
<file path=[Content_Types].xml><?xml version="1.0" encoding="utf-8"?>
<Types xmlns="http://schemas.openxmlformats.org/package/2006/content-types">
  <Default Extension="png" ContentType="image/png"/>
  <Default Extension="bin" ContentType="image/unknown"/>
  <Default Extension="svg" ContentType="image/svg+xml"/>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theme/theme9.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slideLayouts/slideLayout270.xml" ContentType="application/vnd.openxmlformats-officedocument.presentationml.slideLayout+xml"/>
  <Override PartName="/ppt/theme/theme1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 id="2147483683" r:id="rId2"/>
    <p:sldMasterId id="2147483700" r:id="rId3"/>
    <p:sldMasterId id="2147483718" r:id="rId4"/>
    <p:sldMasterId id="2147483741" r:id="rId5"/>
    <p:sldMasterId id="2147483792" r:id="rId6"/>
    <p:sldMasterId id="2147483806" r:id="rId7"/>
    <p:sldMasterId id="2147483830" r:id="rId8"/>
    <p:sldMasterId id="2147483860" r:id="rId9"/>
    <p:sldMasterId id="2147483863" r:id="rId10"/>
    <p:sldMasterId id="2147483886" r:id="rId11"/>
    <p:sldMasterId id="2147483903" r:id="rId12"/>
    <p:sldMasterId id="2147483909" r:id="rId13"/>
    <p:sldMasterId id="2147483924" r:id="rId14"/>
    <p:sldMasterId id="2147483953" r:id="rId15"/>
    <p:sldMasterId id="2147483980" r:id="rId16"/>
    <p:sldMasterId id="2147484006" r:id="rId17"/>
    <p:sldMasterId id="2147484008" r:id="rId18"/>
    <p:sldMasterId id="2147484011" r:id="rId19"/>
  </p:sldMasterIdLst>
  <p:notesMasterIdLst>
    <p:notesMasterId r:id="rId101"/>
  </p:notesMasterIdLst>
  <p:handoutMasterIdLst>
    <p:handoutMasterId r:id="rId102"/>
  </p:handoutMasterIdLst>
  <p:sldIdLst>
    <p:sldId id="2147482750" r:id="rId20"/>
    <p:sldId id="266" r:id="rId21"/>
    <p:sldId id="267" r:id="rId22"/>
    <p:sldId id="268" r:id="rId23"/>
    <p:sldId id="273" r:id="rId24"/>
    <p:sldId id="278" r:id="rId25"/>
    <p:sldId id="281" r:id="rId26"/>
    <p:sldId id="282" r:id="rId27"/>
    <p:sldId id="283" r:id="rId28"/>
    <p:sldId id="284" r:id="rId29"/>
    <p:sldId id="288" r:id="rId30"/>
    <p:sldId id="289" r:id="rId31"/>
    <p:sldId id="285" r:id="rId32"/>
    <p:sldId id="280" r:id="rId33"/>
    <p:sldId id="2147482486" r:id="rId34"/>
    <p:sldId id="290" r:id="rId35"/>
    <p:sldId id="291" r:id="rId36"/>
    <p:sldId id="292" r:id="rId37"/>
    <p:sldId id="293" r:id="rId38"/>
    <p:sldId id="2147482474" r:id="rId39"/>
    <p:sldId id="2147482699" r:id="rId40"/>
    <p:sldId id="2147482695" r:id="rId41"/>
    <p:sldId id="2147482523" r:id="rId42"/>
    <p:sldId id="2147482475" r:id="rId43"/>
    <p:sldId id="2147482707" r:id="rId44"/>
    <p:sldId id="301" r:id="rId45"/>
    <p:sldId id="302" r:id="rId46"/>
    <p:sldId id="2147482711" r:id="rId47"/>
    <p:sldId id="2147482751" r:id="rId48"/>
    <p:sldId id="308" r:id="rId49"/>
    <p:sldId id="309" r:id="rId50"/>
    <p:sldId id="2147482725" r:id="rId51"/>
    <p:sldId id="2147482727" r:id="rId52"/>
    <p:sldId id="2147482728" r:id="rId53"/>
    <p:sldId id="2147482749" r:id="rId54"/>
    <p:sldId id="320" r:id="rId55"/>
    <p:sldId id="325" r:id="rId56"/>
    <p:sldId id="326" r:id="rId57"/>
    <p:sldId id="329" r:id="rId58"/>
    <p:sldId id="332" r:id="rId59"/>
    <p:sldId id="338" r:id="rId60"/>
    <p:sldId id="339" r:id="rId61"/>
    <p:sldId id="343" r:id="rId62"/>
    <p:sldId id="344" r:id="rId63"/>
    <p:sldId id="345" r:id="rId64"/>
    <p:sldId id="346" r:id="rId65"/>
    <p:sldId id="2147482752" r:id="rId66"/>
    <p:sldId id="2147482753" r:id="rId67"/>
    <p:sldId id="357" r:id="rId68"/>
    <p:sldId id="330" r:id="rId69"/>
    <p:sldId id="2147482483" r:id="rId70"/>
    <p:sldId id="2147482484" r:id="rId71"/>
    <p:sldId id="2147482494" r:id="rId72"/>
    <p:sldId id="362" r:id="rId73"/>
    <p:sldId id="2147482754" r:id="rId74"/>
    <p:sldId id="2147482468" r:id="rId75"/>
    <p:sldId id="2147482755" r:id="rId76"/>
    <p:sldId id="2147482553" r:id="rId77"/>
    <p:sldId id="2147482756" r:id="rId78"/>
    <p:sldId id="2147482757" r:id="rId79"/>
    <p:sldId id="2147482509" r:id="rId80"/>
    <p:sldId id="2147482514" r:id="rId81"/>
    <p:sldId id="2147482714" r:id="rId82"/>
    <p:sldId id="2147482743" r:id="rId83"/>
    <p:sldId id="2147482744" r:id="rId84"/>
    <p:sldId id="2147482715" r:id="rId85"/>
    <p:sldId id="2147482720" r:id="rId86"/>
    <p:sldId id="2147482719" r:id="rId87"/>
    <p:sldId id="2147482721" r:id="rId88"/>
    <p:sldId id="2147482722" r:id="rId89"/>
    <p:sldId id="2147482723" r:id="rId90"/>
    <p:sldId id="2147482746" r:id="rId91"/>
    <p:sldId id="2147482520" r:id="rId92"/>
    <p:sldId id="2147482697" r:id="rId93"/>
    <p:sldId id="2147482477" r:id="rId94"/>
    <p:sldId id="2147482485" r:id="rId95"/>
    <p:sldId id="375" r:id="rId96"/>
    <p:sldId id="2147482642" r:id="rId97"/>
    <p:sldId id="378" r:id="rId98"/>
    <p:sldId id="2147482557" r:id="rId99"/>
    <p:sldId id="381" r:id="rId100"/>
  </p:sldIdLst>
  <p:sldSz cx="9144000" cy="6858000" type="screen4x3"/>
  <p:notesSz cx="6858000" cy="9144000"/>
  <p:embeddedFontLst>
    <p:embeddedFont>
      <p:font typeface="Microsoft Uighur" panose="02000000000000000000" pitchFamily="2" charset="-78"/>
      <p:regular r:id="rId103"/>
      <p:bold r:id="rId104"/>
    </p:embeddedFont>
    <p:embeddedFont>
      <p:font typeface="Helvetica" panose="020B0604020202020204" pitchFamily="34" charset="0"/>
      <p:regular r:id="rId105"/>
      <p:bold r:id="rId106"/>
      <p:italic r:id="rId107"/>
      <p:boldItalic r:id="rId108"/>
    </p:embeddedFont>
    <p:embeddedFont>
      <p:font typeface="Calibri" panose="020F0502020204030204" pitchFamily="34" charset="0"/>
      <p:regular r:id="rId109"/>
      <p:bold r:id="rId110"/>
      <p:italic r:id="rId111"/>
      <p:boldItalic r:id="rId112"/>
    </p:embeddedFont>
    <p:embeddedFont>
      <p:font typeface="Noto Sans Symbols" panose="020B0604020202020204" charset="0"/>
      <p:regular r:id="rId113"/>
      <p:bold r:id="rId114"/>
    </p:embeddedFont>
    <p:embeddedFont>
      <p:font typeface="Dosis Medium" panose="020B0604020202020204" charset="0"/>
      <p:regular r:id="rId115"/>
      <p:bold r:id="rId116"/>
    </p:embeddedFont>
    <p:embeddedFont>
      <p:font typeface="Dosis ExtraBold" panose="020B0604020202020204" charset="0"/>
      <p:bold r:id="rId117"/>
    </p:embeddedFont>
    <p:embeddedFont>
      <p:font typeface="Calibri Light" panose="020F0302020204030204" pitchFamily="34" charset="0"/>
      <p:regular r:id="rId118"/>
      <p:italic r:id="rId119"/>
    </p:embeddedFont>
    <p:embeddedFont>
      <p:font typeface="Modern Love" panose="020B0604020202020204" charset="0"/>
      <p:regular r:id="rId120"/>
    </p:embeddedFont>
    <p:embeddedFont>
      <p:font typeface="Dosis" panose="020B0604020202020204" charset="0"/>
      <p:regular r:id="rId121"/>
      <p:bold r:id="rId122"/>
    </p:embeddedFont>
    <p:embeddedFont>
      <p:font typeface="Dosis SemiBold" panose="020B0604020202020204" charset="0"/>
      <p:regular r:id="rId123"/>
      <p:bold r:id="rId1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967" userDrawn="1">
          <p15:clr>
            <a:srgbClr val="A4A3A4"/>
          </p15:clr>
        </p15:guide>
        <p15:guide id="2" orient="horz" pos="1661" userDrawn="1">
          <p15:clr>
            <a:srgbClr val="A4A3A4"/>
          </p15:clr>
        </p15:guide>
        <p15:guide id="5" orient="horz" pos="3430" userDrawn="1">
          <p15:clr>
            <a:srgbClr val="A4A3A4"/>
          </p15:clr>
        </p15:guide>
        <p15:guide id="6" pos="5670" userDrawn="1">
          <p15:clr>
            <a:srgbClr val="A4A3A4"/>
          </p15:clr>
        </p15:guide>
        <p15:guide id="7" pos="431" userDrawn="1">
          <p15:clr>
            <a:srgbClr val="A4A3A4"/>
          </p15:clr>
        </p15:guide>
        <p15:guide id="8" orient="horz" userDrawn="1">
          <p15:clr>
            <a:srgbClr val="A4A3A4"/>
          </p15:clr>
        </p15:guide>
        <p15:guide id="9" pos="4649" userDrawn="1">
          <p15:clr>
            <a:srgbClr val="A4A3A4"/>
          </p15:clr>
        </p15:guide>
        <p15:guide id="11" pos="158" userDrawn="1">
          <p15:clr>
            <a:srgbClr val="A4A3A4"/>
          </p15:clr>
        </p15:guide>
        <p15:guide id="12" orient="horz" pos="1298" userDrawn="1">
          <p15:clr>
            <a:srgbClr val="A4A3A4"/>
          </p15:clr>
        </p15:guide>
        <p15:guide id="13" pos="1179" userDrawn="1">
          <p15:clr>
            <a:srgbClr val="A4A3A4"/>
          </p15:clr>
        </p15:guide>
        <p15:guide id="14" pos="544" userDrawn="1">
          <p15:clr>
            <a:srgbClr val="A4A3A4"/>
          </p15:clr>
        </p15:guide>
        <p15:guide id="15" orient="horz" pos="4088" userDrawn="1">
          <p15:clr>
            <a:srgbClr val="A4A3A4"/>
          </p15:clr>
        </p15:guide>
        <p15:guide id="16" pos="385" userDrawn="1">
          <p15:clr>
            <a:srgbClr val="A4A3A4"/>
          </p15:clr>
        </p15:guide>
        <p15:guide id="17" orient="horz" pos="709" userDrawn="1">
          <p15:clr>
            <a:srgbClr val="A4A3A4"/>
          </p15:clr>
        </p15:guide>
        <p15:guide id="18" pos="5261" userDrawn="1">
          <p15:clr>
            <a:srgbClr val="A4A3A4"/>
          </p15:clr>
        </p15:guide>
        <p15:guide id="19" orient="horz" pos="2523" userDrawn="1">
          <p15:clr>
            <a:srgbClr val="A4A3A4"/>
          </p15:clr>
        </p15:guide>
        <p15:guide id="20" pos="2018" userDrawn="1">
          <p15:clr>
            <a:srgbClr val="A4A3A4"/>
          </p15:clr>
        </p15:guide>
        <p15:guide id="22" orient="horz" pos="1026" userDrawn="1">
          <p15:clr>
            <a:srgbClr val="A4A3A4"/>
          </p15:clr>
        </p15:guide>
        <p15:guide id="23" orient="horz" pos="3929" userDrawn="1">
          <p15:clr>
            <a:srgbClr val="A4A3A4"/>
          </p15:clr>
        </p15:guide>
        <p15:guide id="24" pos="5738" userDrawn="1">
          <p15:clr>
            <a:srgbClr val="A4A3A4"/>
          </p15:clr>
        </p15:guide>
        <p15:guide id="25" pos="185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9"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E7B"/>
    <a:srgbClr val="A1A6BC"/>
    <a:srgbClr val="ECF8FB"/>
    <a:srgbClr val="424D7B"/>
    <a:srgbClr val="16AB98"/>
    <a:srgbClr val="00ACA4"/>
    <a:srgbClr val="00A89F"/>
    <a:srgbClr val="5BCAC5"/>
    <a:srgbClr val="00A9A1"/>
    <a:srgbClr val="424D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2" autoAdjust="0"/>
    <p:restoredTop sz="94674" autoAdjust="0"/>
  </p:normalViewPr>
  <p:slideViewPr>
    <p:cSldViewPr snapToGrid="0">
      <p:cViewPr varScale="1">
        <p:scale>
          <a:sx n="70" d="100"/>
          <a:sy n="70" d="100"/>
        </p:scale>
        <p:origin x="1440" y="72"/>
      </p:cViewPr>
      <p:guideLst>
        <p:guide pos="4967"/>
        <p:guide orient="horz" pos="1661"/>
        <p:guide orient="horz" pos="3430"/>
        <p:guide pos="5670"/>
        <p:guide pos="431"/>
        <p:guide orient="horz"/>
        <p:guide pos="4649"/>
        <p:guide pos="158"/>
        <p:guide orient="horz" pos="1298"/>
        <p:guide pos="1179"/>
        <p:guide pos="544"/>
        <p:guide orient="horz" pos="4088"/>
        <p:guide pos="385"/>
        <p:guide orient="horz" pos="709"/>
        <p:guide pos="5261"/>
        <p:guide orient="horz" pos="2523"/>
        <p:guide pos="2018"/>
        <p:guide orient="horz" pos="1026"/>
        <p:guide orient="horz" pos="3929"/>
        <p:guide pos="5738"/>
        <p:guide pos="1859"/>
      </p:guideLst>
    </p:cSldViewPr>
  </p:slideViewPr>
  <p:outlineViewPr>
    <p:cViewPr>
      <p:scale>
        <a:sx n="33" d="100"/>
        <a:sy n="33" d="100"/>
      </p:scale>
      <p:origin x="0" y="-3632"/>
    </p:cViewPr>
  </p:outlineViewPr>
  <p:notesTextViewPr>
    <p:cViewPr>
      <p:scale>
        <a:sx n="1" d="1"/>
        <a:sy n="1" d="1"/>
      </p:scale>
      <p:origin x="0" y="0"/>
    </p:cViewPr>
  </p:notesTextViewPr>
  <p:sorterViewPr>
    <p:cViewPr>
      <p:scale>
        <a:sx n="100" d="100"/>
        <a:sy n="100" d="100"/>
      </p:scale>
      <p:origin x="0" y="-3378"/>
    </p:cViewPr>
  </p:sorterViewPr>
  <p:notesViewPr>
    <p:cSldViewPr snapToGrid="0" showGuides="1">
      <p:cViewPr varScale="1">
        <p:scale>
          <a:sx n="163" d="100"/>
          <a:sy n="163" d="100"/>
        </p:scale>
        <p:origin x="2312"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5.fntdata"/><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font" Target="fonts/font10.fntdata"/><Relationship Id="rId159" Type="http://customschemas.google.com/relationships/presentationmetadata" Target="metadata"/><Relationship Id="rId16" Type="http://schemas.openxmlformats.org/officeDocument/2006/relationships/slideMaster" Target="slideMasters/slideMaster16.xml"/><Relationship Id="rId107" Type="http://schemas.openxmlformats.org/officeDocument/2006/relationships/font" Target="fonts/font5.fntdata"/><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handoutMaster" Target="handoutMasters/handoutMaster1.xml"/><Relationship Id="rId123" Type="http://schemas.openxmlformats.org/officeDocument/2006/relationships/font" Target="fonts/font21.fntdata"/><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presProps" Target="presProp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font" Target="fonts/font11.fntdata"/><Relationship Id="rId118" Type="http://schemas.openxmlformats.org/officeDocument/2006/relationships/font" Target="fonts/font16.fntdata"/><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font" Target="fonts/font1.fntdata"/><Relationship Id="rId108" Type="http://schemas.openxmlformats.org/officeDocument/2006/relationships/font" Target="fonts/font6.fntdata"/><Relationship Id="rId124" Type="http://schemas.openxmlformats.org/officeDocument/2006/relationships/font" Target="fonts/font22.fntdata"/><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font" Target="fonts/font12.fntdata"/><Relationship Id="rId119" Type="http://schemas.openxmlformats.org/officeDocument/2006/relationships/font" Target="fonts/font17.fntdata"/><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font" Target="fonts/font7.fntdata"/><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font" Target="fonts/font2.fntdata"/><Relationship Id="rId120" Type="http://schemas.openxmlformats.org/officeDocument/2006/relationships/font" Target="fonts/font18.fntdata"/><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font" Target="fonts/font8.fntdata"/><Relationship Id="rId115" Type="http://schemas.openxmlformats.org/officeDocument/2006/relationships/font" Target="fonts/font13.fntdata"/><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font" Target="fonts/font3.fntdata"/><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font" Target="fonts/font19.fntdata"/><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font" Target="fonts/font14.fntdata"/><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font" Target="fonts/font9.fntdata"/><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font" Target="fonts/font4.fntdata"/><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notesMaster" Target="notesMasters/notesMaster1.xml"/><Relationship Id="rId122"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 xmlns:a16="http://schemas.microsoft.com/office/drawing/2014/main" id="{0150C809-1C86-C812-26E7-D0646FCE2B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 xmlns:a16="http://schemas.microsoft.com/office/drawing/2014/main" id="{0755E5FF-A347-196D-66A5-D0F056B89F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613193-B6F8-C845-B563-CCE08CF611BE}" type="datetimeFigureOut">
              <a:rPr lang="fr-FR" smtClean="0"/>
              <a:t>28/12/2025</a:t>
            </a:fld>
            <a:endParaRPr lang="fr-FR"/>
          </a:p>
        </p:txBody>
      </p:sp>
      <p:sp>
        <p:nvSpPr>
          <p:cNvPr id="4" name="Espace réservé du pied de page 3">
            <a:extLst>
              <a:ext uri="{FF2B5EF4-FFF2-40B4-BE49-F238E27FC236}">
                <a16:creationId xmlns="" xmlns:a16="http://schemas.microsoft.com/office/drawing/2014/main" id="{CFAAB816-2DB4-4868-C868-5DCA300AC9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 xmlns:a16="http://schemas.microsoft.com/office/drawing/2014/main" id="{85EB7753-BF96-9FCA-B691-B8206A784B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C1A117-A3A3-974A-A2C5-626C2AD4FB62}" type="slidenum">
              <a:rPr lang="fr-FR" smtClean="0"/>
              <a:t>‹N°›</a:t>
            </a:fld>
            <a:endParaRPr lang="fr-FR"/>
          </a:p>
        </p:txBody>
      </p:sp>
    </p:spTree>
    <p:extLst>
      <p:ext uri="{BB962C8B-B14F-4D97-AF65-F5344CB8AC3E}">
        <p14:creationId xmlns:p14="http://schemas.microsoft.com/office/powerpoint/2010/main" val="163191390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904084337"/>
      </p:ext>
    </p:extLst>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09" name="Google Shape;1409;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198488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53" name="Google Shape;165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707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61" name="Google Shape;1661;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033932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23" name="Google Shape;1623;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08730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83" name="Google Shape;1583;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94277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a:extLst>
            <a:ext uri="{FF2B5EF4-FFF2-40B4-BE49-F238E27FC236}">
              <a16:creationId xmlns="" xmlns:a16="http://schemas.microsoft.com/office/drawing/2014/main" id="{51A3FFC1-785B-6AE7-B044-9EAB503573F9}"/>
            </a:ext>
          </a:extLst>
        </p:cNvPr>
        <p:cNvGrpSpPr/>
        <p:nvPr/>
      </p:nvGrpSpPr>
      <p:grpSpPr>
        <a:xfrm>
          <a:off x="0" y="0"/>
          <a:ext cx="0" cy="0"/>
          <a:chOff x="0" y="0"/>
          <a:chExt cx="0" cy="0"/>
        </a:xfrm>
      </p:grpSpPr>
      <p:sp>
        <p:nvSpPr>
          <p:cNvPr id="1582" name="Google Shape;1582;p25:notes">
            <a:extLst>
              <a:ext uri="{FF2B5EF4-FFF2-40B4-BE49-F238E27FC236}">
                <a16:creationId xmlns="" xmlns:a16="http://schemas.microsoft.com/office/drawing/2014/main" id="{6B717427-8751-DF08-6966-E9C8B9D832A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83" name="Google Shape;1583;p25:notes">
            <a:extLst>
              <a:ext uri="{FF2B5EF4-FFF2-40B4-BE49-F238E27FC236}">
                <a16:creationId xmlns="" xmlns:a16="http://schemas.microsoft.com/office/drawing/2014/main" id="{5DE95979-447E-4DAA-B0A5-B43A59FC24E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8326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69" name="Google Shape;1669;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0300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77" name="Google Shape;167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35073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85" name="Google Shape;1685;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881693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93" name="Google Shape;169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49682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a:extLst>
            <a:ext uri="{FF2B5EF4-FFF2-40B4-BE49-F238E27FC236}">
              <a16:creationId xmlns="" xmlns:a16="http://schemas.microsoft.com/office/drawing/2014/main" id="{1FE80770-03BC-8D57-74A1-D3CB94F3C9A9}"/>
            </a:ext>
          </a:extLst>
        </p:cNvPr>
        <p:cNvGrpSpPr/>
        <p:nvPr/>
      </p:nvGrpSpPr>
      <p:grpSpPr>
        <a:xfrm>
          <a:off x="0" y="0"/>
          <a:ext cx="0" cy="0"/>
          <a:chOff x="0" y="0"/>
          <a:chExt cx="0" cy="0"/>
        </a:xfrm>
      </p:grpSpPr>
      <p:sp>
        <p:nvSpPr>
          <p:cNvPr id="1700" name="Google Shape;1700;p39:notes">
            <a:extLst>
              <a:ext uri="{FF2B5EF4-FFF2-40B4-BE49-F238E27FC236}">
                <a16:creationId xmlns="" xmlns:a16="http://schemas.microsoft.com/office/drawing/2014/main" id="{709246ED-2D08-CAA5-CEAE-65094868F6D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01" name="Google Shape;1701;p39:notes">
            <a:extLst>
              <a:ext uri="{FF2B5EF4-FFF2-40B4-BE49-F238E27FC236}">
                <a16:creationId xmlns="" xmlns:a16="http://schemas.microsoft.com/office/drawing/2014/main" id="{B94222F4-C335-C54C-5F22-F8B7EB7F61D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0748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16" name="Google Shape;1416;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144156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 xmlns:a16="http://schemas.microsoft.com/office/drawing/2014/main" id="{AC8BC233-AE1F-E868-C18E-1E6370176F06}"/>
            </a:ext>
          </a:extLst>
        </p:cNvPr>
        <p:cNvGrpSpPr/>
        <p:nvPr/>
      </p:nvGrpSpPr>
      <p:grpSpPr>
        <a:xfrm>
          <a:off x="0" y="0"/>
          <a:ext cx="0" cy="0"/>
          <a:chOff x="0" y="0"/>
          <a:chExt cx="0" cy="0"/>
        </a:xfrm>
      </p:grpSpPr>
      <p:sp>
        <p:nvSpPr>
          <p:cNvPr id="1567" name="Google Shape;1567;p23:notes">
            <a:extLst>
              <a:ext uri="{FF2B5EF4-FFF2-40B4-BE49-F238E27FC236}">
                <a16:creationId xmlns="" xmlns:a16="http://schemas.microsoft.com/office/drawing/2014/main" id="{FDFAF2A1-A672-60A6-EAD8-B39CC8C01EC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 xmlns:a16="http://schemas.microsoft.com/office/drawing/2014/main" id="{0867F96C-9B66-8F0B-35F8-7181CAE5845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68197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37" name="Google Shape;1737;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96154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37" name="Google Shape;1737;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77738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a:extLst>
            <a:ext uri="{FF2B5EF4-FFF2-40B4-BE49-F238E27FC236}">
              <a16:creationId xmlns="" xmlns:a16="http://schemas.microsoft.com/office/drawing/2014/main" id="{4B07F961-30AE-1F09-4569-A931E4BFCC5D}"/>
            </a:ext>
          </a:extLst>
        </p:cNvPr>
        <p:cNvGrpSpPr/>
        <p:nvPr/>
      </p:nvGrpSpPr>
      <p:grpSpPr>
        <a:xfrm>
          <a:off x="0" y="0"/>
          <a:ext cx="0" cy="0"/>
          <a:chOff x="0" y="0"/>
          <a:chExt cx="0" cy="0"/>
        </a:xfrm>
      </p:grpSpPr>
      <p:sp>
        <p:nvSpPr>
          <p:cNvPr id="1736" name="Google Shape;1736;p43:notes">
            <a:extLst>
              <a:ext uri="{FF2B5EF4-FFF2-40B4-BE49-F238E27FC236}">
                <a16:creationId xmlns="" xmlns:a16="http://schemas.microsoft.com/office/drawing/2014/main" id="{FB7AAC15-CE8B-34BA-5B10-AEDE97E7392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737" name="Google Shape;1737;p43:notes">
            <a:extLst>
              <a:ext uri="{FF2B5EF4-FFF2-40B4-BE49-F238E27FC236}">
                <a16:creationId xmlns="" xmlns:a16="http://schemas.microsoft.com/office/drawing/2014/main" id="{CA28FCE2-188D-D120-F293-B3019FC2227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28735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09" name="Google Shape;1809;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0896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16" name="Google Shape;1816;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659050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24" name="Google Shape;1824;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74432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56" name="Google Shape;1856;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951466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a:extLst>
            <a:ext uri="{FF2B5EF4-FFF2-40B4-BE49-F238E27FC236}">
              <a16:creationId xmlns="" xmlns:a16="http://schemas.microsoft.com/office/drawing/2014/main" id="{8F3C976C-4D26-0B5A-0D40-2A37A09938CC}"/>
            </a:ext>
          </a:extLst>
        </p:cNvPr>
        <p:cNvGrpSpPr/>
        <p:nvPr/>
      </p:nvGrpSpPr>
      <p:grpSpPr>
        <a:xfrm>
          <a:off x="0" y="0"/>
          <a:ext cx="0" cy="0"/>
          <a:chOff x="0" y="0"/>
          <a:chExt cx="0" cy="0"/>
        </a:xfrm>
      </p:grpSpPr>
      <p:sp>
        <p:nvSpPr>
          <p:cNvPr id="1855" name="Google Shape;1855;p51:notes">
            <a:extLst>
              <a:ext uri="{FF2B5EF4-FFF2-40B4-BE49-F238E27FC236}">
                <a16:creationId xmlns="" xmlns:a16="http://schemas.microsoft.com/office/drawing/2014/main" id="{05748CE1-E635-E5AB-3C61-7F5E06425DA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56" name="Google Shape;1856;p51:notes">
            <a:extLst>
              <a:ext uri="{FF2B5EF4-FFF2-40B4-BE49-F238E27FC236}">
                <a16:creationId xmlns="" xmlns:a16="http://schemas.microsoft.com/office/drawing/2014/main" id="{87DDC4A4-5F82-D443-0622-4F32CF47C34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254513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72" name="Google Shape;1872;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20806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24" name="Google Shape;142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144659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79" name="Google Shape;1879;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780863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79" name="Google Shape;1879;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4005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a:extLst>
            <a:ext uri="{FF2B5EF4-FFF2-40B4-BE49-F238E27FC236}">
              <a16:creationId xmlns="" xmlns:a16="http://schemas.microsoft.com/office/drawing/2014/main" id="{B8198CA0-D8B8-8754-7731-4BE4D4DA1346}"/>
            </a:ext>
          </a:extLst>
        </p:cNvPr>
        <p:cNvGrpSpPr/>
        <p:nvPr/>
      </p:nvGrpSpPr>
      <p:grpSpPr>
        <a:xfrm>
          <a:off x="0" y="0"/>
          <a:ext cx="0" cy="0"/>
          <a:chOff x="0" y="0"/>
          <a:chExt cx="0" cy="0"/>
        </a:xfrm>
      </p:grpSpPr>
      <p:sp>
        <p:nvSpPr>
          <p:cNvPr id="1878" name="Google Shape;1878;p54:notes">
            <a:extLst>
              <a:ext uri="{FF2B5EF4-FFF2-40B4-BE49-F238E27FC236}">
                <a16:creationId xmlns="" xmlns:a16="http://schemas.microsoft.com/office/drawing/2014/main" id="{E50F9651-5DC4-3706-3F2F-550C9E449D8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79" name="Google Shape;1879;p54:notes">
            <a:extLst>
              <a:ext uri="{FF2B5EF4-FFF2-40B4-BE49-F238E27FC236}">
                <a16:creationId xmlns="" xmlns:a16="http://schemas.microsoft.com/office/drawing/2014/main" id="{3AEC39A6-8E4A-1DEA-B459-58F3EB5A66C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870247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a:extLst>
            <a:ext uri="{FF2B5EF4-FFF2-40B4-BE49-F238E27FC236}">
              <a16:creationId xmlns="" xmlns:a16="http://schemas.microsoft.com/office/drawing/2014/main" id="{AE1274B4-83C5-71B7-C26B-BD317CA7B7BC}"/>
            </a:ext>
          </a:extLst>
        </p:cNvPr>
        <p:cNvGrpSpPr/>
        <p:nvPr/>
      </p:nvGrpSpPr>
      <p:grpSpPr>
        <a:xfrm>
          <a:off x="0" y="0"/>
          <a:ext cx="0" cy="0"/>
          <a:chOff x="0" y="0"/>
          <a:chExt cx="0" cy="0"/>
        </a:xfrm>
      </p:grpSpPr>
      <p:sp>
        <p:nvSpPr>
          <p:cNvPr id="1878" name="Google Shape;1878;p54:notes">
            <a:extLst>
              <a:ext uri="{FF2B5EF4-FFF2-40B4-BE49-F238E27FC236}">
                <a16:creationId xmlns="" xmlns:a16="http://schemas.microsoft.com/office/drawing/2014/main" id="{2D771F0D-E7D9-4772-AFED-3EBB0D992A2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879" name="Google Shape;1879;p54:notes">
            <a:extLst>
              <a:ext uri="{FF2B5EF4-FFF2-40B4-BE49-F238E27FC236}">
                <a16:creationId xmlns="" xmlns:a16="http://schemas.microsoft.com/office/drawing/2014/main" id="{209F9C02-0128-A83B-04F2-9A81C500252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042032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978" name="Google Shape;1978;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13832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702806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152399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291890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31" name="Google Shape;2131;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53872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85" name="Google Shape;2185;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32752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464" name="Google Shape;146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5099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93" name="Google Shape;2193;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14078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27" name="Google Shape;2227;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22552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35" name="Google Shape;2235;p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22207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44" name="Google Shape;2244;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32328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53" name="Google Shape;2253;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17909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296" name="Google Shape;2296;p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91489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3"/>
        <p:cNvGrpSpPr/>
        <p:nvPr/>
      </p:nvGrpSpPr>
      <p:grpSpPr>
        <a:xfrm>
          <a:off x="0" y="0"/>
          <a:ext cx="0" cy="0"/>
          <a:chOff x="0" y="0"/>
          <a:chExt cx="0" cy="0"/>
        </a:xfrm>
      </p:grpSpPr>
      <p:sp>
        <p:nvSpPr>
          <p:cNvPr id="2304" name="Google Shape;2304;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305" name="Google Shape;2305;p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64248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349" name="Google Shape;2349;p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67484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16" name="Google Shape;2116;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127767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a:extLst>
            <a:ext uri="{FF2B5EF4-FFF2-40B4-BE49-F238E27FC236}">
              <a16:creationId xmlns="" xmlns:a16="http://schemas.microsoft.com/office/drawing/2014/main" id="{EE56C4B4-F128-398A-7581-F1815941DF1C}"/>
            </a:ext>
          </a:extLst>
        </p:cNvPr>
        <p:cNvGrpSpPr/>
        <p:nvPr/>
      </p:nvGrpSpPr>
      <p:grpSpPr>
        <a:xfrm>
          <a:off x="0" y="0"/>
          <a:ext cx="0" cy="0"/>
          <a:chOff x="0" y="0"/>
          <a:chExt cx="0" cy="0"/>
        </a:xfrm>
      </p:grpSpPr>
      <p:sp>
        <p:nvSpPr>
          <p:cNvPr id="2400" name="Google Shape;2400;p107:notes">
            <a:extLst>
              <a:ext uri="{FF2B5EF4-FFF2-40B4-BE49-F238E27FC236}">
                <a16:creationId xmlns="" xmlns:a16="http://schemas.microsoft.com/office/drawing/2014/main" id="{03E0AD6F-9F7C-7D5D-AC56-8BC5CD1493F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a:extLst>
              <a:ext uri="{FF2B5EF4-FFF2-40B4-BE49-F238E27FC236}">
                <a16:creationId xmlns="" xmlns:a16="http://schemas.microsoft.com/office/drawing/2014/main" id="{7A08858E-683D-9C5A-9F35-83352BA0DBD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90152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4371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774517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a:extLst>
            <a:ext uri="{FF2B5EF4-FFF2-40B4-BE49-F238E27FC236}">
              <a16:creationId xmlns="" xmlns:a16="http://schemas.microsoft.com/office/drawing/2014/main" id="{143F7962-2AB7-F587-F512-8D2A3472154D}"/>
            </a:ext>
          </a:extLst>
        </p:cNvPr>
        <p:cNvGrpSpPr/>
        <p:nvPr/>
      </p:nvGrpSpPr>
      <p:grpSpPr>
        <a:xfrm>
          <a:off x="0" y="0"/>
          <a:ext cx="0" cy="0"/>
          <a:chOff x="0" y="0"/>
          <a:chExt cx="0" cy="0"/>
        </a:xfrm>
      </p:grpSpPr>
      <p:sp>
        <p:nvSpPr>
          <p:cNvPr id="2400" name="Google Shape;2400;p107:notes">
            <a:extLst>
              <a:ext uri="{FF2B5EF4-FFF2-40B4-BE49-F238E27FC236}">
                <a16:creationId xmlns="" xmlns:a16="http://schemas.microsoft.com/office/drawing/2014/main" id="{3347D3FD-EF99-6D7C-D72A-60E1E61F50C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a:extLst>
              <a:ext uri="{FF2B5EF4-FFF2-40B4-BE49-F238E27FC236}">
                <a16:creationId xmlns="" xmlns:a16="http://schemas.microsoft.com/office/drawing/2014/main" id="{75919FF0-0838-C42B-F13A-878399B5227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82672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01" name="Google Shape;2401;p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257855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 xmlns:a16="http://schemas.microsoft.com/office/drawing/2014/main" id="{5A54A4AF-0FAF-C02B-5333-75DD0F59669E}"/>
            </a:ext>
          </a:extLst>
        </p:cNvPr>
        <p:cNvGrpSpPr/>
        <p:nvPr/>
      </p:nvGrpSpPr>
      <p:grpSpPr>
        <a:xfrm>
          <a:off x="0" y="0"/>
          <a:ext cx="0" cy="0"/>
          <a:chOff x="0" y="0"/>
          <a:chExt cx="0" cy="0"/>
        </a:xfrm>
      </p:grpSpPr>
      <p:sp>
        <p:nvSpPr>
          <p:cNvPr id="2448" name="Google Shape;2448;p113:notes">
            <a:extLst>
              <a:ext uri="{FF2B5EF4-FFF2-40B4-BE49-F238E27FC236}">
                <a16:creationId xmlns="" xmlns:a16="http://schemas.microsoft.com/office/drawing/2014/main" id="{29230C4F-0D6D-0DCD-5F28-E48D2E3AD42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 xmlns:a16="http://schemas.microsoft.com/office/drawing/2014/main" id="{8B9F7C11-84C8-6D77-C7F9-D7C75A50DA9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111462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66" name="Google Shape;2466;p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18413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 xmlns:a16="http://schemas.microsoft.com/office/drawing/2014/main" id="{1E348018-91DF-7C1E-249A-3760B5DC0859}"/>
            </a:ext>
          </a:extLst>
        </p:cNvPr>
        <p:cNvGrpSpPr/>
        <p:nvPr/>
      </p:nvGrpSpPr>
      <p:grpSpPr>
        <a:xfrm>
          <a:off x="0" y="0"/>
          <a:ext cx="0" cy="0"/>
          <a:chOff x="0" y="0"/>
          <a:chExt cx="0" cy="0"/>
        </a:xfrm>
      </p:grpSpPr>
      <p:sp>
        <p:nvSpPr>
          <p:cNvPr id="2448" name="Google Shape;2448;p113:notes">
            <a:extLst>
              <a:ext uri="{FF2B5EF4-FFF2-40B4-BE49-F238E27FC236}">
                <a16:creationId xmlns="" xmlns:a16="http://schemas.microsoft.com/office/drawing/2014/main" id="{4EDB045B-F976-840D-BCF1-932F000BB92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 xmlns:a16="http://schemas.microsoft.com/office/drawing/2014/main" id="{C91F2F25-73B4-20E9-5DC2-88FC354A834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28701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a:extLst>
            <a:ext uri="{FF2B5EF4-FFF2-40B4-BE49-F238E27FC236}">
              <a16:creationId xmlns="" xmlns:a16="http://schemas.microsoft.com/office/drawing/2014/main" id="{086E88ED-4E37-D2F1-F02C-5CEC2837A67F}"/>
            </a:ext>
          </a:extLst>
        </p:cNvPr>
        <p:cNvGrpSpPr/>
        <p:nvPr/>
      </p:nvGrpSpPr>
      <p:grpSpPr>
        <a:xfrm>
          <a:off x="0" y="0"/>
          <a:ext cx="0" cy="0"/>
          <a:chOff x="0" y="0"/>
          <a:chExt cx="0" cy="0"/>
        </a:xfrm>
      </p:grpSpPr>
      <p:sp>
        <p:nvSpPr>
          <p:cNvPr id="2490" name="Google Shape;2490;p118:notes">
            <a:extLst>
              <a:ext uri="{FF2B5EF4-FFF2-40B4-BE49-F238E27FC236}">
                <a16:creationId xmlns="" xmlns:a16="http://schemas.microsoft.com/office/drawing/2014/main" id="{0F44C356-D37B-4EDB-A5DB-AAEA8B26463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91" name="Google Shape;2491;p118:notes">
            <a:extLst>
              <a:ext uri="{FF2B5EF4-FFF2-40B4-BE49-F238E27FC236}">
                <a16:creationId xmlns="" xmlns:a16="http://schemas.microsoft.com/office/drawing/2014/main" id="{7859FA30-9D75-3447-C839-82A6C916FEC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6285486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 xmlns:a16="http://schemas.microsoft.com/office/drawing/2014/main" id="{BA3C87CC-660A-C26F-B21A-4BE5A5A2B034}"/>
            </a:ext>
          </a:extLst>
        </p:cNvPr>
        <p:cNvGrpSpPr/>
        <p:nvPr/>
      </p:nvGrpSpPr>
      <p:grpSpPr>
        <a:xfrm>
          <a:off x="0" y="0"/>
          <a:ext cx="0" cy="0"/>
          <a:chOff x="0" y="0"/>
          <a:chExt cx="0" cy="0"/>
        </a:xfrm>
      </p:grpSpPr>
      <p:sp>
        <p:nvSpPr>
          <p:cNvPr id="2448" name="Google Shape;2448;p113:notes">
            <a:extLst>
              <a:ext uri="{FF2B5EF4-FFF2-40B4-BE49-F238E27FC236}">
                <a16:creationId xmlns="" xmlns:a16="http://schemas.microsoft.com/office/drawing/2014/main" id="{931831A1-12EC-4B9F-CCA9-914BF94F83F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 xmlns:a16="http://schemas.microsoft.com/office/drawing/2014/main" id="{D6052EC8-9F47-2B59-8BAA-93E114DD21A6}"/>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0905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a:extLst>
            <a:ext uri="{FF2B5EF4-FFF2-40B4-BE49-F238E27FC236}">
              <a16:creationId xmlns="" xmlns:a16="http://schemas.microsoft.com/office/drawing/2014/main" id="{1FF95C01-ECFF-7398-A898-9A5B9539D35F}"/>
            </a:ext>
          </a:extLst>
        </p:cNvPr>
        <p:cNvGrpSpPr/>
        <p:nvPr/>
      </p:nvGrpSpPr>
      <p:grpSpPr>
        <a:xfrm>
          <a:off x="0" y="0"/>
          <a:ext cx="0" cy="0"/>
          <a:chOff x="0" y="0"/>
          <a:chExt cx="0" cy="0"/>
        </a:xfrm>
      </p:grpSpPr>
      <p:sp>
        <p:nvSpPr>
          <p:cNvPr id="2490" name="Google Shape;2490;p118:notes">
            <a:extLst>
              <a:ext uri="{FF2B5EF4-FFF2-40B4-BE49-F238E27FC236}">
                <a16:creationId xmlns="" xmlns:a16="http://schemas.microsoft.com/office/drawing/2014/main" id="{4CC89BE6-32C3-4F3B-2A65-4144CC5E242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91" name="Google Shape;2491;p118:notes">
            <a:extLst>
              <a:ext uri="{FF2B5EF4-FFF2-40B4-BE49-F238E27FC236}">
                <a16:creationId xmlns="" xmlns:a16="http://schemas.microsoft.com/office/drawing/2014/main" id="{446ABF63-E1FE-88FD-B315-E7D56C70267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041890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 xmlns:a16="http://schemas.microsoft.com/office/drawing/2014/main"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 xmlns:a16="http://schemas.microsoft.com/office/drawing/2014/main"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 xmlns:a16="http://schemas.microsoft.com/office/drawing/2014/main"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91" name="Google Shape;1591;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440051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 xmlns:a16="http://schemas.microsoft.com/office/drawing/2014/main" id="{3B535CB9-8594-C3D9-E4D1-07BD25BDB893}"/>
            </a:ext>
          </a:extLst>
        </p:cNvPr>
        <p:cNvGrpSpPr/>
        <p:nvPr/>
      </p:nvGrpSpPr>
      <p:grpSpPr>
        <a:xfrm>
          <a:off x="0" y="0"/>
          <a:ext cx="0" cy="0"/>
          <a:chOff x="0" y="0"/>
          <a:chExt cx="0" cy="0"/>
        </a:xfrm>
      </p:grpSpPr>
      <p:sp>
        <p:nvSpPr>
          <p:cNvPr id="2505" name="Google Shape;2505;p120:notes">
            <a:extLst>
              <a:ext uri="{FF2B5EF4-FFF2-40B4-BE49-F238E27FC236}">
                <a16:creationId xmlns="" xmlns:a16="http://schemas.microsoft.com/office/drawing/2014/main" id="{AF941C83-09F6-6E6F-47EA-4F7F1571D1E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 xmlns:a16="http://schemas.microsoft.com/office/drawing/2014/main" id="{23D0D8D1-830D-2EC1-5FB3-D1410B18310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90458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6608228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33" name="Google Shape;2533;p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dirty="0"/>
          </a:p>
        </p:txBody>
      </p:sp>
    </p:spTree>
    <p:extLst>
      <p:ext uri="{BB962C8B-B14F-4D97-AF65-F5344CB8AC3E}">
        <p14:creationId xmlns:p14="http://schemas.microsoft.com/office/powerpoint/2010/main" val="4105798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dirty="0"/>
          </a:p>
        </p:txBody>
      </p:sp>
    </p:spTree>
    <p:extLst>
      <p:ext uri="{BB962C8B-B14F-4D97-AF65-F5344CB8AC3E}">
        <p14:creationId xmlns:p14="http://schemas.microsoft.com/office/powerpoint/2010/main" val="8538039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dirty="0"/>
          </a:p>
        </p:txBody>
      </p:sp>
    </p:spTree>
    <p:extLst>
      <p:ext uri="{BB962C8B-B14F-4D97-AF65-F5344CB8AC3E}">
        <p14:creationId xmlns:p14="http://schemas.microsoft.com/office/powerpoint/2010/main" val="283688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99" name="Google Shape;159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48943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07" name="Google Shape;1607;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05218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615" name="Google Shape;1615;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55817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15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5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5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9.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Master" Target="../slideMasters/slideMaster14.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Layouts/_rels/slideLayout2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4.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2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4.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2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4.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5.xml"/><Relationship Id="rId4" Type="http://schemas.openxmlformats.org/officeDocument/2006/relationships/image" Target="../media/image9.png"/></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5.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14.png"/><Relationship Id="rId9" Type="http://schemas.microsoft.com/office/2007/relationships/hdphoto" Target="../media/hdphoto6.wdp"/></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6.xml"/><Relationship Id="rId4" Type="http://schemas.openxmlformats.org/officeDocument/2006/relationships/image" Target="../media/image9.png"/></Relationships>
</file>

<file path=ppt/slideLayouts/_rels/slideLayout26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6.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9.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9.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949564472"/>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5228160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298"/>
        <p:cNvGrpSpPr/>
        <p:nvPr/>
      </p:nvGrpSpPr>
      <p:grpSpPr>
        <a:xfrm>
          <a:off x="0" y="0"/>
          <a:ext cx="0" cy="0"/>
          <a:chOff x="0" y="0"/>
          <a:chExt cx="0" cy="0"/>
        </a:xfrm>
      </p:grpSpPr>
      <p:sp>
        <p:nvSpPr>
          <p:cNvPr id="299" name="Google Shape;299;p13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6A6A6"/>
              </a:buClr>
              <a:buSzPts val="1600"/>
              <a:buFont typeface="Calibri"/>
              <a:buNone/>
              <a:defRPr sz="1600">
                <a:solidFill>
                  <a:srgbClr val="A6A6A6"/>
                </a:solidFill>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Google Shape;1318;p6">
            <a:extLst>
              <a:ext uri="{FF2B5EF4-FFF2-40B4-BE49-F238E27FC236}">
                <a16:creationId xmlns="" xmlns:a16="http://schemas.microsoft.com/office/drawing/2014/main" id="{AC62CCB4-283E-660F-4DDD-6BC379DF452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61889499"/>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63620541"/>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8347480"/>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86924460"/>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37520988"/>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7059357"/>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57294678"/>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43065262"/>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98770382"/>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0106825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305"/>
        <p:cNvGrpSpPr/>
        <p:nvPr/>
      </p:nvGrpSpPr>
      <p:grpSpPr>
        <a:xfrm>
          <a:off x="0" y="0"/>
          <a:ext cx="0" cy="0"/>
          <a:chOff x="0" y="0"/>
          <a:chExt cx="0" cy="0"/>
        </a:xfrm>
      </p:grpSpPr>
      <p:sp>
        <p:nvSpPr>
          <p:cNvPr id="306" name="Google Shape;306;p13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7" name="Google Shape;307;p136"/>
          <p:cNvSpPr>
            <a:spLocks noGrp="1"/>
          </p:cNvSpPr>
          <p:nvPr>
            <p:ph type="media" idx="2"/>
          </p:nvPr>
        </p:nvSpPr>
        <p:spPr>
          <a:xfrm>
            <a:off x="2489626" y="2528208"/>
            <a:ext cx="3568296" cy="2378864"/>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pPr marR="0" algn="l" rtl="0">
              <a:lnSpc>
                <a:spcPct val="90000"/>
              </a:lnSpc>
              <a:spcBef>
                <a:spcPts val="563"/>
              </a:spcBef>
              <a:spcAft>
                <a:spcPts val="0"/>
              </a:spcAft>
              <a:buClr>
                <a:schemeClr val="dk1"/>
              </a:buClr>
              <a:buSzPts val="1575"/>
              <a:buFont typeface="Arial"/>
              <a:buChar char="•"/>
            </a:pPr>
            <a:endParaRPr dirty="0"/>
          </a:p>
        </p:txBody>
      </p:sp>
      <p:sp>
        <p:nvSpPr>
          <p:cNvPr id="2" name="Google Shape;1318;p6">
            <a:extLst>
              <a:ext uri="{FF2B5EF4-FFF2-40B4-BE49-F238E27FC236}">
                <a16:creationId xmlns="" xmlns:a16="http://schemas.microsoft.com/office/drawing/2014/main" id="{BBCF7463-BF85-39CE-083A-F2229BDD613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0810363"/>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6_Voc_Act_01_4 Vignt+Txt"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2674704"/>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35559949"/>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20515971"/>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1533244"/>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91127538"/>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3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170"/>
          <p:cNvSpPr>
            <a:spLocks noGrp="1" noChangeAspect="1"/>
          </p:cNvSpPr>
          <p:nvPr>
            <p:ph type="pic" idx="3"/>
          </p:nvPr>
        </p:nvSpPr>
        <p:spPr>
          <a:xfrm>
            <a:off x="5672373" y="4115884"/>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noChangeAspect="1"/>
          </p:cNvSpPr>
          <p:nvPr>
            <p:ph type="pic" idx="6"/>
          </p:nvPr>
        </p:nvSpPr>
        <p:spPr>
          <a:xfrm>
            <a:off x="5659478" y="1873189"/>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2" name="Google Shape;222;p170"/>
          <p:cNvSpPr>
            <a:spLocks noGrp="1"/>
          </p:cNvSpPr>
          <p:nvPr>
            <p:ph type="body" idx="9"/>
          </p:nvPr>
        </p:nvSpPr>
        <p:spPr>
          <a:xfrm>
            <a:off x="1402671" y="2557189"/>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r" rtl="1">
              <a:lnSpc>
                <a:spcPct val="100000"/>
              </a:lnSpc>
              <a:spcBef>
                <a:spcPts val="0"/>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1402671" y="4799884"/>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algn="r" rtl="1">
              <a:defRPr sz="1800" b="1" dirty="0">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defRPr>
            </a:lvl1pPr>
          </a:lstStyle>
          <a:p>
            <a:pPr marL="457200" lvl="0" indent="-228600" algn="ctr" rtl="1">
              <a:buClr>
                <a:srgbClr val="474F71"/>
              </a:buClr>
              <a:buSzPts val="1800"/>
              <a:buNone/>
            </a:pPr>
            <a:endParaRPr dirty="0"/>
          </a:p>
        </p:txBody>
      </p:sp>
      <p:sp>
        <p:nvSpPr>
          <p:cNvPr id="2" name="Google Shape;1318;p6">
            <a:extLst>
              <a:ext uri="{FF2B5EF4-FFF2-40B4-BE49-F238E27FC236}">
                <a16:creationId xmlns=""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6410075"/>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9625836"/>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01607477"/>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1" name="Google Shape;261;p173"/>
          <p:cNvSpPr>
            <a:spLocks noGrp="1"/>
          </p:cNvSpPr>
          <p:nvPr>
            <p:ph type="pic" idx="14"/>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277316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309"/>
        <p:cNvGrpSpPr/>
        <p:nvPr/>
      </p:nvGrpSpPr>
      <p:grpSpPr>
        <a:xfrm>
          <a:off x="0" y="0"/>
          <a:ext cx="0" cy="0"/>
          <a:chOff x="0" y="0"/>
          <a:chExt cx="0" cy="0"/>
        </a:xfrm>
      </p:grpSpPr>
      <p:sp>
        <p:nvSpPr>
          <p:cNvPr id="310" name="Google Shape;310;p176"/>
          <p:cNvSpPr txBox="1">
            <a:spLocks noGrp="1"/>
          </p:cNvSpPr>
          <p:nvPr>
            <p:ph type="title"/>
          </p:nvPr>
        </p:nvSpPr>
        <p:spPr>
          <a:xfrm>
            <a:off x="621615"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2" name="Google Shape;312;p176"/>
          <p:cNvSpPr txBox="1">
            <a:spLocks noGrp="1"/>
          </p:cNvSpPr>
          <p:nvPr>
            <p:ph type="body" idx="1"/>
          </p:nvPr>
        </p:nvSpPr>
        <p:spPr>
          <a:xfrm>
            <a:off x="3515834" y="1800000"/>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004380F1-6DC5-3661-6FC3-8140FE4E68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36750432"/>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75295352"/>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80249616"/>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73137303"/>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1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07225" y="3412017"/>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13990827"/>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07225" y="341006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07225" y="4686510"/>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708963914"/>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313"/>
        <p:cNvGrpSpPr/>
        <p:nvPr/>
      </p:nvGrpSpPr>
      <p:grpSpPr>
        <a:xfrm>
          <a:off x="0" y="0"/>
          <a:ext cx="0" cy="0"/>
          <a:chOff x="0" y="0"/>
          <a:chExt cx="0" cy="0"/>
        </a:xfrm>
      </p:grpSpPr>
      <p:sp>
        <p:nvSpPr>
          <p:cNvPr id="314" name="Google Shape;314;p17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5" name="Google Shape;315;p17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73EE6899-434C-6F61-918B-92649868E46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317"/>
        <p:cNvGrpSpPr/>
        <p:nvPr/>
      </p:nvGrpSpPr>
      <p:grpSpPr>
        <a:xfrm>
          <a:off x="0" y="0"/>
          <a:ext cx="0" cy="0"/>
          <a:chOff x="0" y="0"/>
          <a:chExt cx="0" cy="0"/>
        </a:xfrm>
      </p:grpSpPr>
      <p:sp>
        <p:nvSpPr>
          <p:cNvPr id="318" name="Google Shape;318;p17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9" name="Google Shape;319;p17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20" name="Google Shape;320;p17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2800"/>
              <a:buFont typeface="Arial"/>
              <a:buNone/>
              <a:defRPr sz="2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58935FE6-EB89-5166-0AE3-4D5E364E3A8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3545271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322"/>
        <p:cNvGrpSpPr/>
        <p:nvPr/>
      </p:nvGrpSpPr>
      <p:grpSpPr>
        <a:xfrm>
          <a:off x="0" y="0"/>
          <a:ext cx="0" cy="0"/>
          <a:chOff x="0" y="0"/>
          <a:chExt cx="0" cy="0"/>
        </a:xfrm>
      </p:grpSpPr>
      <p:sp>
        <p:nvSpPr>
          <p:cNvPr id="323" name="Google Shape;323;p179"/>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4" name="Google Shape;324;p179"/>
          <p:cNvSpPr>
            <a:spLocks noGrp="1" noChangeAspect="1"/>
          </p:cNvSpPr>
          <p:nvPr>
            <p:ph type="pic" idx="2"/>
          </p:nvPr>
        </p:nvSpPr>
        <p:spPr>
          <a:xfrm>
            <a:off x="1352945" y="2041052"/>
            <a:ext cx="3060000" cy="306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25" name="Google Shape;325;p179"/>
          <p:cNvSpPr txBox="1">
            <a:spLocks noGrp="1"/>
          </p:cNvSpPr>
          <p:nvPr>
            <p:ph type="body" idx="1"/>
          </p:nvPr>
        </p:nvSpPr>
        <p:spPr>
          <a:xfrm>
            <a:off x="4807259" y="3240000"/>
            <a:ext cx="311699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F9B1B06C-6898-2B7F-83E7-E8996F12783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189148942"/>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04258354"/>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3255136464"/>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643349518"/>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015946796"/>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198183202"/>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61246371"/>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204484212"/>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658292401"/>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63060264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327"/>
        <p:cNvGrpSpPr/>
        <p:nvPr/>
      </p:nvGrpSpPr>
      <p:grpSpPr>
        <a:xfrm>
          <a:off x="0" y="0"/>
          <a:ext cx="0" cy="0"/>
          <a:chOff x="0" y="0"/>
          <a:chExt cx="0" cy="0"/>
        </a:xfrm>
      </p:grpSpPr>
      <p:sp>
        <p:nvSpPr>
          <p:cNvPr id="328" name="Google Shape;328;p180"/>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9" name="Google Shape;329;p18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30" name="Google Shape;330;p18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E4A284F4-1820-0307-497F-6653E75DB0C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570606342"/>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320891366"/>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5048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28/12/2025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1937022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28/12/2025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871792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28/12/2025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8688430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28/12/2025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9397817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28/12/2025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8861791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28/12/2025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7668795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28/12/2025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07219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332"/>
        <p:cNvGrpSpPr/>
        <p:nvPr/>
      </p:nvGrpSpPr>
      <p:grpSpPr>
        <a:xfrm>
          <a:off x="0" y="0"/>
          <a:ext cx="0" cy="0"/>
          <a:chOff x="0" y="0"/>
          <a:chExt cx="0" cy="0"/>
        </a:xfrm>
      </p:grpSpPr>
      <p:sp>
        <p:nvSpPr>
          <p:cNvPr id="333" name="Google Shape;333;p181"/>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4" name="Google Shape;334;p18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35" name="Google Shape;335;p18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26C764DC-80D4-F632-0682-B2D12FD64B9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28/12/2025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840504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28/12/2025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515934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28/12/2025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8814693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28/12/2025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3472014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 xmlns:a16="http://schemas.microsoft.com/office/drawing/2014/main" id="{1E30D09C-76B2-0102-DF12-1F1AC51167B1}"/>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 xmlns:a16="http://schemas.microsoft.com/office/drawing/2014/main" id="{2E0CEF04-EAC3-64F3-74FA-4B254E15EA5C}"/>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 xmlns:a16="http://schemas.microsoft.com/office/drawing/2014/main" id="{CB33FA5F-B6A4-25A0-FCCF-B457BE904B30}"/>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 xmlns:a16="http://schemas.microsoft.com/office/drawing/2014/main" id="{F3D1EDB9-A976-153B-7DB2-A924A58A2869}"/>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 xmlns:a16="http://schemas.microsoft.com/office/drawing/2014/main" id="{79A27181-4761-B93B-6284-937E15D87FD0}"/>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 xmlns:a16="http://schemas.microsoft.com/office/drawing/2014/main" id="{28430F13-0E59-C4F7-98BF-0355B6ED247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 xmlns:a16="http://schemas.microsoft.com/office/drawing/2014/main" id="{C5C73C01-6B60-36B8-3586-FB96EEE42FB5}"/>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 xmlns:a16="http://schemas.microsoft.com/office/drawing/2014/main" id="{EF2E698A-7B09-6F57-54CF-1CD0546CDC5C}"/>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 xmlns:a16="http://schemas.microsoft.com/office/drawing/2014/main" id="{C02E2E23-869C-14C8-77BA-85B097923A57}"/>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 xmlns:a16="http://schemas.microsoft.com/office/drawing/2014/main" id="{06A85C68-B6F4-94AC-102C-225BC91051E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 xmlns:a16="http://schemas.microsoft.com/office/drawing/2014/main" id="{2E8FEFFF-D20D-DA92-B416-4929E7ECFEE2}"/>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 xmlns:a16="http://schemas.microsoft.com/office/drawing/2014/main" id="{E7F43464-E084-EAA2-0FCA-3CB6EAA19CD4}"/>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 xmlns:a16="http://schemas.microsoft.com/office/drawing/2014/main" id="{17BB59F2-ADED-C1C7-1F7B-EF0547035533}"/>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 xmlns:a16="http://schemas.microsoft.com/office/drawing/2014/main" id="{EA3C42A9-E3F5-A91E-E1E8-9CCA0FCB5F4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 xmlns:a16="http://schemas.microsoft.com/office/drawing/2014/main" id="{97012BBB-806E-6756-A327-A5368EDB2487}"/>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 xmlns:a16="http://schemas.microsoft.com/office/drawing/2014/main" id="{98BE75A5-996A-BD10-DA58-D8AB2865DE72}"/>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50005737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74974379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
        <p:nvSpPr>
          <p:cNvPr id="4" name="Forme libre : forme 3">
            <a:extLst>
              <a:ext uri="{FF2B5EF4-FFF2-40B4-BE49-F238E27FC236}">
                <a16:creationId xmlns=""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33855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28642215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E9371ADD-26AE-A577-29B9-449852C9B6D3}"/>
              </a:ext>
            </a:extLst>
          </p:cNvPr>
          <p:cNvSpPr>
            <a:spLocks noGrp="1"/>
          </p:cNvSpPr>
          <p:nvPr>
            <p:ph type="title"/>
          </p:nvPr>
        </p:nvSpPr>
        <p:spPr>
          <a:xfrm>
            <a:off x="628650" y="972000"/>
            <a:ext cx="7886700" cy="638436"/>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
        <p:nvSpPr>
          <p:cNvPr id="2" name="Rectangle : coins arrondis 1">
            <a:extLst>
              <a:ext uri="{FF2B5EF4-FFF2-40B4-BE49-F238E27FC236}">
                <a16:creationId xmlns="" xmlns:a16="http://schemas.microsoft.com/office/drawing/2014/main" id="{E7C9F4DD-B5CC-D217-01BE-8F0408FBBBE9}"/>
              </a:ext>
            </a:extLst>
          </p:cNvPr>
          <p:cNvSpPr/>
          <p:nvPr userDrawn="1"/>
        </p:nvSpPr>
        <p:spPr>
          <a:xfrm>
            <a:off x="628650" y="2169994"/>
            <a:ext cx="5040000" cy="3960000"/>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 xmlns:a16="http://schemas.microsoft.com/office/drawing/2014/main" id="{0B19A311-316A-D4F7-6713-F6A3F55A887D}"/>
              </a:ext>
            </a:extLst>
          </p:cNvPr>
          <p:cNvSpPr/>
          <p:nvPr userDrawn="1"/>
        </p:nvSpPr>
        <p:spPr>
          <a:xfrm>
            <a:off x="5995350" y="2169994"/>
            <a:ext cx="2520000" cy="3960000"/>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 xmlns:a16="http://schemas.microsoft.com/office/drawing/2014/main" id="{57779EB0-21D6-E7A7-DC14-82C688EFB25B}"/>
              </a:ext>
            </a:extLst>
          </p:cNvPr>
          <p:cNvSpPr/>
          <p:nvPr userDrawn="1"/>
        </p:nvSpPr>
        <p:spPr>
          <a:xfrm>
            <a:off x="2518650" y="1989994"/>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 xmlns:a16="http://schemas.microsoft.com/office/drawing/2014/main" id="{66CF2EE5-F868-A180-1E83-3CB4FFC175F5}"/>
              </a:ext>
            </a:extLst>
          </p:cNvPr>
          <p:cNvSpPr/>
          <p:nvPr userDrawn="1"/>
        </p:nvSpPr>
        <p:spPr>
          <a:xfrm>
            <a:off x="6625350" y="1989994"/>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 xmlns:a16="http://schemas.microsoft.com/office/drawing/2014/main" id="{4653E578-1FD8-0703-E211-16311E5A4C77}"/>
              </a:ext>
            </a:extLst>
          </p:cNvPr>
          <p:cNvSpPr>
            <a:spLocks noGrp="1"/>
          </p:cNvSpPr>
          <p:nvPr>
            <p:ph type="pic" sz="quarter" idx="10"/>
          </p:nvPr>
        </p:nvSpPr>
        <p:spPr>
          <a:xfrm>
            <a:off x="1168650" y="2647950"/>
            <a:ext cx="1440000" cy="1440000"/>
          </a:xfrm>
          <a:prstGeom prst="rect">
            <a:avLst/>
          </a:prstGeom>
        </p:spPr>
        <p:txBody>
          <a:bodyPr/>
          <a:lstStyle/>
          <a:p>
            <a:endParaRPr lang="fr-MA"/>
          </a:p>
        </p:txBody>
      </p:sp>
      <p:sp>
        <p:nvSpPr>
          <p:cNvPr id="9" name="Espace réservé pour une image  7">
            <a:extLst>
              <a:ext uri="{FF2B5EF4-FFF2-40B4-BE49-F238E27FC236}">
                <a16:creationId xmlns="" xmlns:a16="http://schemas.microsoft.com/office/drawing/2014/main" id="{5AA58C26-15AC-8A0B-3EE3-F1D1E4A84DC7}"/>
              </a:ext>
            </a:extLst>
          </p:cNvPr>
          <p:cNvSpPr>
            <a:spLocks noGrp="1"/>
          </p:cNvSpPr>
          <p:nvPr>
            <p:ph type="pic" sz="quarter" idx="11"/>
          </p:nvPr>
        </p:nvSpPr>
        <p:spPr>
          <a:xfrm>
            <a:off x="3672000" y="2647950"/>
            <a:ext cx="1440000" cy="1440000"/>
          </a:xfrm>
          <a:prstGeom prst="rect">
            <a:avLst/>
          </a:prstGeom>
        </p:spPr>
        <p:txBody>
          <a:bodyPr/>
          <a:lstStyle/>
          <a:p>
            <a:endParaRPr lang="fr-MA"/>
          </a:p>
        </p:txBody>
      </p:sp>
      <p:sp>
        <p:nvSpPr>
          <p:cNvPr id="10" name="Espace réservé pour une image  7">
            <a:extLst>
              <a:ext uri="{FF2B5EF4-FFF2-40B4-BE49-F238E27FC236}">
                <a16:creationId xmlns="" xmlns:a16="http://schemas.microsoft.com/office/drawing/2014/main" id="{F56653E2-D414-4549-F125-11A4CC8D86AD}"/>
              </a:ext>
            </a:extLst>
          </p:cNvPr>
          <p:cNvSpPr>
            <a:spLocks noGrp="1"/>
          </p:cNvSpPr>
          <p:nvPr>
            <p:ph type="pic" sz="quarter" idx="12"/>
          </p:nvPr>
        </p:nvSpPr>
        <p:spPr>
          <a:xfrm>
            <a:off x="1168650" y="4388972"/>
            <a:ext cx="1440000" cy="1440000"/>
          </a:xfrm>
          <a:prstGeom prst="rect">
            <a:avLst/>
          </a:prstGeom>
        </p:spPr>
        <p:txBody>
          <a:bodyPr/>
          <a:lstStyle/>
          <a:p>
            <a:endParaRPr lang="fr-MA"/>
          </a:p>
        </p:txBody>
      </p:sp>
      <p:sp>
        <p:nvSpPr>
          <p:cNvPr id="11" name="Espace réservé pour une image  7">
            <a:extLst>
              <a:ext uri="{FF2B5EF4-FFF2-40B4-BE49-F238E27FC236}">
                <a16:creationId xmlns="" xmlns:a16="http://schemas.microsoft.com/office/drawing/2014/main" id="{1E494D86-A745-83E0-6593-1824E67A47D7}"/>
              </a:ext>
            </a:extLst>
          </p:cNvPr>
          <p:cNvSpPr>
            <a:spLocks noGrp="1"/>
          </p:cNvSpPr>
          <p:nvPr>
            <p:ph type="pic" sz="quarter" idx="13"/>
          </p:nvPr>
        </p:nvSpPr>
        <p:spPr>
          <a:xfrm>
            <a:off x="3672000" y="4388972"/>
            <a:ext cx="1440000" cy="1440000"/>
          </a:xfrm>
          <a:prstGeom prst="rect">
            <a:avLst/>
          </a:prstGeom>
        </p:spPr>
        <p:txBody>
          <a:bodyPr/>
          <a:lstStyle/>
          <a:p>
            <a:endParaRPr lang="fr-MA"/>
          </a:p>
        </p:txBody>
      </p:sp>
      <p:sp>
        <p:nvSpPr>
          <p:cNvPr id="12" name="Espace réservé pour une image  7">
            <a:extLst>
              <a:ext uri="{FF2B5EF4-FFF2-40B4-BE49-F238E27FC236}">
                <a16:creationId xmlns="" xmlns:a16="http://schemas.microsoft.com/office/drawing/2014/main" id="{92701F09-11E2-C817-B080-03D3CDAEE1B8}"/>
              </a:ext>
            </a:extLst>
          </p:cNvPr>
          <p:cNvSpPr>
            <a:spLocks noGrp="1"/>
          </p:cNvSpPr>
          <p:nvPr>
            <p:ph type="pic" sz="quarter" idx="14"/>
          </p:nvPr>
        </p:nvSpPr>
        <p:spPr>
          <a:xfrm>
            <a:off x="6535350" y="2709000"/>
            <a:ext cx="1440000" cy="1440000"/>
          </a:xfrm>
          <a:prstGeom prst="rect">
            <a:avLst/>
          </a:prstGeom>
        </p:spPr>
        <p:txBody>
          <a:bodyPr/>
          <a:lstStyle/>
          <a:p>
            <a:endParaRPr lang="fr-MA"/>
          </a:p>
        </p:txBody>
      </p:sp>
      <p:sp>
        <p:nvSpPr>
          <p:cNvPr id="13" name="Espace réservé pour une image  7">
            <a:extLst>
              <a:ext uri="{FF2B5EF4-FFF2-40B4-BE49-F238E27FC236}">
                <a16:creationId xmlns="" xmlns:a16="http://schemas.microsoft.com/office/drawing/2014/main" id="{1690D7F0-DCEA-3629-AFF4-44D5127B0D0F}"/>
              </a:ext>
            </a:extLst>
          </p:cNvPr>
          <p:cNvSpPr>
            <a:spLocks noGrp="1"/>
          </p:cNvSpPr>
          <p:nvPr>
            <p:ph type="pic" sz="quarter" idx="15"/>
          </p:nvPr>
        </p:nvSpPr>
        <p:spPr>
          <a:xfrm>
            <a:off x="6535350" y="4507050"/>
            <a:ext cx="1440000" cy="1440000"/>
          </a:xfrm>
          <a:prstGeom prst="rect">
            <a:avLst/>
          </a:prstGeom>
        </p:spPr>
        <p:txBody>
          <a:bodyPr/>
          <a:lstStyle/>
          <a:p>
            <a:endParaRPr lang="fr-MA"/>
          </a:p>
        </p:txBody>
      </p:sp>
    </p:spTree>
    <p:extLst>
      <p:ext uri="{BB962C8B-B14F-4D97-AF65-F5344CB8AC3E}">
        <p14:creationId xmlns:p14="http://schemas.microsoft.com/office/powerpoint/2010/main" val="1566598772"/>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125155563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Disposition personnalisée" userDrawn="1">
  <p:cSld name="5_Disposition personnalisée">
    <p:spTree>
      <p:nvGrpSpPr>
        <p:cNvPr id="1" name="Shape 337"/>
        <p:cNvGrpSpPr/>
        <p:nvPr/>
      </p:nvGrpSpPr>
      <p:grpSpPr>
        <a:xfrm>
          <a:off x="0" y="0"/>
          <a:ext cx="0" cy="0"/>
          <a:chOff x="0" y="0"/>
          <a:chExt cx="0" cy="0"/>
        </a:xfrm>
      </p:grpSpPr>
      <p:sp>
        <p:nvSpPr>
          <p:cNvPr id="338" name="Google Shape;338;p182"/>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9" name="Google Shape;339;p182"/>
          <p:cNvSpPr>
            <a:spLocks noGrp="1"/>
          </p:cNvSpPr>
          <p:nvPr>
            <p:ph type="pic" idx="2"/>
          </p:nvPr>
        </p:nvSpPr>
        <p:spPr>
          <a:xfrm>
            <a:off x="6899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0" name="Google Shape;340;p182"/>
          <p:cNvSpPr>
            <a:spLocks noGrp="1"/>
          </p:cNvSpPr>
          <p:nvPr>
            <p:ph type="pic" idx="3"/>
          </p:nvPr>
        </p:nvSpPr>
        <p:spPr>
          <a:xfrm>
            <a:off x="3551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1" name="Google Shape;341;p182"/>
          <p:cNvSpPr>
            <a:spLocks noGrp="1"/>
          </p:cNvSpPr>
          <p:nvPr>
            <p:ph type="pic" idx="4"/>
          </p:nvPr>
        </p:nvSpPr>
        <p:spPr>
          <a:xfrm>
            <a:off x="5225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2" name="Google Shape;342;p182"/>
          <p:cNvSpPr>
            <a:spLocks noGrp="1"/>
          </p:cNvSpPr>
          <p:nvPr>
            <p:ph type="pic" idx="5"/>
          </p:nvPr>
        </p:nvSpPr>
        <p:spPr>
          <a:xfrm>
            <a:off x="6899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3" name="Google Shape;343;p182"/>
          <p:cNvSpPr>
            <a:spLocks noGrp="1"/>
          </p:cNvSpPr>
          <p:nvPr>
            <p:ph type="pic" idx="6"/>
          </p:nvPr>
        </p:nvSpPr>
        <p:spPr>
          <a:xfrm>
            <a:off x="3551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4" name="Google Shape;344;p182"/>
          <p:cNvSpPr>
            <a:spLocks noGrp="1"/>
          </p:cNvSpPr>
          <p:nvPr>
            <p:ph type="pic" idx="7"/>
          </p:nvPr>
        </p:nvSpPr>
        <p:spPr>
          <a:xfrm>
            <a:off x="5225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5" name="Google Shape;345;p182"/>
          <p:cNvSpPr>
            <a:spLocks noGrp="1"/>
          </p:cNvSpPr>
          <p:nvPr>
            <p:ph type="pic" idx="8"/>
          </p:nvPr>
        </p:nvSpPr>
        <p:spPr>
          <a:xfrm>
            <a:off x="6899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6" name="Google Shape;346;p182"/>
          <p:cNvSpPr>
            <a:spLocks noGrp="1"/>
          </p:cNvSpPr>
          <p:nvPr>
            <p:ph type="pic" idx="9"/>
          </p:nvPr>
        </p:nvSpPr>
        <p:spPr>
          <a:xfrm>
            <a:off x="3551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7" name="Google Shape;347;p182"/>
          <p:cNvSpPr>
            <a:spLocks noGrp="1"/>
          </p:cNvSpPr>
          <p:nvPr>
            <p:ph type="pic" idx="13"/>
          </p:nvPr>
        </p:nvSpPr>
        <p:spPr>
          <a:xfrm>
            <a:off x="5225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8" name="Google Shape;348;p182"/>
          <p:cNvSpPr txBox="1">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B204170B-F49C-C2C4-68CE-8E01AAF20E95}"/>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378161575"/>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821618467"/>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6" name="Groupe 35">
            <a:extLst>
              <a:ext uri="{FF2B5EF4-FFF2-40B4-BE49-F238E27FC236}">
                <a16:creationId xmlns="" xmlns:a16="http://schemas.microsoft.com/office/drawing/2014/main" id="{96DE3F4D-38EE-A1F1-E0BB-B82E7E7AE2F9}"/>
              </a:ext>
            </a:extLst>
          </p:cNvPr>
          <p:cNvGrpSpPr/>
          <p:nvPr userDrawn="1"/>
        </p:nvGrpSpPr>
        <p:grpSpPr>
          <a:xfrm>
            <a:off x="1748749" y="5597907"/>
            <a:ext cx="5368645" cy="1013653"/>
            <a:chOff x="1748749" y="1791236"/>
            <a:chExt cx="5368645" cy="1013653"/>
          </a:xfrm>
        </p:grpSpPr>
        <p:sp>
          <p:nvSpPr>
            <p:cNvPr id="37" name="Forme libre : forme 36">
              <a:extLst>
                <a:ext uri="{FF2B5EF4-FFF2-40B4-BE49-F238E27FC236}">
                  <a16:creationId xmlns="" xmlns:a16="http://schemas.microsoft.com/office/drawing/2014/main" id="{5CCAC19C-6BC0-BD3C-C26B-FBD13E3DB19B}"/>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8" name="Rectangle : coins arrondis 37">
              <a:extLst>
                <a:ext uri="{FF2B5EF4-FFF2-40B4-BE49-F238E27FC236}">
                  <a16:creationId xmlns="" xmlns:a16="http://schemas.microsoft.com/office/drawing/2014/main" id="{5AC45941-DA73-B721-FF09-77E57BD98349}"/>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 name="Groupe 32">
            <a:extLst>
              <a:ext uri="{FF2B5EF4-FFF2-40B4-BE49-F238E27FC236}">
                <a16:creationId xmlns=""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49787"/>
            <a:ext cx="1779510" cy="400110"/>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376809" y="3058690"/>
            <a:ext cx="1050288"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4995295" y="5579413"/>
            <a:ext cx="1431802" cy="400110"/>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- 04</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قراءة/ كتابة</a:t>
            </a:r>
            <a:endPar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424D7B"/>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424D7B"/>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4772477" y="4307506"/>
            <a:ext cx="1654620"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8069522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868033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48741693"/>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1106539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23262240"/>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96555543"/>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5118182"/>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061128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350"/>
        <p:cNvGrpSpPr/>
        <p:nvPr/>
      </p:nvGrpSpPr>
      <p:grpSpPr>
        <a:xfrm>
          <a:off x="0" y="0"/>
          <a:ext cx="0" cy="0"/>
          <a:chOff x="0" y="0"/>
          <a:chExt cx="0" cy="0"/>
        </a:xfrm>
      </p:grpSpPr>
      <p:sp>
        <p:nvSpPr>
          <p:cNvPr id="351" name="Google Shape;351;p18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2" name="Google Shape;352;p183"/>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3" name="Google Shape;353;p183"/>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4" name="Google Shape;354;p183"/>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5" name="Google Shape;355;p183"/>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AB4C5131-00C7-09AF-3720-283B75E55DA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904982745"/>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68892164"/>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9858503"/>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34400047"/>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41273182"/>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7292530"/>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91010664"/>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17240629"/>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05586243"/>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8362786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357"/>
        <p:cNvGrpSpPr/>
        <p:nvPr/>
      </p:nvGrpSpPr>
      <p:grpSpPr>
        <a:xfrm>
          <a:off x="0" y="0"/>
          <a:ext cx="0" cy="0"/>
          <a:chOff x="0" y="0"/>
          <a:chExt cx="0" cy="0"/>
        </a:xfrm>
      </p:grpSpPr>
      <p:sp>
        <p:nvSpPr>
          <p:cNvPr id="358" name="Google Shape;358;p18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9" name="Google Shape;359;p18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0" name="Google Shape;360;p18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1" name="Google Shape;361;p18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2" name="Google Shape;362;p18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3" name="Google Shape;363;p18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4" name="Google Shape;364;p18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5" name="Google Shape;365;p18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6" name="Google Shape;366;p18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1EA4584B-1524-D485-11BA-AA83269C948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0483071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1479323" y="1584000"/>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3759312" y="1584000"/>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6039301" y="1584000"/>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 xmlns:a16="http://schemas.microsoft.com/office/drawing/2014/main" id="{2E898A7C-A1F4-76BB-2DA5-A41E24E69C61}"/>
              </a:ext>
            </a:extLst>
          </p:cNvPr>
          <p:cNvSpPr>
            <a:spLocks noGrp="1" noChangeAspect="1"/>
          </p:cNvSpPr>
          <p:nvPr>
            <p:ph type="pic" sz="quarter" idx="22"/>
          </p:nvPr>
        </p:nvSpPr>
        <p:spPr>
          <a:xfrm>
            <a:off x="1479323" y="3246656"/>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A2F14461-A6C8-ACAF-2C0C-6AB85A530704}"/>
              </a:ext>
            </a:extLst>
          </p:cNvPr>
          <p:cNvSpPr>
            <a:spLocks noGrp="1" noChangeAspect="1"/>
          </p:cNvSpPr>
          <p:nvPr>
            <p:ph type="pic" sz="quarter" idx="23"/>
          </p:nvPr>
        </p:nvSpPr>
        <p:spPr>
          <a:xfrm>
            <a:off x="3759312" y="3246656"/>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 xmlns:a16="http://schemas.microsoft.com/office/drawing/2014/main" id="{36AD2EDB-5B3E-83E6-50F3-536F05BA8ED9}"/>
              </a:ext>
            </a:extLst>
          </p:cNvPr>
          <p:cNvSpPr>
            <a:spLocks noGrp="1" noChangeAspect="1"/>
          </p:cNvSpPr>
          <p:nvPr>
            <p:ph type="pic" sz="quarter" idx="24"/>
          </p:nvPr>
        </p:nvSpPr>
        <p:spPr>
          <a:xfrm>
            <a:off x="6039301" y="3246656"/>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 xmlns:a16="http://schemas.microsoft.com/office/drawing/2014/main" id="{3F54D6B1-AC9E-DB15-30C5-90A750D37A24}"/>
              </a:ext>
            </a:extLst>
          </p:cNvPr>
          <p:cNvSpPr>
            <a:spLocks noGrp="1" noChangeAspect="1"/>
          </p:cNvSpPr>
          <p:nvPr>
            <p:ph type="pic" sz="quarter" idx="25"/>
          </p:nvPr>
        </p:nvSpPr>
        <p:spPr>
          <a:xfrm>
            <a:off x="1479323" y="49093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 xmlns:a16="http://schemas.microsoft.com/office/drawing/2014/main" id="{DF6169E9-0960-5083-4683-57FB9D2FA34B}"/>
              </a:ext>
            </a:extLst>
          </p:cNvPr>
          <p:cNvSpPr>
            <a:spLocks noGrp="1" noChangeAspect="1"/>
          </p:cNvSpPr>
          <p:nvPr>
            <p:ph type="pic" sz="quarter" idx="26"/>
          </p:nvPr>
        </p:nvSpPr>
        <p:spPr>
          <a:xfrm>
            <a:off x="3759312" y="49093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5" name="Espace réservé pour une image  14">
            <a:extLst>
              <a:ext uri="{FF2B5EF4-FFF2-40B4-BE49-F238E27FC236}">
                <a16:creationId xmlns="" xmlns:a16="http://schemas.microsoft.com/office/drawing/2014/main" id="{490F8EEF-117F-3D45-0196-A8839D509C13}"/>
              </a:ext>
            </a:extLst>
          </p:cNvPr>
          <p:cNvSpPr>
            <a:spLocks noGrp="1" noChangeAspect="1"/>
          </p:cNvSpPr>
          <p:nvPr>
            <p:ph type="pic" sz="quarter" idx="27"/>
          </p:nvPr>
        </p:nvSpPr>
        <p:spPr>
          <a:xfrm>
            <a:off x="6039301" y="49093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8712766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25552659"/>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66063126"/>
      </p:ext>
    </p:extLst>
  </p:cSld>
  <p:clrMapOvr>
    <a:masterClrMapping/>
  </p:clrMapOvr>
  <p:transition spd="slow">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68263212"/>
      </p:ext>
    </p:extLst>
  </p:cSld>
  <p:clrMapOvr>
    <a:masterClrMapping/>
  </p:clrMapOvr>
  <p:transition spd="slow">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61576605"/>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2026314"/>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45564224"/>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30455501"/>
      </p:ext>
    </p:extLst>
  </p:cSld>
  <p:clrMapOvr>
    <a:masterClrMapping/>
  </p:clrMapOvr>
  <p:transition spd="slow">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8631038"/>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368"/>
        <p:cNvGrpSpPr/>
        <p:nvPr/>
      </p:nvGrpSpPr>
      <p:grpSpPr>
        <a:xfrm>
          <a:off x="0" y="0"/>
          <a:ext cx="0" cy="0"/>
          <a:chOff x="0" y="0"/>
          <a:chExt cx="0" cy="0"/>
        </a:xfrm>
      </p:grpSpPr>
      <p:sp>
        <p:nvSpPr>
          <p:cNvPr id="369" name="Google Shape;369;p185"/>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0" name="Google Shape;370;p18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1" name="Google Shape;371;p18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2" name="Google Shape;372;p18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3" name="Google Shape;373;p18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4" name="Google Shape;374;p18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9C2DCB9A-E388-C74E-8625-D0147FA1FF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08813333"/>
      </p:ext>
    </p:extLst>
  </p:cSld>
  <p:clrMapOvr>
    <a:masterClrMapping/>
  </p:clrMapOvr>
  <p:transition spd="slow">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2947396"/>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30760174"/>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 xmlns:a16="http://schemas.microsoft.com/office/drawing/2014/main"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 xmlns:a16="http://schemas.microsoft.com/office/drawing/2014/main" id="{5DA5B341-DD51-7414-AFFF-5286B69C66DE}"/>
              </a:ext>
            </a:extLst>
          </p:cNvPr>
          <p:cNvSpPr txBox="1"/>
          <p:nvPr userDrawn="1"/>
        </p:nvSpPr>
        <p:spPr>
          <a:xfrm>
            <a:off x="3211165" y="2160000"/>
            <a:ext cx="1922321"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latin typeface="Microsoft Uighur" panose="02000000000000000000" pitchFamily="2" charset="-78"/>
              </a:rPr>
              <a:t>1. Présentation du Vocabulaire</a:t>
            </a:r>
          </a:p>
        </p:txBody>
      </p:sp>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3178442" y="3643281"/>
            <a:ext cx="1920718"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latin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912343" y="5123575"/>
            <a:ext cx="124906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latin typeface="Microsoft Uighur" panose="02000000000000000000" pitchFamily="2" charset="-78"/>
              </a:rPr>
              <a:t>3. Travail sur livret</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92602399"/>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defRPr>
            </a:lvl1pPr>
          </a:lstStyle>
          <a:p>
            <a:endParaRPr lang="fr-MA" dirty="0"/>
          </a:p>
        </p:txBody>
      </p:sp>
      <p:sp>
        <p:nvSpPr>
          <p:cNvPr id="3" name="Google Shape;791;p223">
            <a:extLst>
              <a:ext uri="{FF2B5EF4-FFF2-40B4-BE49-F238E27FC236}">
                <a16:creationId xmlns=""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5783243"/>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2858162854"/>
      </p:ext>
    </p:extLst>
  </p:cSld>
  <p:clrMapOvr>
    <a:masterClrMapping/>
  </p:clrMapOvr>
  <p:transition spd="slow">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738730212"/>
      </p:ext>
    </p:extLst>
  </p:cSld>
  <p:clrMapOvr>
    <a:masterClrMapping/>
  </p:clrMapOvr>
  <p:transition spd="slow">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660752540"/>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730234680"/>
      </p:ext>
    </p:extLst>
  </p:cSld>
  <p:clrMapOvr>
    <a:masterClrMapping/>
  </p:clrMapOvr>
  <p:transition spd="slow">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4133674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375"/>
        <p:cNvGrpSpPr/>
        <p:nvPr/>
      </p:nvGrpSpPr>
      <p:grpSpPr>
        <a:xfrm>
          <a:off x="0" y="0"/>
          <a:ext cx="0" cy="0"/>
          <a:chOff x="0" y="0"/>
          <a:chExt cx="0" cy="0"/>
        </a:xfrm>
      </p:grpSpPr>
      <p:sp>
        <p:nvSpPr>
          <p:cNvPr id="376" name="Google Shape;376;p18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7" name="Google Shape;377;p18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8" name="Google Shape;378;p18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9" name="Google Shape;379;p18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0" name="Google Shape;380;p18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1" name="Google Shape;381;p18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2" name="Google Shape;382;p18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3" name="Google Shape;383;p18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4" name="Google Shape;384;p18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5" name="Google Shape;385;p18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6" name="Google Shape;386;p18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679959DF-E0AF-D86D-682E-2A3156C2633C}"/>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59962337"/>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51722039"/>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0618488"/>
      </p:ext>
    </p:extLst>
  </p:cSld>
  <p:clrMapOvr>
    <a:masterClrMapping/>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71950402"/>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25892980"/>
      </p:ext>
    </p:extLst>
  </p:cSld>
  <p:clrMapOvr>
    <a:masterClrMapping/>
  </p:clrMapOvr>
  <p:transition spd="slow">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40123661"/>
      </p:ext>
    </p:extLst>
  </p:cSld>
  <p:clrMapOvr>
    <a:masterClrMapping/>
  </p:clrMapOvr>
  <p:transition spd="slow">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25882759"/>
      </p:ext>
    </p:extLst>
  </p:cSld>
  <p:clrMapOvr>
    <a:masterClrMapping/>
  </p:clrMapOvr>
  <p:transition spd="slow">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65501633"/>
      </p:ext>
    </p:extLst>
  </p:cSld>
  <p:clrMapOvr>
    <a:masterClrMapping/>
  </p:clrMapOvr>
  <p:transition spd="slow">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740903247"/>
      </p:ext>
    </p:extLst>
  </p:cSld>
  <p:clrMapOvr>
    <a:masterClrMapping/>
  </p:clrMapOvr>
  <p:transition spd="slow">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4270927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1" name="Google Shape;391;p187"/>
          <p:cNvSpPr>
            <a:spLocks noGrp="1" noChangeAspect="1"/>
          </p:cNvSpPr>
          <p:nvPr>
            <p:ph type="pic" idx="3"/>
          </p:nvPr>
        </p:nvSpPr>
        <p:spPr>
          <a:xfrm>
            <a:off x="5899174" y="413082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3" name="Google Shape;393;p187"/>
          <p:cNvSpPr>
            <a:spLocks noGrp="1" noChangeAspect="1"/>
          </p:cNvSpPr>
          <p:nvPr>
            <p:ph type="pic" idx="5"/>
          </p:nvPr>
        </p:nvSpPr>
        <p:spPr>
          <a:xfrm>
            <a:off x="1443094" y="413082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4" name="Google Shape;394;p187"/>
          <p:cNvSpPr>
            <a:spLocks noGrp="1" noChangeAspect="1"/>
          </p:cNvSpPr>
          <p:nvPr>
            <p:ph type="pic" idx="6"/>
          </p:nvPr>
        </p:nvSpPr>
        <p:spPr>
          <a:xfrm>
            <a:off x="3671134" y="413082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6" name="Google Shape;396;p187"/>
          <p:cNvSpPr>
            <a:spLocks noGrp="1" noChangeAspect="1"/>
          </p:cNvSpPr>
          <p:nvPr>
            <p:ph type="pic" idx="8"/>
          </p:nvPr>
        </p:nvSpPr>
        <p:spPr>
          <a:xfrm>
            <a:off x="1443094" y="206123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7" name="Google Shape;397;p187"/>
          <p:cNvSpPr>
            <a:spLocks noGrp="1" noChangeAspect="1"/>
          </p:cNvSpPr>
          <p:nvPr>
            <p:ph type="pic" idx="9"/>
          </p:nvPr>
        </p:nvSpPr>
        <p:spPr>
          <a:xfrm>
            <a:off x="3671134" y="206123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8" name="Google Shape;398;p187"/>
          <p:cNvSpPr>
            <a:spLocks noGrp="1" noChangeAspect="1"/>
          </p:cNvSpPr>
          <p:nvPr>
            <p:ph type="pic" idx="13"/>
          </p:nvPr>
        </p:nvSpPr>
        <p:spPr>
          <a:xfrm>
            <a:off x="5899174" y="206123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07EF8085-15C8-DF0B-28C6-F1BB2FF26688}"/>
              </a:ext>
            </a:extLst>
          </p:cNvPr>
          <p:cNvSpPr>
            <a:spLocks noGrp="1" noChangeAspect="1"/>
          </p:cNvSpPr>
          <p:nvPr>
            <p:ph type="pic" idx="14"/>
          </p:nvPr>
        </p:nvSpPr>
        <p:spPr>
          <a:xfrm>
            <a:off x="7956000" y="756000"/>
            <a:ext cx="792000" cy="792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74758220"/>
      </p:ext>
    </p:extLst>
  </p:cSld>
  <p:clrMapOvr>
    <a:masterClrMapping/>
  </p:clrMapOvr>
  <p:transition spd="slow">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72546693"/>
      </p:ext>
    </p:extLst>
  </p:cSld>
  <p:clrMapOvr>
    <a:masterClrMapping/>
  </p:clrMapOvr>
  <p:transition spd="slow">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073510935"/>
      </p:ext>
    </p:extLst>
  </p:cSld>
  <p:clrMapOvr>
    <a:masterClrMapping/>
  </p:clrMapOvr>
  <p:transition spd="slow">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2532925"/>
      </p:ext>
    </p:extLst>
  </p:cSld>
  <p:clrMapOvr>
    <a:masterClrMapping/>
  </p:clrMapOvr>
  <p:transition spd="slow">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99676514"/>
      </p:ext>
    </p:extLst>
  </p:cSld>
  <p:clrMapOvr>
    <a:masterClrMapping/>
  </p:clrMapOvr>
  <p:transition spd="slow">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34735271"/>
      </p:ext>
    </p:extLst>
  </p:cSld>
  <p:clrMapOvr>
    <a:masterClrMapping/>
  </p:clrMapOvr>
  <p:transition spd="slow">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041915590"/>
      </p:ext>
    </p:extLst>
  </p:cSld>
  <p:clrMapOvr>
    <a:masterClrMapping/>
  </p:clrMapOvr>
  <p:transition spd="slow">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39806948"/>
      </p:ext>
    </p:extLst>
  </p:cSld>
  <p:clrMapOvr>
    <a:masterClrMapping/>
  </p:clrMapOvr>
  <p:transition spd="slow">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18121219"/>
      </p:ext>
    </p:extLst>
  </p:cSld>
  <p:clrMapOvr>
    <a:masterClrMapping/>
  </p:clrMapOvr>
  <p:transition spd="slow">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57926070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6" name="Google Shape;396;p187"/>
          <p:cNvSpPr>
            <a:spLocks noGrp="1" noChangeAspect="1"/>
          </p:cNvSpPr>
          <p:nvPr>
            <p:ph type="pic" idx="8"/>
          </p:nvPr>
        </p:nvSpPr>
        <p:spPr>
          <a:xfrm>
            <a:off x="144396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7" name="Google Shape;397;p187"/>
          <p:cNvSpPr>
            <a:spLocks noGrp="1" noChangeAspect="1"/>
          </p:cNvSpPr>
          <p:nvPr>
            <p:ph type="pic" idx="9"/>
          </p:nvPr>
        </p:nvSpPr>
        <p:spPr>
          <a:xfrm>
            <a:off x="367200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8" name="Google Shape;398;p187"/>
          <p:cNvSpPr>
            <a:spLocks noGrp="1" noChangeAspect="1"/>
          </p:cNvSpPr>
          <p:nvPr>
            <p:ph type="pic" idx="13"/>
          </p:nvPr>
        </p:nvSpPr>
        <p:spPr>
          <a:xfrm>
            <a:off x="590004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93F65C68-9557-373D-92BF-4F8E9EB705C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3378982"/>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472866875"/>
      </p:ext>
    </p:extLst>
  </p:cSld>
  <p:clrMapOvr>
    <a:masterClrMapping/>
  </p:clrMapOvr>
  <p:transition spd="slow">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2" name="Google Shape;1318;p6">
            <a:extLst>
              <a:ext uri="{FF2B5EF4-FFF2-40B4-BE49-F238E27FC236}">
                <a16:creationId xmlns=""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77918806"/>
      </p:ext>
    </p:extLst>
  </p:cSld>
  <p:clrMapOvr>
    <a:masterClrMapping/>
  </p:clrMapOvr>
  <p:transition spd="slow">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02_Voc_Act_01_Img" preserve="1" userDrawn="1">
  <p:cSld name="3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 xmlns:a16="http://schemas.microsoft.com/office/drawing/2014/main" id="{2875D194-7997-DD02-E195-33204ECB2A3C}"/>
              </a:ext>
            </a:extLst>
          </p:cNvPr>
          <p:cNvSpPr>
            <a:spLocks noGrp="1"/>
          </p:cNvSpPr>
          <p:nvPr>
            <p:ph type="media" sz="quarter" idx="10"/>
          </p:nvPr>
        </p:nvSpPr>
        <p:spPr>
          <a:xfrm>
            <a:off x="1872000" y="2160000"/>
            <a:ext cx="5400000" cy="3600000"/>
          </a:xfrm>
          <a:prstGeom prst="rect">
            <a:avLst/>
          </a:prstGeom>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11559855"/>
      </p:ext>
    </p:extLst>
  </p:cSld>
  <p:clrMapOvr>
    <a:masterClrMapping/>
  </p:clrMapOvr>
  <p:transition spd="slow">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 xmlns:a16="http://schemas.microsoft.com/office/drawing/2014/main"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1803359"/>
      </p:ext>
    </p:extLst>
  </p:cSld>
  <p:clrMapOvr>
    <a:masterClrMapping/>
  </p:clrMapOvr>
  <p:transition spd="slow">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13918925"/>
      </p:ext>
    </p:extLst>
  </p:cSld>
  <p:clrMapOvr>
    <a:masterClrMapping/>
  </p:clrMapOvr>
  <p:transition spd="slow">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54088934"/>
      </p:ext>
    </p:extLst>
  </p:cSld>
  <p:clrMapOvr>
    <a:masterClrMapping/>
  </p:clrMapOvr>
  <p:transition spd="slow">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6028481"/>
      </p:ext>
    </p:extLst>
  </p:cSld>
  <p:clrMapOvr>
    <a:masterClrMapping/>
  </p:clrMapOvr>
  <p:transition spd="slow">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0078342"/>
      </p:ext>
    </p:extLst>
  </p:cSld>
  <p:clrMapOvr>
    <a:masterClrMapping/>
  </p:clrMapOvr>
  <p:transition spd="slow">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9899899"/>
      </p:ext>
    </p:extLst>
  </p:cSld>
  <p:clrMapOvr>
    <a:masterClrMapping/>
  </p:clrMapOvr>
  <p:transition spd="slow">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18171052"/>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567883"/>
      </p:ext>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60804624"/>
      </p:ext>
    </p:extLst>
  </p:cSld>
  <p:clrMapOvr>
    <a:masterClrMapping/>
  </p:clrMapOvr>
  <p:transition spd="slow">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91756566"/>
      </p:ext>
    </p:extLst>
  </p:cSld>
  <p:clrMapOvr>
    <a:masterClrMapping/>
  </p:clrMapOvr>
  <p:transition spd="slow">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77032613"/>
      </p:ext>
    </p:extLst>
  </p:cSld>
  <p:clrMapOvr>
    <a:masterClrMapping/>
  </p:clrMapOvr>
  <p:transition spd="slow">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10870943"/>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53895960"/>
      </p:ext>
    </p:extLst>
  </p:cSld>
  <p:clrMapOvr>
    <a:masterClrMapping/>
  </p:clrMapOvr>
  <p:transition spd="slow">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7033269"/>
      </p:ext>
    </p:extLst>
  </p:cSld>
  <p:clrMapOvr>
    <a:masterClrMapping/>
  </p:clrMapOvr>
  <p:transition spd="slow">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62408079"/>
      </p:ext>
    </p:extLst>
  </p:cSld>
  <p:clrMapOvr>
    <a:masterClrMapping/>
  </p:clrMapOvr>
  <p:transition spd="slow">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83069993"/>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7410909"/>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12_Disposition personnalisée">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0636363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400"/>
        <p:cNvGrpSpPr/>
        <p:nvPr/>
      </p:nvGrpSpPr>
      <p:grpSpPr>
        <a:xfrm>
          <a:off x="0" y="0"/>
          <a:ext cx="0" cy="0"/>
          <a:chOff x="0" y="0"/>
          <a:chExt cx="0" cy="0"/>
        </a:xfrm>
      </p:grpSpPr>
      <p:sp>
        <p:nvSpPr>
          <p:cNvPr id="401" name="Google Shape;401;p18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02" name="Google Shape;402;p18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3" name="Google Shape;403;p18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4" name="Google Shape;404;p18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5" name="Google Shape;405;p18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6" name="Google Shape;406;p18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7" name="Google Shape;407;p188"/>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08" name="Google Shape;408;p188"/>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09" name="Google Shape;409;p188"/>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0" name="Google Shape;410;p188"/>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1" name="Google Shape;411;p188"/>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2" name="Google Shape;412;p188"/>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3" name="Google Shape;413;p188"/>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4" name="Google Shape;414;p188"/>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5" name="Google Shape;415;p188"/>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6" name="Google Shape;416;p188"/>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7" name="Google Shape;417;p188"/>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8" name="Google Shape;418;p188"/>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9" name="Google Shape;419;p188"/>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ABF0310-CF35-A1D0-76AD-99387EAFEB65}"/>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2508755"/>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057915593"/>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71380026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433"/>
        <p:cNvGrpSpPr/>
        <p:nvPr/>
      </p:nvGrpSpPr>
      <p:grpSpPr>
        <a:xfrm>
          <a:off x="0" y="0"/>
          <a:ext cx="0" cy="0"/>
          <a:chOff x="0" y="0"/>
          <a:chExt cx="0" cy="0"/>
        </a:xfrm>
      </p:grpSpPr>
      <p:sp>
        <p:nvSpPr>
          <p:cNvPr id="434" name="Google Shape;434;p13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5" name="Google Shape;435;p138"/>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43EF6246-4C31-4577-5EFE-3C228FDAF96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2_Voc_Act_01_Img" preserve="1" userDrawn="1">
  <p:cSld name="4_Voc_Act_01_Img">
    <p:spTree>
      <p:nvGrpSpPr>
        <p:cNvPr id="1" name="Shape 433"/>
        <p:cNvGrpSpPr/>
        <p:nvPr/>
      </p:nvGrpSpPr>
      <p:grpSpPr>
        <a:xfrm>
          <a:off x="0" y="0"/>
          <a:ext cx="0" cy="0"/>
          <a:chOff x="0" y="0"/>
          <a:chExt cx="0" cy="0"/>
        </a:xfrm>
      </p:grpSpPr>
      <p:sp>
        <p:nvSpPr>
          <p:cNvPr id="434" name="Google Shape;434;p13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35" name="Google Shape;435;p138"/>
          <p:cNvSpPr>
            <a:spLocks noGrp="1"/>
          </p:cNvSpPr>
          <p:nvPr>
            <p:ph type="pic" idx="2"/>
          </p:nvPr>
        </p:nvSpPr>
        <p:spPr>
          <a:xfrm>
            <a:off x="1227944" y="2624366"/>
            <a:ext cx="2620488" cy="2427532"/>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43EF6246-4C31-4577-5EFE-3C228FDAF96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435;p138">
            <a:extLst>
              <a:ext uri="{FF2B5EF4-FFF2-40B4-BE49-F238E27FC236}">
                <a16:creationId xmlns="" xmlns:a16="http://schemas.microsoft.com/office/drawing/2014/main" id="{7F2AC96E-3074-4786-E22D-DAB165F99866}"/>
              </a:ext>
            </a:extLst>
          </p:cNvPr>
          <p:cNvSpPr>
            <a:spLocks noGrp="1"/>
          </p:cNvSpPr>
          <p:nvPr>
            <p:ph type="pic" idx="10"/>
          </p:nvPr>
        </p:nvSpPr>
        <p:spPr>
          <a:xfrm>
            <a:off x="4941204" y="2624366"/>
            <a:ext cx="2620488" cy="2427532"/>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14165140"/>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437"/>
        <p:cNvGrpSpPr/>
        <p:nvPr/>
      </p:nvGrpSpPr>
      <p:grpSpPr>
        <a:xfrm>
          <a:off x="0" y="0"/>
          <a:ext cx="0" cy="0"/>
          <a:chOff x="0" y="0"/>
          <a:chExt cx="0" cy="0"/>
        </a:xfrm>
      </p:grpSpPr>
      <p:sp>
        <p:nvSpPr>
          <p:cNvPr id="438" name="Google Shape;438;p139"/>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6A6A6"/>
              </a:buClr>
              <a:buSzPts val="1600"/>
              <a:buFont typeface="Calibri"/>
              <a:buNone/>
              <a:defRPr sz="1600">
                <a:solidFill>
                  <a:srgbClr val="A6A6A6"/>
                </a:solidFill>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Google Shape;1318;p6">
            <a:extLst>
              <a:ext uri="{FF2B5EF4-FFF2-40B4-BE49-F238E27FC236}">
                <a16:creationId xmlns="" xmlns:a16="http://schemas.microsoft.com/office/drawing/2014/main" id="{3C5695D6-64ED-ADCF-FDA0-7FC6F054523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440"/>
        <p:cNvGrpSpPr/>
        <p:nvPr/>
      </p:nvGrpSpPr>
      <p:grpSpPr>
        <a:xfrm>
          <a:off x="0" y="0"/>
          <a:ext cx="0" cy="0"/>
          <a:chOff x="0" y="0"/>
          <a:chExt cx="0" cy="0"/>
        </a:xfrm>
      </p:grpSpPr>
      <p:sp>
        <p:nvSpPr>
          <p:cNvPr id="441" name="Google Shape;441;p189"/>
          <p:cNvSpPr txBox="1">
            <a:spLocks noGrp="1"/>
          </p:cNvSpPr>
          <p:nvPr>
            <p:ph type="title"/>
          </p:nvPr>
        </p:nvSpPr>
        <p:spPr>
          <a:xfrm>
            <a:off x="670022"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2" name="Google Shape;442;p189"/>
          <p:cNvSpPr txBox="1">
            <a:spLocks noGrp="1"/>
          </p:cNvSpPr>
          <p:nvPr>
            <p:ph type="body" idx="1"/>
          </p:nvPr>
        </p:nvSpPr>
        <p:spPr>
          <a:xfrm>
            <a:off x="3515834" y="1800000"/>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4646CC36-D085-C8BB-FF39-4497F337C0D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444"/>
        <p:cNvGrpSpPr/>
        <p:nvPr/>
      </p:nvGrpSpPr>
      <p:grpSpPr>
        <a:xfrm>
          <a:off x="0" y="0"/>
          <a:ext cx="0" cy="0"/>
          <a:chOff x="0" y="0"/>
          <a:chExt cx="0" cy="0"/>
        </a:xfrm>
      </p:grpSpPr>
      <p:sp>
        <p:nvSpPr>
          <p:cNvPr id="445" name="Google Shape;445;p190"/>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6" name="Google Shape;446;p190"/>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00EEB306-ACA4-D05F-77DD-0C1CCF770CF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448"/>
        <p:cNvGrpSpPr/>
        <p:nvPr/>
      </p:nvGrpSpPr>
      <p:grpSpPr>
        <a:xfrm>
          <a:off x="0" y="0"/>
          <a:ext cx="0" cy="0"/>
          <a:chOff x="0" y="0"/>
          <a:chExt cx="0" cy="0"/>
        </a:xfrm>
      </p:grpSpPr>
      <p:sp>
        <p:nvSpPr>
          <p:cNvPr id="449" name="Google Shape;449;p191"/>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50" name="Google Shape;450;p191"/>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51" name="Google Shape;451;p191"/>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2800"/>
              <a:buFont typeface="Arial"/>
              <a:buNone/>
              <a:defRPr sz="2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0FBE208-45D0-C7A0-ED46-611EED2EAC53}"/>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453"/>
        <p:cNvGrpSpPr/>
        <p:nvPr/>
      </p:nvGrpSpPr>
      <p:grpSpPr>
        <a:xfrm>
          <a:off x="0" y="0"/>
          <a:ext cx="0" cy="0"/>
          <a:chOff x="0" y="0"/>
          <a:chExt cx="0" cy="0"/>
        </a:xfrm>
      </p:grpSpPr>
      <p:sp>
        <p:nvSpPr>
          <p:cNvPr id="454" name="Google Shape;454;p192"/>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55" name="Google Shape;455;p192"/>
          <p:cNvSpPr>
            <a:spLocks noGrp="1"/>
          </p:cNvSpPr>
          <p:nvPr>
            <p:ph type="pic" idx="2"/>
          </p:nvPr>
        </p:nvSpPr>
        <p:spPr>
          <a:xfrm>
            <a:off x="1672207" y="2160000"/>
            <a:ext cx="2899793" cy="2899793"/>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56" name="Google Shape;456;p192"/>
          <p:cNvSpPr txBox="1">
            <a:spLocks noGrp="1"/>
          </p:cNvSpPr>
          <p:nvPr>
            <p:ph type="body" idx="1"/>
          </p:nvPr>
        </p:nvSpPr>
        <p:spPr>
          <a:xfrm>
            <a:off x="4731056" y="3240000"/>
            <a:ext cx="311699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0E532AEA-91B2-942C-E6CB-C58CD9F71E9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458"/>
        <p:cNvGrpSpPr/>
        <p:nvPr/>
      </p:nvGrpSpPr>
      <p:grpSpPr>
        <a:xfrm>
          <a:off x="0" y="0"/>
          <a:ext cx="0" cy="0"/>
          <a:chOff x="0" y="0"/>
          <a:chExt cx="0" cy="0"/>
        </a:xfrm>
      </p:grpSpPr>
      <p:sp>
        <p:nvSpPr>
          <p:cNvPr id="459" name="Google Shape;459;p193"/>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0" name="Google Shape;460;p193"/>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61" name="Google Shape;461;p193"/>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19518795-12AD-D22A-BBCB-EAA0A5F6CD1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463"/>
        <p:cNvGrpSpPr/>
        <p:nvPr/>
      </p:nvGrpSpPr>
      <p:grpSpPr>
        <a:xfrm>
          <a:off x="0" y="0"/>
          <a:ext cx="0" cy="0"/>
          <a:chOff x="0" y="0"/>
          <a:chExt cx="0" cy="0"/>
        </a:xfrm>
      </p:grpSpPr>
      <p:sp>
        <p:nvSpPr>
          <p:cNvPr id="464" name="Google Shape;464;p194"/>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5" name="Google Shape;465;p194"/>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66" name="Google Shape;466;p194"/>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AE19B016-0E0E-DAC2-9D85-E9CCC21215C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Disposition personnalisée" userDrawn="1">
  <p:cSld name="5_Disposition personnalisée">
    <p:spTree>
      <p:nvGrpSpPr>
        <p:cNvPr id="1" name="Shape 468"/>
        <p:cNvGrpSpPr/>
        <p:nvPr/>
      </p:nvGrpSpPr>
      <p:grpSpPr>
        <a:xfrm>
          <a:off x="0" y="0"/>
          <a:ext cx="0" cy="0"/>
          <a:chOff x="0" y="0"/>
          <a:chExt cx="0" cy="0"/>
        </a:xfrm>
      </p:grpSpPr>
      <p:sp>
        <p:nvSpPr>
          <p:cNvPr id="469" name="Google Shape;469;p195"/>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0" name="Google Shape;470;p195"/>
          <p:cNvSpPr>
            <a:spLocks noGrp="1"/>
          </p:cNvSpPr>
          <p:nvPr>
            <p:ph type="pic" idx="2"/>
          </p:nvPr>
        </p:nvSpPr>
        <p:spPr>
          <a:xfrm>
            <a:off x="6899555" y="1661629"/>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1" name="Google Shape;471;p195"/>
          <p:cNvSpPr>
            <a:spLocks noGrp="1"/>
          </p:cNvSpPr>
          <p:nvPr>
            <p:ph type="pic" idx="3"/>
          </p:nvPr>
        </p:nvSpPr>
        <p:spPr>
          <a:xfrm>
            <a:off x="3551555" y="1661629"/>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2" name="Google Shape;472;p195"/>
          <p:cNvSpPr>
            <a:spLocks noGrp="1"/>
          </p:cNvSpPr>
          <p:nvPr>
            <p:ph type="pic" idx="4"/>
          </p:nvPr>
        </p:nvSpPr>
        <p:spPr>
          <a:xfrm>
            <a:off x="5225555" y="1661629"/>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3" name="Google Shape;473;p195"/>
          <p:cNvSpPr>
            <a:spLocks noGrp="1"/>
          </p:cNvSpPr>
          <p:nvPr>
            <p:ph type="pic" idx="5"/>
          </p:nvPr>
        </p:nvSpPr>
        <p:spPr>
          <a:xfrm>
            <a:off x="6899555" y="329589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4" name="Google Shape;474;p195"/>
          <p:cNvSpPr>
            <a:spLocks noGrp="1"/>
          </p:cNvSpPr>
          <p:nvPr>
            <p:ph type="pic" idx="6"/>
          </p:nvPr>
        </p:nvSpPr>
        <p:spPr>
          <a:xfrm>
            <a:off x="3551555" y="329589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5" name="Google Shape;475;p195"/>
          <p:cNvSpPr>
            <a:spLocks noGrp="1"/>
          </p:cNvSpPr>
          <p:nvPr>
            <p:ph type="pic" idx="7"/>
          </p:nvPr>
        </p:nvSpPr>
        <p:spPr>
          <a:xfrm>
            <a:off x="5225555" y="329589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6" name="Google Shape;476;p195"/>
          <p:cNvSpPr>
            <a:spLocks noGrp="1"/>
          </p:cNvSpPr>
          <p:nvPr>
            <p:ph type="pic" idx="8"/>
          </p:nvPr>
        </p:nvSpPr>
        <p:spPr>
          <a:xfrm>
            <a:off x="6899555" y="4925888"/>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7" name="Google Shape;477;p195"/>
          <p:cNvSpPr>
            <a:spLocks noGrp="1"/>
          </p:cNvSpPr>
          <p:nvPr>
            <p:ph type="pic" idx="9"/>
          </p:nvPr>
        </p:nvSpPr>
        <p:spPr>
          <a:xfrm>
            <a:off x="3551555" y="4925888"/>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8" name="Google Shape;478;p195"/>
          <p:cNvSpPr>
            <a:spLocks noGrp="1"/>
          </p:cNvSpPr>
          <p:nvPr>
            <p:ph type="pic" idx="13"/>
          </p:nvPr>
        </p:nvSpPr>
        <p:spPr>
          <a:xfrm>
            <a:off x="5225555" y="4925888"/>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79" name="Google Shape;479;p195"/>
          <p:cNvSpPr txBox="1">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B207D94F-DE60-84B7-4FE8-78C0CAE61F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481"/>
        <p:cNvGrpSpPr/>
        <p:nvPr/>
      </p:nvGrpSpPr>
      <p:grpSpPr>
        <a:xfrm>
          <a:off x="0" y="0"/>
          <a:ext cx="0" cy="0"/>
          <a:chOff x="0" y="0"/>
          <a:chExt cx="0" cy="0"/>
        </a:xfrm>
      </p:grpSpPr>
      <p:sp>
        <p:nvSpPr>
          <p:cNvPr id="482" name="Google Shape;482;p196"/>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83" name="Google Shape;483;p196"/>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84" name="Google Shape;484;p196"/>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85" name="Google Shape;485;p196"/>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86" name="Google Shape;486;p196"/>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01C794F6-5DA8-504B-8B92-0A5BED4C059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488"/>
        <p:cNvGrpSpPr/>
        <p:nvPr/>
      </p:nvGrpSpPr>
      <p:grpSpPr>
        <a:xfrm>
          <a:off x="0" y="0"/>
          <a:ext cx="0" cy="0"/>
          <a:chOff x="0" y="0"/>
          <a:chExt cx="0" cy="0"/>
        </a:xfrm>
      </p:grpSpPr>
      <p:sp>
        <p:nvSpPr>
          <p:cNvPr id="489" name="Google Shape;489;p197"/>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0" name="Google Shape;490;p197"/>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1" name="Google Shape;491;p197"/>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2" name="Google Shape;492;p197"/>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3" name="Google Shape;493;p197"/>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94" name="Google Shape;494;p197"/>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95" name="Google Shape;495;p197"/>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96" name="Google Shape;496;p197"/>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97" name="Google Shape;497;p197"/>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955DBCA6-5353-4F60-090C-E371D465D62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499"/>
        <p:cNvGrpSpPr/>
        <p:nvPr/>
      </p:nvGrpSpPr>
      <p:grpSpPr>
        <a:xfrm>
          <a:off x="0" y="0"/>
          <a:ext cx="0" cy="0"/>
          <a:chOff x="0" y="0"/>
          <a:chExt cx="0" cy="0"/>
        </a:xfrm>
      </p:grpSpPr>
      <p:sp>
        <p:nvSpPr>
          <p:cNvPr id="500" name="Google Shape;500;p19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1" name="Google Shape;501;p198"/>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2" name="Google Shape;502;p198"/>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3" name="Google Shape;503;p198"/>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4" name="Google Shape;504;p198"/>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05" name="Google Shape;505;p198"/>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64D84534-5B8A-E220-8F46-5DB0EE2C5F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507"/>
        <p:cNvGrpSpPr/>
        <p:nvPr/>
      </p:nvGrpSpPr>
      <p:grpSpPr>
        <a:xfrm>
          <a:off x="0" y="0"/>
          <a:ext cx="0" cy="0"/>
          <a:chOff x="0" y="0"/>
          <a:chExt cx="0" cy="0"/>
        </a:xfrm>
      </p:grpSpPr>
      <p:sp>
        <p:nvSpPr>
          <p:cNvPr id="508" name="Google Shape;508;p199"/>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09" name="Google Shape;509;p199"/>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0" name="Google Shape;510;p199"/>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1" name="Google Shape;511;p199"/>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2" name="Google Shape;512;p199"/>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3" name="Google Shape;513;p199"/>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14" name="Google Shape;514;p199"/>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5" name="Google Shape;515;p199"/>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6" name="Google Shape;516;p199"/>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7" name="Google Shape;517;p199"/>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18" name="Google Shape;518;p199"/>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793DAEB2-33D4-193E-D01C-14D78EA5494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520"/>
        <p:cNvGrpSpPr/>
        <p:nvPr/>
      </p:nvGrpSpPr>
      <p:grpSpPr>
        <a:xfrm>
          <a:off x="0" y="0"/>
          <a:ext cx="0" cy="0"/>
          <a:chOff x="0" y="0"/>
          <a:chExt cx="0" cy="0"/>
        </a:xfrm>
      </p:grpSpPr>
      <p:sp>
        <p:nvSpPr>
          <p:cNvPr id="521" name="Google Shape;521;p200"/>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2" name="Google Shape;522;p20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3" name="Google Shape;523;p20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4" name="Google Shape;524;p20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5" name="Google Shape;525;p20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6" name="Google Shape;526;p20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7" name="Google Shape;527;p200"/>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8" name="Google Shape;528;p200"/>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29" name="Google Shape;529;p200"/>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0" name="Google Shape;530;p200"/>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51AC4FE3-A8F9-8975-9238-B5D1E54D0D81}"/>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532"/>
        <p:cNvGrpSpPr/>
        <p:nvPr/>
      </p:nvGrpSpPr>
      <p:grpSpPr>
        <a:xfrm>
          <a:off x="0" y="0"/>
          <a:ext cx="0" cy="0"/>
          <a:chOff x="0" y="0"/>
          <a:chExt cx="0" cy="0"/>
        </a:xfrm>
      </p:grpSpPr>
      <p:sp>
        <p:nvSpPr>
          <p:cNvPr id="533" name="Google Shape;533;p201"/>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34" name="Google Shape;534;p20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5" name="Google Shape;535;p20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6" name="Google Shape;536;p20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7" name="Google Shape;537;p20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8" name="Google Shape;538;p20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39" name="Google Shape;539;p201"/>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0" name="Google Shape;540;p201"/>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1" name="Google Shape;541;p201"/>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2" name="Google Shape;542;p201"/>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3" name="Google Shape;543;p201"/>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4" name="Google Shape;544;p201"/>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5" name="Google Shape;545;p201"/>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6" name="Google Shape;546;p201"/>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7" name="Google Shape;547;p201"/>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548" name="Google Shape;548;p201"/>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49" name="Google Shape;549;p201"/>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50" name="Google Shape;550;p201"/>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51" name="Google Shape;551;p201"/>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201531F3-3298-4BFF-D094-2D925B1C15B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553"/>
        <p:cNvGrpSpPr/>
        <p:nvPr/>
      </p:nvGrpSpPr>
      <p:grpSpPr>
        <a:xfrm>
          <a:off x="0" y="0"/>
          <a:ext cx="0" cy="0"/>
          <a:chOff x="0" y="0"/>
          <a:chExt cx="0" cy="0"/>
        </a:xfrm>
      </p:grpSpPr>
      <p:sp>
        <p:nvSpPr>
          <p:cNvPr id="554" name="Google Shape;554;p202"/>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5" name="Google Shape;555;p202"/>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6CC3C1E9-7EC6-DC88-088F-DD1235542AF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Voc_Act_01_Img" userDrawn="1">
  <p:cSld name="3_Voc_Act_01_Img">
    <p:spTree>
      <p:nvGrpSpPr>
        <p:cNvPr id="1" name="Shape 557"/>
        <p:cNvGrpSpPr/>
        <p:nvPr/>
      </p:nvGrpSpPr>
      <p:grpSpPr>
        <a:xfrm>
          <a:off x="0" y="0"/>
          <a:ext cx="0" cy="0"/>
          <a:chOff x="0" y="0"/>
          <a:chExt cx="0" cy="0"/>
        </a:xfrm>
      </p:grpSpPr>
      <p:sp>
        <p:nvSpPr>
          <p:cNvPr id="558" name="Google Shape;558;p203"/>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9" name="Google Shape;559;p203"/>
          <p:cNvSpPr>
            <a:spLocks noGrp="1"/>
          </p:cNvSpPr>
          <p:nvPr>
            <p:ph type="pic" idx="2"/>
          </p:nvPr>
        </p:nvSpPr>
        <p:spPr>
          <a:xfrm>
            <a:off x="2448338" y="1584000"/>
            <a:ext cx="4247323" cy="4810539"/>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 xmlns:a16="http://schemas.microsoft.com/office/drawing/2014/main" id="{372600ED-0C33-D586-E692-1AD1C8CDC4E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67553004"/>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2" name="Google Shape;1318;p6">
            <a:extLst>
              <a:ext uri="{FF2B5EF4-FFF2-40B4-BE49-F238E27FC236}">
                <a16:creationId xmlns=""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2_Voc_Act_01_Img" preserve="1" userDrawn="1">
  <p:cSld name="3_Voc_Act_01_Vid">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 xmlns:a16="http://schemas.microsoft.com/office/drawing/2014/main" id="{2875D194-7997-DD02-E195-33204ECB2A3C}"/>
              </a:ext>
            </a:extLst>
          </p:cNvPr>
          <p:cNvSpPr>
            <a:spLocks noGrp="1"/>
          </p:cNvSpPr>
          <p:nvPr>
            <p:ph type="media" sz="quarter" idx="10"/>
          </p:nvPr>
        </p:nvSpPr>
        <p:spPr>
          <a:xfrm>
            <a:off x="1872000" y="2160000"/>
            <a:ext cx="5400000" cy="3600000"/>
          </a:xfrm>
          <a:prstGeom prst="rect">
            <a:avLst/>
          </a:prstGeom>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51763755"/>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 xmlns:a16="http://schemas.microsoft.com/office/drawing/2014/main"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2_Disposition personnalisée">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6086674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847"/>
        <p:cNvGrpSpPr/>
        <p:nvPr/>
      </p:nvGrpSpPr>
      <p:grpSpPr>
        <a:xfrm>
          <a:off x="0" y="0"/>
          <a:ext cx="0" cy="0"/>
          <a:chOff x="0" y="0"/>
          <a:chExt cx="0" cy="0"/>
        </a:xfrm>
      </p:grpSpPr>
      <p:sp>
        <p:nvSpPr>
          <p:cNvPr id="848" name="Google Shape;848;p2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32"/>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0" name="Google Shape;850;p232"/>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1" name="Google Shape;851;p232"/>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2" name="Google Shape;852;p232"/>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3" name="Google Shape;853;p232"/>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4" name="Google Shape;854;p232"/>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05CA8537-2A5F-9322-4CF8-035BFF12B5E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image" Target="../media/image6.jpg"/><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theme" Target="../theme/theme10.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6" Type="http://schemas.openxmlformats.org/officeDocument/2006/relationships/image" Target="../media/image16.jpg"/><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1.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image" Target="../media/image1.jpg"/><Relationship Id="rId2" Type="http://schemas.openxmlformats.org/officeDocument/2006/relationships/slideLayout" Target="../slideLayouts/slideLayout207.xml"/><Relationship Id="rId16" Type="http://schemas.openxmlformats.org/officeDocument/2006/relationships/theme" Target="../theme/theme1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theme" Target="../theme/theme15.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image" Target="../media/image13.bin"/></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image" Target="../media/image13.bin"/><Relationship Id="rId3" Type="http://schemas.openxmlformats.org/officeDocument/2006/relationships/slideLayout" Target="../slideLayouts/slideLayout248.xml"/><Relationship Id="rId21" Type="http://schemas.openxmlformats.org/officeDocument/2006/relationships/slideLayout" Target="../slideLayouts/slideLayout266.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theme" Target="../theme/theme16.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24" Type="http://schemas.openxmlformats.org/officeDocument/2006/relationships/slideLayout" Target="../slideLayouts/slideLayout269.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slideLayout" Target="../slideLayouts/slideLayout267.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7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3" Type="http://schemas.openxmlformats.org/officeDocument/2006/relationships/slideLayout" Target="../slideLayouts/slideLayout273.xml"/><Relationship Id="rId21" Type="http://schemas.openxmlformats.org/officeDocument/2006/relationships/slideLayout" Target="../slideLayouts/slideLayout291.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slideLayout" Target="../slideLayouts/slideLayout290.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24" Type="http://schemas.openxmlformats.org/officeDocument/2006/relationships/image" Target="../media/image6.jpg"/><Relationship Id="rId5" Type="http://schemas.openxmlformats.org/officeDocument/2006/relationships/slideLayout" Target="../slideLayouts/slideLayout275.xml"/><Relationship Id="rId15" Type="http://schemas.openxmlformats.org/officeDocument/2006/relationships/slideLayout" Target="../slideLayouts/slideLayout285.xml"/><Relationship Id="rId23" Type="http://schemas.openxmlformats.org/officeDocument/2006/relationships/theme" Target="../theme/theme19.xml"/><Relationship Id="rId10" Type="http://schemas.openxmlformats.org/officeDocument/2006/relationships/slideLayout" Target="../slideLayouts/slideLayout280.xml"/><Relationship Id="rId19" Type="http://schemas.openxmlformats.org/officeDocument/2006/relationships/slideLayout" Target="../slideLayouts/slideLayout289.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slideLayout" Target="../slideLayouts/slideLayout2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6.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6.jp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6.jpg"/><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image" Target="../media/image6.jpg"/><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5.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image" Target="../media/image13.bin"/><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theme" Target="../theme/theme7.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image" Target="../media/image6.jp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theme" Target="../theme/theme8.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67014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717129"/>
      </p:ext>
    </p:extLst>
  </p:cSld>
  <p:clrMap bg1="lt1" tx1="dk1" bg2="lt2" tx2="dk2" accent1="accent1" accent2="accent2" accent3="accent3" accent4="accent4" accent5="accent5" accent6="accent6" hlink="hlink" folHlink="folHlink"/>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icrosoft Uighur" panose="02000000000000000000" pitchFamily="2" charset="-78"/>
                <a:cs typeface="Microsoft Uighur" panose="02000000000000000000" pitchFamily="2" charset="-78"/>
              </a:defRPr>
            </a:lvl1pPr>
          </a:lstStyle>
          <a:p>
            <a:fld id="{B7D3BCD8-9868-4174-A461-8C04FAF3A9DD}" type="datetimeFigureOut">
              <a:rPr lang="fr-FR" smtClean="0"/>
              <a:pPr/>
              <a:t>28/12/2025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icrosoft Uighur" panose="02000000000000000000" pitchFamily="2" charset="-78"/>
                <a:cs typeface="Microsoft Uighur" panose="02000000000000000000" pitchFamily="2" charset="-78"/>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icrosoft Uighur" panose="02000000000000000000" pitchFamily="2" charset="-78"/>
                <a:cs typeface="Microsoft Uighur" panose="02000000000000000000" pitchFamily="2" charset="-78"/>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153638909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2" r:id="rId12"/>
    <p:sldLayoutId id="21474839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Uighur" panose="02000000000000000000" pitchFamily="2" charset="-7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Uighur" panose="02000000000000000000" pitchFamily="2" charset="-7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Uighur" panose="02000000000000000000" pitchFamily="2" charset="-7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7603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82988334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 id="2147483974" r:id="rId21"/>
    <p:sldLayoutId id="2147483975" r:id="rId22"/>
    <p:sldLayoutId id="2147483976" r:id="rId23"/>
    <p:sldLayoutId id="2147483977" r:id="rId24"/>
    <p:sldLayoutId id="2147483979"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337258731"/>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5"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450335"/>
      </p:ext>
    </p:extLst>
  </p:cSld>
  <p:clrMap bg1="lt1" tx1="dk1" bg2="lt2" tx2="dk2" accent1="accent1" accent2="accent2" accent3="accent3" accent4="accent4" accent5="accent5" accent6="accent6" hlink="hlink" folHlink="folHlink"/>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2864789978"/>
      </p:ext>
    </p:extLst>
  </p:cSld>
  <p:clrMap bg1="lt1" tx1="dk1" bg2="dk2" tx2="lt2" accent1="accent1" accent2="accent2" accent3="accent3" accent4="accent4" accent5="accent5" accent6="accent6" hlink="hlink" folHlink="folHlink"/>
  <p:sldLayoutIdLst>
    <p:sldLayoutId id="2147484009" r:id="rId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Shape 561"/>
        <p:cNvGrpSpPr/>
        <p:nvPr/>
      </p:nvGrpSpPr>
      <p:grpSpPr>
        <a:xfrm>
          <a:off x="0" y="0"/>
          <a:ext cx="0" cy="0"/>
          <a:chOff x="0" y="0"/>
          <a:chExt cx="0" cy="0"/>
        </a:xfrm>
      </p:grpSpPr>
      <p:sp>
        <p:nvSpPr>
          <p:cNvPr id="562" name="Google Shape;562;p1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90406101"/>
      </p:ext>
    </p:extLst>
  </p:cSld>
  <p:clrMap bg1="lt1" tx1="dk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Shape 286"/>
        <p:cNvGrpSpPr/>
        <p:nvPr/>
      </p:nvGrpSpPr>
      <p:grpSpPr>
        <a:xfrm>
          <a:off x="0" y="0"/>
          <a:ext cx="0" cy="0"/>
          <a:chOff x="0" y="0"/>
          <a:chExt cx="0" cy="0"/>
        </a:xfrm>
      </p:grpSpPr>
      <p:sp>
        <p:nvSpPr>
          <p:cNvPr id="287" name="Google Shape;287;p13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cSld>
  <p:clrMap bg1="lt1" tx1="dk1" bg2="dk2" tx2="lt2" accent1="accent1" accent2="accent2" accent3="accent3" accent4="accent4" accent5="accent5" accent6="accent6" hlink="hlink" folHlink="folHlink"/>
  <p:sldLayoutIdLst>
    <p:sldLayoutId id="2147483684"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764" r:id="rId15"/>
    <p:sldLayoutId id="2147483765" r:id="rId16"/>
    <p:sldLayoutId id="2147483699" r:id="rId17"/>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Shape 421"/>
        <p:cNvGrpSpPr/>
        <p:nvPr/>
      </p:nvGrpSpPr>
      <p:grpSpPr>
        <a:xfrm>
          <a:off x="0" y="0"/>
          <a:ext cx="0" cy="0"/>
          <a:chOff x="0" y="0"/>
          <a:chExt cx="0" cy="0"/>
        </a:xfrm>
      </p:grpSpPr>
      <p:sp>
        <p:nvSpPr>
          <p:cNvPr id="422" name="Google Shape;422;p137"/>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cSld>
  <p:clrMap bg1="lt1" tx1="dk1" bg2="dk2" tx2="lt2" accent1="accent1" accent2="accent2" accent3="accent3" accent4="accent4" accent5="accent5" accent6="accent6" hlink="hlink" folHlink="folHlink"/>
  <p:sldLayoutIdLst>
    <p:sldLayoutId id="2147483701" r:id="rId1"/>
    <p:sldLayoutId id="2147483907"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87" r:id="rId19"/>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Shape 561"/>
        <p:cNvGrpSpPr/>
        <p:nvPr/>
      </p:nvGrpSpPr>
      <p:grpSpPr>
        <a:xfrm>
          <a:off x="0" y="0"/>
          <a:ext cx="0" cy="0"/>
          <a:chOff x="0" y="0"/>
          <a:chExt cx="0" cy="0"/>
        </a:xfrm>
      </p:grpSpPr>
      <p:sp>
        <p:nvSpPr>
          <p:cNvPr id="562" name="Google Shape;562;p1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19" r:id="rId1"/>
    <p:sldLayoutId id="2147483858" r:id="rId2"/>
    <p:sldLayoutId id="2147483720" r:id="rId3"/>
    <p:sldLayoutId id="2147483722" r:id="rId4"/>
    <p:sldLayoutId id="2147483724"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90" r:id="rId2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862554162"/>
      </p:ext>
    </p:extLst>
  </p:cSld>
  <p:clrMap bg1="lt1" tx1="dk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99.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microsoft.com/office/2007/relationships/hdphoto" Target="../media/hdphoto7.wdp"/><Relationship Id="rId4" Type="http://schemas.openxmlformats.org/officeDocument/2006/relationships/image" Target="../media/image30.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2.png"/><Relationship Id="rId11" Type="http://schemas.openxmlformats.org/officeDocument/2006/relationships/image" Target="../media/image38.png"/><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2.png"/><Relationship Id="rId11" Type="http://schemas.microsoft.com/office/2007/relationships/hdphoto" Target="../media/hdphoto7.wdp"/><Relationship Id="rId5" Type="http://schemas.openxmlformats.org/officeDocument/2006/relationships/image" Target="../media/image31.pn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6.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49.jp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9.jp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9.jp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6.pn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4.xml"/><Relationship Id="rId7" Type="http://schemas.openxmlformats.org/officeDocument/2006/relationships/image" Target="../media/image31.png"/><Relationship Id="rId12" Type="http://schemas.openxmlformats.org/officeDocument/2006/relationships/image" Target="../media/image5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29.png"/><Relationship Id="rId10" Type="http://schemas.openxmlformats.org/officeDocument/2006/relationships/image" Target="../media/image47.gif"/><Relationship Id="rId4" Type="http://schemas.openxmlformats.org/officeDocument/2006/relationships/notesSlide" Target="../notesSlides/notesSlide30.xml"/><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4.xml"/><Relationship Id="rId7" Type="http://schemas.openxmlformats.org/officeDocument/2006/relationships/image" Target="../media/image31.png"/><Relationship Id="rId12" Type="http://schemas.openxmlformats.org/officeDocument/2006/relationships/image" Target="../media/image5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29.png"/><Relationship Id="rId10" Type="http://schemas.openxmlformats.org/officeDocument/2006/relationships/image" Target="../media/image47.gif"/><Relationship Id="rId4" Type="http://schemas.openxmlformats.org/officeDocument/2006/relationships/notesSlide" Target="../notesSlides/notesSlide31.xml"/><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4.xml"/><Relationship Id="rId7" Type="http://schemas.openxmlformats.org/officeDocument/2006/relationships/image" Target="../media/image31.png"/><Relationship Id="rId12" Type="http://schemas.openxmlformats.org/officeDocument/2006/relationships/image" Target="../media/image5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29.png"/><Relationship Id="rId10" Type="http://schemas.openxmlformats.org/officeDocument/2006/relationships/image" Target="../media/image47.gif"/><Relationship Id="rId4" Type="http://schemas.openxmlformats.org/officeDocument/2006/relationships/notesSlide" Target="../notesSlides/notesSlide32.xml"/><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4.xml"/><Relationship Id="rId7" Type="http://schemas.openxmlformats.org/officeDocument/2006/relationships/image" Target="../media/image31.png"/><Relationship Id="rId12" Type="http://schemas.openxmlformats.org/officeDocument/2006/relationships/image" Target="../media/image5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png"/><Relationship Id="rId11" Type="http://schemas.openxmlformats.org/officeDocument/2006/relationships/image" Target="../media/image28.png"/><Relationship Id="rId5" Type="http://schemas.openxmlformats.org/officeDocument/2006/relationships/image" Target="../media/image29.png"/><Relationship Id="rId10" Type="http://schemas.openxmlformats.org/officeDocument/2006/relationships/image" Target="../media/image47.gif"/><Relationship Id="rId4" Type="http://schemas.openxmlformats.org/officeDocument/2006/relationships/notesSlide" Target="../notesSlides/notesSlide33.xml"/><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4.xml"/><Relationship Id="rId7" Type="http://schemas.openxmlformats.org/officeDocument/2006/relationships/image" Target="../media/image3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0.png"/><Relationship Id="rId11" Type="http://schemas.openxmlformats.org/officeDocument/2006/relationships/image" Target="../media/image52.png"/><Relationship Id="rId5" Type="http://schemas.openxmlformats.org/officeDocument/2006/relationships/image" Target="../media/image29.png"/><Relationship Id="rId10" Type="http://schemas.openxmlformats.org/officeDocument/2006/relationships/image" Target="../media/image47.gif"/><Relationship Id="rId4" Type="http://schemas.openxmlformats.org/officeDocument/2006/relationships/image" Target="../media/image51.png"/><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54.jpg"/><Relationship Id="rId4" Type="http://schemas.openxmlformats.org/officeDocument/2006/relationships/image" Target="../media/image29.png"/><Relationship Id="rId9" Type="http://schemas.openxmlformats.org/officeDocument/2006/relationships/image" Target="../media/image53.jp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2.xml"/><Relationship Id="rId7" Type="http://schemas.openxmlformats.org/officeDocument/2006/relationships/image" Target="../media/image30.png"/><Relationship Id="rId12" Type="http://schemas.openxmlformats.org/officeDocument/2006/relationships/image" Target="../media/image47.gif"/><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9.png"/><Relationship Id="rId11" Type="http://schemas.openxmlformats.org/officeDocument/2006/relationships/image" Target="../media/image55.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notesSlide" Target="../notesSlides/notesSlide35.xml"/><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4.xml"/><Relationship Id="rId7" Type="http://schemas.openxmlformats.org/officeDocument/2006/relationships/image" Target="../media/image30.png"/><Relationship Id="rId12" Type="http://schemas.openxmlformats.org/officeDocument/2006/relationships/image" Target="../media/image5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9.png"/><Relationship Id="rId11" Type="http://schemas.openxmlformats.org/officeDocument/2006/relationships/image" Target="../media/image47.gi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notesSlide" Target="../notesSlides/notesSlide36.xml"/><Relationship Id="rId9"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5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3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87.svg"/><Relationship Id="rId4" Type="http://schemas.openxmlformats.org/officeDocument/2006/relationships/image" Target="../media/image29.png"/><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60.png"/><Relationship Id="rId4" Type="http://schemas.openxmlformats.org/officeDocument/2006/relationships/image" Target="../media/image29.png"/><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image" Target="../media/image31.png"/><Relationship Id="rId11" Type="http://schemas.openxmlformats.org/officeDocument/2006/relationships/image" Target="../media/image59.png"/><Relationship Id="rId5" Type="http://schemas.openxmlformats.org/officeDocument/2006/relationships/image" Target="../media/image30.png"/><Relationship Id="rId10" Type="http://schemas.openxmlformats.org/officeDocument/2006/relationships/image" Target="../media/image87.svg"/><Relationship Id="rId4" Type="http://schemas.openxmlformats.org/officeDocument/2006/relationships/image" Target="../media/image29.png"/><Relationship Id="rId9"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1.png"/><Relationship Id="rId7"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57.png"/><Relationship Id="rId4" Type="http://schemas.openxmlformats.org/officeDocument/2006/relationships/image" Target="../media/image29.png"/><Relationship Id="rId9"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57.png"/></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62.png"/><Relationship Id="rId4" Type="http://schemas.openxmlformats.org/officeDocument/2006/relationships/image" Target="../media/image29.png"/><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49.xml"/><Relationship Id="rId6" Type="http://schemas.openxmlformats.org/officeDocument/2006/relationships/image" Target="../media/image31.png"/><Relationship Id="rId11" Type="http://schemas.openxmlformats.org/officeDocument/2006/relationships/image" Target="../media/image87.svg"/><Relationship Id="rId5" Type="http://schemas.openxmlformats.org/officeDocument/2006/relationships/image" Target="../media/image30.png"/><Relationship Id="rId10" Type="http://schemas.openxmlformats.org/officeDocument/2006/relationships/image" Target="../media/image58.png"/><Relationship Id="rId4" Type="http://schemas.openxmlformats.org/officeDocument/2006/relationships/image" Target="../media/image29.png"/><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5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5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5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5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5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5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7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64.png"/></Relationships>
</file>

<file path=ppt/slides/_rels/slide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5.png"/><Relationship Id="rId7"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7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66.png"/></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7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67.png"/></Relationships>
</file>

<file path=ppt/slides/_rels/slide5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5.png"/><Relationship Id="rId7"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7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66.png"/></Relationships>
</file>

<file path=ppt/slides/_rels/slide5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7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1.png"/><Relationship Id="rId11"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 Id="rId14" Type="http://schemas.openxmlformats.org/officeDocument/2006/relationships/image" Target="../media/image40.png"/></Relationships>
</file>

<file path=ppt/slides/_rels/slide6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5.png"/><Relationship Id="rId7"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27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66.png"/></Relationships>
</file>

<file path=ppt/slides/_rels/slide6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2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5.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5.xml"/><Relationship Id="rId6" Type="http://schemas.openxmlformats.org/officeDocument/2006/relationships/image" Target="../media/image78.png"/><Relationship Id="rId11" Type="http://schemas.openxmlformats.org/officeDocument/2006/relationships/image" Target="../media/image33.png"/><Relationship Id="rId5" Type="http://schemas.openxmlformats.org/officeDocument/2006/relationships/image" Target="../media/image77.png"/><Relationship Id="rId10" Type="http://schemas.openxmlformats.org/officeDocument/2006/relationships/image" Target="../media/image32.png"/><Relationship Id="rId4" Type="http://schemas.openxmlformats.org/officeDocument/2006/relationships/image" Target="../media/image76.png"/><Relationship Id="rId9" Type="http://schemas.openxmlformats.org/officeDocument/2006/relationships/image" Target="../media/image31.png"/></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0.png"/><Relationship Id="rId7" Type="http://schemas.openxmlformats.org/officeDocument/2006/relationships/image" Target="../media/image75.png"/><Relationship Id="rId2" Type="http://schemas.openxmlformats.org/officeDocument/2006/relationships/image" Target="../media/image29.png"/><Relationship Id="rId1" Type="http://schemas.openxmlformats.org/officeDocument/2006/relationships/slideLayout" Target="../slideLayouts/slideLayout125.xml"/><Relationship Id="rId6" Type="http://schemas.openxmlformats.org/officeDocument/2006/relationships/image" Target="../media/image33.png"/><Relationship Id="rId11"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78.png"/><Relationship Id="rId4" Type="http://schemas.openxmlformats.org/officeDocument/2006/relationships/image" Target="../media/image31.png"/><Relationship Id="rId9"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81.png"/></Relationships>
</file>

<file path=ppt/slides/_rels/slide6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6.png"/></Relationships>
</file>

<file path=ppt/slides/_rels/slide7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83.png"/><Relationship Id="rId1" Type="http://schemas.openxmlformats.org/officeDocument/2006/relationships/slideLayout" Target="../slideLayouts/slideLayout1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85.png"/><Relationship Id="rId1" Type="http://schemas.openxmlformats.org/officeDocument/2006/relationships/slideLayout" Target="../slideLayouts/slideLayout12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87.png"/><Relationship Id="rId4" Type="http://schemas.openxmlformats.org/officeDocument/2006/relationships/image" Target="../media/image30.png"/><Relationship Id="rId9" Type="http://schemas.openxmlformats.org/officeDocument/2006/relationships/image" Target="../media/image45.png"/></Relationships>
</file>

<file path=ppt/slides/_rels/slide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50.xml"/><Relationship Id="rId7" Type="http://schemas.openxmlformats.org/officeDocument/2006/relationships/image" Target="../media/image30.png"/><Relationship Id="rId12" Type="http://schemas.openxmlformats.org/officeDocument/2006/relationships/image" Target="../media/image5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9.png"/><Relationship Id="rId11" Type="http://schemas.openxmlformats.org/officeDocument/2006/relationships/image" Target="../media/image47.gif"/><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notesSlide" Target="../notesSlides/notesSlide59.xml"/><Relationship Id="rId9" Type="http://schemas.openxmlformats.org/officeDocument/2006/relationships/image" Target="../media/image32.png"/></Relationships>
</file>

<file path=ppt/slides/_rels/slide7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5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84.png"/></Relationships>
</file>

<file path=ppt/slides/_rels/slide7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5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88.png"/></Relationships>
</file>

<file path=ppt/slides/_rels/slide7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image" Target="../media/image89.png"/><Relationship Id="rId2" Type="http://schemas.openxmlformats.org/officeDocument/2006/relationships/image" Target="../media/image29.png"/><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6.png"/><Relationship Id="rId3" Type="http://schemas.openxmlformats.org/officeDocument/2006/relationships/slideLayout" Target="../slideLayouts/slideLayout79.xml"/><Relationship Id="rId7" Type="http://schemas.openxmlformats.org/officeDocument/2006/relationships/image" Target="../media/image29.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video" Target="../media/media8.mp4"/><Relationship Id="rId16" Type="http://schemas.openxmlformats.org/officeDocument/2006/relationships/image" Target="../media/image39.png"/><Relationship Id="rId1" Type="http://schemas.microsoft.com/office/2007/relationships/media" Target="../media/media8.mp4"/><Relationship Id="rId6" Type="http://schemas.openxmlformats.org/officeDocument/2006/relationships/image" Target="../media/image34.png"/><Relationship Id="rId11" Type="http://schemas.openxmlformats.org/officeDocument/2006/relationships/image" Target="../media/image33.png"/><Relationship Id="rId5" Type="http://schemas.openxmlformats.org/officeDocument/2006/relationships/image" Target="../media/image90.png"/><Relationship Id="rId15" Type="http://schemas.openxmlformats.org/officeDocument/2006/relationships/image" Target="../media/image38.png"/><Relationship Id="rId10" Type="http://schemas.openxmlformats.org/officeDocument/2006/relationships/image" Target="../media/image32.png"/><Relationship Id="rId4" Type="http://schemas.openxmlformats.org/officeDocument/2006/relationships/notesSlide" Target="../notesSlides/notesSlide62.xml"/><Relationship Id="rId9" Type="http://schemas.openxmlformats.org/officeDocument/2006/relationships/image" Target="../media/image31.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6.png"/></Relationships>
</file>

<file path=ppt/slides/_rels/slide8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1.xml"/><Relationship Id="rId7" Type="http://schemas.openxmlformats.org/officeDocument/2006/relationships/image" Target="../media/image92.png"/><Relationship Id="rId12" Type="http://schemas.openxmlformats.org/officeDocument/2006/relationships/image" Target="../media/image33.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4.png"/><Relationship Id="rId11" Type="http://schemas.openxmlformats.org/officeDocument/2006/relationships/image" Target="../media/image32.png"/><Relationship Id="rId5" Type="http://schemas.openxmlformats.org/officeDocument/2006/relationships/image" Target="../media/image91.png"/><Relationship Id="rId10" Type="http://schemas.openxmlformats.org/officeDocument/2006/relationships/image" Target="../media/image31.png"/><Relationship Id="rId4" Type="http://schemas.openxmlformats.org/officeDocument/2006/relationships/notesSlide" Target="../notesSlides/notesSlide63.xml"/><Relationship Id="rId9" Type="http://schemas.openxmlformats.org/officeDocument/2006/relationships/image" Target="../media/image30.png"/></Relationships>
</file>

<file path=ppt/slides/_rels/slide8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3.png"/><Relationship Id="rId7"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70.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94.png"/><Relationship Id="rId4" Type="http://schemas.openxmlformats.org/officeDocument/2006/relationships/image" Target="../media/image29.png"/><Relationship Id="rId9"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Image 2" descr="Une image contenant texte, capture d’écran, dessin humoristique&#10;&#10;Le contenu généré par l’IA peut être incorrect.">
            <a:extLst>
              <a:ext uri="{FF2B5EF4-FFF2-40B4-BE49-F238E27FC236}">
                <a16:creationId xmlns="" xmlns:a16="http://schemas.microsoft.com/office/drawing/2014/main" id="{95C17519-02EC-A494-CA8D-BC66BCFFAE9A}"/>
              </a:ext>
            </a:extLst>
          </p:cNvPr>
          <p:cNvPicPr>
            <a:picLocks noChangeAspect="1"/>
          </p:cNvPicPr>
          <p:nvPr/>
        </p:nvPicPr>
        <p:blipFill>
          <a:blip r:embed="rId2"/>
          <a:srcRect b="6268"/>
          <a:stretch>
            <a:fillRect/>
          </a:stretch>
        </p:blipFill>
        <p:spPr>
          <a:xfrm>
            <a:off x="20" y="1282"/>
            <a:ext cx="9143980" cy="6856718"/>
          </a:xfrm>
          <a:prstGeom prst="rect">
            <a:avLst/>
          </a:prstGeom>
        </p:spPr>
      </p:pic>
    </p:spTree>
    <p:extLst>
      <p:ext uri="{BB962C8B-B14F-4D97-AF65-F5344CB8AC3E}">
        <p14:creationId xmlns:p14="http://schemas.microsoft.com/office/powerpoint/2010/main" val="2180255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8" name="Google Shape;1618;p29"/>
          <p:cNvSpPr txBox="1">
            <a:spLocks noGrp="1"/>
          </p:cNvSpPr>
          <p:nvPr>
            <p:ph type="title"/>
          </p:nvPr>
        </p:nvSpPr>
        <p:spPr>
          <a:xfrm>
            <a:off x="719630" y="756000"/>
            <a:ext cx="6805882"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 هذا مطبخٌ. مطبخٌ. رَدِّدوا: مطبخٌ. </a:t>
            </a:r>
            <a:endParaRPr sz="2400" dirty="0">
              <a:solidFill>
                <a:schemeClr val="bg1">
                  <a:lumMod val="50000"/>
                </a:schemeClr>
              </a:solidFill>
            </a:endParaRPr>
          </a:p>
        </p:txBody>
      </p:sp>
      <p:pic>
        <p:nvPicPr>
          <p:cNvPr id="14" name="Google Shape;86;p130">
            <a:extLst>
              <a:ext uri="{FF2B5EF4-FFF2-40B4-BE49-F238E27FC236}">
                <a16:creationId xmlns="" xmlns:a16="http://schemas.microsoft.com/office/drawing/2014/main" id="{CC2D7A72-B4BE-4802-AD5A-652254EF2181}"/>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5" name="Google Shape;87;p130">
            <a:extLst>
              <a:ext uri="{FF2B5EF4-FFF2-40B4-BE49-F238E27FC236}">
                <a16:creationId xmlns="" xmlns:a16="http://schemas.microsoft.com/office/drawing/2014/main" id="{B0B9B0EE-CA05-479E-9B29-955C006F479E}"/>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6" name="Google Shape;88;p130">
            <a:extLst>
              <a:ext uri="{FF2B5EF4-FFF2-40B4-BE49-F238E27FC236}">
                <a16:creationId xmlns="" xmlns:a16="http://schemas.microsoft.com/office/drawing/2014/main" id="{7578173D-C951-46EF-92F9-B55BEC6A112D}"/>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7" name="Google Shape;89;p130">
            <a:extLst>
              <a:ext uri="{FF2B5EF4-FFF2-40B4-BE49-F238E27FC236}">
                <a16:creationId xmlns="" xmlns:a16="http://schemas.microsoft.com/office/drawing/2014/main" id="{5764792C-5B02-46C8-AD2C-07DF8B4540E7}"/>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8" name="Google Shape;90;p130">
            <a:extLst>
              <a:ext uri="{FF2B5EF4-FFF2-40B4-BE49-F238E27FC236}">
                <a16:creationId xmlns="" xmlns:a16="http://schemas.microsoft.com/office/drawing/2014/main" id="{11162938-9219-48B7-B6AF-EFB90EAAFD62}"/>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9" name="Google Shape;91;p130">
            <a:extLst>
              <a:ext uri="{FF2B5EF4-FFF2-40B4-BE49-F238E27FC236}">
                <a16:creationId xmlns="" xmlns:a16="http://schemas.microsoft.com/office/drawing/2014/main" id="{95628C51-7E94-4FB7-BD1F-163D04C7931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0" name="Google Shape;92;p130">
            <a:extLst>
              <a:ext uri="{FF2B5EF4-FFF2-40B4-BE49-F238E27FC236}">
                <a16:creationId xmlns="" xmlns:a16="http://schemas.microsoft.com/office/drawing/2014/main" id="{94B9EC74-71D2-4920-911C-69220A35872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3;p130">
            <a:extLst>
              <a:ext uri="{FF2B5EF4-FFF2-40B4-BE49-F238E27FC236}">
                <a16:creationId xmlns="" xmlns:a16="http://schemas.microsoft.com/office/drawing/2014/main" id="{D9F54C44-9D04-4A17-8CC9-861A7D0E435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4;p130">
            <a:extLst>
              <a:ext uri="{FF2B5EF4-FFF2-40B4-BE49-F238E27FC236}">
                <a16:creationId xmlns="" xmlns:a16="http://schemas.microsoft.com/office/drawing/2014/main" id="{1C301A27-4672-4FA1-A706-2936919A220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3" name="Google Shape;95;p130">
            <a:extLst>
              <a:ext uri="{FF2B5EF4-FFF2-40B4-BE49-F238E27FC236}">
                <a16:creationId xmlns="" xmlns:a16="http://schemas.microsoft.com/office/drawing/2014/main" id="{887E5B89-00F4-4ED6-B66F-D73C267FAED3}"/>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4" name="Espace réservé pour une image  23" descr="Une image contenant habits, sourire, dessin humoristique, clipart&#10;&#10;Le contenu généré par l’IA peut être incorrect.">
            <a:extLst>
              <a:ext uri="{FF2B5EF4-FFF2-40B4-BE49-F238E27FC236}">
                <a16:creationId xmlns="" xmlns:a16="http://schemas.microsoft.com/office/drawing/2014/main" id="{489DE9CF-0827-BD38-A75F-89646A98F368}"/>
              </a:ext>
            </a:extLst>
          </p:cNvPr>
          <p:cNvPicPr>
            <a:picLocks noGrp="1" noChangeAspect="1"/>
          </p:cNvPicPr>
          <p:nvPr>
            <p:ph type="pic" idx="3"/>
          </p:nvPr>
        </p:nvPicPr>
        <p:blipFill>
          <a:blip r:embed="rId8"/>
          <a:srcRect/>
          <a:stretch>
            <a:fillRect/>
          </a:stretch>
        </p:blipFill>
        <p:spPr>
          <a:xfrm>
            <a:off x="7960105" y="719856"/>
            <a:ext cx="787211" cy="787211"/>
          </a:xfrm>
        </p:spPr>
      </p:pic>
      <p:pic>
        <p:nvPicPr>
          <p:cNvPr id="4" name="Image 3">
            <a:extLst>
              <a:ext uri="{FF2B5EF4-FFF2-40B4-BE49-F238E27FC236}">
                <a16:creationId xmlns="" xmlns:a16="http://schemas.microsoft.com/office/drawing/2014/main" id="{09384369-8326-F278-F440-56C9A9A9F23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8000"/>
                    </a14:imgEffect>
                  </a14:imgLayer>
                </a14:imgProps>
              </a:ext>
            </a:extLst>
          </a:blip>
          <a:stretch>
            <a:fillRect/>
          </a:stretch>
        </p:blipFill>
        <p:spPr>
          <a:xfrm>
            <a:off x="5702114" y="3321332"/>
            <a:ext cx="287114" cy="215336"/>
          </a:xfrm>
          <a:prstGeom prst="rect">
            <a:avLst/>
          </a:prstGeom>
        </p:spPr>
      </p:pic>
      <p:sp>
        <p:nvSpPr>
          <p:cNvPr id="6" name="Espace réservé du texte 23">
            <a:extLst>
              <a:ext uri="{FF2B5EF4-FFF2-40B4-BE49-F238E27FC236}">
                <a16:creationId xmlns="" xmlns:a16="http://schemas.microsoft.com/office/drawing/2014/main" id="{782947F1-53F5-34FB-42DE-C44A688FF12D}"/>
              </a:ext>
            </a:extLst>
          </p:cNvPr>
          <p:cNvSpPr txBox="1">
            <a:spLocks/>
          </p:cNvSpPr>
          <p:nvPr/>
        </p:nvSpPr>
        <p:spPr>
          <a:xfrm>
            <a:off x="4309827" y="3350013"/>
            <a:ext cx="4593874" cy="7774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r>
              <a:rPr lang="ar-MA" sz="8000" dirty="0">
                <a:solidFill>
                  <a:srgbClr val="434E7B"/>
                </a:solidFill>
                <a:sym typeface="Arial"/>
              </a:rPr>
              <a:t>مَـطْـبَـخ</a:t>
            </a:r>
            <a:endParaRPr lang="fr-FR" sz="8000" dirty="0"/>
          </a:p>
        </p:txBody>
      </p:sp>
      <p:sp>
        <p:nvSpPr>
          <p:cNvPr id="5" name="Espace réservé pour une image  4">
            <a:extLst>
              <a:ext uri="{FF2B5EF4-FFF2-40B4-BE49-F238E27FC236}">
                <a16:creationId xmlns="" xmlns:a16="http://schemas.microsoft.com/office/drawing/2014/main" id="{1DAE8999-4B51-BF5C-882B-96C641894678}"/>
              </a:ext>
            </a:extLst>
          </p:cNvPr>
          <p:cNvSpPr>
            <a:spLocks noGrp="1"/>
          </p:cNvSpPr>
          <p:nvPr>
            <p:ph type="pic" idx="2"/>
          </p:nvPr>
        </p:nvSpPr>
        <p:spPr/>
        <p:txBody>
          <a:bodyPr/>
          <a:lstStyle/>
          <a:p>
            <a:endParaRPr lang="fr-MA"/>
          </a:p>
        </p:txBody>
      </p:sp>
      <p:pic>
        <p:nvPicPr>
          <p:cNvPr id="8" name="Image 7">
            <a:extLst>
              <a:ext uri="{FF2B5EF4-FFF2-40B4-BE49-F238E27FC236}">
                <a16:creationId xmlns="" xmlns:a16="http://schemas.microsoft.com/office/drawing/2014/main" id="{6CBBF0E0-FD2C-E6DB-C8A7-A52EEEA9EB7B}"/>
              </a:ext>
            </a:extLst>
          </p:cNvPr>
          <p:cNvPicPr>
            <a:picLocks noChangeAspect="1"/>
          </p:cNvPicPr>
          <p:nvPr/>
        </p:nvPicPr>
        <p:blipFill>
          <a:blip r:embed="rId11"/>
          <a:srcRect l="9219" t="4257" r="10870" b="26608"/>
          <a:stretch/>
        </p:blipFill>
        <p:spPr>
          <a:xfrm>
            <a:off x="1087878" y="2041052"/>
            <a:ext cx="3484122" cy="3576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6" name="Google Shape;1656;p33"/>
          <p:cNvSpPr txBox="1">
            <a:spLocks noGrp="1"/>
          </p:cNvSpPr>
          <p:nvPr>
            <p:ph type="title"/>
          </p:nvPr>
        </p:nvSpPr>
        <p:spPr>
          <a:xfrm>
            <a:off x="678990" y="756000"/>
            <a:ext cx="6800802"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ea typeface="Arial"/>
                <a:sym typeface="Arial"/>
              </a:rPr>
              <a:t>ماذا يفعل الرجلُ؟  </a:t>
            </a:r>
            <a:r>
              <a:rPr lang="ar-MA" sz="2400" b="1" i="1" dirty="0">
                <a:solidFill>
                  <a:schemeClr val="bg1">
                    <a:lumMod val="50000"/>
                  </a:schemeClr>
                </a:solidFill>
                <a:ea typeface="Arial"/>
                <a:sym typeface="Arial"/>
              </a:rPr>
              <a:t>يمكن للمتعلمين استعمال اللغة الأم للتعبير عن الكلمة. </a:t>
            </a:r>
            <a:endParaRPr sz="2400" b="1" dirty="0">
              <a:solidFill>
                <a:schemeClr val="bg1">
                  <a:lumMod val="50000"/>
                </a:schemeClr>
              </a:solidFill>
            </a:endParaRPr>
          </a:p>
        </p:txBody>
      </p:sp>
      <p:pic>
        <p:nvPicPr>
          <p:cNvPr id="8" name="Google Shape;86;p130">
            <a:extLst>
              <a:ext uri="{FF2B5EF4-FFF2-40B4-BE49-F238E27FC236}">
                <a16:creationId xmlns="" xmlns:a16="http://schemas.microsoft.com/office/drawing/2014/main" id="{8B257928-C01B-4CE1-8923-C9086BE0278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9" name="Google Shape;87;p130">
            <a:extLst>
              <a:ext uri="{FF2B5EF4-FFF2-40B4-BE49-F238E27FC236}">
                <a16:creationId xmlns="" xmlns:a16="http://schemas.microsoft.com/office/drawing/2014/main" id="{64AF17BF-F0D8-40B7-A101-67DBA1456418}"/>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 xmlns:a16="http://schemas.microsoft.com/office/drawing/2014/main" id="{7BE38BAE-7722-4417-ABE3-0B7F110E159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 xmlns:a16="http://schemas.microsoft.com/office/drawing/2014/main" id="{049C148C-1B36-48D7-8C1A-05FBB61C697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 xmlns:a16="http://schemas.microsoft.com/office/drawing/2014/main" id="{229D0C40-4BA6-4D7F-AB4E-E9CBA17D302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4" name="Google Shape;91;p130">
            <a:extLst>
              <a:ext uri="{FF2B5EF4-FFF2-40B4-BE49-F238E27FC236}">
                <a16:creationId xmlns="" xmlns:a16="http://schemas.microsoft.com/office/drawing/2014/main" id="{BA72AC52-0D09-4C7B-9447-64C6D4BFAB51}"/>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92;p130">
            <a:extLst>
              <a:ext uri="{FF2B5EF4-FFF2-40B4-BE49-F238E27FC236}">
                <a16:creationId xmlns="" xmlns:a16="http://schemas.microsoft.com/office/drawing/2014/main" id="{88379C33-D9EC-438E-B2A4-9847C78ACDD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6" name="Google Shape;93;p130">
            <a:extLst>
              <a:ext uri="{FF2B5EF4-FFF2-40B4-BE49-F238E27FC236}">
                <a16:creationId xmlns="" xmlns:a16="http://schemas.microsoft.com/office/drawing/2014/main" id="{BF973C52-6F42-47DE-94EE-CE9300F7572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4;p130">
            <a:extLst>
              <a:ext uri="{FF2B5EF4-FFF2-40B4-BE49-F238E27FC236}">
                <a16:creationId xmlns="" xmlns:a16="http://schemas.microsoft.com/office/drawing/2014/main" id="{C6D4D36F-FE3E-438F-A378-54FC34AA43CF}"/>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8" name="Google Shape;95;p130">
            <a:extLst>
              <a:ext uri="{FF2B5EF4-FFF2-40B4-BE49-F238E27FC236}">
                <a16:creationId xmlns="" xmlns:a16="http://schemas.microsoft.com/office/drawing/2014/main" id="{678ABB87-019C-4BB2-A24F-3E4AD1CEB7F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3" name="Espace réservé pour une image  22" descr="Une image contenant habits, sourire, dessin humoristique, clipart&#10;&#10;Le contenu généré par l’IA peut être incorrect.">
            <a:extLst>
              <a:ext uri="{FF2B5EF4-FFF2-40B4-BE49-F238E27FC236}">
                <a16:creationId xmlns="" xmlns:a16="http://schemas.microsoft.com/office/drawing/2014/main" id="{A77095C4-B49C-60BD-2710-0C0A9FBB1715}"/>
              </a:ext>
            </a:extLst>
          </p:cNvPr>
          <p:cNvPicPr>
            <a:picLocks noGrp="1" noChangeAspect="1"/>
          </p:cNvPicPr>
          <p:nvPr>
            <p:ph type="pic" idx="3"/>
          </p:nvPr>
        </p:nvPicPr>
        <p:blipFill>
          <a:blip r:embed="rId8"/>
          <a:srcRect/>
          <a:stretch>
            <a:fillRect/>
          </a:stretch>
        </p:blipFill>
        <p:spPr>
          <a:xfrm>
            <a:off x="7960105" y="719856"/>
            <a:ext cx="761811" cy="761811"/>
          </a:xfrm>
        </p:spPr>
      </p:pic>
      <p:sp>
        <p:nvSpPr>
          <p:cNvPr id="3" name="Espace réservé pour une image  2">
            <a:extLst>
              <a:ext uri="{FF2B5EF4-FFF2-40B4-BE49-F238E27FC236}">
                <a16:creationId xmlns="" xmlns:a16="http://schemas.microsoft.com/office/drawing/2014/main" id="{28361394-DD75-6DB2-F2D5-B6FE24B95116}"/>
              </a:ext>
            </a:extLst>
          </p:cNvPr>
          <p:cNvSpPr>
            <a:spLocks noGrp="1"/>
          </p:cNvSpPr>
          <p:nvPr>
            <p:ph type="pic" idx="2"/>
          </p:nvPr>
        </p:nvSpPr>
        <p:spPr>
          <a:xfrm>
            <a:off x="3758469" y="2585884"/>
            <a:ext cx="2033539" cy="2121878"/>
          </a:xfrm>
        </p:spPr>
        <p:txBody>
          <a:bodyPr/>
          <a:lstStyle/>
          <a:p>
            <a:endParaRPr lang="fr-MA"/>
          </a:p>
        </p:txBody>
      </p:sp>
      <p:pic>
        <p:nvPicPr>
          <p:cNvPr id="4" name="Image 3">
            <a:extLst>
              <a:ext uri="{FF2B5EF4-FFF2-40B4-BE49-F238E27FC236}">
                <a16:creationId xmlns="" xmlns:a16="http://schemas.microsoft.com/office/drawing/2014/main" id="{C358FF86-C8EF-60E4-09D6-FE9A7EBBE5F4}"/>
              </a:ext>
            </a:extLst>
          </p:cNvPr>
          <p:cNvPicPr>
            <a:picLocks noChangeAspect="1"/>
          </p:cNvPicPr>
          <p:nvPr/>
        </p:nvPicPr>
        <p:blipFill>
          <a:blip r:embed="rId9"/>
          <a:srcRect l="8809" t="7771" r="6033" b="26397"/>
          <a:stretch/>
        </p:blipFill>
        <p:spPr>
          <a:xfrm>
            <a:off x="3045472" y="2330245"/>
            <a:ext cx="3201737" cy="2905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308947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4" name="Google Shape;1664;p34"/>
          <p:cNvSpPr txBox="1">
            <a:spLocks noGrp="1"/>
          </p:cNvSpPr>
          <p:nvPr>
            <p:ph type="title"/>
          </p:nvPr>
        </p:nvSpPr>
        <p:spPr>
          <a:xfrm>
            <a:off x="717208" y="756000"/>
            <a:ext cx="6763443"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الرجلُ يُنَظِّفُ. ينظِّفُ.</a:t>
            </a:r>
            <a:r>
              <a:rPr lang="fr-FR" sz="2400" b="1" dirty="0">
                <a:solidFill>
                  <a:schemeClr val="bg1">
                    <a:lumMod val="50000"/>
                  </a:schemeClr>
                </a:solidFill>
                <a:ea typeface="Arial"/>
                <a:sym typeface="Arial"/>
              </a:rPr>
              <a:t> </a:t>
            </a:r>
            <a:r>
              <a:rPr lang="ar-MA" sz="2400" b="1" dirty="0">
                <a:solidFill>
                  <a:schemeClr val="bg1">
                    <a:lumMod val="50000"/>
                  </a:schemeClr>
                </a:solidFill>
                <a:ea typeface="Arial"/>
                <a:sym typeface="Arial"/>
              </a:rPr>
              <a:t>رَدِّدوا : يُنَظِّفُ.</a:t>
            </a:r>
            <a:endParaRPr sz="2400" dirty="0">
              <a:solidFill>
                <a:schemeClr val="bg1">
                  <a:lumMod val="50000"/>
                </a:schemeClr>
              </a:solidFill>
            </a:endParaRPr>
          </a:p>
        </p:txBody>
      </p:sp>
      <p:pic>
        <p:nvPicPr>
          <p:cNvPr id="15" name="Google Shape;86;p130">
            <a:extLst>
              <a:ext uri="{FF2B5EF4-FFF2-40B4-BE49-F238E27FC236}">
                <a16:creationId xmlns="" xmlns:a16="http://schemas.microsoft.com/office/drawing/2014/main" id="{121B395D-0F93-4246-A854-951AB223903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6" name="Google Shape;87;p130">
            <a:extLst>
              <a:ext uri="{FF2B5EF4-FFF2-40B4-BE49-F238E27FC236}">
                <a16:creationId xmlns="" xmlns:a16="http://schemas.microsoft.com/office/drawing/2014/main" id="{992F980E-3BD0-43BF-A424-1F4E74570998}"/>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7" name="Google Shape;88;p130">
            <a:extLst>
              <a:ext uri="{FF2B5EF4-FFF2-40B4-BE49-F238E27FC236}">
                <a16:creationId xmlns="" xmlns:a16="http://schemas.microsoft.com/office/drawing/2014/main" id="{7EE40568-6E7B-4A4D-9284-7C3B3C8A12FC}"/>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8" name="Google Shape;89;p130">
            <a:extLst>
              <a:ext uri="{FF2B5EF4-FFF2-40B4-BE49-F238E27FC236}">
                <a16:creationId xmlns="" xmlns:a16="http://schemas.microsoft.com/office/drawing/2014/main" id="{D7044E6E-E2D1-43FE-A4B3-16F7C9AA2491}"/>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9" name="Google Shape;90;p130">
            <a:extLst>
              <a:ext uri="{FF2B5EF4-FFF2-40B4-BE49-F238E27FC236}">
                <a16:creationId xmlns="" xmlns:a16="http://schemas.microsoft.com/office/drawing/2014/main" id="{083B1D6C-704F-4058-929F-21518645757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0" name="Google Shape;91;p130">
            <a:extLst>
              <a:ext uri="{FF2B5EF4-FFF2-40B4-BE49-F238E27FC236}">
                <a16:creationId xmlns="" xmlns:a16="http://schemas.microsoft.com/office/drawing/2014/main" id="{78CCAB54-86C7-4D61-A2AA-FCFBEC5B17F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1" name="Google Shape;92;p130">
            <a:extLst>
              <a:ext uri="{FF2B5EF4-FFF2-40B4-BE49-F238E27FC236}">
                <a16:creationId xmlns="" xmlns:a16="http://schemas.microsoft.com/office/drawing/2014/main" id="{2A09A647-6E8A-4BA2-93E2-A934C014496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3;p130">
            <a:extLst>
              <a:ext uri="{FF2B5EF4-FFF2-40B4-BE49-F238E27FC236}">
                <a16:creationId xmlns="" xmlns:a16="http://schemas.microsoft.com/office/drawing/2014/main" id="{BF7D5FE1-484B-4CA8-8D00-AA638E7CD5D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3" name="Google Shape;94;p130">
            <a:extLst>
              <a:ext uri="{FF2B5EF4-FFF2-40B4-BE49-F238E27FC236}">
                <a16:creationId xmlns="" xmlns:a16="http://schemas.microsoft.com/office/drawing/2014/main" id="{FD303850-08AF-438F-AAF7-BEFF9F907FC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4" name="Google Shape;95;p130">
            <a:extLst>
              <a:ext uri="{FF2B5EF4-FFF2-40B4-BE49-F238E27FC236}">
                <a16:creationId xmlns="" xmlns:a16="http://schemas.microsoft.com/office/drawing/2014/main" id="{7205D23B-F39E-4BB1-9758-21E6B535CC3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Espace réservé pour une image  12" descr="Une image contenant habits, sourire, dessin humoristique, clipart&#10;&#10;Le contenu généré par l’IA peut être incorrect.">
            <a:extLst>
              <a:ext uri="{FF2B5EF4-FFF2-40B4-BE49-F238E27FC236}">
                <a16:creationId xmlns="" xmlns:a16="http://schemas.microsoft.com/office/drawing/2014/main" id="{18E3140B-8BF4-A00F-0BA2-0B04A5CF8CBD}"/>
              </a:ext>
            </a:extLst>
          </p:cNvPr>
          <p:cNvPicPr>
            <a:picLocks noGrp="1" noChangeAspect="1"/>
          </p:cNvPicPr>
          <p:nvPr>
            <p:ph type="pic" idx="3"/>
          </p:nvPr>
        </p:nvPicPr>
        <p:blipFill>
          <a:blip r:embed="rId8"/>
          <a:srcRect/>
          <a:stretch>
            <a:fillRect/>
          </a:stretch>
        </p:blipFill>
        <p:spPr>
          <a:xfrm>
            <a:off x="7960105" y="719856"/>
            <a:ext cx="778744" cy="778744"/>
          </a:xfrm>
        </p:spPr>
      </p:pic>
      <p:sp>
        <p:nvSpPr>
          <p:cNvPr id="7" name="Espace réservé du texte 23">
            <a:extLst>
              <a:ext uri="{FF2B5EF4-FFF2-40B4-BE49-F238E27FC236}">
                <a16:creationId xmlns="" xmlns:a16="http://schemas.microsoft.com/office/drawing/2014/main" id="{BC873E80-FA85-ADFD-B98B-F1AA2C9AEBEA}"/>
              </a:ext>
            </a:extLst>
          </p:cNvPr>
          <p:cNvSpPr txBox="1">
            <a:spLocks/>
          </p:cNvSpPr>
          <p:nvPr/>
        </p:nvSpPr>
        <p:spPr>
          <a:xfrm>
            <a:off x="4157716" y="3182304"/>
            <a:ext cx="4581133" cy="7774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r>
              <a:rPr lang="ar-MA" sz="8000" b="1" dirty="0">
                <a:solidFill>
                  <a:srgbClr val="424D7B"/>
                </a:solidFill>
                <a:latin typeface="Microsoft Uighur" panose="02000000000000000000" pitchFamily="2" charset="-78"/>
                <a:cs typeface="Microsoft Uighur" panose="02000000000000000000" pitchFamily="2" charset="-78"/>
              </a:rPr>
              <a:t>يُـنَـظِّـفُ</a:t>
            </a:r>
            <a:endParaRPr lang="fr-FR" sz="8000" dirty="0"/>
          </a:p>
        </p:txBody>
      </p:sp>
      <p:sp>
        <p:nvSpPr>
          <p:cNvPr id="4" name="Espace réservé pour une image  3">
            <a:extLst>
              <a:ext uri="{FF2B5EF4-FFF2-40B4-BE49-F238E27FC236}">
                <a16:creationId xmlns="" xmlns:a16="http://schemas.microsoft.com/office/drawing/2014/main" id="{33763F69-1CA9-C0BC-8205-5EB9540E07BC}"/>
              </a:ext>
            </a:extLst>
          </p:cNvPr>
          <p:cNvSpPr>
            <a:spLocks noGrp="1"/>
          </p:cNvSpPr>
          <p:nvPr>
            <p:ph type="pic" idx="2"/>
          </p:nvPr>
        </p:nvSpPr>
        <p:spPr/>
        <p:txBody>
          <a:bodyPr/>
          <a:lstStyle/>
          <a:p>
            <a:endParaRPr lang="fr-MA"/>
          </a:p>
        </p:txBody>
      </p:sp>
      <p:pic>
        <p:nvPicPr>
          <p:cNvPr id="6" name="Image 5">
            <a:extLst>
              <a:ext uri="{FF2B5EF4-FFF2-40B4-BE49-F238E27FC236}">
                <a16:creationId xmlns="" xmlns:a16="http://schemas.microsoft.com/office/drawing/2014/main" id="{EFDBE88D-48A9-84F9-2834-53366BF8C3DC}"/>
              </a:ext>
            </a:extLst>
          </p:cNvPr>
          <p:cNvPicPr>
            <a:picLocks noChangeAspect="1"/>
          </p:cNvPicPr>
          <p:nvPr/>
        </p:nvPicPr>
        <p:blipFill>
          <a:blip r:embed="rId9"/>
          <a:srcRect l="8809" t="7771" r="6033" b="26397"/>
          <a:stretch/>
        </p:blipFill>
        <p:spPr>
          <a:xfrm>
            <a:off x="1204638" y="2118090"/>
            <a:ext cx="3201737" cy="2905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339671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9" name="Google Shape;1629;p30"/>
          <p:cNvSpPr txBox="1">
            <a:spLocks noGrp="1"/>
          </p:cNvSpPr>
          <p:nvPr>
            <p:ph type="title"/>
          </p:nvPr>
        </p:nvSpPr>
        <p:spPr>
          <a:xfrm>
            <a:off x="660216" y="766330"/>
            <a:ext cx="6840000" cy="612000"/>
          </a:xfrm>
          <a:prstGeom prst="rect">
            <a:avLst/>
          </a:prstGeom>
          <a:noFill/>
          <a:ln>
            <a:noFill/>
          </a:ln>
        </p:spPr>
        <p:txBody>
          <a:bodyPr spcFirstLastPara="1" wrap="square" lIns="91425" tIns="45700" rIns="91425" bIns="45700" anchor="ctr" anchorCtr="0">
            <a:normAutofit/>
          </a:bodyPr>
          <a:lstStyle/>
          <a:p>
            <a:pPr lvl="0">
              <a:lnSpc>
                <a:spcPct val="100000"/>
              </a:lnSpc>
              <a:buSzPct val="100000"/>
            </a:pPr>
            <a:r>
              <a:rPr lang="ar-MA" sz="2400" b="1" dirty="0">
                <a:solidFill>
                  <a:schemeClr val="bg1">
                    <a:lumMod val="50000"/>
                  </a:schemeClr>
                </a:solidFill>
                <a:sym typeface="Arial"/>
              </a:rPr>
              <a:t>ينظف الرجلُ غرفةَ الضيوفِ. رددوا. يُنظفُ الرجل المطبَخَ. رددوا.</a:t>
            </a:r>
            <a:endParaRPr sz="2400" dirty="0">
              <a:solidFill>
                <a:schemeClr val="bg1">
                  <a:lumMod val="50000"/>
                </a:schemeClr>
              </a:solidFill>
            </a:endParaRPr>
          </a:p>
        </p:txBody>
      </p:sp>
      <p:pic>
        <p:nvPicPr>
          <p:cNvPr id="8" name="Google Shape;86;p130">
            <a:extLst>
              <a:ext uri="{FF2B5EF4-FFF2-40B4-BE49-F238E27FC236}">
                <a16:creationId xmlns="" xmlns:a16="http://schemas.microsoft.com/office/drawing/2014/main" id="{BB33F585-C7F0-48F1-A56A-3F8B0E739F6F}"/>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87;p130">
            <a:extLst>
              <a:ext uri="{FF2B5EF4-FFF2-40B4-BE49-F238E27FC236}">
                <a16:creationId xmlns="" xmlns:a16="http://schemas.microsoft.com/office/drawing/2014/main" id="{706F1179-A34F-4F56-81DF-5D8C71BBBF79}"/>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2" name="Google Shape;88;p130">
            <a:extLst>
              <a:ext uri="{FF2B5EF4-FFF2-40B4-BE49-F238E27FC236}">
                <a16:creationId xmlns="" xmlns:a16="http://schemas.microsoft.com/office/drawing/2014/main" id="{31291689-EB40-4E18-9FD5-0F80F1CB9A71}"/>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3" name="Google Shape;89;p130">
            <a:extLst>
              <a:ext uri="{FF2B5EF4-FFF2-40B4-BE49-F238E27FC236}">
                <a16:creationId xmlns="" xmlns:a16="http://schemas.microsoft.com/office/drawing/2014/main" id="{0CF55024-9267-4D46-9E6B-95F0A47793C8}"/>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90;p130">
            <a:extLst>
              <a:ext uri="{FF2B5EF4-FFF2-40B4-BE49-F238E27FC236}">
                <a16:creationId xmlns="" xmlns:a16="http://schemas.microsoft.com/office/drawing/2014/main" id="{DD91BAEF-4CC7-46D1-971B-F90F6ECFD0B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6" name="Google Shape;91;p130">
            <a:extLst>
              <a:ext uri="{FF2B5EF4-FFF2-40B4-BE49-F238E27FC236}">
                <a16:creationId xmlns="" xmlns:a16="http://schemas.microsoft.com/office/drawing/2014/main" id="{90FDCF1E-B88C-43DF-810A-1AC57DEC8FE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92;p130">
            <a:extLst>
              <a:ext uri="{FF2B5EF4-FFF2-40B4-BE49-F238E27FC236}">
                <a16:creationId xmlns="" xmlns:a16="http://schemas.microsoft.com/office/drawing/2014/main" id="{2C2977FB-6C2D-4777-BB3B-44C6A3EC1B5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8" name="Google Shape;93;p130">
            <a:extLst>
              <a:ext uri="{FF2B5EF4-FFF2-40B4-BE49-F238E27FC236}">
                <a16:creationId xmlns="" xmlns:a16="http://schemas.microsoft.com/office/drawing/2014/main" id="{E1BC6043-59FB-4979-B61D-403AFC661C5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4;p130">
            <a:extLst>
              <a:ext uri="{FF2B5EF4-FFF2-40B4-BE49-F238E27FC236}">
                <a16:creationId xmlns="" xmlns:a16="http://schemas.microsoft.com/office/drawing/2014/main" id="{66A57F50-454B-4D7D-B20A-81D18F9CBC4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0" name="Google Shape;95;p130">
            <a:extLst>
              <a:ext uri="{FF2B5EF4-FFF2-40B4-BE49-F238E27FC236}">
                <a16:creationId xmlns="" xmlns:a16="http://schemas.microsoft.com/office/drawing/2014/main" id="{E70721A9-080A-4EB4-BD73-B2FCC98A7ED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5" name="Espace réservé pour une image  17" descr="Une image contenant habits, sourire, dessin humoristique, clipart&#10;&#10;Le contenu généré par l’IA peut être incorrect.">
            <a:extLst>
              <a:ext uri="{FF2B5EF4-FFF2-40B4-BE49-F238E27FC236}">
                <a16:creationId xmlns="" xmlns:a16="http://schemas.microsoft.com/office/drawing/2014/main" id="{508B0CD8-058C-B499-5C27-1A6486985187}"/>
              </a:ext>
            </a:extLst>
          </p:cNvPr>
          <p:cNvPicPr>
            <a:picLocks noChangeAspect="1"/>
          </p:cNvPicPr>
          <p:nvPr/>
        </p:nvPicPr>
        <p:blipFill>
          <a:blip r:embed="rId8"/>
          <a:srcRect/>
          <a:stretch>
            <a:fillRect/>
          </a:stretch>
        </p:blipFill>
        <p:spPr>
          <a:xfrm>
            <a:off x="7885113" y="688572"/>
            <a:ext cx="828000" cy="828000"/>
          </a:xfrm>
          <a:prstGeom prst="rect">
            <a:avLst/>
          </a:prstGeom>
          <a:noFill/>
          <a:ln>
            <a:noFill/>
          </a:ln>
        </p:spPr>
      </p:pic>
      <p:sp>
        <p:nvSpPr>
          <p:cNvPr id="3" name="Espace réservé pour une image  2">
            <a:extLst>
              <a:ext uri="{FF2B5EF4-FFF2-40B4-BE49-F238E27FC236}">
                <a16:creationId xmlns="" xmlns:a16="http://schemas.microsoft.com/office/drawing/2014/main" id="{AEA1436F-BC3B-955A-C17B-44FFB7771D8A}"/>
              </a:ext>
            </a:extLst>
          </p:cNvPr>
          <p:cNvSpPr>
            <a:spLocks noGrp="1"/>
          </p:cNvSpPr>
          <p:nvPr>
            <p:ph type="pic" idx="13"/>
          </p:nvPr>
        </p:nvSpPr>
        <p:spPr/>
        <p:txBody>
          <a:bodyPr/>
          <a:lstStyle/>
          <a:p>
            <a:endParaRPr lang="fr-MA"/>
          </a:p>
        </p:txBody>
      </p:sp>
      <p:sp>
        <p:nvSpPr>
          <p:cNvPr id="6" name="Espace réservé pour une image  5">
            <a:extLst>
              <a:ext uri="{FF2B5EF4-FFF2-40B4-BE49-F238E27FC236}">
                <a16:creationId xmlns="" xmlns:a16="http://schemas.microsoft.com/office/drawing/2014/main" id="{29576F5E-02F0-F75A-7FF0-2FCF916EF297}"/>
              </a:ext>
            </a:extLst>
          </p:cNvPr>
          <p:cNvSpPr>
            <a:spLocks noGrp="1"/>
          </p:cNvSpPr>
          <p:nvPr>
            <p:ph type="pic" idx="9"/>
          </p:nvPr>
        </p:nvSpPr>
        <p:spPr/>
        <p:txBody>
          <a:bodyPr/>
          <a:lstStyle/>
          <a:p>
            <a:endParaRPr lang="fr-MA"/>
          </a:p>
        </p:txBody>
      </p:sp>
      <p:sp>
        <p:nvSpPr>
          <p:cNvPr id="9" name="Espace réservé pour une image  8">
            <a:extLst>
              <a:ext uri="{FF2B5EF4-FFF2-40B4-BE49-F238E27FC236}">
                <a16:creationId xmlns="" xmlns:a16="http://schemas.microsoft.com/office/drawing/2014/main" id="{4CBC03A4-E7F6-F272-3C1E-D295C8917078}"/>
              </a:ext>
            </a:extLst>
          </p:cNvPr>
          <p:cNvSpPr>
            <a:spLocks noGrp="1"/>
          </p:cNvSpPr>
          <p:nvPr>
            <p:ph type="pic" idx="8"/>
          </p:nvPr>
        </p:nvSpPr>
        <p:spPr/>
        <p:txBody>
          <a:bodyPr/>
          <a:lstStyle/>
          <a:p>
            <a:endParaRPr lang="fr-MA"/>
          </a:p>
        </p:txBody>
      </p:sp>
      <p:pic>
        <p:nvPicPr>
          <p:cNvPr id="22" name="Image 21">
            <a:extLst>
              <a:ext uri="{FF2B5EF4-FFF2-40B4-BE49-F238E27FC236}">
                <a16:creationId xmlns="" xmlns:a16="http://schemas.microsoft.com/office/drawing/2014/main" id="{49741942-1860-7AA4-5729-25F9E536DF6D}"/>
              </a:ext>
            </a:extLst>
          </p:cNvPr>
          <p:cNvPicPr>
            <a:picLocks noChangeAspect="1"/>
          </p:cNvPicPr>
          <p:nvPr/>
        </p:nvPicPr>
        <p:blipFill>
          <a:blip r:embed="rId9"/>
          <a:stretch>
            <a:fillRect/>
          </a:stretch>
        </p:blipFill>
        <p:spPr>
          <a:xfrm>
            <a:off x="3551734" y="2568928"/>
            <a:ext cx="2021442" cy="1986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 22">
            <a:extLst>
              <a:ext uri="{FF2B5EF4-FFF2-40B4-BE49-F238E27FC236}">
                <a16:creationId xmlns="" xmlns:a16="http://schemas.microsoft.com/office/drawing/2014/main" id="{A0B3B3C4-CCEA-05D5-AB01-FA6E67E957D5}"/>
              </a:ext>
            </a:extLst>
          </p:cNvPr>
          <p:cNvPicPr>
            <a:picLocks noChangeAspect="1"/>
          </p:cNvPicPr>
          <p:nvPr/>
        </p:nvPicPr>
        <p:blipFill>
          <a:blip r:embed="rId10"/>
          <a:srcRect l="9219" t="4257" r="10870" b="26608"/>
          <a:stretch/>
        </p:blipFill>
        <p:spPr>
          <a:xfrm>
            <a:off x="1231627" y="2529000"/>
            <a:ext cx="2012333" cy="2065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Image 23">
            <a:extLst>
              <a:ext uri="{FF2B5EF4-FFF2-40B4-BE49-F238E27FC236}">
                <a16:creationId xmlns="" xmlns:a16="http://schemas.microsoft.com/office/drawing/2014/main" id="{F7A3089A-6CEF-83F4-ED52-3DECE0DEE02E}"/>
              </a:ext>
            </a:extLst>
          </p:cNvPr>
          <p:cNvPicPr>
            <a:picLocks noChangeAspect="1"/>
          </p:cNvPicPr>
          <p:nvPr/>
        </p:nvPicPr>
        <p:blipFill>
          <a:blip r:embed="rId11"/>
          <a:srcRect l="8809" t="7771" r="6033" b="26397"/>
          <a:stretch/>
        </p:blipFill>
        <p:spPr>
          <a:xfrm>
            <a:off x="5894382" y="2536532"/>
            <a:ext cx="1990731" cy="1986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6" name="Google Shape;1586;p25"/>
          <p:cNvSpPr txBox="1">
            <a:spLocks noGrp="1"/>
          </p:cNvSpPr>
          <p:nvPr>
            <p:ph type="title"/>
          </p:nvPr>
        </p:nvSpPr>
        <p:spPr>
          <a:xfrm>
            <a:off x="672485" y="760496"/>
            <a:ext cx="6774520" cy="612000"/>
          </a:xfrm>
          <a:prstGeom prst="rect">
            <a:avLst/>
          </a:prstGeom>
          <a:noFill/>
          <a:ln>
            <a:noFill/>
          </a:ln>
        </p:spPr>
        <p:txBody>
          <a:bodyPr spcFirstLastPara="1" wrap="square" lIns="91425" tIns="45700" rIns="91425" bIns="45700" anchor="ctr" anchorCtr="0">
            <a:noAutofit/>
          </a:bodyPr>
          <a:lstStyle/>
          <a:p>
            <a:pPr lvl="0">
              <a:lnSpc>
                <a:spcPct val="100000"/>
              </a:lnSpc>
            </a:pPr>
            <a:r>
              <a:rPr lang="ar-MA" sz="2400" b="1" kern="1200" dirty="0">
                <a:solidFill>
                  <a:schemeClr val="bg1">
                    <a:lumMod val="50000"/>
                  </a:schemeClr>
                </a:solidFill>
                <a:ea typeface="Calibri" panose="020F0502020204030204" pitchFamily="34" charset="0"/>
              </a:rPr>
              <a:t>من هؤلاء</a:t>
            </a:r>
            <a:r>
              <a:rPr lang="ar-MA" sz="2400" b="1" dirty="0">
                <a:solidFill>
                  <a:schemeClr val="bg1">
                    <a:lumMod val="50000"/>
                  </a:schemeClr>
                </a:solidFill>
                <a:ea typeface="Arial"/>
                <a:sym typeface="Arial"/>
              </a:rPr>
              <a:t>؟</a:t>
            </a:r>
            <a:r>
              <a:rPr lang="fr-FR" sz="2400" b="1" dirty="0">
                <a:solidFill>
                  <a:schemeClr val="bg1">
                    <a:lumMod val="50000"/>
                  </a:schemeClr>
                </a:solidFill>
                <a:ea typeface="Arial"/>
                <a:sym typeface="Arial"/>
              </a:rPr>
              <a:t> </a:t>
            </a:r>
            <a:r>
              <a:rPr kumimoji="0" lang="ar-MA" sz="2400" i="1" u="none" strike="noStrike" kern="0" cap="none" spc="0" normalizeH="0" baseline="0" noProof="0" dirty="0">
                <a:ln>
                  <a:noFill/>
                </a:ln>
                <a:solidFill>
                  <a:schemeClr val="bg1">
                    <a:lumMod val="50000"/>
                  </a:schemeClr>
                </a:solidFill>
                <a:effectLst/>
                <a:uLnTx/>
                <a:uFillTx/>
                <a:latin typeface="Microsoft Uighur" panose="02000000000000000000" pitchFamily="2" charset="-78"/>
                <a:ea typeface="Arial"/>
                <a:cs typeface="Microsoft Uighur" panose="02000000000000000000" pitchFamily="2" charset="-78"/>
                <a:sym typeface="Arial"/>
              </a:rPr>
              <a:t>يمكن للمتعلمين استعمال اللغة الأم للتعبير عن الكلمة.</a:t>
            </a:r>
            <a:endParaRPr sz="2400" dirty="0">
              <a:solidFill>
                <a:schemeClr val="bg1">
                  <a:lumMod val="50000"/>
                </a:schemeClr>
              </a:solidFill>
            </a:endParaRPr>
          </a:p>
        </p:txBody>
      </p:sp>
      <p:pic>
        <p:nvPicPr>
          <p:cNvPr id="20" name="Google Shape;86;p130">
            <a:extLst>
              <a:ext uri="{FF2B5EF4-FFF2-40B4-BE49-F238E27FC236}">
                <a16:creationId xmlns="" xmlns:a16="http://schemas.microsoft.com/office/drawing/2014/main" id="{D482C883-27F6-4ED5-8056-1FC525983E32}"/>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87;p130">
            <a:extLst>
              <a:ext uri="{FF2B5EF4-FFF2-40B4-BE49-F238E27FC236}">
                <a16:creationId xmlns="" xmlns:a16="http://schemas.microsoft.com/office/drawing/2014/main" id="{756042D5-3F35-44A8-9793-5F0B05AC79FB}"/>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22" name="Google Shape;88;p130">
            <a:extLst>
              <a:ext uri="{FF2B5EF4-FFF2-40B4-BE49-F238E27FC236}">
                <a16:creationId xmlns="" xmlns:a16="http://schemas.microsoft.com/office/drawing/2014/main" id="{253011E8-C4A4-4F9F-9ED1-71AEFD6581E3}"/>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89;p130">
            <a:extLst>
              <a:ext uri="{FF2B5EF4-FFF2-40B4-BE49-F238E27FC236}">
                <a16:creationId xmlns="" xmlns:a16="http://schemas.microsoft.com/office/drawing/2014/main" id="{DA3C57E4-D385-435D-911A-32E3514C5D19}"/>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24" name="Google Shape;90;p130">
            <a:extLst>
              <a:ext uri="{FF2B5EF4-FFF2-40B4-BE49-F238E27FC236}">
                <a16:creationId xmlns="" xmlns:a16="http://schemas.microsoft.com/office/drawing/2014/main" id="{E3C121BD-327E-4B79-A369-80C5183A3BB7}"/>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5" name="Google Shape;91;p130">
            <a:extLst>
              <a:ext uri="{FF2B5EF4-FFF2-40B4-BE49-F238E27FC236}">
                <a16:creationId xmlns="" xmlns:a16="http://schemas.microsoft.com/office/drawing/2014/main" id="{FC33C257-5C82-4869-BA10-12C0345D516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6" name="Google Shape;92;p130">
            <a:extLst>
              <a:ext uri="{FF2B5EF4-FFF2-40B4-BE49-F238E27FC236}">
                <a16:creationId xmlns="" xmlns:a16="http://schemas.microsoft.com/office/drawing/2014/main" id="{95B1438F-6234-4894-950F-1CB60074BB0D}"/>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7" name="Google Shape;93;p130">
            <a:extLst>
              <a:ext uri="{FF2B5EF4-FFF2-40B4-BE49-F238E27FC236}">
                <a16:creationId xmlns="" xmlns:a16="http://schemas.microsoft.com/office/drawing/2014/main" id="{03357402-73D0-467B-8878-FFF1961EB39A}"/>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8" name="Google Shape;94;p130">
            <a:extLst>
              <a:ext uri="{FF2B5EF4-FFF2-40B4-BE49-F238E27FC236}">
                <a16:creationId xmlns="" xmlns:a16="http://schemas.microsoft.com/office/drawing/2014/main" id="{43EB40BF-59DD-4277-BBE8-31D588435C4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9" name="Google Shape;95;p130">
            <a:extLst>
              <a:ext uri="{FF2B5EF4-FFF2-40B4-BE49-F238E27FC236}">
                <a16:creationId xmlns="" xmlns:a16="http://schemas.microsoft.com/office/drawing/2014/main" id="{5FF62077-7FC7-4CD6-B6D8-9A05F900F0E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8" name="Espace réservé pour une image  7" descr="Une image contenant habits, sourire, dessin humoristique, clipart&#10;&#10;Le contenu généré par l’IA peut être incorrect.">
            <a:extLst>
              <a:ext uri="{FF2B5EF4-FFF2-40B4-BE49-F238E27FC236}">
                <a16:creationId xmlns="" xmlns:a16="http://schemas.microsoft.com/office/drawing/2014/main" id="{F42A4753-078C-8619-3D14-B7DF7BA1CC7A}"/>
              </a:ext>
            </a:extLst>
          </p:cNvPr>
          <p:cNvPicPr>
            <a:picLocks noGrp="1" noChangeAspect="1"/>
          </p:cNvPicPr>
          <p:nvPr>
            <p:ph type="pic" idx="3"/>
          </p:nvPr>
        </p:nvPicPr>
        <p:blipFill>
          <a:blip r:embed="rId8"/>
          <a:srcRect/>
          <a:stretch>
            <a:fillRect/>
          </a:stretch>
        </p:blipFill>
        <p:spPr>
          <a:xfrm>
            <a:off x="7960105" y="719856"/>
            <a:ext cx="761811" cy="761811"/>
          </a:xfrm>
        </p:spPr>
      </p:pic>
      <p:pic>
        <p:nvPicPr>
          <p:cNvPr id="2" name="Image 1">
            <a:extLst>
              <a:ext uri="{FF2B5EF4-FFF2-40B4-BE49-F238E27FC236}">
                <a16:creationId xmlns="" xmlns:a16="http://schemas.microsoft.com/office/drawing/2014/main" id="{D5968BF4-3389-50FD-CB3F-07AAF5992CB2}"/>
              </a:ext>
            </a:extLst>
          </p:cNvPr>
          <p:cNvPicPr>
            <a:picLocks noChangeAspect="1"/>
          </p:cNvPicPr>
          <p:nvPr/>
        </p:nvPicPr>
        <p:blipFill>
          <a:blip r:embed="rId9"/>
          <a:srcRect l="8277" t="5076" r="9691" b="25814"/>
          <a:stretch/>
        </p:blipFill>
        <p:spPr>
          <a:xfrm>
            <a:off x="2876203" y="2119117"/>
            <a:ext cx="3391593" cy="3390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10791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4">
          <a:extLst>
            <a:ext uri="{FF2B5EF4-FFF2-40B4-BE49-F238E27FC236}">
              <a16:creationId xmlns="" xmlns:a16="http://schemas.microsoft.com/office/drawing/2014/main" id="{577D7EFF-32CC-BE45-003E-0476816B5C46}"/>
            </a:ext>
          </a:extLst>
        </p:cNvPr>
        <p:cNvGrpSpPr/>
        <p:nvPr/>
      </p:nvGrpSpPr>
      <p:grpSpPr>
        <a:xfrm>
          <a:off x="0" y="0"/>
          <a:ext cx="0" cy="0"/>
          <a:chOff x="0" y="0"/>
          <a:chExt cx="0" cy="0"/>
        </a:xfrm>
      </p:grpSpPr>
      <p:sp>
        <p:nvSpPr>
          <p:cNvPr id="1586" name="Google Shape;1586;p25">
            <a:extLst>
              <a:ext uri="{FF2B5EF4-FFF2-40B4-BE49-F238E27FC236}">
                <a16:creationId xmlns="" xmlns:a16="http://schemas.microsoft.com/office/drawing/2014/main" id="{68A7D97F-5B9B-FFA5-CB48-8A3F1972DB30}"/>
              </a:ext>
            </a:extLst>
          </p:cNvPr>
          <p:cNvSpPr txBox="1">
            <a:spLocks noGrp="1"/>
          </p:cNvSpPr>
          <p:nvPr>
            <p:ph type="title"/>
          </p:nvPr>
        </p:nvSpPr>
        <p:spPr>
          <a:xfrm>
            <a:off x="620017" y="760966"/>
            <a:ext cx="6840000" cy="612000"/>
          </a:xfrm>
          <a:prstGeom prst="rect">
            <a:avLst/>
          </a:prstGeom>
          <a:noFill/>
          <a:ln>
            <a:noFill/>
          </a:ln>
        </p:spPr>
        <p:txBody>
          <a:bodyPr spcFirstLastPara="1" wrap="square" lIns="91425" tIns="45700" rIns="91425" bIns="45700" anchor="ctr" anchorCtr="0">
            <a:norm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هؤلاء ضيوف. ضيوف. رَدِّدوا : ضيوف.  </a:t>
            </a:r>
            <a:endParaRPr sz="2400" dirty="0">
              <a:solidFill>
                <a:schemeClr val="bg1">
                  <a:lumMod val="50000"/>
                </a:schemeClr>
              </a:solidFill>
            </a:endParaRPr>
          </a:p>
        </p:txBody>
      </p:sp>
      <p:sp>
        <p:nvSpPr>
          <p:cNvPr id="4" name="Google Shape;1483;p20">
            <a:extLst>
              <a:ext uri="{FF2B5EF4-FFF2-40B4-BE49-F238E27FC236}">
                <a16:creationId xmlns="" xmlns:a16="http://schemas.microsoft.com/office/drawing/2014/main" id="{88A21363-B1C5-3324-5CEC-F87D82CFC4CD}"/>
              </a:ext>
            </a:extLst>
          </p:cNvPr>
          <p:cNvSpPr/>
          <p:nvPr/>
        </p:nvSpPr>
        <p:spPr>
          <a:xfrm>
            <a:off x="3941135" y="1062000"/>
            <a:ext cx="5441773" cy="1530219"/>
          </a:xfrm>
          <a:prstGeom prst="roundRect">
            <a:avLst>
              <a:gd name="adj" fmla="val 16667"/>
            </a:avLst>
          </a:prstGeom>
          <a:no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endParaRPr lang="ar-MA" sz="4400" b="1" dirty="0">
              <a:solidFill>
                <a:srgbClr val="424D7B"/>
              </a:solidFill>
              <a:latin typeface="Microsoft Uighur" panose="02000000000000000000" pitchFamily="2" charset="-78"/>
              <a:cs typeface="Microsoft Uighur" panose="02000000000000000000" pitchFamily="2" charset="-78"/>
              <a:sym typeface="Arial"/>
            </a:endParaRPr>
          </a:p>
        </p:txBody>
      </p:sp>
      <p:pic>
        <p:nvPicPr>
          <p:cNvPr id="20" name="Google Shape;86;p130">
            <a:extLst>
              <a:ext uri="{FF2B5EF4-FFF2-40B4-BE49-F238E27FC236}">
                <a16:creationId xmlns="" xmlns:a16="http://schemas.microsoft.com/office/drawing/2014/main" id="{58CE6787-28CA-2FF2-8B0F-D59B1993DB49}"/>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87;p130">
            <a:extLst>
              <a:ext uri="{FF2B5EF4-FFF2-40B4-BE49-F238E27FC236}">
                <a16:creationId xmlns="" xmlns:a16="http://schemas.microsoft.com/office/drawing/2014/main" id="{DC5E7928-ABD3-B477-E9C1-4D46476055E5}"/>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22" name="Google Shape;88;p130">
            <a:extLst>
              <a:ext uri="{FF2B5EF4-FFF2-40B4-BE49-F238E27FC236}">
                <a16:creationId xmlns="" xmlns:a16="http://schemas.microsoft.com/office/drawing/2014/main" id="{9AD75A35-E87B-344D-ACA0-0D85A5AEE865}"/>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89;p130">
            <a:extLst>
              <a:ext uri="{FF2B5EF4-FFF2-40B4-BE49-F238E27FC236}">
                <a16:creationId xmlns="" xmlns:a16="http://schemas.microsoft.com/office/drawing/2014/main" id="{8B328CBF-1E46-3400-8532-BE279D1F967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24" name="Google Shape;90;p130">
            <a:extLst>
              <a:ext uri="{FF2B5EF4-FFF2-40B4-BE49-F238E27FC236}">
                <a16:creationId xmlns="" xmlns:a16="http://schemas.microsoft.com/office/drawing/2014/main" id="{4916FF4D-C4C6-3C13-80C7-236D4C2A4C13}"/>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5" name="Google Shape;91;p130">
            <a:extLst>
              <a:ext uri="{FF2B5EF4-FFF2-40B4-BE49-F238E27FC236}">
                <a16:creationId xmlns="" xmlns:a16="http://schemas.microsoft.com/office/drawing/2014/main" id="{A102B74D-3404-B7FB-E83F-C93812283F4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6" name="Google Shape;92;p130">
            <a:extLst>
              <a:ext uri="{FF2B5EF4-FFF2-40B4-BE49-F238E27FC236}">
                <a16:creationId xmlns="" xmlns:a16="http://schemas.microsoft.com/office/drawing/2014/main" id="{7CA4B2DD-1B7F-9128-F2DF-B730429CAA1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7" name="Google Shape;93;p130">
            <a:extLst>
              <a:ext uri="{FF2B5EF4-FFF2-40B4-BE49-F238E27FC236}">
                <a16:creationId xmlns="" xmlns:a16="http://schemas.microsoft.com/office/drawing/2014/main" id="{41B0FD09-0196-537A-CDC8-8F4F43C0182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8" name="Google Shape;94;p130">
            <a:extLst>
              <a:ext uri="{FF2B5EF4-FFF2-40B4-BE49-F238E27FC236}">
                <a16:creationId xmlns="" xmlns:a16="http://schemas.microsoft.com/office/drawing/2014/main" id="{D2098B39-0385-BA3A-5D6C-F4F674428E2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9" name="Google Shape;95;p130">
            <a:extLst>
              <a:ext uri="{FF2B5EF4-FFF2-40B4-BE49-F238E27FC236}">
                <a16:creationId xmlns="" xmlns:a16="http://schemas.microsoft.com/office/drawing/2014/main" id="{A356A1CB-C7CC-72C1-BECA-370E093E88F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9" name="Espace réservé pour une image  22" descr="Une image contenant habits, sourire, dessin humoristique, clipart&#10;&#10;Le contenu généré par l’IA peut être incorrect.">
            <a:extLst>
              <a:ext uri="{FF2B5EF4-FFF2-40B4-BE49-F238E27FC236}">
                <a16:creationId xmlns="" xmlns:a16="http://schemas.microsoft.com/office/drawing/2014/main" id="{0327BBA1-F518-B002-C56E-1B67DB5893F1}"/>
              </a:ext>
            </a:extLst>
          </p:cNvPr>
          <p:cNvPicPr>
            <a:picLocks noChangeAspect="1"/>
          </p:cNvPicPr>
          <p:nvPr/>
        </p:nvPicPr>
        <p:blipFill>
          <a:blip r:embed="rId8"/>
          <a:srcRect/>
          <a:stretch>
            <a:fillRect/>
          </a:stretch>
        </p:blipFill>
        <p:spPr>
          <a:xfrm>
            <a:off x="7885113" y="643034"/>
            <a:ext cx="828000" cy="828000"/>
          </a:xfrm>
          <a:prstGeom prst="rect">
            <a:avLst/>
          </a:prstGeom>
          <a:noFill/>
          <a:ln>
            <a:noFill/>
          </a:ln>
        </p:spPr>
      </p:pic>
      <p:sp>
        <p:nvSpPr>
          <p:cNvPr id="3" name="Espace réservé du texte 23">
            <a:extLst>
              <a:ext uri="{FF2B5EF4-FFF2-40B4-BE49-F238E27FC236}">
                <a16:creationId xmlns="" xmlns:a16="http://schemas.microsoft.com/office/drawing/2014/main" id="{DB457374-EE30-FF15-33EE-A6DC074C339C}"/>
              </a:ext>
            </a:extLst>
          </p:cNvPr>
          <p:cNvSpPr txBox="1">
            <a:spLocks/>
          </p:cNvSpPr>
          <p:nvPr/>
        </p:nvSpPr>
        <p:spPr>
          <a:xfrm>
            <a:off x="4392613" y="3465513"/>
            <a:ext cx="4446587" cy="7774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r>
              <a:rPr lang="ar-MA" sz="8000" b="1" dirty="0">
                <a:solidFill>
                  <a:srgbClr val="424D7B"/>
                </a:solidFill>
                <a:latin typeface="Microsoft Uighur" panose="02000000000000000000" pitchFamily="2" charset="-78"/>
                <a:cs typeface="Microsoft Uighur" panose="02000000000000000000" pitchFamily="2" charset="-78"/>
              </a:rPr>
              <a:t>ضُـيوف</a:t>
            </a:r>
            <a:endParaRPr lang="fr-FR" sz="8000" dirty="0"/>
          </a:p>
        </p:txBody>
      </p:sp>
      <p:pic>
        <p:nvPicPr>
          <p:cNvPr id="5" name="Image 4">
            <a:extLst>
              <a:ext uri="{FF2B5EF4-FFF2-40B4-BE49-F238E27FC236}">
                <a16:creationId xmlns="" xmlns:a16="http://schemas.microsoft.com/office/drawing/2014/main" id="{4B5EF879-23C9-7A1F-83E8-6F8042BACCED}"/>
              </a:ext>
            </a:extLst>
          </p:cNvPr>
          <p:cNvPicPr>
            <a:picLocks noChangeAspect="1"/>
          </p:cNvPicPr>
          <p:nvPr/>
        </p:nvPicPr>
        <p:blipFill>
          <a:blip r:embed="rId9"/>
          <a:srcRect l="8277" t="5076" r="9691" b="25814"/>
          <a:stretch/>
        </p:blipFill>
        <p:spPr>
          <a:xfrm>
            <a:off x="1180407" y="2158980"/>
            <a:ext cx="3391593" cy="3390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 xmlns:a16="http://schemas.microsoft.com/office/drawing/2014/main" id="{AACE6C2D-8248-D1D1-C76A-270BDC30089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20000" contrast="-8000"/>
                    </a14:imgEffect>
                  </a14:imgLayer>
                </a14:imgProps>
              </a:ext>
            </a:extLst>
          </a:blip>
          <a:stretch>
            <a:fillRect/>
          </a:stretch>
        </p:blipFill>
        <p:spPr>
          <a:xfrm>
            <a:off x="5821344" y="3256415"/>
            <a:ext cx="402853" cy="302138"/>
          </a:xfrm>
          <a:prstGeom prst="rect">
            <a:avLst/>
          </a:prstGeom>
        </p:spPr>
      </p:pic>
    </p:spTree>
    <p:extLst>
      <p:ext uri="{BB962C8B-B14F-4D97-AF65-F5344CB8AC3E}">
        <p14:creationId xmlns:p14="http://schemas.microsoft.com/office/powerpoint/2010/main" val="331619733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2" name="Google Shape;1672;p35"/>
          <p:cNvSpPr txBox="1">
            <a:spLocks noGrp="1"/>
          </p:cNvSpPr>
          <p:nvPr>
            <p:ph type="title"/>
          </p:nvPr>
        </p:nvSpPr>
        <p:spPr>
          <a:xfrm>
            <a:off x="709470" y="756000"/>
            <a:ext cx="6754817"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i="1" dirty="0">
                <a:solidFill>
                  <a:schemeClr val="bg1">
                    <a:lumMod val="50000"/>
                  </a:schemeClr>
                </a:solidFill>
                <a:ea typeface="Arial"/>
                <a:sym typeface="Arial"/>
              </a:rPr>
              <a:t>ماذا يفعل الولد؟ يمكن للمتعلمين استعمال اللغة الأم للتعبير عن الكلمة. </a:t>
            </a:r>
            <a:endParaRPr sz="2400" b="1" i="1" dirty="0">
              <a:solidFill>
                <a:schemeClr val="bg1">
                  <a:lumMod val="50000"/>
                </a:schemeClr>
              </a:solidFill>
            </a:endParaRPr>
          </a:p>
        </p:txBody>
      </p:sp>
      <p:pic>
        <p:nvPicPr>
          <p:cNvPr id="5" name="Google Shape;86;p130">
            <a:extLst>
              <a:ext uri="{FF2B5EF4-FFF2-40B4-BE49-F238E27FC236}">
                <a16:creationId xmlns="" xmlns:a16="http://schemas.microsoft.com/office/drawing/2014/main" id="{5B971F4E-3285-4600-9A31-20B13FD25D62}"/>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 xmlns:a16="http://schemas.microsoft.com/office/drawing/2014/main" id="{9C923454-64AC-4D40-9D07-3072C6F73834}"/>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 xmlns:a16="http://schemas.microsoft.com/office/drawing/2014/main" id="{D485BAF5-20EE-4EB8-A14A-69A3558F800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 xmlns:a16="http://schemas.microsoft.com/office/drawing/2014/main" id="{C62FDE45-3509-4642-8DC7-A2456437B961}"/>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1" name="Google Shape;90;p130">
            <a:extLst>
              <a:ext uri="{FF2B5EF4-FFF2-40B4-BE49-F238E27FC236}">
                <a16:creationId xmlns="" xmlns:a16="http://schemas.microsoft.com/office/drawing/2014/main" id="{4B1717F7-6229-4D24-A9B3-9E6779D5010A}"/>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2" name="Google Shape;91;p130">
            <a:extLst>
              <a:ext uri="{FF2B5EF4-FFF2-40B4-BE49-F238E27FC236}">
                <a16:creationId xmlns="" xmlns:a16="http://schemas.microsoft.com/office/drawing/2014/main" id="{405BD677-FBAF-48A7-A929-59EA7684485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92;p130">
            <a:extLst>
              <a:ext uri="{FF2B5EF4-FFF2-40B4-BE49-F238E27FC236}">
                <a16:creationId xmlns="" xmlns:a16="http://schemas.microsoft.com/office/drawing/2014/main" id="{A177A671-A4CC-4AFD-9FD6-CD43CAB3D57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Google Shape;93;p130">
            <a:extLst>
              <a:ext uri="{FF2B5EF4-FFF2-40B4-BE49-F238E27FC236}">
                <a16:creationId xmlns="" xmlns:a16="http://schemas.microsoft.com/office/drawing/2014/main" id="{1B529B7B-4159-45E5-A635-0B206D35251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5" name="Google Shape;94;p130">
            <a:extLst>
              <a:ext uri="{FF2B5EF4-FFF2-40B4-BE49-F238E27FC236}">
                <a16:creationId xmlns="" xmlns:a16="http://schemas.microsoft.com/office/drawing/2014/main" id="{9D1E50C7-E267-43EF-B656-4581DB37D7E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6" name="Google Shape;95;p130">
            <a:extLst>
              <a:ext uri="{FF2B5EF4-FFF2-40B4-BE49-F238E27FC236}">
                <a16:creationId xmlns="" xmlns:a16="http://schemas.microsoft.com/office/drawing/2014/main" id="{B52C6831-BC74-4A23-9A23-EF888418C09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 xmlns:a16="http://schemas.microsoft.com/office/drawing/2014/main" id="{7913DF54-0A62-4DE4-7C69-2D5B4231A815}"/>
              </a:ext>
            </a:extLst>
          </p:cNvPr>
          <p:cNvPicPr>
            <a:picLocks noGrp="1" noChangeAspect="1"/>
          </p:cNvPicPr>
          <p:nvPr>
            <p:ph type="pic" idx="3"/>
          </p:nvPr>
        </p:nvPicPr>
        <p:blipFill>
          <a:blip r:embed="rId8"/>
          <a:srcRect/>
          <a:stretch>
            <a:fillRect/>
          </a:stretch>
        </p:blipFill>
        <p:spPr>
          <a:xfrm>
            <a:off x="7960105" y="719856"/>
            <a:ext cx="751497" cy="751497"/>
          </a:xfrm>
        </p:spPr>
      </p:pic>
      <p:pic>
        <p:nvPicPr>
          <p:cNvPr id="2" name="Image 1">
            <a:extLst>
              <a:ext uri="{FF2B5EF4-FFF2-40B4-BE49-F238E27FC236}">
                <a16:creationId xmlns="" xmlns:a16="http://schemas.microsoft.com/office/drawing/2014/main" id="{53D21995-A2C1-A6A2-776C-6D718CAC0F24}"/>
              </a:ext>
            </a:extLst>
          </p:cNvPr>
          <p:cNvPicPr>
            <a:picLocks noChangeAspect="1"/>
          </p:cNvPicPr>
          <p:nvPr/>
        </p:nvPicPr>
        <p:blipFill>
          <a:blip r:embed="rId9"/>
          <a:srcRect l="7650" t="6017" r="9520" b="27349"/>
          <a:stretch/>
        </p:blipFill>
        <p:spPr>
          <a:xfrm>
            <a:off x="3148788" y="2261419"/>
            <a:ext cx="3252902" cy="3186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80" name="Google Shape;1680;p36"/>
          <p:cNvSpPr txBox="1">
            <a:spLocks noGrp="1"/>
          </p:cNvSpPr>
          <p:nvPr>
            <p:ph type="title"/>
          </p:nvPr>
        </p:nvSpPr>
        <p:spPr>
          <a:xfrm>
            <a:off x="1258916" y="756000"/>
            <a:ext cx="6218182" cy="612000"/>
          </a:xfrm>
          <a:prstGeom prst="rect">
            <a:avLst/>
          </a:prstGeom>
          <a:noFill/>
          <a:ln>
            <a:noFill/>
          </a:ln>
        </p:spPr>
        <p:txBody>
          <a:bodyPr spcFirstLastPara="1" wrap="square" lIns="91425" tIns="45700" rIns="91425" bIns="45700" anchor="ctr" anchorCtr="0">
            <a:normAutofit/>
          </a:bodyPr>
          <a:lstStyle/>
          <a:p>
            <a:pPr marL="0" lvl="0" indent="0" algn="r" rtl="1">
              <a:lnSpc>
                <a:spcPct val="100000"/>
              </a:lnSpc>
              <a:spcBef>
                <a:spcPts val="0"/>
              </a:spcBef>
              <a:spcAft>
                <a:spcPts val="0"/>
              </a:spcAft>
              <a:buClr>
                <a:srgbClr val="A5A5A5"/>
              </a:buClr>
              <a:buSzPts val="1600"/>
              <a:buFont typeface="Arial"/>
              <a:buNone/>
            </a:pPr>
            <a:r>
              <a:rPr lang="ar-MA" sz="2400" b="1" i="1" dirty="0">
                <a:solidFill>
                  <a:schemeClr val="bg1">
                    <a:lumMod val="50000"/>
                  </a:schemeClr>
                </a:solidFill>
                <a:ea typeface="Arial"/>
                <a:sym typeface="Arial"/>
              </a:rPr>
              <a:t>الولد يعتني بالزهرة. يعتني. </a:t>
            </a:r>
            <a:r>
              <a:rPr lang="ar-MA" sz="2400" b="1" dirty="0">
                <a:solidFill>
                  <a:schemeClr val="bg1">
                    <a:lumMod val="50000"/>
                  </a:schemeClr>
                </a:solidFill>
                <a:ea typeface="Arial"/>
                <a:sym typeface="Arial"/>
              </a:rPr>
              <a:t>رَدِّدوا : يعتني. </a:t>
            </a:r>
            <a:endParaRPr sz="2400" dirty="0">
              <a:solidFill>
                <a:schemeClr val="bg1">
                  <a:lumMod val="50000"/>
                </a:schemeClr>
              </a:solidFill>
            </a:endParaRPr>
          </a:p>
        </p:txBody>
      </p:sp>
      <p:pic>
        <p:nvPicPr>
          <p:cNvPr id="11" name="Google Shape;86;p130">
            <a:extLst>
              <a:ext uri="{FF2B5EF4-FFF2-40B4-BE49-F238E27FC236}">
                <a16:creationId xmlns="" xmlns:a16="http://schemas.microsoft.com/office/drawing/2014/main" id="{C1F7BD46-02C7-4639-87DE-251F3CA78AA9}"/>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 xmlns:a16="http://schemas.microsoft.com/office/drawing/2014/main" id="{F682B54F-2E60-41E8-8DEF-9D8951B1878D}"/>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 xmlns:a16="http://schemas.microsoft.com/office/drawing/2014/main" id="{D1D15309-4E61-4C6F-837F-119ACFCBBE1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89;p130">
            <a:extLst>
              <a:ext uri="{FF2B5EF4-FFF2-40B4-BE49-F238E27FC236}">
                <a16:creationId xmlns="" xmlns:a16="http://schemas.microsoft.com/office/drawing/2014/main" id="{CE6D6B66-530B-413B-AF08-B0E83BA58AAB}"/>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90;p130">
            <a:extLst>
              <a:ext uri="{FF2B5EF4-FFF2-40B4-BE49-F238E27FC236}">
                <a16:creationId xmlns="" xmlns:a16="http://schemas.microsoft.com/office/drawing/2014/main" id="{0B115A36-E57A-4369-B08B-BDC576C22E3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6" name="Google Shape;91;p130">
            <a:extLst>
              <a:ext uri="{FF2B5EF4-FFF2-40B4-BE49-F238E27FC236}">
                <a16:creationId xmlns="" xmlns:a16="http://schemas.microsoft.com/office/drawing/2014/main" id="{2A51847D-08C3-422F-A502-D08273A91AF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92;p130">
            <a:extLst>
              <a:ext uri="{FF2B5EF4-FFF2-40B4-BE49-F238E27FC236}">
                <a16:creationId xmlns="" xmlns:a16="http://schemas.microsoft.com/office/drawing/2014/main" id="{7B9CF7AA-D53E-4B1E-A1F3-3A2557F5124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8" name="Google Shape;93;p130">
            <a:extLst>
              <a:ext uri="{FF2B5EF4-FFF2-40B4-BE49-F238E27FC236}">
                <a16:creationId xmlns="" xmlns:a16="http://schemas.microsoft.com/office/drawing/2014/main" id="{082D3A24-CC6B-4F81-B938-3CEAC3799CD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4;p130">
            <a:extLst>
              <a:ext uri="{FF2B5EF4-FFF2-40B4-BE49-F238E27FC236}">
                <a16:creationId xmlns="" xmlns:a16="http://schemas.microsoft.com/office/drawing/2014/main" id="{37145941-5E33-49A7-B062-98B3E28C36E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0" name="Google Shape;95;p130">
            <a:extLst>
              <a:ext uri="{FF2B5EF4-FFF2-40B4-BE49-F238E27FC236}">
                <a16:creationId xmlns="" xmlns:a16="http://schemas.microsoft.com/office/drawing/2014/main" id="{82EA5A80-0BC4-4807-B512-C7EBE612A49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7" name="Espace réservé pour une image  6" descr="Une image contenant habits, sourire, dessin humoristique, clipart&#10;&#10;Le contenu généré par l’IA peut être incorrect.">
            <a:extLst>
              <a:ext uri="{FF2B5EF4-FFF2-40B4-BE49-F238E27FC236}">
                <a16:creationId xmlns="" xmlns:a16="http://schemas.microsoft.com/office/drawing/2014/main" id="{0ABB721C-CC10-3478-8907-0EE49216DF1B}"/>
              </a:ext>
            </a:extLst>
          </p:cNvPr>
          <p:cNvPicPr>
            <a:picLocks noGrp="1" noChangeAspect="1"/>
          </p:cNvPicPr>
          <p:nvPr>
            <p:ph type="pic" idx="3"/>
          </p:nvPr>
        </p:nvPicPr>
        <p:blipFill>
          <a:blip r:embed="rId8"/>
          <a:srcRect/>
          <a:stretch>
            <a:fillRect/>
          </a:stretch>
        </p:blipFill>
        <p:spPr>
          <a:xfrm>
            <a:off x="7960105" y="719856"/>
            <a:ext cx="768122" cy="768122"/>
          </a:xfrm>
        </p:spPr>
      </p:pic>
      <p:sp>
        <p:nvSpPr>
          <p:cNvPr id="3" name="Espace réservé du texte 23">
            <a:extLst>
              <a:ext uri="{FF2B5EF4-FFF2-40B4-BE49-F238E27FC236}">
                <a16:creationId xmlns="" xmlns:a16="http://schemas.microsoft.com/office/drawing/2014/main" id="{E677EEE4-F9FB-97FD-068A-6C805A7A2F38}"/>
              </a:ext>
            </a:extLst>
          </p:cNvPr>
          <p:cNvSpPr txBox="1">
            <a:spLocks/>
          </p:cNvSpPr>
          <p:nvPr/>
        </p:nvSpPr>
        <p:spPr>
          <a:xfrm>
            <a:off x="4368007" y="3334936"/>
            <a:ext cx="4581133" cy="7774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r>
              <a:rPr lang="ar-MA" sz="8000" b="1" dirty="0">
                <a:solidFill>
                  <a:srgbClr val="424D7B"/>
                </a:solidFill>
                <a:latin typeface="Microsoft Uighur" panose="02000000000000000000" pitchFamily="2" charset="-78"/>
                <a:cs typeface="Microsoft Uighur" panose="02000000000000000000" pitchFamily="2" charset="-78"/>
              </a:rPr>
              <a:t>يَـعْـتَـنـي</a:t>
            </a:r>
            <a:endParaRPr lang="fr-FR" sz="8000" dirty="0"/>
          </a:p>
        </p:txBody>
      </p:sp>
      <p:pic>
        <p:nvPicPr>
          <p:cNvPr id="4" name="Image 3">
            <a:extLst>
              <a:ext uri="{FF2B5EF4-FFF2-40B4-BE49-F238E27FC236}">
                <a16:creationId xmlns="" xmlns:a16="http://schemas.microsoft.com/office/drawing/2014/main" id="{EA6EBBA0-1666-6094-681F-F05EFD274F4C}"/>
              </a:ext>
            </a:extLst>
          </p:cNvPr>
          <p:cNvPicPr>
            <a:picLocks noChangeAspect="1"/>
          </p:cNvPicPr>
          <p:nvPr/>
        </p:nvPicPr>
        <p:blipFill>
          <a:blip r:embed="rId9"/>
          <a:srcRect l="7650" t="6017" r="9520" b="27349"/>
          <a:stretch/>
        </p:blipFill>
        <p:spPr>
          <a:xfrm>
            <a:off x="1549021" y="2281084"/>
            <a:ext cx="3252902" cy="3186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8" name="Google Shape;1688;p37"/>
          <p:cNvSpPr txBox="1">
            <a:spLocks noGrp="1"/>
          </p:cNvSpPr>
          <p:nvPr>
            <p:ph type="title"/>
          </p:nvPr>
        </p:nvSpPr>
        <p:spPr>
          <a:xfrm>
            <a:off x="767346" y="764238"/>
            <a:ext cx="6696135" cy="612000"/>
          </a:xfrm>
          <a:prstGeom prst="rect">
            <a:avLst/>
          </a:prstGeom>
          <a:noFill/>
          <a:ln>
            <a:noFill/>
          </a:ln>
        </p:spPr>
        <p:txBody>
          <a:bodyPr spcFirstLastPara="1" wrap="square" lIns="91425" tIns="45700" rIns="91425" bIns="45700" anchor="ctr" anchorCtr="0">
            <a:noAutofit/>
          </a:bodyPr>
          <a:lstStyle/>
          <a:p>
            <a:pPr lvl="0">
              <a:lnSpc>
                <a:spcPct val="100000"/>
              </a:lnSpc>
            </a:pPr>
            <a:r>
              <a:rPr lang="ar-MA" sz="2400" b="1" kern="1200" dirty="0">
                <a:solidFill>
                  <a:schemeClr val="bg1">
                    <a:lumMod val="50000"/>
                  </a:schemeClr>
                </a:solidFill>
                <a:ea typeface="Calibri" panose="020F0502020204030204" pitchFamily="34" charset="0"/>
              </a:rPr>
              <a:t>ماذا يفعل الولد</a:t>
            </a:r>
            <a:r>
              <a:rPr lang="ar-MA" sz="2400" b="1" i="1" dirty="0">
                <a:solidFill>
                  <a:schemeClr val="bg1">
                    <a:lumMod val="50000"/>
                  </a:schemeClr>
                </a:solidFill>
                <a:ea typeface="Arial"/>
                <a:sym typeface="Arial"/>
              </a:rPr>
              <a:t>؟</a:t>
            </a:r>
            <a:r>
              <a:rPr lang="fr-FR" sz="2400" b="1" i="1" dirty="0">
                <a:solidFill>
                  <a:schemeClr val="bg1">
                    <a:lumMod val="50000"/>
                  </a:schemeClr>
                </a:solidFill>
                <a:ea typeface="Arial"/>
                <a:sym typeface="Arial"/>
              </a:rPr>
              <a:t> </a:t>
            </a:r>
            <a:r>
              <a:rPr lang="ar-MA" sz="2400" i="1" dirty="0">
                <a:solidFill>
                  <a:schemeClr val="bg1">
                    <a:lumMod val="50000"/>
                  </a:schemeClr>
                </a:solidFill>
                <a:ea typeface="Arial"/>
                <a:sym typeface="Arial"/>
              </a:rPr>
              <a:t>يمكن للمتعلمين استعمال اللغة الأم للتعبير عن الكلمة. </a:t>
            </a:r>
            <a:endParaRPr sz="2400" i="1" dirty="0">
              <a:solidFill>
                <a:schemeClr val="bg1">
                  <a:lumMod val="50000"/>
                </a:schemeClr>
              </a:solidFill>
            </a:endParaRPr>
          </a:p>
        </p:txBody>
      </p:sp>
      <p:pic>
        <p:nvPicPr>
          <p:cNvPr id="5" name="Google Shape;86;p130">
            <a:extLst>
              <a:ext uri="{FF2B5EF4-FFF2-40B4-BE49-F238E27FC236}">
                <a16:creationId xmlns="" xmlns:a16="http://schemas.microsoft.com/office/drawing/2014/main" id="{98857740-B387-4F6F-B296-D4366006C0BC}"/>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 xmlns:a16="http://schemas.microsoft.com/office/drawing/2014/main" id="{7776BF6C-E1BA-4831-82F1-E8D156D14653}"/>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 xmlns:a16="http://schemas.microsoft.com/office/drawing/2014/main" id="{8C436050-3B6A-42A3-884A-1BDFAB229ACB}"/>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 xmlns:a16="http://schemas.microsoft.com/office/drawing/2014/main" id="{94433E29-5327-4F9E-8D0C-959406357493}"/>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1" name="Google Shape;90;p130">
            <a:extLst>
              <a:ext uri="{FF2B5EF4-FFF2-40B4-BE49-F238E27FC236}">
                <a16:creationId xmlns="" xmlns:a16="http://schemas.microsoft.com/office/drawing/2014/main" id="{33835638-9615-43AB-A100-8F519C127F24}"/>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2" name="Google Shape;91;p130">
            <a:extLst>
              <a:ext uri="{FF2B5EF4-FFF2-40B4-BE49-F238E27FC236}">
                <a16:creationId xmlns="" xmlns:a16="http://schemas.microsoft.com/office/drawing/2014/main" id="{46B20DA6-584E-43A8-BEE5-110DCB55F46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92;p130">
            <a:extLst>
              <a:ext uri="{FF2B5EF4-FFF2-40B4-BE49-F238E27FC236}">
                <a16:creationId xmlns="" xmlns:a16="http://schemas.microsoft.com/office/drawing/2014/main" id="{B03A8573-0535-4BFD-BC89-56F0DAB918DA}"/>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Google Shape;93;p130">
            <a:extLst>
              <a:ext uri="{FF2B5EF4-FFF2-40B4-BE49-F238E27FC236}">
                <a16:creationId xmlns="" xmlns:a16="http://schemas.microsoft.com/office/drawing/2014/main" id="{C0EFB237-B397-46B3-8FDC-13381EAC7DD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5" name="Google Shape;94;p130">
            <a:extLst>
              <a:ext uri="{FF2B5EF4-FFF2-40B4-BE49-F238E27FC236}">
                <a16:creationId xmlns="" xmlns:a16="http://schemas.microsoft.com/office/drawing/2014/main" id="{43DFE3FD-B4D0-4C52-ADC4-9311E6B4FCC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6" name="Google Shape;95;p130">
            <a:extLst>
              <a:ext uri="{FF2B5EF4-FFF2-40B4-BE49-F238E27FC236}">
                <a16:creationId xmlns="" xmlns:a16="http://schemas.microsoft.com/office/drawing/2014/main" id="{E23E3F53-5732-4690-BAF7-36AE7F858D2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 xmlns:a16="http://schemas.microsoft.com/office/drawing/2014/main" id="{6003A219-463F-27E6-9AA4-EB8FE080C623}"/>
              </a:ext>
            </a:extLst>
          </p:cNvPr>
          <p:cNvPicPr>
            <a:picLocks noGrp="1" noChangeAspect="1"/>
          </p:cNvPicPr>
          <p:nvPr>
            <p:ph type="pic" idx="3"/>
          </p:nvPr>
        </p:nvPicPr>
        <p:blipFill>
          <a:blip r:embed="rId8"/>
          <a:srcRect/>
          <a:stretch>
            <a:fillRect/>
          </a:stretch>
        </p:blipFill>
        <p:spPr>
          <a:xfrm>
            <a:off x="7960105" y="719856"/>
            <a:ext cx="776435" cy="776435"/>
          </a:xfrm>
        </p:spPr>
      </p:pic>
      <p:pic>
        <p:nvPicPr>
          <p:cNvPr id="2" name="Image 1">
            <a:extLst>
              <a:ext uri="{FF2B5EF4-FFF2-40B4-BE49-F238E27FC236}">
                <a16:creationId xmlns="" xmlns:a16="http://schemas.microsoft.com/office/drawing/2014/main" id="{E7C23D4A-174D-79B5-2E50-4BB18E2CDE8D}"/>
              </a:ext>
            </a:extLst>
          </p:cNvPr>
          <p:cNvPicPr>
            <a:picLocks noChangeAspect="1"/>
          </p:cNvPicPr>
          <p:nvPr/>
        </p:nvPicPr>
        <p:blipFill>
          <a:blip r:embed="rId9"/>
          <a:srcRect l="7695" t="4141" r="8662" b="24722"/>
          <a:stretch/>
        </p:blipFill>
        <p:spPr>
          <a:xfrm>
            <a:off x="3016743" y="2305077"/>
            <a:ext cx="3110513" cy="3231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6" name="Google Shape;1696;p38"/>
          <p:cNvSpPr txBox="1">
            <a:spLocks noGrp="1"/>
          </p:cNvSpPr>
          <p:nvPr>
            <p:ph type="title"/>
          </p:nvPr>
        </p:nvSpPr>
        <p:spPr>
          <a:xfrm>
            <a:off x="712556" y="756000"/>
            <a:ext cx="6800352" cy="612000"/>
          </a:xfrm>
          <a:prstGeom prst="rect">
            <a:avLst/>
          </a:prstGeom>
          <a:noFill/>
          <a:ln>
            <a:noFill/>
          </a:ln>
        </p:spPr>
        <p:txBody>
          <a:bodyPr spcFirstLastPara="1" wrap="square" lIns="91425" tIns="45700" rIns="91425" bIns="45700" anchor="ctr" anchorCtr="0">
            <a:norm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 الولد يعانق أمه ــــ  يعانق ــــ رَدِّدوا: يعانق. </a:t>
            </a:r>
            <a:endParaRPr sz="2400" dirty="0">
              <a:solidFill>
                <a:schemeClr val="bg1">
                  <a:lumMod val="50000"/>
                </a:schemeClr>
              </a:solidFill>
            </a:endParaRPr>
          </a:p>
        </p:txBody>
      </p:sp>
      <p:pic>
        <p:nvPicPr>
          <p:cNvPr id="11" name="Google Shape;86;p130">
            <a:extLst>
              <a:ext uri="{FF2B5EF4-FFF2-40B4-BE49-F238E27FC236}">
                <a16:creationId xmlns="" xmlns:a16="http://schemas.microsoft.com/office/drawing/2014/main" id="{8EB37AD6-6658-439C-A7F1-12DD4647939E}"/>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 xmlns:a16="http://schemas.microsoft.com/office/drawing/2014/main" id="{EA26BC92-0F97-4570-B3F0-34B7B634FC39}"/>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 xmlns:a16="http://schemas.microsoft.com/office/drawing/2014/main" id="{752EDE94-E41A-4DD1-BAC1-2A4E5B21993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89;p130">
            <a:extLst>
              <a:ext uri="{FF2B5EF4-FFF2-40B4-BE49-F238E27FC236}">
                <a16:creationId xmlns="" xmlns:a16="http://schemas.microsoft.com/office/drawing/2014/main" id="{E4DC187C-73BE-4D14-96D3-6A42FC1A5A3E}"/>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90;p130">
            <a:extLst>
              <a:ext uri="{FF2B5EF4-FFF2-40B4-BE49-F238E27FC236}">
                <a16:creationId xmlns="" xmlns:a16="http://schemas.microsoft.com/office/drawing/2014/main" id="{10DDF5C9-5AEA-42E5-A494-F17FDEE284D4}"/>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6" name="Google Shape;91;p130">
            <a:extLst>
              <a:ext uri="{FF2B5EF4-FFF2-40B4-BE49-F238E27FC236}">
                <a16:creationId xmlns="" xmlns:a16="http://schemas.microsoft.com/office/drawing/2014/main" id="{67DB82B6-0359-4541-A316-F6CC8D04E1B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92;p130">
            <a:extLst>
              <a:ext uri="{FF2B5EF4-FFF2-40B4-BE49-F238E27FC236}">
                <a16:creationId xmlns="" xmlns:a16="http://schemas.microsoft.com/office/drawing/2014/main" id="{1A3D4DE9-3E8D-4DE4-B65E-2F01F377A4F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8" name="Google Shape;93;p130">
            <a:extLst>
              <a:ext uri="{FF2B5EF4-FFF2-40B4-BE49-F238E27FC236}">
                <a16:creationId xmlns="" xmlns:a16="http://schemas.microsoft.com/office/drawing/2014/main" id="{19650AC0-0A96-4910-BFC0-F883996FBF6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4;p130">
            <a:extLst>
              <a:ext uri="{FF2B5EF4-FFF2-40B4-BE49-F238E27FC236}">
                <a16:creationId xmlns="" xmlns:a16="http://schemas.microsoft.com/office/drawing/2014/main" id="{C5618AE5-872A-4A83-AE01-8B89C2F2057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0" name="Google Shape;95;p130">
            <a:extLst>
              <a:ext uri="{FF2B5EF4-FFF2-40B4-BE49-F238E27FC236}">
                <a16:creationId xmlns="" xmlns:a16="http://schemas.microsoft.com/office/drawing/2014/main" id="{E174A0C9-20F3-4711-B278-FA6E89FE192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2" name="Espace réservé pour une image  22" descr="Une image contenant habits, sourire, dessin humoristique, clipart&#10;&#10;Le contenu généré par l’IA peut être incorrect.">
            <a:extLst>
              <a:ext uri="{FF2B5EF4-FFF2-40B4-BE49-F238E27FC236}">
                <a16:creationId xmlns="" xmlns:a16="http://schemas.microsoft.com/office/drawing/2014/main" id="{3A3EE0E5-3A27-521D-110C-022D19E82A46}"/>
              </a:ext>
            </a:extLst>
          </p:cNvPr>
          <p:cNvPicPr>
            <a:picLocks noChangeAspect="1"/>
          </p:cNvPicPr>
          <p:nvPr/>
        </p:nvPicPr>
        <p:blipFill>
          <a:blip r:embed="rId8"/>
          <a:srcRect/>
          <a:stretch>
            <a:fillRect/>
          </a:stretch>
        </p:blipFill>
        <p:spPr>
          <a:xfrm>
            <a:off x="7924249" y="648000"/>
            <a:ext cx="828000" cy="828000"/>
          </a:xfrm>
          <a:prstGeom prst="rect">
            <a:avLst/>
          </a:prstGeom>
          <a:noFill/>
          <a:ln>
            <a:noFill/>
          </a:ln>
        </p:spPr>
      </p:pic>
      <p:sp>
        <p:nvSpPr>
          <p:cNvPr id="5" name="Espace réservé du texte 23">
            <a:extLst>
              <a:ext uri="{FF2B5EF4-FFF2-40B4-BE49-F238E27FC236}">
                <a16:creationId xmlns="" xmlns:a16="http://schemas.microsoft.com/office/drawing/2014/main" id="{83A944D9-D6E9-F9A3-BC20-45A450138272}"/>
              </a:ext>
            </a:extLst>
          </p:cNvPr>
          <p:cNvSpPr txBox="1">
            <a:spLocks/>
          </p:cNvSpPr>
          <p:nvPr/>
        </p:nvSpPr>
        <p:spPr>
          <a:xfrm>
            <a:off x="4246494" y="3299348"/>
            <a:ext cx="4581133" cy="7774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r>
              <a:rPr lang="ar-MA" sz="8000" b="1" dirty="0">
                <a:solidFill>
                  <a:srgbClr val="424D7B"/>
                </a:solidFill>
                <a:latin typeface="Microsoft Uighur" panose="02000000000000000000" pitchFamily="2" charset="-78"/>
                <a:cs typeface="Microsoft Uighur" panose="02000000000000000000" pitchFamily="2" charset="-78"/>
              </a:rPr>
              <a:t>يُـعانِـقُ</a:t>
            </a:r>
            <a:endParaRPr lang="fr-FR" sz="8000" dirty="0"/>
          </a:p>
        </p:txBody>
      </p:sp>
      <p:pic>
        <p:nvPicPr>
          <p:cNvPr id="3" name="Image 2">
            <a:extLst>
              <a:ext uri="{FF2B5EF4-FFF2-40B4-BE49-F238E27FC236}">
                <a16:creationId xmlns="" xmlns:a16="http://schemas.microsoft.com/office/drawing/2014/main" id="{A22AE7F0-095B-68E8-05E7-2C84A848B8DD}"/>
              </a:ext>
            </a:extLst>
          </p:cNvPr>
          <p:cNvPicPr>
            <a:picLocks noChangeAspect="1"/>
          </p:cNvPicPr>
          <p:nvPr/>
        </p:nvPicPr>
        <p:blipFill>
          <a:blip r:embed="rId9"/>
          <a:srcRect l="7695" t="4141" r="8662" b="24722"/>
          <a:stretch/>
        </p:blipFill>
        <p:spPr>
          <a:xfrm>
            <a:off x="1315762" y="2177206"/>
            <a:ext cx="3110513" cy="3231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1"/>
          <p:cNvSpPr txBox="1">
            <a:spLocks noGrp="1"/>
          </p:cNvSpPr>
          <p:nvPr>
            <p:ph type="title"/>
          </p:nvPr>
        </p:nvSpPr>
        <p:spPr>
          <a:xfrm>
            <a:off x="678400" y="759778"/>
            <a:ext cx="6792248"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بِدايَةً؛  ستتعلمون قراءة مجموعة من الكلمات. </a:t>
            </a:r>
            <a:endParaRPr sz="2400" dirty="0">
              <a:solidFill>
                <a:schemeClr val="bg1">
                  <a:lumMod val="50000"/>
                </a:schemeClr>
              </a:solidFill>
            </a:endParaRPr>
          </a:p>
        </p:txBody>
      </p:sp>
      <p:pic>
        <p:nvPicPr>
          <p:cNvPr id="7" name="Espace réservé pour une image  6">
            <a:extLst>
              <a:ext uri="{FF2B5EF4-FFF2-40B4-BE49-F238E27FC236}">
                <a16:creationId xmlns="" xmlns:a16="http://schemas.microsoft.com/office/drawing/2014/main" id="{720199B6-0825-C5F2-4B4F-0BDEEBE57FEE}"/>
              </a:ext>
            </a:extLst>
          </p:cNvPr>
          <p:cNvPicPr>
            <a:picLocks noGrp="1" noChangeAspect="1"/>
          </p:cNvPicPr>
          <p:nvPr>
            <p:ph type="pic" idx="3"/>
          </p:nvPr>
        </p:nvPicPr>
        <p:blipFill>
          <a:blip r:embed="rId3"/>
          <a:srcRect/>
          <a:stretch>
            <a:fillRect/>
          </a:stretch>
        </p:blipFill>
        <p:spPr>
          <a:xfrm>
            <a:off x="7959725" y="719138"/>
            <a:ext cx="792000" cy="792000"/>
          </a:xfrm>
          <a:prstGeom prst="rect">
            <a:avLst/>
          </a:prstGeom>
          <a:noFill/>
          <a:ln>
            <a:noFill/>
          </a:ln>
        </p:spPr>
      </p:pic>
      <p:pic>
        <p:nvPicPr>
          <p:cNvPr id="5" name="Google Shape;86;p130">
            <a:extLst>
              <a:ext uri="{FF2B5EF4-FFF2-40B4-BE49-F238E27FC236}">
                <a16:creationId xmlns="" xmlns:a16="http://schemas.microsoft.com/office/drawing/2014/main" id="{69A35AD7-88B2-E588-19C7-75D9015BFEA3}"/>
              </a:ext>
            </a:extLst>
          </p:cNvPr>
          <p:cNvPicPr preferRelativeResize="0"/>
          <p:nvPr/>
        </p:nvPicPr>
        <p:blipFill rotWithShape="1">
          <a:blip r:embed="rId4">
            <a:alphaModFix/>
          </a:blip>
          <a:srcRect/>
          <a:stretch/>
        </p:blipFill>
        <p:spPr>
          <a:xfrm>
            <a:off x="7870183" y="136738"/>
            <a:ext cx="278069" cy="278069"/>
          </a:xfrm>
          <a:prstGeom prst="rect">
            <a:avLst/>
          </a:prstGeom>
          <a:noFill/>
          <a:ln>
            <a:noFill/>
          </a:ln>
        </p:spPr>
      </p:pic>
      <p:pic>
        <p:nvPicPr>
          <p:cNvPr id="6" name="Google Shape;87;p130">
            <a:extLst>
              <a:ext uri="{FF2B5EF4-FFF2-40B4-BE49-F238E27FC236}">
                <a16:creationId xmlns="" xmlns:a16="http://schemas.microsoft.com/office/drawing/2014/main" id="{5076C8A9-B313-163C-3009-036EA1A91381}"/>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 xmlns:a16="http://schemas.microsoft.com/office/drawing/2014/main" id="{1CB6F570-97DB-7E33-9ECE-F869C294DE23}"/>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 xmlns:a16="http://schemas.microsoft.com/office/drawing/2014/main" id="{397270F5-84FA-43E4-A913-3D07275D3CE0}"/>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0" name="Google Shape;90;p130">
            <a:extLst>
              <a:ext uri="{FF2B5EF4-FFF2-40B4-BE49-F238E27FC236}">
                <a16:creationId xmlns="" xmlns:a16="http://schemas.microsoft.com/office/drawing/2014/main" id="{CA062AE4-47F6-528F-A1AB-3BAAF6C51447}"/>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11" name="Google Shape;91;p130">
            <a:extLst>
              <a:ext uri="{FF2B5EF4-FFF2-40B4-BE49-F238E27FC236}">
                <a16:creationId xmlns="" xmlns:a16="http://schemas.microsoft.com/office/drawing/2014/main" id="{EC0F0EF0-AA68-7568-46BD-F490EA9C696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12" name="Google Shape;92;p130">
            <a:extLst>
              <a:ext uri="{FF2B5EF4-FFF2-40B4-BE49-F238E27FC236}">
                <a16:creationId xmlns="" xmlns:a16="http://schemas.microsoft.com/office/drawing/2014/main" id="{0AF72ED7-016F-E88D-6F7E-E3F2BEFF941D}"/>
              </a:ext>
            </a:extLst>
          </p:cNvPr>
          <p:cNvSpPr/>
          <p:nvPr/>
        </p:nvSpPr>
        <p:spPr>
          <a:xfrm>
            <a:off x="3515239" y="131773"/>
            <a:ext cx="1260000" cy="288000"/>
          </a:xfrm>
          <a:prstGeom prst="rect">
            <a:avLst/>
          </a:prstGeom>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3" name="Google Shape;93;p130">
            <a:extLst>
              <a:ext uri="{FF2B5EF4-FFF2-40B4-BE49-F238E27FC236}">
                <a16:creationId xmlns="" xmlns:a16="http://schemas.microsoft.com/office/drawing/2014/main" id="{7B226E55-9278-C6D7-8791-47D76E8A3E42}"/>
              </a:ext>
            </a:extLst>
          </p:cNvPr>
          <p:cNvSpPr/>
          <p:nvPr/>
        </p:nvSpPr>
        <p:spPr>
          <a:xfrm>
            <a:off x="398069" y="131773"/>
            <a:ext cx="1260000" cy="288000"/>
          </a:xfrm>
          <a:prstGeom prst="rect">
            <a:avLst/>
          </a:prstGeom>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Google Shape;94;p130">
            <a:extLst>
              <a:ext uri="{FF2B5EF4-FFF2-40B4-BE49-F238E27FC236}">
                <a16:creationId xmlns="" xmlns:a16="http://schemas.microsoft.com/office/drawing/2014/main" id="{82A90668-4A91-F020-A4BD-AEC2BA0276AB}"/>
              </a:ext>
            </a:extLst>
          </p:cNvPr>
          <p:cNvSpPr/>
          <p:nvPr/>
        </p:nvSpPr>
        <p:spPr>
          <a:xfrm>
            <a:off x="5072114" y="131773"/>
            <a:ext cx="1260000" cy="288000"/>
          </a:xfrm>
          <a:prstGeom prst="rect">
            <a:avLst/>
          </a:prstGeom>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معــــــــــجم</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5" name="Google Shape;95;p130">
            <a:extLst>
              <a:ext uri="{FF2B5EF4-FFF2-40B4-BE49-F238E27FC236}">
                <a16:creationId xmlns="" xmlns:a16="http://schemas.microsoft.com/office/drawing/2014/main" id="{8F6079B1-FAED-F3BD-3C70-43255966CC39}"/>
              </a:ext>
            </a:extLst>
          </p:cNvPr>
          <p:cNvSpPr/>
          <p:nvPr/>
        </p:nvSpPr>
        <p:spPr>
          <a:xfrm>
            <a:off x="1956654" y="131773"/>
            <a:ext cx="1260000" cy="288000"/>
          </a:xfrm>
          <a:prstGeom prst="rect">
            <a:avLst/>
          </a:prstGeom>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 كتابة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5" name="Google Shape;1435;p14">
            <a:extLst>
              <a:ext uri="{FF2B5EF4-FFF2-40B4-BE49-F238E27FC236}">
                <a16:creationId xmlns="" xmlns:a16="http://schemas.microsoft.com/office/drawing/2014/main" id="{85A461B8-B206-1B1C-EFD2-FED72FC2E89A}"/>
              </a:ext>
            </a:extLst>
          </p:cNvPr>
          <p:cNvSpPr/>
          <p:nvPr/>
        </p:nvSpPr>
        <p:spPr>
          <a:xfrm>
            <a:off x="4915107" y="2811655"/>
            <a:ext cx="2827175" cy="1819470"/>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إِلــى</a:t>
            </a:r>
            <a:endParaRPr kumimoji="0"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6" name="Google Shape;1443;p15">
            <a:extLst>
              <a:ext uri="{FF2B5EF4-FFF2-40B4-BE49-F238E27FC236}">
                <a16:creationId xmlns="" xmlns:a16="http://schemas.microsoft.com/office/drawing/2014/main" id="{6D1E30CA-C50A-D991-C507-FDC8A78A8861}"/>
              </a:ext>
            </a:extLst>
          </p:cNvPr>
          <p:cNvSpPr/>
          <p:nvPr/>
        </p:nvSpPr>
        <p:spPr>
          <a:xfrm>
            <a:off x="1401719" y="2811655"/>
            <a:ext cx="2827175" cy="1819470"/>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أُسْــرَةٌ</a:t>
            </a:r>
            <a:endParaRPr kumimoji="0"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2">
          <a:extLst>
            <a:ext uri="{FF2B5EF4-FFF2-40B4-BE49-F238E27FC236}">
              <a16:creationId xmlns="" xmlns:a16="http://schemas.microsoft.com/office/drawing/2014/main" id="{7E751E96-06D0-6ADE-1476-E29A6F8DFE3C}"/>
            </a:ext>
          </a:extLst>
        </p:cNvPr>
        <p:cNvGrpSpPr/>
        <p:nvPr/>
      </p:nvGrpSpPr>
      <p:grpSpPr>
        <a:xfrm>
          <a:off x="0" y="0"/>
          <a:ext cx="0" cy="0"/>
          <a:chOff x="0" y="0"/>
          <a:chExt cx="0" cy="0"/>
        </a:xfrm>
      </p:grpSpPr>
      <p:sp>
        <p:nvSpPr>
          <p:cNvPr id="1706" name="Google Shape;1706;p39">
            <a:extLst>
              <a:ext uri="{FF2B5EF4-FFF2-40B4-BE49-F238E27FC236}">
                <a16:creationId xmlns="" xmlns:a16="http://schemas.microsoft.com/office/drawing/2014/main" id="{364A81BC-E0D7-3A3B-F8F6-BD5CB8B5F44F}"/>
              </a:ext>
            </a:extLst>
          </p:cNvPr>
          <p:cNvSpPr txBox="1">
            <a:spLocks noGrp="1"/>
          </p:cNvSpPr>
          <p:nvPr>
            <p:ph type="title"/>
          </p:nvPr>
        </p:nvSpPr>
        <p:spPr>
          <a:xfrm>
            <a:off x="671915" y="756000"/>
            <a:ext cx="6783328" cy="612000"/>
          </a:xfrm>
          <a:prstGeom prst="rect">
            <a:avLst/>
          </a:prstGeom>
          <a:noFill/>
          <a:ln>
            <a:noFill/>
          </a:ln>
        </p:spPr>
        <p:txBody>
          <a:bodyPr spcFirstLastPara="1" wrap="square" lIns="91425" tIns="45700" rIns="91425" bIns="45700" anchor="ctr" anchorCtr="0">
            <a:norm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تعانقُ البنت جدتها.</a:t>
            </a:r>
            <a:r>
              <a:rPr lang="ar-SA" sz="2400" b="1" dirty="0">
                <a:solidFill>
                  <a:schemeClr val="bg1">
                    <a:lumMod val="50000"/>
                  </a:schemeClr>
                </a:solidFill>
                <a:ea typeface="Arial"/>
                <a:sym typeface="Arial"/>
              </a:rPr>
              <a:t> </a:t>
            </a:r>
            <a:r>
              <a:rPr lang="ar-MA" sz="2400" b="1" dirty="0">
                <a:solidFill>
                  <a:schemeClr val="bg1">
                    <a:lumMod val="50000"/>
                  </a:schemeClr>
                </a:solidFill>
                <a:ea typeface="Arial"/>
                <a:sym typeface="Arial"/>
              </a:rPr>
              <a:t> رددوا. </a:t>
            </a:r>
            <a:r>
              <a:rPr lang="ar-MA" sz="3200" b="1" dirty="0">
                <a:solidFill>
                  <a:schemeClr val="bg1">
                    <a:lumMod val="50000"/>
                  </a:schemeClr>
                </a:solidFill>
                <a:ea typeface="Arial"/>
                <a:sym typeface="Arial"/>
              </a:rPr>
              <a:t>ــــ</a:t>
            </a:r>
            <a:r>
              <a:rPr lang="ar-MA" sz="2400" b="1" dirty="0">
                <a:solidFill>
                  <a:schemeClr val="bg1">
                    <a:lumMod val="50000"/>
                  </a:schemeClr>
                </a:solidFill>
                <a:ea typeface="Arial"/>
                <a:sym typeface="Arial"/>
              </a:rPr>
              <a:t>  يعانق الولد أمه. رددوا.</a:t>
            </a:r>
            <a:endParaRPr sz="2400" dirty="0">
              <a:solidFill>
                <a:schemeClr val="bg1">
                  <a:lumMod val="50000"/>
                </a:schemeClr>
              </a:solidFill>
            </a:endParaRPr>
          </a:p>
        </p:txBody>
      </p:sp>
      <p:pic>
        <p:nvPicPr>
          <p:cNvPr id="8" name="Google Shape;86;p130">
            <a:extLst>
              <a:ext uri="{FF2B5EF4-FFF2-40B4-BE49-F238E27FC236}">
                <a16:creationId xmlns="" xmlns:a16="http://schemas.microsoft.com/office/drawing/2014/main" id="{E2E1450A-2F0E-499C-B24E-F0DE4D1D71E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0" name="Google Shape;87;p130">
            <a:extLst>
              <a:ext uri="{FF2B5EF4-FFF2-40B4-BE49-F238E27FC236}">
                <a16:creationId xmlns="" xmlns:a16="http://schemas.microsoft.com/office/drawing/2014/main" id="{D78DD327-6257-444C-AF77-B5BC3F53CA16}"/>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 xmlns:a16="http://schemas.microsoft.com/office/drawing/2014/main" id="{693C84D5-195A-4B3E-83E4-D49DA3380B4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 xmlns:a16="http://schemas.microsoft.com/office/drawing/2014/main" id="{8EA7FE51-167F-4032-A8FE-FCB05AE15B19}"/>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 xmlns:a16="http://schemas.microsoft.com/office/drawing/2014/main" id="{C6151B8E-3B13-466D-9B57-C0831FCDE9F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5" name="Google Shape;91;p130">
            <a:extLst>
              <a:ext uri="{FF2B5EF4-FFF2-40B4-BE49-F238E27FC236}">
                <a16:creationId xmlns="" xmlns:a16="http://schemas.microsoft.com/office/drawing/2014/main" id="{20E1E44D-820A-475D-889A-6D3F1137237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92;p130">
            <a:extLst>
              <a:ext uri="{FF2B5EF4-FFF2-40B4-BE49-F238E27FC236}">
                <a16:creationId xmlns="" xmlns:a16="http://schemas.microsoft.com/office/drawing/2014/main" id="{EF62D0FE-9B64-4255-9D76-16309D75C94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3;p130">
            <a:extLst>
              <a:ext uri="{FF2B5EF4-FFF2-40B4-BE49-F238E27FC236}">
                <a16:creationId xmlns="" xmlns:a16="http://schemas.microsoft.com/office/drawing/2014/main" id="{C39FD68F-BC46-4BD3-AF33-24FA236C2D3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8" name="Google Shape;94;p130">
            <a:extLst>
              <a:ext uri="{FF2B5EF4-FFF2-40B4-BE49-F238E27FC236}">
                <a16:creationId xmlns="" xmlns:a16="http://schemas.microsoft.com/office/drawing/2014/main" id="{D3409AB6-1ED3-4554-B136-692E6D0ACA4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9" name="Google Shape;95;p130">
            <a:extLst>
              <a:ext uri="{FF2B5EF4-FFF2-40B4-BE49-F238E27FC236}">
                <a16:creationId xmlns="" xmlns:a16="http://schemas.microsoft.com/office/drawing/2014/main" id="{D0D1A0AB-FDDF-4274-8A4A-E0560F376BF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3" name="Espace réservé pour une image  22" descr="Une image contenant habits, sourire, dessin humoristique, clipart&#10;&#10;Le contenu généré par l’IA peut être incorrect.">
            <a:extLst>
              <a:ext uri="{FF2B5EF4-FFF2-40B4-BE49-F238E27FC236}">
                <a16:creationId xmlns="" xmlns:a16="http://schemas.microsoft.com/office/drawing/2014/main" id="{61809038-18F2-ADF7-9533-005DC9B72D13}"/>
              </a:ext>
            </a:extLst>
          </p:cNvPr>
          <p:cNvPicPr>
            <a:picLocks noGrp="1" noChangeAspect="1"/>
          </p:cNvPicPr>
          <p:nvPr>
            <p:ph type="pic" idx="3"/>
          </p:nvPr>
        </p:nvPicPr>
        <p:blipFill>
          <a:blip r:embed="rId8"/>
          <a:srcRect/>
          <a:stretch>
            <a:fillRect/>
          </a:stretch>
        </p:blipFill>
        <p:spPr>
          <a:xfrm>
            <a:off x="7960105" y="719856"/>
            <a:ext cx="743184" cy="743184"/>
          </a:xfrm>
        </p:spPr>
      </p:pic>
      <p:pic>
        <p:nvPicPr>
          <p:cNvPr id="2" name="Image 1">
            <a:extLst>
              <a:ext uri="{FF2B5EF4-FFF2-40B4-BE49-F238E27FC236}">
                <a16:creationId xmlns="" xmlns:a16="http://schemas.microsoft.com/office/drawing/2014/main" id="{804AB068-6AEC-86AF-6F5B-D1A3E5BD2157}"/>
              </a:ext>
            </a:extLst>
          </p:cNvPr>
          <p:cNvPicPr>
            <a:picLocks noChangeAspect="1"/>
          </p:cNvPicPr>
          <p:nvPr/>
        </p:nvPicPr>
        <p:blipFill>
          <a:blip r:embed="rId9"/>
          <a:srcRect l="7695" t="4141" r="8662" b="24722"/>
          <a:stretch/>
        </p:blipFill>
        <p:spPr>
          <a:xfrm>
            <a:off x="2075495" y="2714977"/>
            <a:ext cx="2122669" cy="2125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a:extLst>
              <a:ext uri="{FF2B5EF4-FFF2-40B4-BE49-F238E27FC236}">
                <a16:creationId xmlns="" xmlns:a16="http://schemas.microsoft.com/office/drawing/2014/main" id="{ACF510C2-B87C-E822-46A9-702A129D5895}"/>
              </a:ext>
            </a:extLst>
          </p:cNvPr>
          <p:cNvPicPr>
            <a:picLocks noChangeAspect="1"/>
          </p:cNvPicPr>
          <p:nvPr/>
        </p:nvPicPr>
        <p:blipFill>
          <a:blip r:embed="rId10"/>
          <a:srcRect l="8277" t="5076" r="9691" b="25814"/>
          <a:stretch/>
        </p:blipFill>
        <p:spPr>
          <a:xfrm>
            <a:off x="4945838" y="2714976"/>
            <a:ext cx="2126388" cy="2125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699748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 xmlns:a16="http://schemas.microsoft.com/office/drawing/2014/main" id="{CE25656E-9068-A8A4-D33F-C03FFD6CAB28}"/>
            </a:ext>
          </a:extLst>
        </p:cNvPr>
        <p:cNvGrpSpPr/>
        <p:nvPr/>
      </p:nvGrpSpPr>
      <p:grpSpPr>
        <a:xfrm>
          <a:off x="0" y="0"/>
          <a:ext cx="0" cy="0"/>
          <a:chOff x="0" y="0"/>
          <a:chExt cx="0" cy="0"/>
        </a:xfrm>
      </p:grpSpPr>
      <p:sp>
        <p:nvSpPr>
          <p:cNvPr id="1572" name="Google Shape;1572;p23">
            <a:extLst>
              <a:ext uri="{FF2B5EF4-FFF2-40B4-BE49-F238E27FC236}">
                <a16:creationId xmlns="" xmlns:a16="http://schemas.microsoft.com/office/drawing/2014/main" id="{34E5DB08-202E-08E4-EA87-11971E334244}"/>
              </a:ext>
            </a:extLst>
          </p:cNvPr>
          <p:cNvSpPr txBox="1">
            <a:spLocks noGrp="1"/>
          </p:cNvSpPr>
          <p:nvPr>
            <p:ph type="title"/>
          </p:nvPr>
        </p:nvSpPr>
        <p:spPr>
          <a:xfrm>
            <a:off x="638350" y="756000"/>
            <a:ext cx="6840000" cy="612000"/>
          </a:xfrm>
          <a:prstGeom prst="rect">
            <a:avLst/>
          </a:prstGeom>
          <a:noFill/>
          <a:ln>
            <a:noFill/>
          </a:ln>
        </p:spPr>
        <p:txBody>
          <a:bodyPr spcFirstLastPara="1" wrap="square" lIns="91425" tIns="45700" rIns="91425" bIns="45700" anchor="ctr" anchorCtr="0">
            <a:normAutofit/>
          </a:bodyPr>
          <a:lstStyle/>
          <a:p>
            <a:pPr lvl="0"/>
            <a:r>
              <a:rPr lang="ar-MA" sz="2400" b="1" dirty="0">
                <a:solidFill>
                  <a:schemeClr val="bg1">
                    <a:lumMod val="50000"/>
                  </a:schemeClr>
                </a:solidFill>
                <a:ea typeface="Arial"/>
                <a:sym typeface="Arial"/>
              </a:rPr>
              <a:t>الآن سوف نراجع الكلمات التي تعرفنا عليها. أنا أشير وأنت تقول.</a:t>
            </a:r>
            <a:r>
              <a:rPr lang="ar-MA" sz="2400" b="1" dirty="0">
                <a:solidFill>
                  <a:schemeClr val="bg1">
                    <a:lumMod val="50000"/>
                  </a:schemeClr>
                </a:solidFill>
                <a:ea typeface="Arial"/>
                <a:sym typeface="Wingdings" panose="05000000000000000000" pitchFamily="2" charset="2"/>
              </a:rPr>
              <a:t></a:t>
            </a:r>
            <a:endParaRPr sz="2400" dirty="0">
              <a:solidFill>
                <a:schemeClr val="bg1">
                  <a:lumMod val="50000"/>
                </a:schemeClr>
              </a:solidFill>
            </a:endParaRPr>
          </a:p>
        </p:txBody>
      </p:sp>
      <p:pic>
        <p:nvPicPr>
          <p:cNvPr id="2" name="Google Shape;86;p130">
            <a:extLst>
              <a:ext uri="{FF2B5EF4-FFF2-40B4-BE49-F238E27FC236}">
                <a16:creationId xmlns="" xmlns:a16="http://schemas.microsoft.com/office/drawing/2014/main" id="{48BCAEAD-B513-1D1E-86B1-5350D11AF28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 xmlns:a16="http://schemas.microsoft.com/office/drawing/2014/main" id="{9AD24E22-11B9-CAA8-C39E-B1B1CDC7F3CD}"/>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 xmlns:a16="http://schemas.microsoft.com/office/drawing/2014/main" id="{68E61211-D374-9FFE-2B7A-9859F1DD9D69}"/>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6" name="Google Shape;89;p130">
            <a:extLst>
              <a:ext uri="{FF2B5EF4-FFF2-40B4-BE49-F238E27FC236}">
                <a16:creationId xmlns="" xmlns:a16="http://schemas.microsoft.com/office/drawing/2014/main" id="{0C4C15EF-DB91-D045-63CA-A43B14E24BF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7" name="Google Shape;90;p130">
            <a:extLst>
              <a:ext uri="{FF2B5EF4-FFF2-40B4-BE49-F238E27FC236}">
                <a16:creationId xmlns="" xmlns:a16="http://schemas.microsoft.com/office/drawing/2014/main" id="{94F323F1-1662-47E9-609C-BD169D0FAC4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8" name="Google Shape;91;p130">
            <a:extLst>
              <a:ext uri="{FF2B5EF4-FFF2-40B4-BE49-F238E27FC236}">
                <a16:creationId xmlns="" xmlns:a16="http://schemas.microsoft.com/office/drawing/2014/main" id="{4BCADB33-AC4B-F807-0021-88EA4C03FE1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92;p130">
            <a:extLst>
              <a:ext uri="{FF2B5EF4-FFF2-40B4-BE49-F238E27FC236}">
                <a16:creationId xmlns="" xmlns:a16="http://schemas.microsoft.com/office/drawing/2014/main" id="{DE5E6FFD-FADF-C6DF-DA2E-F42104F3C63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93;p130">
            <a:extLst>
              <a:ext uri="{FF2B5EF4-FFF2-40B4-BE49-F238E27FC236}">
                <a16:creationId xmlns="" xmlns:a16="http://schemas.microsoft.com/office/drawing/2014/main" id="{FECE8D95-1BD3-24A3-3BD6-1B364225886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94;p130">
            <a:extLst>
              <a:ext uri="{FF2B5EF4-FFF2-40B4-BE49-F238E27FC236}">
                <a16:creationId xmlns="" xmlns:a16="http://schemas.microsoft.com/office/drawing/2014/main" id="{A2E3F56D-866B-C813-DDF5-3E9CBF88A49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95;p130">
            <a:extLst>
              <a:ext uri="{FF2B5EF4-FFF2-40B4-BE49-F238E27FC236}">
                <a16:creationId xmlns="" xmlns:a16="http://schemas.microsoft.com/office/drawing/2014/main" id="{8FDF3CB9-73DE-3ED2-B1D5-FBDDF054C0E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 xmlns:a16="http://schemas.microsoft.com/office/drawing/2014/main" id="{9B10EC77-A4DA-45F6-75E3-86BEE6AE53AD}"/>
              </a:ext>
            </a:extLst>
          </p:cNvPr>
          <p:cNvPicPr>
            <a:picLocks noGrp="1" noChangeAspect="1"/>
          </p:cNvPicPr>
          <p:nvPr>
            <p:ph type="pic" idx="14"/>
          </p:nvPr>
        </p:nvPicPr>
        <p:blipFill>
          <a:blip r:embed="rId8"/>
          <a:srcRect/>
          <a:stretch>
            <a:fillRect/>
          </a:stretch>
        </p:blipFill>
        <p:spPr>
          <a:xfrm>
            <a:off x="7956000" y="714435"/>
            <a:ext cx="792000" cy="792000"/>
          </a:xfrm>
        </p:spPr>
      </p:pic>
      <p:sp>
        <p:nvSpPr>
          <p:cNvPr id="13" name="Espace réservé pour une image  12">
            <a:extLst>
              <a:ext uri="{FF2B5EF4-FFF2-40B4-BE49-F238E27FC236}">
                <a16:creationId xmlns="" xmlns:a16="http://schemas.microsoft.com/office/drawing/2014/main" id="{2875029B-3934-A273-ADD8-9BB6EB04C408}"/>
              </a:ext>
            </a:extLst>
          </p:cNvPr>
          <p:cNvSpPr>
            <a:spLocks noGrp="1"/>
          </p:cNvSpPr>
          <p:nvPr>
            <p:ph type="pic" idx="3"/>
          </p:nvPr>
        </p:nvSpPr>
        <p:spPr/>
        <p:txBody>
          <a:bodyPr/>
          <a:lstStyle/>
          <a:p>
            <a:endParaRPr lang="fr-MA"/>
          </a:p>
        </p:txBody>
      </p:sp>
      <p:sp>
        <p:nvSpPr>
          <p:cNvPr id="15" name="Espace réservé pour une image  14">
            <a:extLst>
              <a:ext uri="{FF2B5EF4-FFF2-40B4-BE49-F238E27FC236}">
                <a16:creationId xmlns="" xmlns:a16="http://schemas.microsoft.com/office/drawing/2014/main" id="{A362B74E-24CD-E5DA-8B60-521CE2D84952}"/>
              </a:ext>
            </a:extLst>
          </p:cNvPr>
          <p:cNvSpPr>
            <a:spLocks noGrp="1"/>
          </p:cNvSpPr>
          <p:nvPr>
            <p:ph type="pic" idx="6"/>
          </p:nvPr>
        </p:nvSpPr>
        <p:spPr/>
        <p:txBody>
          <a:bodyPr/>
          <a:lstStyle/>
          <a:p>
            <a:endParaRPr lang="fr-MA"/>
          </a:p>
        </p:txBody>
      </p:sp>
      <p:sp>
        <p:nvSpPr>
          <p:cNvPr id="18" name="Espace réservé pour une image  17">
            <a:extLst>
              <a:ext uri="{FF2B5EF4-FFF2-40B4-BE49-F238E27FC236}">
                <a16:creationId xmlns="" xmlns:a16="http://schemas.microsoft.com/office/drawing/2014/main" id="{B495E905-EF1F-B2BD-B10B-35884E28BAE0}"/>
              </a:ext>
            </a:extLst>
          </p:cNvPr>
          <p:cNvSpPr>
            <a:spLocks noGrp="1"/>
          </p:cNvSpPr>
          <p:nvPr>
            <p:ph type="pic" idx="5"/>
          </p:nvPr>
        </p:nvSpPr>
        <p:spPr/>
        <p:txBody>
          <a:bodyPr/>
          <a:lstStyle/>
          <a:p>
            <a:endParaRPr lang="fr-MA"/>
          </a:p>
        </p:txBody>
      </p:sp>
      <p:pic>
        <p:nvPicPr>
          <p:cNvPr id="25" name="Image 24">
            <a:extLst>
              <a:ext uri="{FF2B5EF4-FFF2-40B4-BE49-F238E27FC236}">
                <a16:creationId xmlns="" xmlns:a16="http://schemas.microsoft.com/office/drawing/2014/main" id="{57F2306E-F71D-9D9F-81D5-D2AFFA2CF034}"/>
              </a:ext>
            </a:extLst>
          </p:cNvPr>
          <p:cNvPicPr>
            <a:picLocks noChangeAspect="1"/>
          </p:cNvPicPr>
          <p:nvPr/>
        </p:nvPicPr>
        <p:blipFill>
          <a:blip r:embed="rId9"/>
          <a:srcRect l="7695" t="4141" r="8662" b="24722"/>
          <a:stretch/>
        </p:blipFill>
        <p:spPr>
          <a:xfrm>
            <a:off x="1470717" y="4171428"/>
            <a:ext cx="1797399"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Image 25">
            <a:extLst>
              <a:ext uri="{FF2B5EF4-FFF2-40B4-BE49-F238E27FC236}">
                <a16:creationId xmlns="" xmlns:a16="http://schemas.microsoft.com/office/drawing/2014/main" id="{9BCA8D76-9E0B-6D1B-DEB0-954FB4A5E8ED}"/>
              </a:ext>
            </a:extLst>
          </p:cNvPr>
          <p:cNvPicPr>
            <a:picLocks noChangeAspect="1"/>
          </p:cNvPicPr>
          <p:nvPr/>
        </p:nvPicPr>
        <p:blipFill>
          <a:blip r:embed="rId10"/>
          <a:stretch>
            <a:fillRect/>
          </a:stretch>
        </p:blipFill>
        <p:spPr>
          <a:xfrm>
            <a:off x="5867079" y="2056268"/>
            <a:ext cx="1832095"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Image 26">
            <a:extLst>
              <a:ext uri="{FF2B5EF4-FFF2-40B4-BE49-F238E27FC236}">
                <a16:creationId xmlns="" xmlns:a16="http://schemas.microsoft.com/office/drawing/2014/main" id="{0F01B1D6-59DD-FFD0-7B51-94BA7BB10C70}"/>
              </a:ext>
            </a:extLst>
          </p:cNvPr>
          <p:cNvPicPr>
            <a:picLocks noChangeAspect="1"/>
          </p:cNvPicPr>
          <p:nvPr/>
        </p:nvPicPr>
        <p:blipFill>
          <a:blip r:embed="rId11"/>
          <a:srcRect l="9219" t="4257" r="10870" b="26608"/>
          <a:stretch/>
        </p:blipFill>
        <p:spPr>
          <a:xfrm>
            <a:off x="3635076" y="2020079"/>
            <a:ext cx="1823839" cy="1872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Image 27">
            <a:extLst>
              <a:ext uri="{FF2B5EF4-FFF2-40B4-BE49-F238E27FC236}">
                <a16:creationId xmlns="" xmlns:a16="http://schemas.microsoft.com/office/drawing/2014/main" id="{51834362-3216-D84A-F934-2925ABC176FC}"/>
              </a:ext>
            </a:extLst>
          </p:cNvPr>
          <p:cNvPicPr>
            <a:picLocks noChangeAspect="1"/>
          </p:cNvPicPr>
          <p:nvPr/>
        </p:nvPicPr>
        <p:blipFill>
          <a:blip r:embed="rId12"/>
          <a:srcRect l="8809" t="7771" r="6033" b="26397"/>
          <a:stretch/>
        </p:blipFill>
        <p:spPr>
          <a:xfrm>
            <a:off x="1422651" y="2011237"/>
            <a:ext cx="1804261"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 28">
            <a:extLst>
              <a:ext uri="{FF2B5EF4-FFF2-40B4-BE49-F238E27FC236}">
                <a16:creationId xmlns="" xmlns:a16="http://schemas.microsoft.com/office/drawing/2014/main" id="{3F2151CD-F4D2-1B81-D24D-0AF4F427AF88}"/>
              </a:ext>
            </a:extLst>
          </p:cNvPr>
          <p:cNvPicPr>
            <a:picLocks noChangeAspect="1"/>
          </p:cNvPicPr>
          <p:nvPr/>
        </p:nvPicPr>
        <p:blipFill>
          <a:blip r:embed="rId13"/>
          <a:srcRect l="8277" t="5076" r="9691" b="25814"/>
          <a:stretch/>
        </p:blipFill>
        <p:spPr>
          <a:xfrm>
            <a:off x="5924197" y="4130824"/>
            <a:ext cx="180054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Image 29">
            <a:extLst>
              <a:ext uri="{FF2B5EF4-FFF2-40B4-BE49-F238E27FC236}">
                <a16:creationId xmlns="" xmlns:a16="http://schemas.microsoft.com/office/drawing/2014/main" id="{FFF9DEE5-DF0F-2573-7406-454D296C8BBB}"/>
              </a:ext>
            </a:extLst>
          </p:cNvPr>
          <p:cNvPicPr>
            <a:picLocks noChangeAspect="1"/>
          </p:cNvPicPr>
          <p:nvPr/>
        </p:nvPicPr>
        <p:blipFill>
          <a:blip r:embed="rId14"/>
          <a:srcRect l="7650" t="6017" r="9520" b="27349"/>
          <a:stretch/>
        </p:blipFill>
        <p:spPr>
          <a:xfrm>
            <a:off x="3664884" y="4171428"/>
            <a:ext cx="1837522" cy="180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986121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40" name="Google Shape;1740;p43"/>
          <p:cNvSpPr txBox="1">
            <a:spLocks noGrp="1"/>
          </p:cNvSpPr>
          <p:nvPr>
            <p:ph type="title"/>
          </p:nvPr>
        </p:nvSpPr>
        <p:spPr>
          <a:xfrm>
            <a:off x="694759" y="767837"/>
            <a:ext cx="6840000" cy="612000"/>
          </a:xfrm>
          <a:prstGeom prst="rect">
            <a:avLst/>
          </a:prstGeom>
          <a:noFill/>
          <a:ln>
            <a:noFill/>
          </a:ln>
        </p:spPr>
        <p:txBody>
          <a:bodyPr spcFirstLastPara="1" wrap="square" lIns="91425" tIns="45700" rIns="91425" bIns="45700" anchor="ctr" anchorCtr="0">
            <a:normAutofit/>
          </a:bodyPr>
          <a:lstStyle/>
          <a:p>
            <a:pPr lvl="0">
              <a:buSzPct val="100000"/>
            </a:pPr>
            <a:r>
              <a:rPr lang="ar-MA" sz="2400" b="1" dirty="0">
                <a:solidFill>
                  <a:schemeClr val="bg1">
                    <a:lumMod val="50000"/>
                  </a:schemeClr>
                </a:solidFill>
                <a:ea typeface="Arial"/>
                <a:sym typeface="Arial"/>
              </a:rPr>
              <a:t> خذوا الكراسة ص </a:t>
            </a:r>
            <a:r>
              <a:rPr lang="ar-MA" sz="2400" b="1" dirty="0">
                <a:solidFill>
                  <a:schemeClr val="bg1">
                    <a:lumMod val="50000"/>
                  </a:schemeClr>
                </a:solidFill>
                <a:latin typeface="Helvetica" pitchFamily="2" charset="0"/>
                <a:ea typeface="Arial"/>
                <a:sym typeface="Arial"/>
              </a:rPr>
              <a:t>88</a:t>
            </a:r>
            <a:r>
              <a:rPr lang="ar-MA" sz="2400" b="1" dirty="0">
                <a:solidFill>
                  <a:schemeClr val="bg1">
                    <a:lumMod val="50000"/>
                  </a:schemeClr>
                </a:solidFill>
                <a:ea typeface="Arial"/>
                <a:sym typeface="Arial"/>
              </a:rPr>
              <a:t>.</a:t>
            </a:r>
            <a:endParaRPr sz="2400" b="1" dirty="0">
              <a:solidFill>
                <a:schemeClr val="bg1">
                  <a:lumMod val="50000"/>
                </a:schemeClr>
              </a:solidFill>
            </a:endParaRPr>
          </a:p>
        </p:txBody>
      </p:sp>
      <p:pic>
        <p:nvPicPr>
          <p:cNvPr id="6" name="Google Shape;86;p130">
            <a:extLst>
              <a:ext uri="{FF2B5EF4-FFF2-40B4-BE49-F238E27FC236}">
                <a16:creationId xmlns="" xmlns:a16="http://schemas.microsoft.com/office/drawing/2014/main" id="{A1194202-F26F-49F9-A030-18ADDFDBD4B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 xmlns:a16="http://schemas.microsoft.com/office/drawing/2014/main" id="{D2C21D22-36A6-40DF-876C-94F7211BEE87}"/>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 xmlns:a16="http://schemas.microsoft.com/office/drawing/2014/main" id="{048ED592-1017-423B-8B1F-75A7E41ABA23}"/>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 xmlns:a16="http://schemas.microsoft.com/office/drawing/2014/main" id="{3C92A22F-6E32-432D-9EEC-31CA975B501A}"/>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0" name="Google Shape;90;p130">
            <a:extLst>
              <a:ext uri="{FF2B5EF4-FFF2-40B4-BE49-F238E27FC236}">
                <a16:creationId xmlns="" xmlns:a16="http://schemas.microsoft.com/office/drawing/2014/main" id="{C015FD2D-DE90-48EE-8073-655B86DF344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1" name="Google Shape;91;p130">
            <a:extLst>
              <a:ext uri="{FF2B5EF4-FFF2-40B4-BE49-F238E27FC236}">
                <a16:creationId xmlns="" xmlns:a16="http://schemas.microsoft.com/office/drawing/2014/main" id="{5835EF02-211C-4141-9077-C7BFCCA5F0C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92;p130">
            <a:extLst>
              <a:ext uri="{FF2B5EF4-FFF2-40B4-BE49-F238E27FC236}">
                <a16:creationId xmlns="" xmlns:a16="http://schemas.microsoft.com/office/drawing/2014/main" id="{600C9E8C-7F32-4CBA-B0F8-678AF7E15EA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93;p130">
            <a:extLst>
              <a:ext uri="{FF2B5EF4-FFF2-40B4-BE49-F238E27FC236}">
                <a16:creationId xmlns="" xmlns:a16="http://schemas.microsoft.com/office/drawing/2014/main" id="{8A47959A-495F-49EA-A818-C178E5D262C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4" name="Google Shape;94;p130">
            <a:extLst>
              <a:ext uri="{FF2B5EF4-FFF2-40B4-BE49-F238E27FC236}">
                <a16:creationId xmlns="" xmlns:a16="http://schemas.microsoft.com/office/drawing/2014/main" id="{4768C680-E0B9-4560-A43B-84736F0F82F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5" name="Google Shape;95;p130">
            <a:extLst>
              <a:ext uri="{FF2B5EF4-FFF2-40B4-BE49-F238E27FC236}">
                <a16:creationId xmlns="" xmlns:a16="http://schemas.microsoft.com/office/drawing/2014/main" id="{52B906F9-911D-4429-8ACE-5CA247C530C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9" name="Espace réservé pour une image  18" descr="Une image contenant accessoire, sac, Bagages et sacs, Bagage à main&#10;&#10;Le contenu généré par l’IA peut être incorrect.">
            <a:extLst>
              <a:ext uri="{FF2B5EF4-FFF2-40B4-BE49-F238E27FC236}">
                <a16:creationId xmlns="" xmlns:a16="http://schemas.microsoft.com/office/drawing/2014/main" id="{08E8A750-A3BD-AC50-4058-E1A1F42B7CCF}"/>
              </a:ext>
            </a:extLst>
          </p:cNvPr>
          <p:cNvPicPr>
            <a:picLocks noGrp="1" noChangeAspect="1"/>
          </p:cNvPicPr>
          <p:nvPr>
            <p:ph type="pic" idx="14"/>
          </p:nvPr>
        </p:nvPicPr>
        <p:blipFill>
          <a:blip r:embed="rId8"/>
          <a:srcRect/>
          <a:stretch>
            <a:fillRect/>
          </a:stretch>
        </p:blipFill>
        <p:spPr/>
      </p:pic>
      <p:pic>
        <p:nvPicPr>
          <p:cNvPr id="3" name="Image 2" descr="Une image contenant texte, capture d’écran&#10;&#10;Le contenu généré par l’IA peut être incorrect.">
            <a:extLst>
              <a:ext uri="{FF2B5EF4-FFF2-40B4-BE49-F238E27FC236}">
                <a16:creationId xmlns="" xmlns:a16="http://schemas.microsoft.com/office/drawing/2014/main" id="{D07B8022-16C1-C7C9-453A-95AFB9769150}"/>
              </a:ext>
            </a:extLst>
          </p:cNvPr>
          <p:cNvPicPr>
            <a:picLocks noChangeAspect="1"/>
          </p:cNvPicPr>
          <p:nvPr/>
        </p:nvPicPr>
        <p:blipFill>
          <a:blip r:embed="rId9"/>
          <a:stretch>
            <a:fillRect/>
          </a:stretch>
        </p:blipFill>
        <p:spPr>
          <a:xfrm>
            <a:off x="2829320" y="1727901"/>
            <a:ext cx="3296177" cy="4558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40" name="Google Shape;1740;p43"/>
          <p:cNvSpPr txBox="1">
            <a:spLocks noGrp="1"/>
          </p:cNvSpPr>
          <p:nvPr>
            <p:ph type="title"/>
          </p:nvPr>
        </p:nvSpPr>
        <p:spPr>
          <a:xfrm>
            <a:off x="815315" y="776320"/>
            <a:ext cx="6695975" cy="6120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ct val="100000"/>
              <a:buFont typeface="Arial"/>
              <a:buNone/>
            </a:pPr>
            <a:r>
              <a:rPr lang="ar-MA" sz="2400" b="1" dirty="0">
                <a:solidFill>
                  <a:schemeClr val="bg1">
                    <a:lumMod val="50000"/>
                  </a:schemeClr>
                </a:solidFill>
                <a:ea typeface="Arial"/>
                <a:sym typeface="Arial"/>
              </a:rPr>
              <a:t> ستنجزون تمرين: أنا أشير وأنت تقول</a:t>
            </a:r>
            <a:r>
              <a:rPr lang="ar-SA" sz="2400" b="1" dirty="0">
                <a:solidFill>
                  <a:schemeClr val="bg1">
                    <a:lumMod val="50000"/>
                  </a:schemeClr>
                </a:solidFill>
                <a:ea typeface="Arial"/>
                <a:sym typeface="Arial"/>
              </a:rPr>
              <a:t> «</a:t>
            </a:r>
            <a:r>
              <a:rPr lang="ar-MA" sz="2400" b="1" dirty="0">
                <a:solidFill>
                  <a:schemeClr val="bg1">
                    <a:lumMod val="50000"/>
                  </a:schemeClr>
                </a:solidFill>
                <a:ea typeface="Arial"/>
                <a:sym typeface="Arial"/>
              </a:rPr>
              <a:t>في ثنائيات». </a:t>
            </a:r>
            <a:endParaRPr sz="2400" dirty="0">
              <a:solidFill>
                <a:schemeClr val="bg1">
                  <a:lumMod val="50000"/>
                </a:schemeClr>
              </a:solidFill>
            </a:endParaRPr>
          </a:p>
        </p:txBody>
      </p:sp>
      <p:pic>
        <p:nvPicPr>
          <p:cNvPr id="6" name="Google Shape;86;p130">
            <a:extLst>
              <a:ext uri="{FF2B5EF4-FFF2-40B4-BE49-F238E27FC236}">
                <a16:creationId xmlns="" xmlns:a16="http://schemas.microsoft.com/office/drawing/2014/main" id="{A1194202-F26F-49F9-A030-18ADDFDBD4B6}"/>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7" name="Google Shape;87;p130">
            <a:extLst>
              <a:ext uri="{FF2B5EF4-FFF2-40B4-BE49-F238E27FC236}">
                <a16:creationId xmlns="" xmlns:a16="http://schemas.microsoft.com/office/drawing/2014/main" id="{D2C21D22-36A6-40DF-876C-94F7211BEE87}"/>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8" name="Google Shape;88;p130">
            <a:extLst>
              <a:ext uri="{FF2B5EF4-FFF2-40B4-BE49-F238E27FC236}">
                <a16:creationId xmlns="" xmlns:a16="http://schemas.microsoft.com/office/drawing/2014/main" id="{048ED592-1017-423B-8B1F-75A7E41ABA23}"/>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9" name="Google Shape;89;p130">
            <a:extLst>
              <a:ext uri="{FF2B5EF4-FFF2-40B4-BE49-F238E27FC236}">
                <a16:creationId xmlns="" xmlns:a16="http://schemas.microsoft.com/office/drawing/2014/main" id="{3C92A22F-6E32-432D-9EEC-31CA975B501A}"/>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0" name="Google Shape;90;p130">
            <a:extLst>
              <a:ext uri="{FF2B5EF4-FFF2-40B4-BE49-F238E27FC236}">
                <a16:creationId xmlns="" xmlns:a16="http://schemas.microsoft.com/office/drawing/2014/main" id="{C015FD2D-DE90-48EE-8073-655B86DF344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1" name="Google Shape;91;p130">
            <a:extLst>
              <a:ext uri="{FF2B5EF4-FFF2-40B4-BE49-F238E27FC236}">
                <a16:creationId xmlns="" xmlns:a16="http://schemas.microsoft.com/office/drawing/2014/main" id="{5835EF02-211C-4141-9077-C7BFCCA5F0C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92;p130">
            <a:extLst>
              <a:ext uri="{FF2B5EF4-FFF2-40B4-BE49-F238E27FC236}">
                <a16:creationId xmlns="" xmlns:a16="http://schemas.microsoft.com/office/drawing/2014/main" id="{600C9E8C-7F32-4CBA-B0F8-678AF7E15EA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3" name="Google Shape;93;p130">
            <a:extLst>
              <a:ext uri="{FF2B5EF4-FFF2-40B4-BE49-F238E27FC236}">
                <a16:creationId xmlns="" xmlns:a16="http://schemas.microsoft.com/office/drawing/2014/main" id="{8A47959A-495F-49EA-A818-C178E5D262C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4" name="Google Shape;94;p130">
            <a:extLst>
              <a:ext uri="{FF2B5EF4-FFF2-40B4-BE49-F238E27FC236}">
                <a16:creationId xmlns="" xmlns:a16="http://schemas.microsoft.com/office/drawing/2014/main" id="{4768C680-E0B9-4560-A43B-84736F0F82F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5" name="Google Shape;95;p130">
            <a:extLst>
              <a:ext uri="{FF2B5EF4-FFF2-40B4-BE49-F238E27FC236}">
                <a16:creationId xmlns="" xmlns:a16="http://schemas.microsoft.com/office/drawing/2014/main" id="{52B906F9-911D-4429-8ACE-5CA247C530C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4" name="Image 3">
            <a:extLst>
              <a:ext uri="{FF2B5EF4-FFF2-40B4-BE49-F238E27FC236}">
                <a16:creationId xmlns="" xmlns:a16="http://schemas.microsoft.com/office/drawing/2014/main" id="{AAA5730E-40C0-5A35-3420-EA02BE627693}"/>
              </a:ext>
            </a:extLst>
          </p:cNvPr>
          <p:cNvPicPr>
            <a:picLocks noChangeAspect="1"/>
          </p:cNvPicPr>
          <p:nvPr/>
        </p:nvPicPr>
        <p:blipFill>
          <a:blip r:embed="rId8"/>
          <a:srcRect t="4959"/>
          <a:stretch>
            <a:fillRect/>
          </a:stretch>
        </p:blipFill>
        <p:spPr>
          <a:xfrm flipH="1">
            <a:off x="3051860" y="2699995"/>
            <a:ext cx="3211367" cy="2462731"/>
          </a:xfrm>
          <a:prstGeom prst="rect">
            <a:avLst/>
          </a:prstGeom>
        </p:spPr>
      </p:pic>
      <p:sp>
        <p:nvSpPr>
          <p:cNvPr id="16" name="Rectangle : coins arrondis 15">
            <a:extLst>
              <a:ext uri="{FF2B5EF4-FFF2-40B4-BE49-F238E27FC236}">
                <a16:creationId xmlns="" xmlns:a16="http://schemas.microsoft.com/office/drawing/2014/main" id="{DA178A4D-46B1-1B68-0529-77BEE75E1983}"/>
              </a:ext>
            </a:extLst>
          </p:cNvPr>
          <p:cNvSpPr/>
          <p:nvPr/>
        </p:nvSpPr>
        <p:spPr>
          <a:xfrm>
            <a:off x="837614" y="3625361"/>
            <a:ext cx="2502567" cy="612000"/>
          </a:xfrm>
          <a:prstGeom prst="roundRect">
            <a:avLst>
              <a:gd name="adj" fmla="val 26103"/>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17" name="ZoneTexte 16">
            <a:extLst>
              <a:ext uri="{FF2B5EF4-FFF2-40B4-BE49-F238E27FC236}">
                <a16:creationId xmlns="" xmlns:a16="http://schemas.microsoft.com/office/drawing/2014/main" id="{86D38CE3-F186-6227-FF1C-34568DA579C1}"/>
              </a:ext>
            </a:extLst>
          </p:cNvPr>
          <p:cNvSpPr txBox="1"/>
          <p:nvPr/>
        </p:nvSpPr>
        <p:spPr>
          <a:xfrm>
            <a:off x="1459673" y="3636388"/>
            <a:ext cx="1223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أَنْت تقول </a:t>
            </a:r>
            <a:endParaRPr kumimoji="0" lang="fr-FR"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endParaRPr>
          </a:p>
        </p:txBody>
      </p:sp>
      <p:sp>
        <p:nvSpPr>
          <p:cNvPr id="18" name="Ellipse 17">
            <a:extLst>
              <a:ext uri="{FF2B5EF4-FFF2-40B4-BE49-F238E27FC236}">
                <a16:creationId xmlns="" xmlns:a16="http://schemas.microsoft.com/office/drawing/2014/main" id="{2C97EA21-49D6-09E6-70F1-9F81A5C10D5C}"/>
              </a:ext>
            </a:extLst>
          </p:cNvPr>
          <p:cNvSpPr/>
          <p:nvPr/>
        </p:nvSpPr>
        <p:spPr>
          <a:xfrm>
            <a:off x="2712264" y="3730955"/>
            <a:ext cx="413887" cy="439115"/>
          </a:xfrm>
          <a:prstGeom prst="ellipse">
            <a:avLst/>
          </a:prstGeom>
          <a:solidFill>
            <a:srgbClr val="CE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20" name="ZoneTexte 19">
            <a:extLst>
              <a:ext uri="{FF2B5EF4-FFF2-40B4-BE49-F238E27FC236}">
                <a16:creationId xmlns="" xmlns:a16="http://schemas.microsoft.com/office/drawing/2014/main" id="{F54FBE9E-7B54-9AE9-E32E-249168DAA8E9}"/>
              </a:ext>
            </a:extLst>
          </p:cNvPr>
          <p:cNvSpPr txBox="1"/>
          <p:nvPr/>
        </p:nvSpPr>
        <p:spPr>
          <a:xfrm>
            <a:off x="2761953" y="3780994"/>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00ACA4"/>
                </a:solidFill>
                <a:effectLst/>
                <a:uLnTx/>
                <a:uFillTx/>
                <a:latin typeface="Helvetica" pitchFamily="2" charset="0"/>
                <a:cs typeface="Microsoft Uighur" panose="02000000000000000000" pitchFamily="2" charset="-78"/>
                <a:sym typeface="Arial"/>
              </a:rPr>
              <a:t>2</a:t>
            </a:r>
            <a:endParaRPr kumimoji="0" lang="fr-FR" sz="2000" b="1" i="0" u="none" strike="noStrike" kern="0" cap="none" spc="0" normalizeH="0" baseline="0" noProof="0" dirty="0">
              <a:ln>
                <a:noFill/>
              </a:ln>
              <a:solidFill>
                <a:srgbClr val="00ACA4"/>
              </a:solidFill>
              <a:effectLst/>
              <a:uLnTx/>
              <a:uFillTx/>
              <a:latin typeface="Dosis" pitchFamily="2" charset="0"/>
              <a:cs typeface="Microsoft Uighur" panose="02000000000000000000" pitchFamily="2" charset="-78"/>
              <a:sym typeface="Arial"/>
            </a:endParaRPr>
          </a:p>
        </p:txBody>
      </p:sp>
      <p:sp>
        <p:nvSpPr>
          <p:cNvPr id="21" name="Rectangle : coins arrondis 20">
            <a:extLst>
              <a:ext uri="{FF2B5EF4-FFF2-40B4-BE49-F238E27FC236}">
                <a16:creationId xmlns="" xmlns:a16="http://schemas.microsoft.com/office/drawing/2014/main" id="{8A449214-A2FE-C96B-C9A0-394FC328EC66}"/>
              </a:ext>
            </a:extLst>
          </p:cNvPr>
          <p:cNvSpPr/>
          <p:nvPr/>
        </p:nvSpPr>
        <p:spPr>
          <a:xfrm>
            <a:off x="5953546" y="3609163"/>
            <a:ext cx="2033381" cy="612000"/>
          </a:xfrm>
          <a:prstGeom prst="roundRect">
            <a:avLst>
              <a:gd name="adj" fmla="val 26103"/>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22" name="ZoneTexte 21">
            <a:extLst>
              <a:ext uri="{FF2B5EF4-FFF2-40B4-BE49-F238E27FC236}">
                <a16:creationId xmlns="" xmlns:a16="http://schemas.microsoft.com/office/drawing/2014/main" id="{8C2DB0B5-66D0-0DCE-E053-761095BBBDDB}"/>
              </a:ext>
            </a:extLst>
          </p:cNvPr>
          <p:cNvSpPr txBox="1"/>
          <p:nvPr/>
        </p:nvSpPr>
        <p:spPr>
          <a:xfrm>
            <a:off x="6327629" y="3630279"/>
            <a:ext cx="9236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أنا</a:t>
            </a:r>
            <a:r>
              <a:rPr kumimoji="0" lang="ar-MA" sz="1400" b="1" i="0" u="none" strike="noStrike" kern="0" cap="none" spc="0" normalizeH="0" baseline="0" noProof="0" dirty="0">
                <a:ln>
                  <a:noFill/>
                </a:ln>
                <a:solidFill>
                  <a:srgbClr val="FFFFFF"/>
                </a:solidFill>
                <a:effectLst/>
                <a:uLnTx/>
                <a:uFillTx/>
                <a:latin typeface="Dosis" pitchFamily="2" charset="0"/>
                <a:cs typeface="Microsoft Uighur" panose="02000000000000000000" pitchFamily="2" charset="-78"/>
                <a:sym typeface="Arial"/>
              </a:rPr>
              <a:t> </a:t>
            </a:r>
            <a:r>
              <a:rPr kumimoji="0" lang="ar-MA" sz="3200" b="1" i="0" u="none" strike="noStrike" kern="0" cap="none" spc="0" normalizeH="0" baseline="0" noProof="0" dirty="0">
                <a:ln>
                  <a:noFill/>
                </a:ln>
                <a:solidFill>
                  <a:srgbClr val="FFFFFF"/>
                </a:solidFill>
                <a:effectLst/>
                <a:uLnTx/>
                <a:uFillTx/>
                <a:latin typeface="Microsoft Uighur" panose="02000000000000000000" pitchFamily="2" charset="-78"/>
                <a:cs typeface="Microsoft Uighur" panose="02000000000000000000" pitchFamily="2" charset="-78"/>
                <a:sym typeface="Arial"/>
              </a:rPr>
              <a:t>أشير</a:t>
            </a:r>
            <a:r>
              <a:rPr kumimoji="0" lang="ar-MA" sz="1400" b="1" i="0" u="none" strike="noStrike" kern="0" cap="none" spc="0" normalizeH="0" baseline="0" noProof="0" dirty="0">
                <a:ln>
                  <a:noFill/>
                </a:ln>
                <a:solidFill>
                  <a:srgbClr val="FFFFFF"/>
                </a:solidFill>
                <a:effectLst/>
                <a:uLnTx/>
                <a:uFillTx/>
                <a:latin typeface="Dosis" pitchFamily="2" charset="0"/>
                <a:cs typeface="Microsoft Uighur" panose="02000000000000000000" pitchFamily="2" charset="-78"/>
                <a:sym typeface="Arial"/>
              </a:rPr>
              <a:t> </a:t>
            </a:r>
            <a:endParaRPr kumimoji="0" lang="fr-FR" sz="1400" b="1" i="0" u="none" strike="noStrike" kern="0" cap="none" spc="0" normalizeH="0" baseline="0" noProof="0" dirty="0">
              <a:ln>
                <a:noFill/>
              </a:ln>
              <a:solidFill>
                <a:srgbClr val="FFFFFF"/>
              </a:solidFill>
              <a:effectLst/>
              <a:uLnTx/>
              <a:uFillTx/>
              <a:latin typeface="Dosis" pitchFamily="2" charset="0"/>
              <a:cs typeface="Microsoft Uighur" panose="02000000000000000000" pitchFamily="2" charset="-78"/>
              <a:sym typeface="Arial"/>
            </a:endParaRPr>
          </a:p>
        </p:txBody>
      </p:sp>
      <p:sp>
        <p:nvSpPr>
          <p:cNvPr id="23" name="Ellipse 22">
            <a:extLst>
              <a:ext uri="{FF2B5EF4-FFF2-40B4-BE49-F238E27FC236}">
                <a16:creationId xmlns="" xmlns:a16="http://schemas.microsoft.com/office/drawing/2014/main" id="{2F774B74-1963-637E-62E1-E907B8FD6F46}"/>
              </a:ext>
            </a:extLst>
          </p:cNvPr>
          <p:cNvSpPr/>
          <p:nvPr/>
        </p:nvSpPr>
        <p:spPr>
          <a:xfrm>
            <a:off x="7323561" y="3695605"/>
            <a:ext cx="413887" cy="439115"/>
          </a:xfrm>
          <a:prstGeom prst="ellipse">
            <a:avLst/>
          </a:prstGeom>
          <a:solidFill>
            <a:srgbClr val="CE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Microsoft Uighur" panose="02000000000000000000" pitchFamily="2" charset="-78"/>
              <a:ea typeface="+mn-ea"/>
              <a:cs typeface="+mn-cs"/>
              <a:sym typeface="Arial"/>
            </a:endParaRPr>
          </a:p>
        </p:txBody>
      </p:sp>
      <p:sp>
        <p:nvSpPr>
          <p:cNvPr id="24" name="ZoneTexte 23">
            <a:extLst>
              <a:ext uri="{FF2B5EF4-FFF2-40B4-BE49-F238E27FC236}">
                <a16:creationId xmlns="" xmlns:a16="http://schemas.microsoft.com/office/drawing/2014/main" id="{10C3CC7C-6995-CC9A-A4A1-B67D1B930901}"/>
              </a:ext>
            </a:extLst>
          </p:cNvPr>
          <p:cNvSpPr txBox="1"/>
          <p:nvPr/>
        </p:nvSpPr>
        <p:spPr>
          <a:xfrm>
            <a:off x="7352410" y="3691833"/>
            <a:ext cx="3561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00ACA4"/>
                </a:solidFill>
                <a:effectLst/>
                <a:uLnTx/>
                <a:uFillTx/>
                <a:latin typeface="Helvetica" pitchFamily="2" charset="0"/>
                <a:cs typeface="Microsoft Uighur" panose="02000000000000000000" pitchFamily="2" charset="-78"/>
                <a:sym typeface="Arial"/>
              </a:rPr>
              <a:t>1</a:t>
            </a:r>
          </a:p>
        </p:txBody>
      </p:sp>
      <p:pic>
        <p:nvPicPr>
          <p:cNvPr id="2"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0113E46D-673A-A4B4-A63E-2DD7F9728A05}"/>
              </a:ext>
            </a:extLst>
          </p:cNvPr>
          <p:cNvPicPr>
            <a:picLocks noGrp="1" noChangeAspect="1"/>
          </p:cNvPicPr>
          <p:nvPr>
            <p:ph type="pic" idx="4294967295"/>
          </p:nvPr>
        </p:nvPicPr>
        <p:blipFill>
          <a:blip r:embed="rId9"/>
          <a:srcRect/>
          <a:stretch>
            <a:fillRect/>
          </a:stretch>
        </p:blipFill>
        <p:spPr>
          <a:xfrm>
            <a:off x="7936545" y="648000"/>
            <a:ext cx="828000" cy="828000"/>
          </a:xfrm>
          <a:prstGeom prst="rect">
            <a:avLst/>
          </a:prstGeom>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38">
          <a:extLst>
            <a:ext uri="{FF2B5EF4-FFF2-40B4-BE49-F238E27FC236}">
              <a16:creationId xmlns="" xmlns:a16="http://schemas.microsoft.com/office/drawing/2014/main" id="{EE7CD916-9481-4187-5F82-51321FB79EE3}"/>
            </a:ext>
          </a:extLst>
        </p:cNvPr>
        <p:cNvGrpSpPr/>
        <p:nvPr/>
      </p:nvGrpSpPr>
      <p:grpSpPr>
        <a:xfrm>
          <a:off x="0" y="0"/>
          <a:ext cx="0" cy="0"/>
          <a:chOff x="0" y="0"/>
          <a:chExt cx="0" cy="0"/>
        </a:xfrm>
      </p:grpSpPr>
      <p:sp>
        <p:nvSpPr>
          <p:cNvPr id="1740" name="Google Shape;1740;p43">
            <a:extLst>
              <a:ext uri="{FF2B5EF4-FFF2-40B4-BE49-F238E27FC236}">
                <a16:creationId xmlns="" xmlns:a16="http://schemas.microsoft.com/office/drawing/2014/main" id="{DB3012B6-D1D7-D9DD-EB99-ED48CD1F8805}"/>
              </a:ext>
            </a:extLst>
          </p:cNvPr>
          <p:cNvSpPr txBox="1">
            <a:spLocks noGrp="1"/>
          </p:cNvSpPr>
          <p:nvPr>
            <p:ph type="title"/>
          </p:nvPr>
        </p:nvSpPr>
        <p:spPr>
          <a:xfrm>
            <a:off x="765930" y="756000"/>
            <a:ext cx="6710831" cy="6120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ct val="100000"/>
              <a:buFont typeface="Arial"/>
              <a:buNone/>
            </a:pPr>
            <a:r>
              <a:rPr lang="ar-MA" sz="2400" b="1" dirty="0">
                <a:solidFill>
                  <a:schemeClr val="bg1">
                    <a:lumMod val="50000"/>
                  </a:schemeClr>
                </a:solidFill>
                <a:ea typeface="Arial"/>
                <a:sym typeface="Arial"/>
              </a:rPr>
              <a:t>كل واحد يشير إلى الصورة وصديقه يقول الكلمة المناسبة لها. </a:t>
            </a:r>
            <a:endParaRPr sz="2400" b="1" dirty="0">
              <a:solidFill>
                <a:schemeClr val="bg1">
                  <a:lumMod val="50000"/>
                </a:schemeClr>
              </a:solidFill>
            </a:endParaRPr>
          </a:p>
        </p:txBody>
      </p:sp>
      <p:pic>
        <p:nvPicPr>
          <p:cNvPr id="10" name="Google Shape;86;p130">
            <a:extLst>
              <a:ext uri="{FF2B5EF4-FFF2-40B4-BE49-F238E27FC236}">
                <a16:creationId xmlns="" xmlns:a16="http://schemas.microsoft.com/office/drawing/2014/main" id="{E89CF9D9-6DCC-45BA-AA0D-DF39DDBF89F3}"/>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87;p130">
            <a:extLst>
              <a:ext uri="{FF2B5EF4-FFF2-40B4-BE49-F238E27FC236}">
                <a16:creationId xmlns="" xmlns:a16="http://schemas.microsoft.com/office/drawing/2014/main" id="{318FA266-2391-4F7A-8AB4-BB534811B4D3}"/>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 xmlns:a16="http://schemas.microsoft.com/office/drawing/2014/main" id="{E6ADD00F-E6B5-4F96-9100-96BFBF2A28EA}"/>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89;p130">
            <a:extLst>
              <a:ext uri="{FF2B5EF4-FFF2-40B4-BE49-F238E27FC236}">
                <a16:creationId xmlns="" xmlns:a16="http://schemas.microsoft.com/office/drawing/2014/main" id="{13C6C6A0-B81C-4EAA-A0A3-21F28FDBE5B6}"/>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6" name="Google Shape;90;p130">
            <a:extLst>
              <a:ext uri="{FF2B5EF4-FFF2-40B4-BE49-F238E27FC236}">
                <a16:creationId xmlns="" xmlns:a16="http://schemas.microsoft.com/office/drawing/2014/main" id="{362802AA-DAF3-4D96-AE08-2CC57EC7E76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7" name="Google Shape;91;p130">
            <a:extLst>
              <a:ext uri="{FF2B5EF4-FFF2-40B4-BE49-F238E27FC236}">
                <a16:creationId xmlns="" xmlns:a16="http://schemas.microsoft.com/office/drawing/2014/main" id="{3F25F649-1A5E-4F23-9322-A375AFCF28D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92;p130">
            <a:extLst>
              <a:ext uri="{FF2B5EF4-FFF2-40B4-BE49-F238E27FC236}">
                <a16:creationId xmlns="" xmlns:a16="http://schemas.microsoft.com/office/drawing/2014/main" id="{3DACC21B-A1DF-4140-A730-8EC853FCC85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21" name="Google Shape;93;p130">
            <a:extLst>
              <a:ext uri="{FF2B5EF4-FFF2-40B4-BE49-F238E27FC236}">
                <a16:creationId xmlns="" xmlns:a16="http://schemas.microsoft.com/office/drawing/2014/main" id="{6CA3EA87-2277-4B0A-8DFF-9A2F94EF872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22" name="Google Shape;94;p130">
            <a:extLst>
              <a:ext uri="{FF2B5EF4-FFF2-40B4-BE49-F238E27FC236}">
                <a16:creationId xmlns="" xmlns:a16="http://schemas.microsoft.com/office/drawing/2014/main" id="{E03718DE-6645-4A71-9529-40F53555F18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23" name="Google Shape;95;p130">
            <a:extLst>
              <a:ext uri="{FF2B5EF4-FFF2-40B4-BE49-F238E27FC236}">
                <a16:creationId xmlns="" xmlns:a16="http://schemas.microsoft.com/office/drawing/2014/main" id="{259F420C-E29E-4190-94C9-B83311074A9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4" name="Espace réservé pour une image  32" descr="Une image contenant dessin humoristique, Dessin animé, Animation, clipart&#10;&#10;Le contenu généré par l’IA peut être incorrect.">
            <a:extLst>
              <a:ext uri="{FF2B5EF4-FFF2-40B4-BE49-F238E27FC236}">
                <a16:creationId xmlns="" xmlns:a16="http://schemas.microsoft.com/office/drawing/2014/main" id="{F5F2AC11-BE14-1168-048C-D198B0A2A94A}"/>
              </a:ext>
            </a:extLst>
          </p:cNvPr>
          <p:cNvPicPr>
            <a:picLocks noChangeAspect="1"/>
          </p:cNvPicPr>
          <p:nvPr/>
        </p:nvPicPr>
        <p:blipFill>
          <a:blip r:embed="rId8"/>
          <a:srcRect/>
          <a:stretch>
            <a:fillRect/>
          </a:stretch>
        </p:blipFill>
        <p:spPr>
          <a:xfrm>
            <a:off x="7986448" y="723636"/>
            <a:ext cx="803804" cy="803804"/>
          </a:xfrm>
          <a:prstGeom prst="rect">
            <a:avLst/>
          </a:prstGeom>
          <a:noFill/>
          <a:ln w="9525" cap="flat" cmpd="sng">
            <a:noFill/>
            <a:prstDash val="solid"/>
            <a:round/>
            <a:headEnd type="none" w="sm" len="sm"/>
            <a:tailEnd type="none" w="sm" len="sm"/>
          </a:ln>
        </p:spPr>
      </p:pic>
      <p:sp>
        <p:nvSpPr>
          <p:cNvPr id="3" name="Espace réservé pour une image  2">
            <a:extLst>
              <a:ext uri="{FF2B5EF4-FFF2-40B4-BE49-F238E27FC236}">
                <a16:creationId xmlns="" xmlns:a16="http://schemas.microsoft.com/office/drawing/2014/main" id="{0464DB17-15AC-EAC2-9DDB-6E1F0CDCE0CA}"/>
              </a:ext>
            </a:extLst>
          </p:cNvPr>
          <p:cNvSpPr>
            <a:spLocks noGrp="1"/>
          </p:cNvSpPr>
          <p:nvPr>
            <p:ph type="pic" idx="5"/>
          </p:nvPr>
        </p:nvSpPr>
        <p:spPr/>
        <p:txBody>
          <a:bodyPr/>
          <a:lstStyle/>
          <a:p>
            <a:endParaRPr lang="fr-MA"/>
          </a:p>
        </p:txBody>
      </p:sp>
      <p:sp>
        <p:nvSpPr>
          <p:cNvPr id="7" name="Espace réservé pour une image  6">
            <a:extLst>
              <a:ext uri="{FF2B5EF4-FFF2-40B4-BE49-F238E27FC236}">
                <a16:creationId xmlns="" xmlns:a16="http://schemas.microsoft.com/office/drawing/2014/main" id="{2893BD8C-0035-223F-621C-C54A3C421095}"/>
              </a:ext>
            </a:extLst>
          </p:cNvPr>
          <p:cNvSpPr>
            <a:spLocks noGrp="1"/>
          </p:cNvSpPr>
          <p:nvPr>
            <p:ph type="pic" idx="6"/>
          </p:nvPr>
        </p:nvSpPr>
        <p:spPr/>
        <p:txBody>
          <a:bodyPr/>
          <a:lstStyle/>
          <a:p>
            <a:endParaRPr lang="fr-MA"/>
          </a:p>
        </p:txBody>
      </p:sp>
      <p:sp>
        <p:nvSpPr>
          <p:cNvPr id="9" name="Espace réservé pour une image  8">
            <a:extLst>
              <a:ext uri="{FF2B5EF4-FFF2-40B4-BE49-F238E27FC236}">
                <a16:creationId xmlns="" xmlns:a16="http://schemas.microsoft.com/office/drawing/2014/main" id="{0866795E-E686-5C69-27EF-E4F0E96F47E4}"/>
              </a:ext>
            </a:extLst>
          </p:cNvPr>
          <p:cNvSpPr>
            <a:spLocks noGrp="1"/>
          </p:cNvSpPr>
          <p:nvPr>
            <p:ph type="pic" idx="3"/>
          </p:nvPr>
        </p:nvSpPr>
        <p:spPr/>
        <p:txBody>
          <a:bodyPr/>
          <a:lstStyle/>
          <a:p>
            <a:endParaRPr lang="fr-MA"/>
          </a:p>
        </p:txBody>
      </p:sp>
      <p:pic>
        <p:nvPicPr>
          <p:cNvPr id="25" name="Image 24">
            <a:extLst>
              <a:ext uri="{FF2B5EF4-FFF2-40B4-BE49-F238E27FC236}">
                <a16:creationId xmlns="" xmlns:a16="http://schemas.microsoft.com/office/drawing/2014/main" id="{2A902C41-E97C-08DC-4A55-5FB332A03E2C}"/>
              </a:ext>
            </a:extLst>
          </p:cNvPr>
          <p:cNvPicPr>
            <a:picLocks noChangeAspect="1"/>
          </p:cNvPicPr>
          <p:nvPr/>
        </p:nvPicPr>
        <p:blipFill>
          <a:blip r:embed="rId9"/>
          <a:srcRect l="7695" t="4141" r="8662" b="24722"/>
          <a:stretch/>
        </p:blipFill>
        <p:spPr>
          <a:xfrm>
            <a:off x="1470717" y="4171428"/>
            <a:ext cx="1797399"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Image 25">
            <a:extLst>
              <a:ext uri="{FF2B5EF4-FFF2-40B4-BE49-F238E27FC236}">
                <a16:creationId xmlns="" xmlns:a16="http://schemas.microsoft.com/office/drawing/2014/main" id="{2008D47A-F372-7BF3-2875-4962FECEA9F4}"/>
              </a:ext>
            </a:extLst>
          </p:cNvPr>
          <p:cNvPicPr>
            <a:picLocks noChangeAspect="1"/>
          </p:cNvPicPr>
          <p:nvPr/>
        </p:nvPicPr>
        <p:blipFill>
          <a:blip r:embed="rId10"/>
          <a:stretch>
            <a:fillRect/>
          </a:stretch>
        </p:blipFill>
        <p:spPr>
          <a:xfrm>
            <a:off x="5867079" y="2056268"/>
            <a:ext cx="1832095"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Image 26">
            <a:extLst>
              <a:ext uri="{FF2B5EF4-FFF2-40B4-BE49-F238E27FC236}">
                <a16:creationId xmlns="" xmlns:a16="http://schemas.microsoft.com/office/drawing/2014/main" id="{53C2B6B0-8852-EFF4-4C90-7F84A3902015}"/>
              </a:ext>
            </a:extLst>
          </p:cNvPr>
          <p:cNvPicPr>
            <a:picLocks noChangeAspect="1"/>
          </p:cNvPicPr>
          <p:nvPr/>
        </p:nvPicPr>
        <p:blipFill>
          <a:blip r:embed="rId11"/>
          <a:srcRect l="9219" t="4257" r="10870" b="26608"/>
          <a:stretch/>
        </p:blipFill>
        <p:spPr>
          <a:xfrm>
            <a:off x="3635076" y="2020079"/>
            <a:ext cx="1823839" cy="1872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Image 27">
            <a:extLst>
              <a:ext uri="{FF2B5EF4-FFF2-40B4-BE49-F238E27FC236}">
                <a16:creationId xmlns="" xmlns:a16="http://schemas.microsoft.com/office/drawing/2014/main" id="{B5918C47-2E41-FB46-B7D2-C1BA0B56FC6E}"/>
              </a:ext>
            </a:extLst>
          </p:cNvPr>
          <p:cNvPicPr>
            <a:picLocks noChangeAspect="1"/>
          </p:cNvPicPr>
          <p:nvPr/>
        </p:nvPicPr>
        <p:blipFill>
          <a:blip r:embed="rId12"/>
          <a:srcRect l="8809" t="7771" r="6033" b="26397"/>
          <a:stretch/>
        </p:blipFill>
        <p:spPr>
          <a:xfrm>
            <a:off x="1422651" y="2011237"/>
            <a:ext cx="1804261"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 28">
            <a:extLst>
              <a:ext uri="{FF2B5EF4-FFF2-40B4-BE49-F238E27FC236}">
                <a16:creationId xmlns="" xmlns:a16="http://schemas.microsoft.com/office/drawing/2014/main" id="{6ACEAD19-94CC-7B79-91BF-55C6A051ABDF}"/>
              </a:ext>
            </a:extLst>
          </p:cNvPr>
          <p:cNvPicPr>
            <a:picLocks noChangeAspect="1"/>
          </p:cNvPicPr>
          <p:nvPr/>
        </p:nvPicPr>
        <p:blipFill>
          <a:blip r:embed="rId13"/>
          <a:srcRect l="8277" t="5076" r="9691" b="25814"/>
          <a:stretch/>
        </p:blipFill>
        <p:spPr>
          <a:xfrm>
            <a:off x="5924197" y="4130824"/>
            <a:ext cx="180054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Image 29">
            <a:extLst>
              <a:ext uri="{FF2B5EF4-FFF2-40B4-BE49-F238E27FC236}">
                <a16:creationId xmlns="" xmlns:a16="http://schemas.microsoft.com/office/drawing/2014/main" id="{20AF437D-E2A3-F881-8B9D-E6021AC38F58}"/>
              </a:ext>
            </a:extLst>
          </p:cNvPr>
          <p:cNvPicPr>
            <a:picLocks noChangeAspect="1"/>
          </p:cNvPicPr>
          <p:nvPr/>
        </p:nvPicPr>
        <p:blipFill>
          <a:blip r:embed="rId14"/>
          <a:srcRect l="7650" t="6017" r="9520" b="27349"/>
          <a:stretch/>
        </p:blipFill>
        <p:spPr>
          <a:xfrm>
            <a:off x="3664884" y="4171428"/>
            <a:ext cx="1837522" cy="180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587809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Google Shape;1811;p45"/>
          <p:cNvSpPr txBox="1">
            <a:spLocks noGrp="1"/>
          </p:cNvSpPr>
          <p:nvPr>
            <p:ph type="title"/>
          </p:nvPr>
        </p:nvSpPr>
        <p:spPr>
          <a:xfrm>
            <a:off x="671375" y="740176"/>
            <a:ext cx="6800344"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الآن سوف نستمع لحكاية جديدة. بداية سنتوقع ما سيحدث في الحكاية. </a:t>
            </a:r>
            <a:endParaRPr sz="2400" b="1" dirty="0">
              <a:solidFill>
                <a:schemeClr val="bg1">
                  <a:lumMod val="50000"/>
                </a:schemeClr>
              </a:solidFill>
            </a:endParaRPr>
          </a:p>
        </p:txBody>
      </p:sp>
      <p:pic>
        <p:nvPicPr>
          <p:cNvPr id="1813" name="Google Shape;1813;p45"/>
          <p:cNvPicPr preferRelativeResize="0">
            <a:picLocks noGrp="1"/>
          </p:cNvPicPr>
          <p:nvPr>
            <p:ph type="pic" idx="2"/>
          </p:nvPr>
        </p:nvPicPr>
        <p:blipFill>
          <a:blip r:embed="rId3"/>
          <a:srcRect/>
          <a:stretch/>
        </p:blipFill>
        <p:spPr>
          <a:xfrm>
            <a:off x="585850" y="1547856"/>
            <a:ext cx="7118777" cy="4745852"/>
          </a:xfrm>
          <a:prstGeom prst="rect">
            <a:avLst/>
          </a:prstGeom>
          <a:ln>
            <a:noFill/>
          </a:ln>
          <a:effectLst>
            <a:softEdge rad="112500"/>
          </a:effectLst>
        </p:spPr>
      </p:pic>
      <p:sp>
        <p:nvSpPr>
          <p:cNvPr id="423" name="Google Shape;423;p137"/>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424" name="Google Shape;424;p137"/>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425" name="Google Shape;425;p137"/>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426" name="Google Shape;426;p137"/>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427" name="Google Shape;427;p137"/>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428" name="Google Shape;428;p137"/>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429" name="Google Shape;429;p137"/>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430" name="Google Shape;430;p137"/>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431" name="Google Shape;431;p137"/>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432" name="Google Shape;432;p137"/>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6"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6095B9AD-250F-6353-44EE-CD8163C6A889}"/>
              </a:ext>
            </a:extLst>
          </p:cNvPr>
          <p:cNvPicPr>
            <a:picLocks noGrp="1" noChangeAspect="1"/>
          </p:cNvPicPr>
          <p:nvPr>
            <p:ph type="pic" idx="3"/>
          </p:nvPr>
        </p:nvPicPr>
        <p:blipFill>
          <a:blip r:embed="rId9"/>
          <a:srcRect/>
          <a:stretch>
            <a:fillRect/>
          </a:stretch>
        </p:blipFill>
        <p:spPr>
          <a:xfrm>
            <a:off x="7960105" y="719856"/>
            <a:ext cx="778781" cy="778781"/>
          </a:xfrm>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20" name="Google Shape;1820;p46"/>
          <p:cNvSpPr txBox="1">
            <a:spLocks noGrp="1"/>
          </p:cNvSpPr>
          <p:nvPr>
            <p:ph type="title"/>
          </p:nvPr>
        </p:nvSpPr>
        <p:spPr>
          <a:xfrm>
            <a:off x="627335" y="780714"/>
            <a:ext cx="6840000" cy="6120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عنوان حكايتنا اليوم هو: أسرة متعاونة. رددوا جميعا: أسرة متعاونة.</a:t>
            </a:r>
            <a:r>
              <a:rPr lang="ar-MA" sz="2400" b="1" dirty="0">
                <a:solidFill>
                  <a:schemeClr val="bg1">
                    <a:lumMod val="50000"/>
                  </a:schemeClr>
                </a:solidFill>
                <a:ea typeface="Arial"/>
                <a:sym typeface="Wingdings" panose="05000000000000000000" pitchFamily="2" charset="2"/>
              </a:rPr>
              <a:t></a:t>
            </a:r>
            <a:r>
              <a:rPr lang="ar-MA" sz="2400" b="1" dirty="0">
                <a:solidFill>
                  <a:schemeClr val="bg1">
                    <a:lumMod val="50000"/>
                  </a:schemeClr>
                </a:solidFill>
                <a:ea typeface="Arial"/>
                <a:sym typeface="Arial"/>
              </a:rPr>
              <a:t> </a:t>
            </a:r>
            <a:endParaRPr sz="2400" b="1" dirty="0">
              <a:solidFill>
                <a:schemeClr val="bg1">
                  <a:lumMod val="50000"/>
                </a:schemeClr>
              </a:solidFill>
            </a:endParaRPr>
          </a:p>
        </p:txBody>
      </p:sp>
      <p:sp>
        <p:nvSpPr>
          <p:cNvPr id="7" name="Google Shape;423;p137">
            <a:extLst>
              <a:ext uri="{FF2B5EF4-FFF2-40B4-BE49-F238E27FC236}">
                <a16:creationId xmlns="" xmlns:a16="http://schemas.microsoft.com/office/drawing/2014/main" id="{612B1211-208B-4C6A-8A64-2AF530710A5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4;p137">
            <a:extLst>
              <a:ext uri="{FF2B5EF4-FFF2-40B4-BE49-F238E27FC236}">
                <a16:creationId xmlns="" xmlns:a16="http://schemas.microsoft.com/office/drawing/2014/main" id="{82E38EC4-8EFC-44AC-94BF-B3B138534B2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425;p137">
            <a:extLst>
              <a:ext uri="{FF2B5EF4-FFF2-40B4-BE49-F238E27FC236}">
                <a16:creationId xmlns="" xmlns:a16="http://schemas.microsoft.com/office/drawing/2014/main" id="{9FC39B7A-84DD-4DC6-B34F-6484EC3C671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426;p137">
            <a:extLst>
              <a:ext uri="{FF2B5EF4-FFF2-40B4-BE49-F238E27FC236}">
                <a16:creationId xmlns="" xmlns:a16="http://schemas.microsoft.com/office/drawing/2014/main" id="{6668D7E9-A699-425E-909E-A1D76698C78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427;p137">
            <a:extLst>
              <a:ext uri="{FF2B5EF4-FFF2-40B4-BE49-F238E27FC236}">
                <a16:creationId xmlns="" xmlns:a16="http://schemas.microsoft.com/office/drawing/2014/main" id="{63408446-A78C-462B-AB07-E2CB0E79A54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3" name="Google Shape;428;p137">
            <a:extLst>
              <a:ext uri="{FF2B5EF4-FFF2-40B4-BE49-F238E27FC236}">
                <a16:creationId xmlns="" xmlns:a16="http://schemas.microsoft.com/office/drawing/2014/main" id="{3B94B1DB-CDC4-4F4C-B6D4-0B1C09E688D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4" name="Google Shape;429;p137">
            <a:extLst>
              <a:ext uri="{FF2B5EF4-FFF2-40B4-BE49-F238E27FC236}">
                <a16:creationId xmlns="" xmlns:a16="http://schemas.microsoft.com/office/drawing/2014/main" id="{044BD982-7D8A-4C4E-ACA2-DD1DB7AA3ACE}"/>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5" name="Google Shape;430;p137">
            <a:extLst>
              <a:ext uri="{FF2B5EF4-FFF2-40B4-BE49-F238E27FC236}">
                <a16:creationId xmlns="" xmlns:a16="http://schemas.microsoft.com/office/drawing/2014/main" id="{EB19D1D4-3894-48B1-8A59-67CCBDD4E2C0}"/>
              </a:ext>
            </a:extLst>
          </p:cNvPr>
          <p:cNvPicPr preferRelativeResize="0"/>
          <p:nvPr/>
        </p:nvPicPr>
        <p:blipFill rotWithShape="1">
          <a:blip r:embed="rId5">
            <a:alphaModFix/>
          </a:blip>
          <a:srcRect/>
          <a:stretch/>
        </p:blipFill>
        <p:spPr>
          <a:xfrm>
            <a:off x="4785497" y="136738"/>
            <a:ext cx="278069" cy="278069"/>
          </a:xfrm>
          <a:prstGeom prst="rect">
            <a:avLst/>
          </a:prstGeom>
          <a:noFill/>
          <a:ln>
            <a:noFill/>
          </a:ln>
        </p:spPr>
      </p:pic>
      <p:pic>
        <p:nvPicPr>
          <p:cNvPr id="16" name="Google Shape;431;p137">
            <a:extLst>
              <a:ext uri="{FF2B5EF4-FFF2-40B4-BE49-F238E27FC236}">
                <a16:creationId xmlns="" xmlns:a16="http://schemas.microsoft.com/office/drawing/2014/main" id="{EDA5CF60-E8ED-4D82-A030-9E3103ABB9C5}"/>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7" name="Google Shape;432;p137">
            <a:extLst>
              <a:ext uri="{FF2B5EF4-FFF2-40B4-BE49-F238E27FC236}">
                <a16:creationId xmlns="" xmlns:a16="http://schemas.microsoft.com/office/drawing/2014/main" id="{3598C3DE-981E-4475-9510-251D53FBAC63}"/>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2" name="Image 1" descr="Une image contenant noir, obscurité&#10;&#10;Le contenu généré par l’IA peut être incorrect.">
            <a:extLst>
              <a:ext uri="{FF2B5EF4-FFF2-40B4-BE49-F238E27FC236}">
                <a16:creationId xmlns="" xmlns:a16="http://schemas.microsoft.com/office/drawing/2014/main" id="{2BD2076D-07F7-D7A3-A858-E7E8FD3455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52EEB371-2B4C-4156-262B-5842CB43D2A3}"/>
              </a:ext>
            </a:extLst>
          </p:cNvPr>
          <p:cNvPicPr>
            <a:picLocks noChangeAspect="1"/>
          </p:cNvPicPr>
          <p:nvPr/>
        </p:nvPicPr>
        <p:blipFill>
          <a:blip r:embed="rId9"/>
          <a:srcRect/>
          <a:stretch>
            <a:fillRect/>
          </a:stretch>
        </p:blipFill>
        <p:spPr>
          <a:xfrm>
            <a:off x="7936545" y="648000"/>
            <a:ext cx="828000" cy="828000"/>
          </a:xfrm>
          <a:prstGeom prst="rect">
            <a:avLst/>
          </a:prstGeom>
        </p:spPr>
      </p:pic>
      <p:pic>
        <p:nvPicPr>
          <p:cNvPr id="5" name="Image 4">
            <a:extLst>
              <a:ext uri="{FF2B5EF4-FFF2-40B4-BE49-F238E27FC236}">
                <a16:creationId xmlns="" xmlns:a16="http://schemas.microsoft.com/office/drawing/2014/main" id="{CA2AB3C1-66C4-9525-2207-C90241E4978F}"/>
              </a:ext>
            </a:extLst>
          </p:cNvPr>
          <p:cNvPicPr>
            <a:picLocks noChangeAspect="1"/>
          </p:cNvPicPr>
          <p:nvPr/>
        </p:nvPicPr>
        <p:blipFill>
          <a:blip r:embed="rId10"/>
          <a:stretch>
            <a:fillRect/>
          </a:stretch>
        </p:blipFill>
        <p:spPr>
          <a:xfrm>
            <a:off x="873208" y="2098561"/>
            <a:ext cx="7218290" cy="406028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7" name="Google Shape;1827;p4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 لاحظوا الصورة وتوقعوا ما سيحدث للزهرة؟</a:t>
            </a:r>
            <a:endParaRPr sz="2400" dirty="0">
              <a:solidFill>
                <a:schemeClr val="bg1">
                  <a:lumMod val="50000"/>
                </a:schemeClr>
              </a:solidFill>
            </a:endParaRP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 xmlns:a16="http://schemas.microsoft.com/office/drawing/2014/main" id="{1F5CDC6C-4729-4E73-F9CA-CFFC3F65B5BA}"/>
              </a:ext>
            </a:extLst>
          </p:cNvPr>
          <p:cNvPicPr>
            <a:picLocks noGrp="1" noChangeAspect="1"/>
          </p:cNvPicPr>
          <p:nvPr>
            <p:ph type="pic" idx="3"/>
          </p:nvPr>
        </p:nvPicPr>
        <p:blipFill>
          <a:blip r:embed="rId3"/>
          <a:srcRect/>
          <a:stretch/>
        </p:blipFill>
        <p:spPr/>
      </p:pic>
      <p:sp>
        <p:nvSpPr>
          <p:cNvPr id="5" name="Google Shape;423;p137">
            <a:extLst>
              <a:ext uri="{FF2B5EF4-FFF2-40B4-BE49-F238E27FC236}">
                <a16:creationId xmlns="" xmlns:a16="http://schemas.microsoft.com/office/drawing/2014/main" id="{EEE45B6A-D58E-4C18-9A09-C3FDA3FAEE7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6" name="Google Shape;424;p137">
            <a:extLst>
              <a:ext uri="{FF2B5EF4-FFF2-40B4-BE49-F238E27FC236}">
                <a16:creationId xmlns="" xmlns:a16="http://schemas.microsoft.com/office/drawing/2014/main" id="{017CFBF8-5B91-4988-90A4-0017D2566A7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5;p137">
            <a:extLst>
              <a:ext uri="{FF2B5EF4-FFF2-40B4-BE49-F238E27FC236}">
                <a16:creationId xmlns="" xmlns:a16="http://schemas.microsoft.com/office/drawing/2014/main" id="{E0883CCA-A2A6-4157-BF17-A00C1050634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6;p137">
            <a:extLst>
              <a:ext uri="{FF2B5EF4-FFF2-40B4-BE49-F238E27FC236}">
                <a16:creationId xmlns="" xmlns:a16="http://schemas.microsoft.com/office/drawing/2014/main" id="{F165A645-7565-4EF5-A7D3-93F7609ECEF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427;p137">
            <a:extLst>
              <a:ext uri="{FF2B5EF4-FFF2-40B4-BE49-F238E27FC236}">
                <a16:creationId xmlns="" xmlns:a16="http://schemas.microsoft.com/office/drawing/2014/main" id="{82CD04EA-6CCA-4E4D-8D2A-E54F7A2CE78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428;p137">
            <a:extLst>
              <a:ext uri="{FF2B5EF4-FFF2-40B4-BE49-F238E27FC236}">
                <a16:creationId xmlns="" xmlns:a16="http://schemas.microsoft.com/office/drawing/2014/main" id="{E6C43A85-D264-4295-9048-890A3CCF7793}"/>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 xmlns:a16="http://schemas.microsoft.com/office/drawing/2014/main" id="{B34F5429-23C2-4078-90AA-279DA65BECD6}"/>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 xmlns:a16="http://schemas.microsoft.com/office/drawing/2014/main" id="{7C30C6B3-19A7-4F06-B18F-663E862F5822}"/>
              </a:ext>
            </a:extLst>
          </p:cNvPr>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 xmlns:a16="http://schemas.microsoft.com/office/drawing/2014/main" id="{DE3565AB-271F-44EB-BED2-A8F433563290}"/>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 xmlns:a16="http://schemas.microsoft.com/office/drawing/2014/main" id="{A1C28A93-12CA-4B0A-8A70-CE40F3249508}"/>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3" name="Espace réservé pour une image  2">
            <a:extLst>
              <a:ext uri="{FF2B5EF4-FFF2-40B4-BE49-F238E27FC236}">
                <a16:creationId xmlns="" xmlns:a16="http://schemas.microsoft.com/office/drawing/2014/main" id="{96001DFD-4B0E-F0CD-51BE-84791B66207C}"/>
              </a:ext>
            </a:extLst>
          </p:cNvPr>
          <p:cNvSpPr>
            <a:spLocks noGrp="1"/>
          </p:cNvSpPr>
          <p:nvPr>
            <p:ph type="pic" idx="2"/>
          </p:nvPr>
        </p:nvSpPr>
        <p:spPr/>
        <p:txBody>
          <a:bodyPr/>
          <a:lstStyle/>
          <a:p>
            <a:endParaRPr lang="fr-MA"/>
          </a:p>
        </p:txBody>
      </p:sp>
      <p:pic>
        <p:nvPicPr>
          <p:cNvPr id="7" name="Image 6">
            <a:extLst>
              <a:ext uri="{FF2B5EF4-FFF2-40B4-BE49-F238E27FC236}">
                <a16:creationId xmlns="" xmlns:a16="http://schemas.microsoft.com/office/drawing/2014/main" id="{3238C9B4-4C88-1DC5-E3B3-FFC92BC4BB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7361" y="2057255"/>
            <a:ext cx="5531072" cy="3702745"/>
          </a:xfrm>
          <a:prstGeom prst="rect">
            <a:avLst/>
          </a:prstGeom>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9" name="Google Shape;1859;p51"/>
          <p:cNvSpPr txBox="1">
            <a:spLocks noGrp="1"/>
          </p:cNvSpPr>
          <p:nvPr>
            <p:ph type="title"/>
          </p:nvPr>
        </p:nvSpPr>
        <p:spPr>
          <a:xfrm>
            <a:off x="778417" y="759612"/>
            <a:ext cx="6644578" cy="612000"/>
          </a:xfrm>
          <a:prstGeom prst="rect">
            <a:avLst/>
          </a:prstGeom>
          <a:noFill/>
          <a:ln>
            <a:noFill/>
          </a:ln>
        </p:spPr>
        <p:txBody>
          <a:bodyPr spcFirstLastPara="1" wrap="square" lIns="91425" tIns="45700" rIns="91425" bIns="45700" anchor="ctr" anchorCtr="0">
            <a:normAutofit/>
          </a:bodyPr>
          <a:lstStyle/>
          <a:p>
            <a:pPr marL="0" lvl="1" indent="0" algn="r" rtl="1">
              <a:lnSpc>
                <a:spcPct val="90000"/>
              </a:lnSpc>
              <a:spcBef>
                <a:spcPts val="0"/>
              </a:spcBef>
              <a:spcAft>
                <a:spcPts val="0"/>
              </a:spcAft>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من له نفس التوقع؟</a:t>
            </a:r>
            <a:endParaRPr sz="2400"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423;p137">
            <a:extLst>
              <a:ext uri="{FF2B5EF4-FFF2-40B4-BE49-F238E27FC236}">
                <a16:creationId xmlns="" xmlns:a16="http://schemas.microsoft.com/office/drawing/2014/main" id="{83331ED3-3D95-4F44-B5D5-BC767E8069E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6" name="Google Shape;424;p137">
            <a:extLst>
              <a:ext uri="{FF2B5EF4-FFF2-40B4-BE49-F238E27FC236}">
                <a16:creationId xmlns="" xmlns:a16="http://schemas.microsoft.com/office/drawing/2014/main" id="{ED146F17-8D36-44FA-AFAE-98FA8D31067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5;p137">
            <a:extLst>
              <a:ext uri="{FF2B5EF4-FFF2-40B4-BE49-F238E27FC236}">
                <a16:creationId xmlns="" xmlns:a16="http://schemas.microsoft.com/office/drawing/2014/main" id="{49452D3C-2533-44D5-B1C8-7D85E6C5ADC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6;p137">
            <a:extLst>
              <a:ext uri="{FF2B5EF4-FFF2-40B4-BE49-F238E27FC236}">
                <a16:creationId xmlns="" xmlns:a16="http://schemas.microsoft.com/office/drawing/2014/main" id="{A3B529C5-D84C-4C46-A896-0AD386C8AA9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427;p137">
            <a:extLst>
              <a:ext uri="{FF2B5EF4-FFF2-40B4-BE49-F238E27FC236}">
                <a16:creationId xmlns="" xmlns:a16="http://schemas.microsoft.com/office/drawing/2014/main" id="{C4BA943E-B7DA-4A30-9BC0-01CD5766BCE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428;p137">
            <a:extLst>
              <a:ext uri="{FF2B5EF4-FFF2-40B4-BE49-F238E27FC236}">
                <a16:creationId xmlns="" xmlns:a16="http://schemas.microsoft.com/office/drawing/2014/main" id="{EE4D6141-7E4C-43AA-A095-DD68505561E7}"/>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 xmlns:a16="http://schemas.microsoft.com/office/drawing/2014/main" id="{69087AA8-86E1-44BD-BA66-630F1133BA38}"/>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 xmlns:a16="http://schemas.microsoft.com/office/drawing/2014/main" id="{C5771C3A-8C7C-4435-92F7-71A2FE9615E7}"/>
              </a:ext>
            </a:extLst>
          </p:cNvPr>
          <p:cNvPicPr preferRelativeResize="0"/>
          <p:nvPr/>
        </p:nvPicPr>
        <p:blipFill rotWithShape="1">
          <a:blip r:embed="rId5">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 xmlns:a16="http://schemas.microsoft.com/office/drawing/2014/main" id="{4EBB0AC5-7B07-4A27-94B6-0DEFBD9EFD29}"/>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 xmlns:a16="http://schemas.microsoft.com/office/drawing/2014/main" id="{565589D7-6C25-49EB-8EE2-99A33F69D8A0}"/>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6" name="Espace réservé pour une image  17" descr="Une image contenant habits, sourire, dessin humoristique, clipart&#10;&#10;Le contenu généré par l’IA peut être incorrect.">
            <a:extLst>
              <a:ext uri="{FF2B5EF4-FFF2-40B4-BE49-F238E27FC236}">
                <a16:creationId xmlns="" xmlns:a16="http://schemas.microsoft.com/office/drawing/2014/main" id="{7C7590F8-31E1-A2F3-7980-C0BFB0435FAF}"/>
              </a:ext>
            </a:extLst>
          </p:cNvPr>
          <p:cNvPicPr>
            <a:picLocks noGrp="1" noChangeAspect="1"/>
          </p:cNvPicPr>
          <p:nvPr>
            <p:ph type="pic" idx="3"/>
          </p:nvPr>
        </p:nvPicPr>
        <p:blipFill>
          <a:blip r:embed="rId8"/>
          <a:srcRect/>
          <a:stretch>
            <a:fillRect/>
          </a:stretch>
        </p:blipFill>
        <p:spPr>
          <a:xfrm>
            <a:off x="7960105" y="719856"/>
            <a:ext cx="753589" cy="753589"/>
          </a:xfrm>
        </p:spPr>
      </p:pic>
      <p:sp>
        <p:nvSpPr>
          <p:cNvPr id="3" name="Espace réservé pour une image  2">
            <a:extLst>
              <a:ext uri="{FF2B5EF4-FFF2-40B4-BE49-F238E27FC236}">
                <a16:creationId xmlns="" xmlns:a16="http://schemas.microsoft.com/office/drawing/2014/main" id="{65EA51F0-B24F-E873-A0B9-5B86AD4F5469}"/>
              </a:ext>
            </a:extLst>
          </p:cNvPr>
          <p:cNvSpPr>
            <a:spLocks noGrp="1"/>
          </p:cNvSpPr>
          <p:nvPr>
            <p:ph type="pic" idx="2"/>
          </p:nvPr>
        </p:nvSpPr>
        <p:spPr/>
        <p:txBody>
          <a:bodyPr/>
          <a:lstStyle/>
          <a:p>
            <a:endParaRPr lang="fr-MA"/>
          </a:p>
        </p:txBody>
      </p:sp>
      <p:pic>
        <p:nvPicPr>
          <p:cNvPr id="7" name="Image 6">
            <a:extLst>
              <a:ext uri="{FF2B5EF4-FFF2-40B4-BE49-F238E27FC236}">
                <a16:creationId xmlns="" xmlns:a16="http://schemas.microsoft.com/office/drawing/2014/main" id="{88784263-97DC-C390-3EB7-CFB9C43927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7361" y="2057255"/>
            <a:ext cx="5531072" cy="3702745"/>
          </a:xfrm>
          <a:prstGeom prst="rect">
            <a:avLst/>
          </a:prstGeom>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7">
          <a:extLst>
            <a:ext uri="{FF2B5EF4-FFF2-40B4-BE49-F238E27FC236}">
              <a16:creationId xmlns="" xmlns:a16="http://schemas.microsoft.com/office/drawing/2014/main" id="{54CC819B-6779-6CAC-A2F9-EFBDED473D68}"/>
            </a:ext>
          </a:extLst>
        </p:cNvPr>
        <p:cNvGrpSpPr/>
        <p:nvPr/>
      </p:nvGrpSpPr>
      <p:grpSpPr>
        <a:xfrm>
          <a:off x="0" y="0"/>
          <a:ext cx="0" cy="0"/>
          <a:chOff x="0" y="0"/>
          <a:chExt cx="0" cy="0"/>
        </a:xfrm>
      </p:grpSpPr>
      <p:sp>
        <p:nvSpPr>
          <p:cNvPr id="1859" name="Google Shape;1859;p51">
            <a:extLst>
              <a:ext uri="{FF2B5EF4-FFF2-40B4-BE49-F238E27FC236}">
                <a16:creationId xmlns="" xmlns:a16="http://schemas.microsoft.com/office/drawing/2014/main" id="{46A0CCB2-CB53-633E-24C6-1316E4D8C2C0}"/>
              </a:ext>
            </a:extLst>
          </p:cNvPr>
          <p:cNvSpPr txBox="1">
            <a:spLocks noGrp="1"/>
          </p:cNvSpPr>
          <p:nvPr>
            <p:ph type="title"/>
          </p:nvPr>
        </p:nvSpPr>
        <p:spPr>
          <a:xfrm>
            <a:off x="778417" y="759612"/>
            <a:ext cx="6644578" cy="612000"/>
          </a:xfrm>
          <a:prstGeom prst="rect">
            <a:avLst/>
          </a:prstGeom>
          <a:noFill/>
          <a:ln>
            <a:noFill/>
          </a:ln>
        </p:spPr>
        <p:txBody>
          <a:bodyPr spcFirstLastPara="1" wrap="square" lIns="91425" tIns="45700" rIns="91425" bIns="45700" anchor="ctr" anchorCtr="0">
            <a:normAutofit/>
          </a:bodyPr>
          <a:lstStyle/>
          <a:p>
            <a:pPr marL="0" lvl="1" indent="0" algn="r" rtl="1">
              <a:lnSpc>
                <a:spcPct val="90000"/>
              </a:lnSpc>
              <a:spcBef>
                <a:spcPts val="0"/>
              </a:spcBef>
              <a:spcAft>
                <a:spcPts val="0"/>
              </a:spcAft>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من له توقع لم يذكر بعد؟</a:t>
            </a:r>
            <a:endParaRPr sz="2400"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423;p137">
            <a:extLst>
              <a:ext uri="{FF2B5EF4-FFF2-40B4-BE49-F238E27FC236}">
                <a16:creationId xmlns="" xmlns:a16="http://schemas.microsoft.com/office/drawing/2014/main" id="{311CCF41-0A2C-1BB5-C7E4-6198F9699751}"/>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6" name="Google Shape;424;p137">
            <a:extLst>
              <a:ext uri="{FF2B5EF4-FFF2-40B4-BE49-F238E27FC236}">
                <a16:creationId xmlns="" xmlns:a16="http://schemas.microsoft.com/office/drawing/2014/main" id="{8579AE6E-6E4F-0174-E9D5-3A971246699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5;p137">
            <a:extLst>
              <a:ext uri="{FF2B5EF4-FFF2-40B4-BE49-F238E27FC236}">
                <a16:creationId xmlns="" xmlns:a16="http://schemas.microsoft.com/office/drawing/2014/main" id="{669C9BBF-D75C-3F23-0D87-458A5D0EC01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6;p137">
            <a:extLst>
              <a:ext uri="{FF2B5EF4-FFF2-40B4-BE49-F238E27FC236}">
                <a16:creationId xmlns="" xmlns:a16="http://schemas.microsoft.com/office/drawing/2014/main" id="{395895D9-28F4-BC17-EFB1-4144525D767F}"/>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427;p137">
            <a:extLst>
              <a:ext uri="{FF2B5EF4-FFF2-40B4-BE49-F238E27FC236}">
                <a16:creationId xmlns="" xmlns:a16="http://schemas.microsoft.com/office/drawing/2014/main" id="{16C5301B-B172-5A40-A9D1-E2527728168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428;p137">
            <a:extLst>
              <a:ext uri="{FF2B5EF4-FFF2-40B4-BE49-F238E27FC236}">
                <a16:creationId xmlns="" xmlns:a16="http://schemas.microsoft.com/office/drawing/2014/main" id="{3868CB86-E250-B05E-15F3-36B2BA35598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 xmlns:a16="http://schemas.microsoft.com/office/drawing/2014/main" id="{6726C222-2856-6882-F38E-E665D2B5597D}"/>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 xmlns:a16="http://schemas.microsoft.com/office/drawing/2014/main" id="{786D66F8-EF6F-848D-EA6C-DC924D449D74}"/>
              </a:ext>
            </a:extLst>
          </p:cNvPr>
          <p:cNvPicPr preferRelativeResize="0"/>
          <p:nvPr/>
        </p:nvPicPr>
        <p:blipFill rotWithShape="1">
          <a:blip r:embed="rId5">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 xmlns:a16="http://schemas.microsoft.com/office/drawing/2014/main" id="{04A60AB2-4776-0D6F-CF46-F9F7F8EF0999}"/>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 xmlns:a16="http://schemas.microsoft.com/office/drawing/2014/main" id="{4EF3DBD8-DBC3-7C0D-D2A8-B82A2E65D904}"/>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6" name="Espace réservé pour une image  17" descr="Une image contenant habits, sourire, dessin humoristique, clipart&#10;&#10;Le contenu généré par l’IA peut être incorrect.">
            <a:extLst>
              <a:ext uri="{FF2B5EF4-FFF2-40B4-BE49-F238E27FC236}">
                <a16:creationId xmlns="" xmlns:a16="http://schemas.microsoft.com/office/drawing/2014/main" id="{CE21F3B2-8246-7470-F29B-D49D5337B840}"/>
              </a:ext>
            </a:extLst>
          </p:cNvPr>
          <p:cNvPicPr>
            <a:picLocks noGrp="1" noChangeAspect="1"/>
          </p:cNvPicPr>
          <p:nvPr>
            <p:ph type="pic" idx="3"/>
          </p:nvPr>
        </p:nvPicPr>
        <p:blipFill>
          <a:blip r:embed="rId8"/>
          <a:srcRect/>
          <a:stretch>
            <a:fillRect/>
          </a:stretch>
        </p:blipFill>
        <p:spPr>
          <a:xfrm>
            <a:off x="7960105" y="719856"/>
            <a:ext cx="753589" cy="753589"/>
          </a:xfrm>
        </p:spPr>
      </p:pic>
      <p:sp>
        <p:nvSpPr>
          <p:cNvPr id="3" name="Espace réservé pour une image  2">
            <a:extLst>
              <a:ext uri="{FF2B5EF4-FFF2-40B4-BE49-F238E27FC236}">
                <a16:creationId xmlns="" xmlns:a16="http://schemas.microsoft.com/office/drawing/2014/main" id="{7AC46C93-B580-5213-BF96-D92AA46FA3AA}"/>
              </a:ext>
            </a:extLst>
          </p:cNvPr>
          <p:cNvSpPr>
            <a:spLocks noGrp="1"/>
          </p:cNvSpPr>
          <p:nvPr>
            <p:ph type="pic" idx="2"/>
          </p:nvPr>
        </p:nvSpPr>
        <p:spPr/>
        <p:txBody>
          <a:bodyPr/>
          <a:lstStyle/>
          <a:p>
            <a:endParaRPr lang="fr-MA"/>
          </a:p>
        </p:txBody>
      </p:sp>
      <p:pic>
        <p:nvPicPr>
          <p:cNvPr id="7" name="Image 6">
            <a:extLst>
              <a:ext uri="{FF2B5EF4-FFF2-40B4-BE49-F238E27FC236}">
                <a16:creationId xmlns="" xmlns:a16="http://schemas.microsoft.com/office/drawing/2014/main" id="{0DC80A25-DC2C-FD1C-94A7-D3649C2872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7361" y="2057255"/>
            <a:ext cx="5531072" cy="3702745"/>
          </a:xfrm>
          <a:prstGeom prst="rect">
            <a:avLst/>
          </a:prstGeom>
        </p:spPr>
      </p:pic>
    </p:spTree>
    <p:extLst>
      <p:ext uri="{BB962C8B-B14F-4D97-AF65-F5344CB8AC3E}">
        <p14:creationId xmlns:p14="http://schemas.microsoft.com/office/powerpoint/2010/main" val="5219397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9" name="Google Shape;1419;p12"/>
          <p:cNvSpPr txBox="1">
            <a:spLocks noGrp="1"/>
          </p:cNvSpPr>
          <p:nvPr>
            <p:ph type="title"/>
          </p:nvPr>
        </p:nvSpPr>
        <p:spPr>
          <a:xfrm>
            <a:off x="808706" y="754791"/>
            <a:ext cx="6681424" cy="612000"/>
          </a:xfrm>
          <a:prstGeom prst="rect">
            <a:avLst/>
          </a:prstGeom>
          <a:noFill/>
          <a:ln>
            <a:noFill/>
          </a:ln>
        </p:spPr>
        <p:txBody>
          <a:bodyPr spcFirstLastPara="1" wrap="square" lIns="91425" tIns="45700" rIns="91425" bIns="45700" anchor="ctr" anchorCtr="0">
            <a:noAutofit/>
          </a:bodyPr>
          <a:lstStyle/>
          <a:p>
            <a:pPr lvl="0">
              <a:buClr>
                <a:srgbClr val="A5A5A5"/>
              </a:buCl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إِلى . رَدِّدوا:  إلى</a:t>
            </a:r>
            <a:r>
              <a:rPr lang="fr-FR"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a:t>
            </a:r>
            <a:endParaRPr sz="2400" dirty="0">
              <a:solidFill>
                <a:schemeClr val="bg1">
                  <a:lumMod val="50000"/>
                </a:schemeClr>
              </a:solidFill>
            </a:endParaRPr>
          </a:p>
        </p:txBody>
      </p:sp>
      <p:sp>
        <p:nvSpPr>
          <p:cNvPr id="2" name="Google Shape;1451;p16">
            <a:extLst>
              <a:ext uri="{FF2B5EF4-FFF2-40B4-BE49-F238E27FC236}">
                <a16:creationId xmlns="" xmlns:a16="http://schemas.microsoft.com/office/drawing/2014/main" id="{80A7F61B-35C0-69F5-12A5-7BE2445A581B}"/>
              </a:ext>
            </a:extLst>
          </p:cNvPr>
          <p:cNvSpPr/>
          <p:nvPr/>
        </p:nvSpPr>
        <p:spPr>
          <a:xfrm>
            <a:off x="398069" y="2841995"/>
            <a:ext cx="8444090" cy="1819470"/>
          </a:xfrm>
          <a:prstGeom prst="roundRect">
            <a:avLst>
              <a:gd name="adj" fmla="val 16667"/>
            </a:avLst>
          </a:prstGeom>
          <a:no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MA" sz="9600" b="1" dirty="0">
                <a:solidFill>
                  <a:srgbClr val="424D7B"/>
                </a:solidFill>
                <a:latin typeface="Microsoft Uighur" panose="02000000000000000000" pitchFamily="2" charset="-78"/>
                <a:cs typeface="Microsoft Uighur" panose="02000000000000000000" pitchFamily="2" charset="-78"/>
              </a:rPr>
              <a:t>إِلـــ</a:t>
            </a:r>
            <a:r>
              <a:rPr lang="ar-SA" sz="9600" b="1" dirty="0">
                <a:solidFill>
                  <a:srgbClr val="424D7B"/>
                </a:solidFill>
                <a:latin typeface="Microsoft Uighur" panose="02000000000000000000" pitchFamily="2" charset="-78"/>
                <a:cs typeface="Microsoft Uighur" panose="02000000000000000000" pitchFamily="2" charset="-78"/>
              </a:rPr>
              <a:t>ـ</a:t>
            </a:r>
            <a:r>
              <a:rPr lang="ar-MA" sz="9600" b="1" dirty="0">
                <a:solidFill>
                  <a:srgbClr val="424D7B"/>
                </a:solidFill>
                <a:latin typeface="Microsoft Uighur" panose="02000000000000000000" pitchFamily="2" charset="-78"/>
                <a:cs typeface="Microsoft Uighur" panose="02000000000000000000" pitchFamily="2" charset="-78"/>
              </a:rPr>
              <a:t>ى</a:t>
            </a:r>
            <a:endParaRPr kumimoji="0"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pic>
        <p:nvPicPr>
          <p:cNvPr id="11" name="Espace réservé pour une image  10" descr="Une image contenant habits, sourire, dessin humoristique, clipart&#10;&#10;Le contenu généré par l’IA peut être incorrect.">
            <a:extLst>
              <a:ext uri="{FF2B5EF4-FFF2-40B4-BE49-F238E27FC236}">
                <a16:creationId xmlns="" xmlns:a16="http://schemas.microsoft.com/office/drawing/2014/main" id="{8A3EED99-78DC-FF28-0E0F-8D3011E86020}"/>
              </a:ext>
            </a:extLst>
          </p:cNvPr>
          <p:cNvPicPr>
            <a:picLocks noGrp="1" noChangeAspect="1"/>
          </p:cNvPicPr>
          <p:nvPr>
            <p:ph type="pic" idx="10"/>
          </p:nvPr>
        </p:nvPicPr>
        <p:blipFill>
          <a:blip r:embed="rId3"/>
          <a:srcRect/>
          <a:stretch>
            <a:fillRect/>
          </a:stretch>
        </p:blipFill>
        <p:spPr>
          <a:xfrm>
            <a:off x="8000765" y="756000"/>
            <a:ext cx="718123" cy="718123"/>
          </a:xfrm>
        </p:spPr>
      </p:pic>
      <p:pic>
        <p:nvPicPr>
          <p:cNvPr id="3" name="Google Shape;86;p130">
            <a:extLst>
              <a:ext uri="{FF2B5EF4-FFF2-40B4-BE49-F238E27FC236}">
                <a16:creationId xmlns="" xmlns:a16="http://schemas.microsoft.com/office/drawing/2014/main" id="{96C000DB-6AB5-445B-57A1-77EF5E5CE82F}"/>
              </a:ext>
            </a:extLst>
          </p:cNvPr>
          <p:cNvPicPr preferRelativeResize="0"/>
          <p:nvPr/>
        </p:nvPicPr>
        <p:blipFill rotWithShape="1">
          <a:blip r:embed="rId4">
            <a:alphaModFix/>
          </a:blip>
          <a:srcRect/>
          <a:stretch/>
        </p:blipFill>
        <p:spPr>
          <a:xfrm>
            <a:off x="7870183" y="136738"/>
            <a:ext cx="278069" cy="278069"/>
          </a:xfrm>
          <a:prstGeom prst="rect">
            <a:avLst/>
          </a:prstGeom>
          <a:noFill/>
          <a:ln>
            <a:noFill/>
          </a:ln>
        </p:spPr>
      </p:pic>
      <p:pic>
        <p:nvPicPr>
          <p:cNvPr id="4" name="Google Shape;87;p130">
            <a:extLst>
              <a:ext uri="{FF2B5EF4-FFF2-40B4-BE49-F238E27FC236}">
                <a16:creationId xmlns="" xmlns:a16="http://schemas.microsoft.com/office/drawing/2014/main" id="{419E1C24-FF14-0C3C-69F0-14174E00AFFB}"/>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6" name="Google Shape;88;p130">
            <a:extLst>
              <a:ext uri="{FF2B5EF4-FFF2-40B4-BE49-F238E27FC236}">
                <a16:creationId xmlns="" xmlns:a16="http://schemas.microsoft.com/office/drawing/2014/main" id="{9C13056C-A412-72B8-6A69-FEADF1CC4637}"/>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7" name="Google Shape;89;p130">
            <a:extLst>
              <a:ext uri="{FF2B5EF4-FFF2-40B4-BE49-F238E27FC236}">
                <a16:creationId xmlns="" xmlns:a16="http://schemas.microsoft.com/office/drawing/2014/main" id="{D70F4E13-4F46-C679-F5C6-8CA931416187}"/>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8" name="Google Shape;90;p130">
            <a:extLst>
              <a:ext uri="{FF2B5EF4-FFF2-40B4-BE49-F238E27FC236}">
                <a16:creationId xmlns="" xmlns:a16="http://schemas.microsoft.com/office/drawing/2014/main" id="{24C86949-4F9A-79C6-AB8A-2B7F3E9B9D35}"/>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9" name="Google Shape;91;p130">
            <a:extLst>
              <a:ext uri="{FF2B5EF4-FFF2-40B4-BE49-F238E27FC236}">
                <a16:creationId xmlns="" xmlns:a16="http://schemas.microsoft.com/office/drawing/2014/main" id="{592D957A-F228-83A4-8F58-06955D785AA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10" name="Google Shape;92;p130">
            <a:extLst>
              <a:ext uri="{FF2B5EF4-FFF2-40B4-BE49-F238E27FC236}">
                <a16:creationId xmlns="" xmlns:a16="http://schemas.microsoft.com/office/drawing/2014/main" id="{4B8DDE5F-C234-23D5-E8A7-F5C5CAFD1320}"/>
              </a:ext>
            </a:extLst>
          </p:cNvPr>
          <p:cNvSpPr/>
          <p:nvPr/>
        </p:nvSpPr>
        <p:spPr>
          <a:xfrm>
            <a:off x="3515239" y="131773"/>
            <a:ext cx="1260000" cy="288000"/>
          </a:xfrm>
          <a:prstGeom prst="rect">
            <a:avLst/>
          </a:prstGeom>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استـماع وتحدث</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Google Shape;93;p130">
            <a:extLst>
              <a:ext uri="{FF2B5EF4-FFF2-40B4-BE49-F238E27FC236}">
                <a16:creationId xmlns="" xmlns:a16="http://schemas.microsoft.com/office/drawing/2014/main" id="{45755DA8-E273-83D1-0FA1-9543C3918900}"/>
              </a:ext>
            </a:extLst>
          </p:cNvPr>
          <p:cNvSpPr/>
          <p:nvPr/>
        </p:nvSpPr>
        <p:spPr>
          <a:xfrm>
            <a:off x="398069" y="131773"/>
            <a:ext cx="1260000" cy="288000"/>
          </a:xfrm>
          <a:prstGeom prst="rect">
            <a:avLst/>
          </a:prstGeom>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3" name="Google Shape;94;p130">
            <a:extLst>
              <a:ext uri="{FF2B5EF4-FFF2-40B4-BE49-F238E27FC236}">
                <a16:creationId xmlns="" xmlns:a16="http://schemas.microsoft.com/office/drawing/2014/main" id="{14E03E81-39A1-48D1-847E-4411491FA4F8}"/>
              </a:ext>
            </a:extLst>
          </p:cNvPr>
          <p:cNvSpPr/>
          <p:nvPr/>
        </p:nvSpPr>
        <p:spPr>
          <a:xfrm>
            <a:off x="5072114" y="131773"/>
            <a:ext cx="1260000" cy="288000"/>
          </a:xfrm>
          <a:prstGeom prst="rect">
            <a:avLst/>
          </a:prstGeom>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معــــــــــجم</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Google Shape;95;p130">
            <a:extLst>
              <a:ext uri="{FF2B5EF4-FFF2-40B4-BE49-F238E27FC236}">
                <a16:creationId xmlns="" xmlns:a16="http://schemas.microsoft.com/office/drawing/2014/main" id="{C7039A89-6C5D-6B50-F16F-65482E77629B}"/>
              </a:ext>
            </a:extLst>
          </p:cNvPr>
          <p:cNvSpPr/>
          <p:nvPr/>
        </p:nvSpPr>
        <p:spPr>
          <a:xfrm>
            <a:off x="1956654" y="131773"/>
            <a:ext cx="1260000" cy="288000"/>
          </a:xfrm>
          <a:prstGeom prst="rect">
            <a:avLst/>
          </a:prstGeom>
        </p:spPr>
        <p:txBody>
          <a:bodyPr spcFirstLastPara="1" wrap="square" lIns="91425" tIns="45700" rIns="91425" bIns="45700" anchor="ctr" anchorCtr="0">
            <a:noAutofit/>
          </a:bodyPr>
          <a:lstStyle/>
          <a:p>
            <a:pPr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قراءة/ كتابة</a:t>
            </a:r>
            <a:endParaRPr sz="2000" b="1" dirty="0">
              <a:solidFill>
                <a:srgbClr val="565F88">
                  <a:alpha val="20000"/>
                </a:srgbClr>
              </a:solidFill>
              <a:latin typeface="Microsoft Uighur" panose="02000000000000000000" pitchFamily="2" charset="-78"/>
              <a:cs typeface="Microsoft Uighur" panose="02000000000000000000" pitchFamily="2" charset="-78"/>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Google Shape;1874;p53"/>
          <p:cNvSpPr txBox="1">
            <a:spLocks noGrp="1"/>
          </p:cNvSpPr>
          <p:nvPr>
            <p:ph type="title"/>
          </p:nvPr>
        </p:nvSpPr>
        <p:spPr>
          <a:xfrm>
            <a:off x="770158" y="760160"/>
            <a:ext cx="6750988"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Calibri"/>
              <a:buNone/>
            </a:pPr>
            <a:r>
              <a:rPr lang="ar-MA" sz="2400" b="1" dirty="0">
                <a:solidFill>
                  <a:schemeClr val="bg1">
                    <a:lumMod val="50000"/>
                  </a:schemeClr>
                </a:solidFill>
              </a:rPr>
              <a:t> </a:t>
            </a:r>
            <a:r>
              <a:rPr lang="ar-MA" sz="2400" b="1" dirty="0">
                <a:solidFill>
                  <a:schemeClr val="bg1">
                    <a:lumMod val="50000"/>
                  </a:schemeClr>
                </a:solidFill>
                <a:ea typeface="Arial"/>
                <a:sym typeface="Arial"/>
              </a:rPr>
              <a:t>لا تنسوا توقعاتكم سوف نتحقق منها بعد الاستماع إلى الحكاية. أريدكم أن تنصتوا جيدا. </a:t>
            </a:r>
            <a:endParaRPr sz="2400" dirty="0">
              <a:solidFill>
                <a:schemeClr val="bg1">
                  <a:lumMod val="50000"/>
                </a:schemeClr>
              </a:solidFill>
            </a:endParaRPr>
          </a:p>
        </p:txBody>
      </p:sp>
      <p:pic>
        <p:nvPicPr>
          <p:cNvPr id="6" name="Google Shape;1876;p53"/>
          <p:cNvPicPr preferRelativeResize="0">
            <a:picLocks noGrp="1"/>
          </p:cNvPicPr>
          <p:nvPr>
            <p:ph type="pic" idx="2"/>
          </p:nvPr>
        </p:nvPicPr>
        <p:blipFill>
          <a:blip r:embed="rId3"/>
          <a:srcRect/>
          <a:stretch/>
        </p:blipFill>
        <p:spPr>
          <a:xfrm>
            <a:off x="953784" y="1547856"/>
            <a:ext cx="6831215" cy="4554144"/>
          </a:xfrm>
          <a:prstGeom prst="rect">
            <a:avLst/>
          </a:prstGeom>
          <a:ln>
            <a:noFill/>
          </a:ln>
          <a:effectLst>
            <a:softEdge rad="112500"/>
          </a:effectLst>
        </p:spPr>
      </p:pic>
      <p:sp>
        <p:nvSpPr>
          <p:cNvPr id="5" name="Google Shape;423;p137">
            <a:extLst>
              <a:ext uri="{FF2B5EF4-FFF2-40B4-BE49-F238E27FC236}">
                <a16:creationId xmlns="" xmlns:a16="http://schemas.microsoft.com/office/drawing/2014/main" id="{9EB2275D-85C1-4F39-961A-739D79DAFE9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424;p137">
            <a:extLst>
              <a:ext uri="{FF2B5EF4-FFF2-40B4-BE49-F238E27FC236}">
                <a16:creationId xmlns="" xmlns:a16="http://schemas.microsoft.com/office/drawing/2014/main" id="{481542C1-1BD5-43C1-A498-ABD935F9C23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5;p137">
            <a:extLst>
              <a:ext uri="{FF2B5EF4-FFF2-40B4-BE49-F238E27FC236}">
                <a16:creationId xmlns="" xmlns:a16="http://schemas.microsoft.com/office/drawing/2014/main" id="{1D162B85-9379-454F-984C-F8B3FD097E7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426;p137">
            <a:extLst>
              <a:ext uri="{FF2B5EF4-FFF2-40B4-BE49-F238E27FC236}">
                <a16:creationId xmlns="" xmlns:a16="http://schemas.microsoft.com/office/drawing/2014/main" id="{2FEBE5B7-411C-4173-9EEE-E2296D750DE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427;p137">
            <a:extLst>
              <a:ext uri="{FF2B5EF4-FFF2-40B4-BE49-F238E27FC236}">
                <a16:creationId xmlns="" xmlns:a16="http://schemas.microsoft.com/office/drawing/2014/main" id="{8EEFFB8C-C5BB-4602-9A3F-81F5E911F94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428;p137">
            <a:extLst>
              <a:ext uri="{FF2B5EF4-FFF2-40B4-BE49-F238E27FC236}">
                <a16:creationId xmlns="" xmlns:a16="http://schemas.microsoft.com/office/drawing/2014/main" id="{FFDC453B-FCED-4C5D-A962-4A9C05399374}"/>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429;p137">
            <a:extLst>
              <a:ext uri="{FF2B5EF4-FFF2-40B4-BE49-F238E27FC236}">
                <a16:creationId xmlns="" xmlns:a16="http://schemas.microsoft.com/office/drawing/2014/main" id="{B79DB6CB-76F0-4EB9-B1B8-CFCFB0A7E8FD}"/>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430;p137">
            <a:extLst>
              <a:ext uri="{FF2B5EF4-FFF2-40B4-BE49-F238E27FC236}">
                <a16:creationId xmlns="" xmlns:a16="http://schemas.microsoft.com/office/drawing/2014/main" id="{5CDBF005-BFAC-4FC8-837F-88C8ED1FEE9B}"/>
              </a:ext>
            </a:extLst>
          </p:cNvPr>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15" name="Google Shape;431;p137">
            <a:extLst>
              <a:ext uri="{FF2B5EF4-FFF2-40B4-BE49-F238E27FC236}">
                <a16:creationId xmlns="" xmlns:a16="http://schemas.microsoft.com/office/drawing/2014/main" id="{467A11CC-1910-46A3-B632-CE747492D428}"/>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16" name="Google Shape;432;p137">
            <a:extLst>
              <a:ext uri="{FF2B5EF4-FFF2-40B4-BE49-F238E27FC236}">
                <a16:creationId xmlns="" xmlns:a16="http://schemas.microsoft.com/office/drawing/2014/main" id="{2888B03B-ABA4-4103-8EE0-222A49828CBD}"/>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4"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7F400AE6-6D8E-E30A-BC51-9DB469E29AD2}"/>
              </a:ext>
            </a:extLst>
          </p:cNvPr>
          <p:cNvPicPr>
            <a:picLocks noChangeAspect="1"/>
          </p:cNvPicPr>
          <p:nvPr/>
        </p:nvPicPr>
        <p:blipFill>
          <a:blip r:embed="rId9"/>
          <a:srcRect/>
          <a:stretch>
            <a:fillRect/>
          </a:stretch>
        </p:blipFill>
        <p:spPr>
          <a:xfrm>
            <a:off x="7936545" y="648000"/>
            <a:ext cx="828000" cy="828000"/>
          </a:xfrm>
          <a:prstGeom prst="rect">
            <a:avLst/>
          </a:prstGeom>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4" name="Google Shape;1884;p54"/>
          <p:cNvSpPr txBox="1">
            <a:spLocks noGrp="1"/>
          </p:cNvSpPr>
          <p:nvPr>
            <p:ph type="title"/>
          </p:nvPr>
        </p:nvSpPr>
        <p:spPr>
          <a:xfrm>
            <a:off x="621019" y="753517"/>
            <a:ext cx="6840000" cy="6120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Calibri"/>
              <a:buNone/>
            </a:pPr>
            <a:r>
              <a:rPr lang="ar-MA" sz="2400" b="1" dirty="0">
                <a:solidFill>
                  <a:schemeClr val="bg1">
                    <a:lumMod val="50000"/>
                  </a:schemeClr>
                </a:solidFill>
              </a:rPr>
              <a:t>تسميع أول بدون صور.</a:t>
            </a:r>
            <a:r>
              <a:rPr lang="fr-MA" sz="2400" b="1" dirty="0">
                <a:solidFill>
                  <a:schemeClr val="bg1">
                    <a:lumMod val="50000"/>
                  </a:schemeClr>
                </a:solidFill>
              </a:rPr>
              <a:t> </a:t>
            </a:r>
            <a:r>
              <a:rPr lang="fr-MA" sz="2400" b="1" dirty="0">
                <a:solidFill>
                  <a:schemeClr val="bg1">
                    <a:lumMod val="50000"/>
                  </a:schemeClr>
                </a:solidFill>
                <a:sym typeface="Wingdings" panose="05000000000000000000" pitchFamily="2" charset="2"/>
              </a:rPr>
              <a:t></a:t>
            </a:r>
            <a:endParaRPr sz="2400" b="1" dirty="0">
              <a:solidFill>
                <a:schemeClr val="bg1">
                  <a:lumMod val="50000"/>
                </a:schemeClr>
              </a:solidFill>
            </a:endParaRPr>
          </a:p>
        </p:txBody>
      </p:sp>
      <p:sp>
        <p:nvSpPr>
          <p:cNvPr id="5" name="Google Shape;423;p137">
            <a:extLst>
              <a:ext uri="{FF2B5EF4-FFF2-40B4-BE49-F238E27FC236}">
                <a16:creationId xmlns="" xmlns:a16="http://schemas.microsoft.com/office/drawing/2014/main" id="{40F821A6-26B8-469D-AF96-A42296AA7F5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6" name="Google Shape;424;p137">
            <a:extLst>
              <a:ext uri="{FF2B5EF4-FFF2-40B4-BE49-F238E27FC236}">
                <a16:creationId xmlns="" xmlns:a16="http://schemas.microsoft.com/office/drawing/2014/main" id="{D9E561B2-01F8-42FB-B5A6-8E4BD1E3ADC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425;p137">
            <a:extLst>
              <a:ext uri="{FF2B5EF4-FFF2-40B4-BE49-F238E27FC236}">
                <a16:creationId xmlns="" xmlns:a16="http://schemas.microsoft.com/office/drawing/2014/main" id="{9899928C-958B-4608-BE8F-F676A9C1C30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6;p137">
            <a:extLst>
              <a:ext uri="{FF2B5EF4-FFF2-40B4-BE49-F238E27FC236}">
                <a16:creationId xmlns="" xmlns:a16="http://schemas.microsoft.com/office/drawing/2014/main" id="{ED0508BB-F638-41BF-9BAE-EA1236C9A83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7;p137">
            <a:extLst>
              <a:ext uri="{FF2B5EF4-FFF2-40B4-BE49-F238E27FC236}">
                <a16:creationId xmlns="" xmlns:a16="http://schemas.microsoft.com/office/drawing/2014/main" id="{DD49A7C7-C049-460C-961D-CD6CCD11E4B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0" name="Google Shape;428;p137">
            <a:extLst>
              <a:ext uri="{FF2B5EF4-FFF2-40B4-BE49-F238E27FC236}">
                <a16:creationId xmlns="" xmlns:a16="http://schemas.microsoft.com/office/drawing/2014/main" id="{4EDD0B82-608B-4E19-83BE-1FA4C2A2BA77}"/>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1" name="Google Shape;429;p137">
            <a:extLst>
              <a:ext uri="{FF2B5EF4-FFF2-40B4-BE49-F238E27FC236}">
                <a16:creationId xmlns="" xmlns:a16="http://schemas.microsoft.com/office/drawing/2014/main" id="{1D441694-5068-4493-BB66-59C2B5E82CBB}"/>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2" name="Google Shape;430;p137">
            <a:extLst>
              <a:ext uri="{FF2B5EF4-FFF2-40B4-BE49-F238E27FC236}">
                <a16:creationId xmlns="" xmlns:a16="http://schemas.microsoft.com/office/drawing/2014/main" id="{D2876298-AF2E-4D63-A20D-6450527271D1}"/>
              </a:ext>
            </a:extLst>
          </p:cNvPr>
          <p:cNvPicPr preferRelativeResize="0"/>
          <p:nvPr/>
        </p:nvPicPr>
        <p:blipFill rotWithShape="1">
          <a:blip r:embed="rId7">
            <a:alphaModFix/>
          </a:blip>
          <a:srcRect/>
          <a:stretch/>
        </p:blipFill>
        <p:spPr>
          <a:xfrm>
            <a:off x="4785497" y="136738"/>
            <a:ext cx="278069" cy="278069"/>
          </a:xfrm>
          <a:prstGeom prst="rect">
            <a:avLst/>
          </a:prstGeom>
          <a:noFill/>
          <a:ln>
            <a:noFill/>
          </a:ln>
        </p:spPr>
      </p:pic>
      <p:pic>
        <p:nvPicPr>
          <p:cNvPr id="13" name="Google Shape;431;p137">
            <a:extLst>
              <a:ext uri="{FF2B5EF4-FFF2-40B4-BE49-F238E27FC236}">
                <a16:creationId xmlns="" xmlns:a16="http://schemas.microsoft.com/office/drawing/2014/main" id="{6508C94C-51F0-4776-93F7-39AFFB072A8E}"/>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4" name="Google Shape;432;p137">
            <a:extLst>
              <a:ext uri="{FF2B5EF4-FFF2-40B4-BE49-F238E27FC236}">
                <a16:creationId xmlns="" xmlns:a16="http://schemas.microsoft.com/office/drawing/2014/main" id="{CE763BA9-D8CF-4C40-B4CA-3D769F5AC2E3}"/>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sp>
        <p:nvSpPr>
          <p:cNvPr id="15" name="ZoneTexte 14">
            <a:extLst>
              <a:ext uri="{FF2B5EF4-FFF2-40B4-BE49-F238E27FC236}">
                <a16:creationId xmlns="" xmlns:a16="http://schemas.microsoft.com/office/drawing/2014/main" id="{BED948CA-A15F-34BC-7512-AAB583F137DD}"/>
              </a:ext>
            </a:extLst>
          </p:cNvPr>
          <p:cNvSpPr txBox="1"/>
          <p:nvPr/>
        </p:nvSpPr>
        <p:spPr>
          <a:xfrm>
            <a:off x="1260000" y="1800000"/>
            <a:ext cx="6300000" cy="3060000"/>
          </a:xfrm>
          <a:prstGeom prst="roundRect">
            <a:avLst/>
          </a:prstGeom>
          <a:solidFill>
            <a:srgbClr val="F9F9F9"/>
          </a:solidFill>
          <a:ln w="50800" cap="rnd">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L="0" indent="0" algn="r" defTabSz="457200" rtl="1" eaLnBrk="1" fontAlgn="auto" latinLnBrk="0" hangingPunct="1">
              <a:lnSpc>
                <a:spcPct val="90000"/>
              </a:lnSpc>
              <a:buClr>
                <a:srgbClr val="A5A5A5"/>
              </a:buClr>
              <a:buSzPts val="1600"/>
              <a:tabLst/>
              <a:defRPr sz="2800" b="1">
                <a:solidFill>
                  <a:srgbClr val="434E7B"/>
                </a:solidFill>
                <a:latin typeface="Microsoft Uighur" panose="02000000000000000000" pitchFamily="2" charset="-78"/>
                <a:ea typeface="+mn-ea"/>
                <a:cs typeface="Microsoft Uighur" panose="02000000000000000000" pitchFamily="2" charset="-78"/>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just"/>
            <a:r>
              <a:rPr lang="ar-MA" dirty="0">
                <a:sym typeface="Calibri"/>
              </a:rPr>
              <a:t>«فاتِنُ" طِفْلَةٌ تُحِبُّ الْأَزْهارَ كَثيراً. في الْعُطْلَةِ، أَحْضَرَ لَها والِدُها بَذْرَةً كَيْ تَزْرَعَها في حَديقَةِ الْمَنْزِلِ.</a:t>
            </a:r>
          </a:p>
          <a:p>
            <a:pPr algn="just"/>
            <a:r>
              <a:rPr lang="ar-MA" dirty="0">
                <a:sym typeface="Calibri"/>
              </a:rPr>
              <a:t> أَخَذَتْ "فاتِنُ" تَسْقي الْبَذْرَةَ كُلَّ يَوْمٍ، حَتّى صارَتْ نَبْتَةً. سَعِدَتْ "فاتِنُ" بِرُؤْيَةِ النَّبْتَةِ وَهِيَ تَكْبُرُ يَوْمًا بَعْدَ يَوْمٍ. وَكانَتْ، في كُلِّ مَرَّةٍ، تَدْعو أَخاها الصَّغيرَ "عِماداً" لِيُشاهِدَ مَعَها الزَّهْرَةَ وَهِيَ تَتَفَتَّحُ.</a:t>
            </a:r>
          </a:p>
        </p:txBody>
      </p:sp>
      <p:pic>
        <p:nvPicPr>
          <p:cNvPr id="22" name="Image 21" descr="Une image contenant noir, obscurité&#10;&#10;Le contenu généré par l’IA peut être incorrect.">
            <a:extLst>
              <a:ext uri="{FF2B5EF4-FFF2-40B4-BE49-F238E27FC236}">
                <a16:creationId xmlns="" xmlns:a16="http://schemas.microsoft.com/office/drawing/2014/main" id="{8100A98B-D34A-B5A9-4BE8-4921C2F3FA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C43888D7-E4DD-4964-07F3-C0255F49883E}"/>
              </a:ext>
            </a:extLst>
          </p:cNvPr>
          <p:cNvPicPr>
            <a:picLocks noChangeAspect="1"/>
          </p:cNvPicPr>
          <p:nvPr/>
        </p:nvPicPr>
        <p:blipFill>
          <a:blip r:embed="rId11"/>
          <a:srcRect/>
          <a:stretch>
            <a:fillRect/>
          </a:stretch>
        </p:blipFill>
        <p:spPr>
          <a:xfrm>
            <a:off x="7936545" y="648000"/>
            <a:ext cx="828000" cy="828000"/>
          </a:xfrm>
          <a:prstGeom prst="rect">
            <a:avLst/>
          </a:prstGeom>
        </p:spPr>
      </p:pic>
      <p:pic>
        <p:nvPicPr>
          <p:cNvPr id="2" name="التسجيل الصوتي_أسرة متعاونة_مقطع_1">
            <a:hlinkClick r:id="" action="ppaction://media"/>
            <a:extLst>
              <a:ext uri="{FF2B5EF4-FFF2-40B4-BE49-F238E27FC236}">
                <a16:creationId xmlns="" xmlns:a16="http://schemas.microsoft.com/office/drawing/2014/main" id="{95476611-D66D-CA96-ACD5-8BF1F1B29AD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03600" y="5091283"/>
            <a:ext cx="406400" cy="4064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4" name="Google Shape;1884;p54"/>
          <p:cNvSpPr txBox="1">
            <a:spLocks noGrp="1"/>
          </p:cNvSpPr>
          <p:nvPr>
            <p:ph type="title"/>
          </p:nvPr>
        </p:nvSpPr>
        <p:spPr>
          <a:xfrm>
            <a:off x="821484" y="752306"/>
            <a:ext cx="6647509" cy="612000"/>
          </a:xfrm>
          <a:prstGeom prst="rect">
            <a:avLst/>
          </a:prstGeom>
          <a:noFill/>
          <a:ln>
            <a:noFill/>
          </a:ln>
        </p:spPr>
        <p:txBody>
          <a:bodyPr spcFirstLastPara="1" wrap="square" lIns="91425" tIns="45700" rIns="91425" bIns="45700" anchor="ctr" anchorCtr="0">
            <a:normAutofit/>
          </a:bodyPr>
          <a:lstStyle/>
          <a:p>
            <a:pPr lvl="0"/>
            <a:r>
              <a:rPr lang="ar-MA" sz="2400" b="1" dirty="0">
                <a:solidFill>
                  <a:schemeClr val="bg1">
                    <a:lumMod val="50000"/>
                  </a:schemeClr>
                </a:solidFill>
              </a:rPr>
              <a:t>تسميع أول بدون صور.</a:t>
            </a:r>
            <a:r>
              <a:rPr lang="ar-MA" sz="2400" b="1" dirty="0">
                <a:solidFill>
                  <a:schemeClr val="bg1">
                    <a:lumMod val="50000"/>
                  </a:schemeClr>
                </a:solidFill>
                <a:sym typeface="Wingdings" panose="05000000000000000000" pitchFamily="2" charset="2"/>
              </a:rPr>
              <a:t></a:t>
            </a:r>
            <a:endParaRPr sz="2400" b="1" dirty="0">
              <a:solidFill>
                <a:schemeClr val="bg1">
                  <a:lumMod val="50000"/>
                </a:schemeClr>
              </a:solidFill>
            </a:endParaRPr>
          </a:p>
        </p:txBody>
      </p:sp>
      <p:sp>
        <p:nvSpPr>
          <p:cNvPr id="5" name="Google Shape;423;p137">
            <a:extLst>
              <a:ext uri="{FF2B5EF4-FFF2-40B4-BE49-F238E27FC236}">
                <a16:creationId xmlns="" xmlns:a16="http://schemas.microsoft.com/office/drawing/2014/main" id="{40F821A6-26B8-469D-AF96-A42296AA7F5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6" name="Google Shape;424;p137">
            <a:extLst>
              <a:ext uri="{FF2B5EF4-FFF2-40B4-BE49-F238E27FC236}">
                <a16:creationId xmlns="" xmlns:a16="http://schemas.microsoft.com/office/drawing/2014/main" id="{D9E561B2-01F8-42FB-B5A6-8E4BD1E3ADC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425;p137">
            <a:extLst>
              <a:ext uri="{FF2B5EF4-FFF2-40B4-BE49-F238E27FC236}">
                <a16:creationId xmlns="" xmlns:a16="http://schemas.microsoft.com/office/drawing/2014/main" id="{9899928C-958B-4608-BE8F-F676A9C1C30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6;p137">
            <a:extLst>
              <a:ext uri="{FF2B5EF4-FFF2-40B4-BE49-F238E27FC236}">
                <a16:creationId xmlns="" xmlns:a16="http://schemas.microsoft.com/office/drawing/2014/main" id="{ED0508BB-F638-41BF-9BAE-EA1236C9A83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7;p137">
            <a:extLst>
              <a:ext uri="{FF2B5EF4-FFF2-40B4-BE49-F238E27FC236}">
                <a16:creationId xmlns="" xmlns:a16="http://schemas.microsoft.com/office/drawing/2014/main" id="{DD49A7C7-C049-460C-961D-CD6CCD11E4B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0" name="Google Shape;428;p137">
            <a:extLst>
              <a:ext uri="{FF2B5EF4-FFF2-40B4-BE49-F238E27FC236}">
                <a16:creationId xmlns="" xmlns:a16="http://schemas.microsoft.com/office/drawing/2014/main" id="{4EDD0B82-608B-4E19-83BE-1FA4C2A2BA77}"/>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1" name="Google Shape;429;p137">
            <a:extLst>
              <a:ext uri="{FF2B5EF4-FFF2-40B4-BE49-F238E27FC236}">
                <a16:creationId xmlns="" xmlns:a16="http://schemas.microsoft.com/office/drawing/2014/main" id="{1D441694-5068-4493-BB66-59C2B5E82CBB}"/>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2" name="Google Shape;430;p137">
            <a:extLst>
              <a:ext uri="{FF2B5EF4-FFF2-40B4-BE49-F238E27FC236}">
                <a16:creationId xmlns="" xmlns:a16="http://schemas.microsoft.com/office/drawing/2014/main" id="{D2876298-AF2E-4D63-A20D-6450527271D1}"/>
              </a:ext>
            </a:extLst>
          </p:cNvPr>
          <p:cNvPicPr preferRelativeResize="0"/>
          <p:nvPr/>
        </p:nvPicPr>
        <p:blipFill rotWithShape="1">
          <a:blip r:embed="rId7">
            <a:alphaModFix/>
          </a:blip>
          <a:srcRect/>
          <a:stretch/>
        </p:blipFill>
        <p:spPr>
          <a:xfrm>
            <a:off x="4785497" y="136738"/>
            <a:ext cx="278069" cy="278069"/>
          </a:xfrm>
          <a:prstGeom prst="rect">
            <a:avLst/>
          </a:prstGeom>
          <a:noFill/>
          <a:ln>
            <a:noFill/>
          </a:ln>
        </p:spPr>
      </p:pic>
      <p:pic>
        <p:nvPicPr>
          <p:cNvPr id="13" name="Google Shape;431;p137">
            <a:extLst>
              <a:ext uri="{FF2B5EF4-FFF2-40B4-BE49-F238E27FC236}">
                <a16:creationId xmlns="" xmlns:a16="http://schemas.microsoft.com/office/drawing/2014/main" id="{6508C94C-51F0-4776-93F7-39AFFB072A8E}"/>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4" name="Google Shape;432;p137">
            <a:extLst>
              <a:ext uri="{FF2B5EF4-FFF2-40B4-BE49-F238E27FC236}">
                <a16:creationId xmlns="" xmlns:a16="http://schemas.microsoft.com/office/drawing/2014/main" id="{CE763BA9-D8CF-4C40-B4CA-3D769F5AC2E3}"/>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sp>
        <p:nvSpPr>
          <p:cNvPr id="4" name="Rectangle : coins arrondis 3">
            <a:extLst>
              <a:ext uri="{FF2B5EF4-FFF2-40B4-BE49-F238E27FC236}">
                <a16:creationId xmlns="" xmlns:a16="http://schemas.microsoft.com/office/drawing/2014/main" id="{088DB2FE-CCD0-9CB4-FE1C-15FEC7FC087C}"/>
              </a:ext>
            </a:extLst>
          </p:cNvPr>
          <p:cNvSpPr/>
          <p:nvPr/>
        </p:nvSpPr>
        <p:spPr>
          <a:xfrm>
            <a:off x="1260000" y="1800000"/>
            <a:ext cx="6300000" cy="3060000"/>
          </a:xfrm>
          <a:prstGeom prst="roundRect">
            <a:avLst>
              <a:gd name="adj" fmla="val 20942"/>
            </a:avLst>
          </a:prstGeom>
          <a:solidFill>
            <a:srgbClr val="F9F9F9"/>
          </a:solidFill>
          <a:ln w="50800" cap="rnd">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وَذاتَ مَرَّةٍ، مَرِضَتْ والِدَةُ "فاتِنَ" وَ "عِماد". اِنْشَغَلَ "عِمادٌ" </a:t>
            </a:r>
            <a:r>
              <a:rPr lang="ar-MA" sz="2800" b="1" dirty="0" err="1">
                <a:solidFill>
                  <a:srgbClr val="434E7B"/>
                </a:solidFill>
                <a:latin typeface="Microsoft Uighur" panose="02000000000000000000" pitchFamily="2" charset="-78"/>
                <a:cs typeface="Microsoft Uighur" panose="02000000000000000000" pitchFamily="2" charset="-78"/>
                <a:sym typeface="Calibri"/>
              </a:rPr>
              <a:t>وَ"فاتِنُ</a:t>
            </a:r>
            <a:r>
              <a:rPr lang="ar-MA" sz="2800" b="1" dirty="0">
                <a:solidFill>
                  <a:srgbClr val="434E7B"/>
                </a:solidFill>
                <a:latin typeface="Microsoft Uighur" panose="02000000000000000000" pitchFamily="2" charset="-78"/>
                <a:cs typeface="Microsoft Uighur" panose="02000000000000000000" pitchFamily="2" charset="-78"/>
                <a:sym typeface="Calibri"/>
              </a:rPr>
              <a:t>" بِرِعايَةِ أُمِّهِما الْمَريضَةِ. وَكانا يُساعِدان والِدَهُما أَيْضًا، في كَنْسِ الصّالَةِ، وَتَرْتيبِ الْغُرَفِ، وَغَسْلِ الْأَواني.</a:t>
            </a:r>
          </a:p>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وَهكَذا، بَقِيَت زَهْرَةُ "فاتِنَ" بِلا سَقْيٍ. وَبَدَأَتْ أَوْراقُها تَذْبُلُ.</a:t>
            </a:r>
          </a:p>
        </p:txBody>
      </p:sp>
      <p:pic>
        <p:nvPicPr>
          <p:cNvPr id="21" name="Image 20" descr="Une image contenant noir, obscurité&#10;&#10;Le contenu généré par l’IA peut être incorrect.">
            <a:extLst>
              <a:ext uri="{FF2B5EF4-FFF2-40B4-BE49-F238E27FC236}">
                <a16:creationId xmlns="" xmlns:a16="http://schemas.microsoft.com/office/drawing/2014/main" id="{F80AA025-8E5E-35C6-3F13-C5770EFF6C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E5BF11EB-1BB0-B4AD-D1D6-1AE2604DC294}"/>
              </a:ext>
            </a:extLst>
          </p:cNvPr>
          <p:cNvPicPr>
            <a:picLocks noChangeAspect="1"/>
          </p:cNvPicPr>
          <p:nvPr/>
        </p:nvPicPr>
        <p:blipFill>
          <a:blip r:embed="rId11"/>
          <a:srcRect/>
          <a:stretch>
            <a:fillRect/>
          </a:stretch>
        </p:blipFill>
        <p:spPr>
          <a:xfrm>
            <a:off x="7936545" y="648000"/>
            <a:ext cx="828000" cy="828000"/>
          </a:xfrm>
          <a:prstGeom prst="rect">
            <a:avLst/>
          </a:prstGeom>
        </p:spPr>
      </p:pic>
      <p:pic>
        <p:nvPicPr>
          <p:cNvPr id="2" name="التسجيل الصوتي_أسرة متعاونة_مقطع_2">
            <a:hlinkClick r:id="" action="ppaction://media"/>
            <a:extLst>
              <a:ext uri="{FF2B5EF4-FFF2-40B4-BE49-F238E27FC236}">
                <a16:creationId xmlns="" xmlns:a16="http://schemas.microsoft.com/office/drawing/2014/main" id="{8176A80F-BAEC-F7BB-C371-28427B27E3F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965681" y="5092494"/>
            <a:ext cx="406400" cy="406400"/>
          </a:xfrm>
          <a:prstGeom prst="rect">
            <a:avLst/>
          </a:prstGeom>
        </p:spPr>
      </p:pic>
    </p:spTree>
    <p:extLst>
      <p:ext uri="{BB962C8B-B14F-4D97-AF65-F5344CB8AC3E}">
        <p14:creationId xmlns:p14="http://schemas.microsoft.com/office/powerpoint/2010/main" val="3391190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80">
          <a:extLst>
            <a:ext uri="{FF2B5EF4-FFF2-40B4-BE49-F238E27FC236}">
              <a16:creationId xmlns="" xmlns:a16="http://schemas.microsoft.com/office/drawing/2014/main" id="{3E62FB23-223E-E76B-C94B-08E9F69331A5}"/>
            </a:ext>
          </a:extLst>
        </p:cNvPr>
        <p:cNvGrpSpPr/>
        <p:nvPr/>
      </p:nvGrpSpPr>
      <p:grpSpPr>
        <a:xfrm>
          <a:off x="0" y="0"/>
          <a:ext cx="0" cy="0"/>
          <a:chOff x="0" y="0"/>
          <a:chExt cx="0" cy="0"/>
        </a:xfrm>
      </p:grpSpPr>
      <p:sp>
        <p:nvSpPr>
          <p:cNvPr id="1884" name="Google Shape;1884;p54">
            <a:extLst>
              <a:ext uri="{FF2B5EF4-FFF2-40B4-BE49-F238E27FC236}">
                <a16:creationId xmlns="" xmlns:a16="http://schemas.microsoft.com/office/drawing/2014/main" id="{C929FFF7-80A5-CA2A-9E5A-8D52E2323B58}"/>
              </a:ext>
            </a:extLst>
          </p:cNvPr>
          <p:cNvSpPr txBox="1">
            <a:spLocks noGrp="1"/>
          </p:cNvSpPr>
          <p:nvPr>
            <p:ph type="title"/>
          </p:nvPr>
        </p:nvSpPr>
        <p:spPr>
          <a:xfrm>
            <a:off x="671358" y="768924"/>
            <a:ext cx="6792123" cy="612000"/>
          </a:xfrm>
          <a:prstGeom prst="rect">
            <a:avLst/>
          </a:prstGeom>
          <a:noFill/>
          <a:ln>
            <a:noFill/>
          </a:ln>
        </p:spPr>
        <p:txBody>
          <a:bodyPr spcFirstLastPara="1" wrap="square" lIns="91425" tIns="45700" rIns="91425" bIns="45700" anchor="ctr" anchorCtr="0">
            <a:normAutofit/>
          </a:bodyPr>
          <a:lstStyle/>
          <a:p>
            <a:pPr lvl="0"/>
            <a:r>
              <a:rPr lang="ar-MA" sz="2400" b="1" dirty="0">
                <a:solidFill>
                  <a:schemeClr val="bg1">
                    <a:lumMod val="50000"/>
                  </a:schemeClr>
                </a:solidFill>
              </a:rPr>
              <a:t>تسميع أول بدون صور</a:t>
            </a:r>
            <a:r>
              <a:rPr lang="fr-MA" sz="2400" b="1" dirty="0">
                <a:solidFill>
                  <a:schemeClr val="bg1">
                    <a:lumMod val="50000"/>
                  </a:schemeClr>
                </a:solidFill>
              </a:rPr>
              <a:t>    </a:t>
            </a:r>
            <a:r>
              <a:rPr lang="fr-MA" sz="2400" b="1" dirty="0">
                <a:solidFill>
                  <a:schemeClr val="bg1">
                    <a:lumMod val="50000"/>
                  </a:schemeClr>
                </a:solidFill>
                <a:sym typeface="Wingdings" panose="05000000000000000000" pitchFamily="2" charset="2"/>
              </a:rPr>
              <a:t></a:t>
            </a:r>
            <a:r>
              <a:rPr lang="fr-FR" sz="2400" b="1" dirty="0">
                <a:solidFill>
                  <a:schemeClr val="bg1">
                    <a:lumMod val="50000"/>
                  </a:schemeClr>
                </a:solidFill>
              </a:rPr>
              <a:t>.</a:t>
            </a:r>
            <a:endParaRPr sz="2400" b="1" dirty="0">
              <a:solidFill>
                <a:schemeClr val="bg1">
                  <a:lumMod val="50000"/>
                </a:schemeClr>
              </a:solidFill>
            </a:endParaRPr>
          </a:p>
        </p:txBody>
      </p:sp>
      <p:sp>
        <p:nvSpPr>
          <p:cNvPr id="5" name="Google Shape;423;p137">
            <a:extLst>
              <a:ext uri="{FF2B5EF4-FFF2-40B4-BE49-F238E27FC236}">
                <a16:creationId xmlns="" xmlns:a16="http://schemas.microsoft.com/office/drawing/2014/main" id="{2E784B25-5939-3C9B-E6AD-01FC384C64C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6" name="Google Shape;424;p137">
            <a:extLst>
              <a:ext uri="{FF2B5EF4-FFF2-40B4-BE49-F238E27FC236}">
                <a16:creationId xmlns="" xmlns:a16="http://schemas.microsoft.com/office/drawing/2014/main" id="{E4D004D9-3161-0B37-85BB-AC65AB9602C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425;p137">
            <a:extLst>
              <a:ext uri="{FF2B5EF4-FFF2-40B4-BE49-F238E27FC236}">
                <a16:creationId xmlns="" xmlns:a16="http://schemas.microsoft.com/office/drawing/2014/main" id="{921FEF30-62BD-58E1-2E46-B587BA789BD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6;p137">
            <a:extLst>
              <a:ext uri="{FF2B5EF4-FFF2-40B4-BE49-F238E27FC236}">
                <a16:creationId xmlns="" xmlns:a16="http://schemas.microsoft.com/office/drawing/2014/main" id="{4A7BC570-1B1C-E525-96B1-DC48BB01C0C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7;p137">
            <a:extLst>
              <a:ext uri="{FF2B5EF4-FFF2-40B4-BE49-F238E27FC236}">
                <a16:creationId xmlns="" xmlns:a16="http://schemas.microsoft.com/office/drawing/2014/main" id="{2AD20222-F622-411E-EE97-27E15390139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0" name="Google Shape;428;p137">
            <a:extLst>
              <a:ext uri="{FF2B5EF4-FFF2-40B4-BE49-F238E27FC236}">
                <a16:creationId xmlns="" xmlns:a16="http://schemas.microsoft.com/office/drawing/2014/main" id="{FCA300C2-83BF-F3E8-2BCF-950CF5BB1822}"/>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1" name="Google Shape;429;p137">
            <a:extLst>
              <a:ext uri="{FF2B5EF4-FFF2-40B4-BE49-F238E27FC236}">
                <a16:creationId xmlns="" xmlns:a16="http://schemas.microsoft.com/office/drawing/2014/main" id="{1CC35AEE-D84B-C16B-BE1C-F7EBD078DB60}"/>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2" name="Google Shape;430;p137">
            <a:extLst>
              <a:ext uri="{FF2B5EF4-FFF2-40B4-BE49-F238E27FC236}">
                <a16:creationId xmlns="" xmlns:a16="http://schemas.microsoft.com/office/drawing/2014/main" id="{A993F3FD-666D-E3C2-0287-F7921B99B780}"/>
              </a:ext>
            </a:extLst>
          </p:cNvPr>
          <p:cNvPicPr preferRelativeResize="0"/>
          <p:nvPr/>
        </p:nvPicPr>
        <p:blipFill rotWithShape="1">
          <a:blip r:embed="rId7">
            <a:alphaModFix/>
          </a:blip>
          <a:srcRect/>
          <a:stretch/>
        </p:blipFill>
        <p:spPr>
          <a:xfrm>
            <a:off x="4785497" y="136738"/>
            <a:ext cx="278069" cy="278069"/>
          </a:xfrm>
          <a:prstGeom prst="rect">
            <a:avLst/>
          </a:prstGeom>
          <a:noFill/>
          <a:ln>
            <a:noFill/>
          </a:ln>
        </p:spPr>
      </p:pic>
      <p:pic>
        <p:nvPicPr>
          <p:cNvPr id="13" name="Google Shape;431;p137">
            <a:extLst>
              <a:ext uri="{FF2B5EF4-FFF2-40B4-BE49-F238E27FC236}">
                <a16:creationId xmlns="" xmlns:a16="http://schemas.microsoft.com/office/drawing/2014/main" id="{46A6222C-B911-31BC-72E9-FBFAAD6CCCED}"/>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4" name="Google Shape;432;p137">
            <a:extLst>
              <a:ext uri="{FF2B5EF4-FFF2-40B4-BE49-F238E27FC236}">
                <a16:creationId xmlns="" xmlns:a16="http://schemas.microsoft.com/office/drawing/2014/main" id="{410D39BF-DC15-42D5-D60A-2290D900F78C}"/>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sp>
        <p:nvSpPr>
          <p:cNvPr id="2" name="Rectangle : coins arrondis 1">
            <a:extLst>
              <a:ext uri="{FF2B5EF4-FFF2-40B4-BE49-F238E27FC236}">
                <a16:creationId xmlns="" xmlns:a16="http://schemas.microsoft.com/office/drawing/2014/main" id="{2263D6B3-5DE6-B125-79F3-B82308EEFF3C}"/>
              </a:ext>
            </a:extLst>
          </p:cNvPr>
          <p:cNvSpPr/>
          <p:nvPr/>
        </p:nvSpPr>
        <p:spPr>
          <a:xfrm>
            <a:off x="1260000" y="1800000"/>
            <a:ext cx="6300000" cy="3060000"/>
          </a:xfrm>
          <a:prstGeom prst="roundRect">
            <a:avLst>
              <a:gd name="adj" fmla="val 20942"/>
            </a:avLst>
          </a:prstGeom>
          <a:solidFill>
            <a:srgbClr val="F9F9F9"/>
          </a:solidFill>
          <a:ln w="50800" cap="rnd">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ذاتَ صَباحٍ، وَبَيْنَما كانَ "عِمادٌ" يَهُمُّ بِإِخْراجِ الْقُمامَةِ مِنَ الْمَنْزِلِ، أَبْصَرَ "الزَّهْرَةَ" الْمِسْكينَةَ ذابِلَةً، فَتَأَلَّمَ لِحالِها. </a:t>
            </a:r>
          </a:p>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تَذَكَّرَ "عِمادٌ" فَرْحَةَ "فاتِنَ" بِنُمُوِّ زَهْرَتِها قَبْلَ أَيّامٍ. وَفَكَّرَ أَنَّها أَهْمَلَتْها بِسَبَبِ انْشِغالِها بِأَعْمالِ الْبَيْتِ.</a:t>
            </a:r>
          </a:p>
          <a:p>
            <a:pPr marL="0" indent="0" algn="r"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وَمُنْذُ تِلْكَ اللَّحْظَةِ، قَرَّرَ "عِمادٌ" أَنْ يَعْتَنِيَ بِالزَّهْرَةِ وَيَسْقِيها، حَتّى لا تَسْتَمِرَّ في الذُّبولِ. </a:t>
            </a:r>
          </a:p>
        </p:txBody>
      </p:sp>
      <p:pic>
        <p:nvPicPr>
          <p:cNvPr id="19" name="Image 18" descr="Une image contenant noir, obscurité&#10;&#10;Le contenu généré par l’IA peut être incorrect.">
            <a:extLst>
              <a:ext uri="{FF2B5EF4-FFF2-40B4-BE49-F238E27FC236}">
                <a16:creationId xmlns="" xmlns:a16="http://schemas.microsoft.com/office/drawing/2014/main" id="{B31DC8DA-108B-C4DE-4876-EC2271A712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84ABAD7F-91F5-8B2B-5AA2-A4B5C1ECC64D}"/>
              </a:ext>
            </a:extLst>
          </p:cNvPr>
          <p:cNvPicPr>
            <a:picLocks noChangeAspect="1"/>
          </p:cNvPicPr>
          <p:nvPr/>
        </p:nvPicPr>
        <p:blipFill>
          <a:blip r:embed="rId11"/>
          <a:srcRect/>
          <a:stretch>
            <a:fillRect/>
          </a:stretch>
        </p:blipFill>
        <p:spPr>
          <a:xfrm>
            <a:off x="7936545" y="648000"/>
            <a:ext cx="828000" cy="828000"/>
          </a:xfrm>
          <a:prstGeom prst="rect">
            <a:avLst/>
          </a:prstGeom>
        </p:spPr>
      </p:pic>
      <p:pic>
        <p:nvPicPr>
          <p:cNvPr id="3" name="التسجيل الصوتي_أسرة متعاونة_مقطع_3">
            <a:hlinkClick r:id="" action="ppaction://media"/>
            <a:extLst>
              <a:ext uri="{FF2B5EF4-FFF2-40B4-BE49-F238E27FC236}">
                <a16:creationId xmlns="" xmlns:a16="http://schemas.microsoft.com/office/drawing/2014/main" id="{EB956D06-2A7E-27EA-D913-19121ED76CA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67419" y="5190700"/>
            <a:ext cx="406400" cy="406400"/>
          </a:xfrm>
          <a:prstGeom prst="rect">
            <a:avLst/>
          </a:prstGeom>
        </p:spPr>
      </p:pic>
    </p:spTree>
    <p:extLst>
      <p:ext uri="{BB962C8B-B14F-4D97-AF65-F5344CB8AC3E}">
        <p14:creationId xmlns:p14="http://schemas.microsoft.com/office/powerpoint/2010/main" val="3868931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4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80">
          <a:extLst>
            <a:ext uri="{FF2B5EF4-FFF2-40B4-BE49-F238E27FC236}">
              <a16:creationId xmlns="" xmlns:a16="http://schemas.microsoft.com/office/drawing/2014/main" id="{32F98823-C768-5821-0721-AFCD96189257}"/>
            </a:ext>
          </a:extLst>
        </p:cNvPr>
        <p:cNvGrpSpPr/>
        <p:nvPr/>
      </p:nvGrpSpPr>
      <p:grpSpPr>
        <a:xfrm>
          <a:off x="0" y="0"/>
          <a:ext cx="0" cy="0"/>
          <a:chOff x="0" y="0"/>
          <a:chExt cx="0" cy="0"/>
        </a:xfrm>
      </p:grpSpPr>
      <p:sp>
        <p:nvSpPr>
          <p:cNvPr id="1884" name="Google Shape;1884;p54">
            <a:extLst>
              <a:ext uri="{FF2B5EF4-FFF2-40B4-BE49-F238E27FC236}">
                <a16:creationId xmlns="" xmlns:a16="http://schemas.microsoft.com/office/drawing/2014/main" id="{99F90517-4ECE-DF1C-6D25-A6A7CC86DC21}"/>
              </a:ext>
            </a:extLst>
          </p:cNvPr>
          <p:cNvSpPr txBox="1">
            <a:spLocks noGrp="1"/>
          </p:cNvSpPr>
          <p:nvPr>
            <p:ph type="title"/>
          </p:nvPr>
        </p:nvSpPr>
        <p:spPr>
          <a:xfrm>
            <a:off x="765731" y="756000"/>
            <a:ext cx="6698133" cy="612000"/>
          </a:xfrm>
          <a:prstGeom prst="rect">
            <a:avLst/>
          </a:prstGeom>
          <a:noFill/>
          <a:ln>
            <a:noFill/>
          </a:ln>
        </p:spPr>
        <p:txBody>
          <a:bodyPr spcFirstLastPara="1" wrap="square" lIns="91425" tIns="45700" rIns="91425" bIns="45700" anchor="ctr" anchorCtr="0">
            <a:normAutofit/>
          </a:bodyPr>
          <a:lstStyle/>
          <a:p>
            <a:pPr lvl="0"/>
            <a:r>
              <a:rPr lang="ar-MA" sz="2400" b="1" dirty="0">
                <a:solidFill>
                  <a:schemeClr val="bg1">
                    <a:lumMod val="50000"/>
                  </a:schemeClr>
                </a:solidFill>
              </a:rPr>
              <a:t>تسميع أول بدون صور.</a:t>
            </a:r>
            <a:r>
              <a:rPr lang="fr-MA" sz="2400" b="1" dirty="0">
                <a:solidFill>
                  <a:schemeClr val="bg1">
                    <a:lumMod val="50000"/>
                  </a:schemeClr>
                </a:solidFill>
              </a:rPr>
              <a:t>  </a:t>
            </a:r>
            <a:r>
              <a:rPr lang="fr-MA" sz="2400" b="1" dirty="0">
                <a:solidFill>
                  <a:schemeClr val="bg1">
                    <a:lumMod val="50000"/>
                  </a:schemeClr>
                </a:solidFill>
                <a:sym typeface="Wingdings" panose="05000000000000000000" pitchFamily="2" charset="2"/>
              </a:rPr>
              <a:t></a:t>
            </a:r>
            <a:endParaRPr sz="2400" b="1" dirty="0">
              <a:solidFill>
                <a:schemeClr val="bg1">
                  <a:lumMod val="50000"/>
                </a:schemeClr>
              </a:solidFill>
            </a:endParaRPr>
          </a:p>
        </p:txBody>
      </p:sp>
      <p:sp>
        <p:nvSpPr>
          <p:cNvPr id="5" name="Google Shape;423;p137">
            <a:extLst>
              <a:ext uri="{FF2B5EF4-FFF2-40B4-BE49-F238E27FC236}">
                <a16:creationId xmlns="" xmlns:a16="http://schemas.microsoft.com/office/drawing/2014/main" id="{A0ACEE5B-BC3F-E8ED-99A4-025927E2DDF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6" name="Google Shape;424;p137">
            <a:extLst>
              <a:ext uri="{FF2B5EF4-FFF2-40B4-BE49-F238E27FC236}">
                <a16:creationId xmlns="" xmlns:a16="http://schemas.microsoft.com/office/drawing/2014/main" id="{ED8446AC-CF7C-CDAB-2406-0BB08D19E97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425;p137">
            <a:extLst>
              <a:ext uri="{FF2B5EF4-FFF2-40B4-BE49-F238E27FC236}">
                <a16:creationId xmlns="" xmlns:a16="http://schemas.microsoft.com/office/drawing/2014/main" id="{56D7BB1C-7E39-0650-B547-09D862316CD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6;p137">
            <a:extLst>
              <a:ext uri="{FF2B5EF4-FFF2-40B4-BE49-F238E27FC236}">
                <a16:creationId xmlns="" xmlns:a16="http://schemas.microsoft.com/office/drawing/2014/main" id="{4A15F07A-30C7-B5EA-3945-A1A48839021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7;p137">
            <a:extLst>
              <a:ext uri="{FF2B5EF4-FFF2-40B4-BE49-F238E27FC236}">
                <a16:creationId xmlns="" xmlns:a16="http://schemas.microsoft.com/office/drawing/2014/main" id="{5A9CDF55-1B37-50C5-D8DC-0368D870601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0" name="Google Shape;428;p137">
            <a:extLst>
              <a:ext uri="{FF2B5EF4-FFF2-40B4-BE49-F238E27FC236}">
                <a16:creationId xmlns="" xmlns:a16="http://schemas.microsoft.com/office/drawing/2014/main" id="{8E23DDCC-17E1-0AB5-F826-7A389C811B62}"/>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1" name="Google Shape;429;p137">
            <a:extLst>
              <a:ext uri="{FF2B5EF4-FFF2-40B4-BE49-F238E27FC236}">
                <a16:creationId xmlns="" xmlns:a16="http://schemas.microsoft.com/office/drawing/2014/main" id="{9B66C30A-D06C-B47F-897E-2243BA52124A}"/>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2" name="Google Shape;430;p137">
            <a:extLst>
              <a:ext uri="{FF2B5EF4-FFF2-40B4-BE49-F238E27FC236}">
                <a16:creationId xmlns="" xmlns:a16="http://schemas.microsoft.com/office/drawing/2014/main" id="{477361F8-C3EC-A273-B6C0-81E419955D59}"/>
              </a:ext>
            </a:extLst>
          </p:cNvPr>
          <p:cNvPicPr preferRelativeResize="0"/>
          <p:nvPr/>
        </p:nvPicPr>
        <p:blipFill rotWithShape="1">
          <a:blip r:embed="rId7">
            <a:alphaModFix/>
          </a:blip>
          <a:srcRect/>
          <a:stretch/>
        </p:blipFill>
        <p:spPr>
          <a:xfrm>
            <a:off x="4785497" y="136738"/>
            <a:ext cx="278069" cy="278069"/>
          </a:xfrm>
          <a:prstGeom prst="rect">
            <a:avLst/>
          </a:prstGeom>
          <a:noFill/>
          <a:ln>
            <a:noFill/>
          </a:ln>
        </p:spPr>
      </p:pic>
      <p:pic>
        <p:nvPicPr>
          <p:cNvPr id="13" name="Google Shape;431;p137">
            <a:extLst>
              <a:ext uri="{FF2B5EF4-FFF2-40B4-BE49-F238E27FC236}">
                <a16:creationId xmlns="" xmlns:a16="http://schemas.microsoft.com/office/drawing/2014/main" id="{5493F848-2603-1A1D-FD5D-ED1A6052865E}"/>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4" name="Google Shape;432;p137">
            <a:extLst>
              <a:ext uri="{FF2B5EF4-FFF2-40B4-BE49-F238E27FC236}">
                <a16:creationId xmlns="" xmlns:a16="http://schemas.microsoft.com/office/drawing/2014/main" id="{B0576ACB-C6CA-4F3D-1235-C6CDB82AFA22}"/>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sp>
        <p:nvSpPr>
          <p:cNvPr id="2" name="Rectangle : coins arrondis 1">
            <a:extLst>
              <a:ext uri="{FF2B5EF4-FFF2-40B4-BE49-F238E27FC236}">
                <a16:creationId xmlns="" xmlns:a16="http://schemas.microsoft.com/office/drawing/2014/main" id="{12F7DDCE-BB36-CECD-39A3-C30C71FC9ABD}"/>
              </a:ext>
            </a:extLst>
          </p:cNvPr>
          <p:cNvSpPr/>
          <p:nvPr/>
        </p:nvSpPr>
        <p:spPr>
          <a:xfrm>
            <a:off x="1260000" y="1800000"/>
            <a:ext cx="6300000" cy="3060000"/>
          </a:xfrm>
          <a:prstGeom prst="roundRect">
            <a:avLst>
              <a:gd name="adj" fmla="val 20942"/>
            </a:avLst>
          </a:prstGeom>
          <a:solidFill>
            <a:srgbClr val="F9F9F9"/>
          </a:solidFill>
          <a:ln w="50800" cap="rnd">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just"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وَما إِنْ بَدَأَتِ الْأُمُّ تَتَماثَلُ لِلشِّفاءِ، حَتّى تَذَكَّرَتْ "فاتِنُ" زَهْرَتَها، فَأَسْرَعَتْ إِلَيْها لِتَراها.</a:t>
            </a:r>
          </a:p>
          <a:p>
            <a:pPr marL="0" indent="0" algn="just"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فَرِحَتْ "فاتِنُ" حينَ عَلِمَتْ بِما صَنَعَ أَخوها "عِمادٌ"، فَشَكَرَتْهُ عَلى اعْتِنائِهِ بِالزَّهْرَةِ في غِيابِها.</a:t>
            </a:r>
          </a:p>
          <a:p>
            <a:pPr marL="0" indent="0" algn="just"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قالَتْ "فاتِنُ":</a:t>
            </a:r>
          </a:p>
          <a:p>
            <a:pPr marL="0" indent="0" algn="just" defTabSz="457200" rtl="1" eaLnBrk="1" fontAlgn="auto" latinLnBrk="0" hangingPunct="1">
              <a:lnSpc>
                <a:spcPct val="90000"/>
              </a:lnSpc>
              <a:buClr>
                <a:srgbClr val="A5A5A5"/>
              </a:buClr>
              <a:buSzPts val="1600"/>
              <a:tabLst/>
              <a:defRPr/>
            </a:pPr>
            <a:r>
              <a:rPr lang="ar-MA" sz="2800" b="1" dirty="0">
                <a:solidFill>
                  <a:srgbClr val="434E7B"/>
                </a:solidFill>
                <a:latin typeface="Microsoft Uighur" panose="02000000000000000000" pitchFamily="2" charset="-78"/>
                <a:cs typeface="Microsoft Uighur" panose="02000000000000000000" pitchFamily="2" charset="-78"/>
                <a:sym typeface="Calibri"/>
              </a:rPr>
              <a:t>-	كَمْ سَتَسْعَدُ والِدَتُنا بِرُؤْيَةِ زَهْرَتِنا يا "عِماد"!</a:t>
            </a:r>
          </a:p>
        </p:txBody>
      </p:sp>
      <p:pic>
        <p:nvPicPr>
          <p:cNvPr id="20" name="Image 19" descr="Une image contenant noir, obscurité&#10;&#10;Le contenu généré par l’IA peut être incorrect.">
            <a:extLst>
              <a:ext uri="{FF2B5EF4-FFF2-40B4-BE49-F238E27FC236}">
                <a16:creationId xmlns="" xmlns:a16="http://schemas.microsoft.com/office/drawing/2014/main" id="{82C14751-B9C4-12FD-842A-2FD32FB817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13461" y="6186227"/>
            <a:ext cx="540000" cy="540000"/>
          </a:xfrm>
          <a:prstGeom prst="rect">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452A83D4-6467-1CA4-6E7E-8DBFF9E5A389}"/>
              </a:ext>
            </a:extLst>
          </p:cNvPr>
          <p:cNvPicPr>
            <a:picLocks noChangeAspect="1"/>
          </p:cNvPicPr>
          <p:nvPr/>
        </p:nvPicPr>
        <p:blipFill>
          <a:blip r:embed="rId11"/>
          <a:srcRect/>
          <a:stretch>
            <a:fillRect/>
          </a:stretch>
        </p:blipFill>
        <p:spPr>
          <a:xfrm>
            <a:off x="7936545" y="648000"/>
            <a:ext cx="828000" cy="828000"/>
          </a:xfrm>
          <a:prstGeom prst="rect">
            <a:avLst/>
          </a:prstGeom>
        </p:spPr>
      </p:pic>
      <p:pic>
        <p:nvPicPr>
          <p:cNvPr id="3" name="التسجيل الصوتي_أسرة متعاونة_مقطع_4">
            <a:hlinkClick r:id="" action="ppaction://media"/>
            <a:extLst>
              <a:ext uri="{FF2B5EF4-FFF2-40B4-BE49-F238E27FC236}">
                <a16:creationId xmlns="" xmlns:a16="http://schemas.microsoft.com/office/drawing/2014/main" id="{C53602AF-4340-DC93-6FDE-D2FFF6F953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114797" y="5088800"/>
            <a:ext cx="406400" cy="406400"/>
          </a:xfrm>
          <a:prstGeom prst="rect">
            <a:avLst/>
          </a:prstGeom>
        </p:spPr>
      </p:pic>
    </p:spTree>
    <p:extLst>
      <p:ext uri="{BB962C8B-B14F-4D97-AF65-F5344CB8AC3E}">
        <p14:creationId xmlns:p14="http://schemas.microsoft.com/office/powerpoint/2010/main" val="168990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84;p54">
            <a:extLst>
              <a:ext uri="{FF2B5EF4-FFF2-40B4-BE49-F238E27FC236}">
                <a16:creationId xmlns="" xmlns:a16="http://schemas.microsoft.com/office/drawing/2014/main" id="{F5E5CDD9-86CF-810E-7D9B-89E813C9A095}"/>
              </a:ext>
            </a:extLst>
          </p:cNvPr>
          <p:cNvSpPr txBox="1">
            <a:spLocks noGrp="1"/>
          </p:cNvSpPr>
          <p:nvPr>
            <p:ph type="title"/>
          </p:nvPr>
        </p:nvSpPr>
        <p:spPr>
          <a:xfrm>
            <a:off x="732779" y="756000"/>
            <a:ext cx="6743786" cy="6120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Calibri"/>
              <a:buNone/>
            </a:pPr>
            <a:r>
              <a:rPr lang="ar-MA" sz="2400" b="1" dirty="0">
                <a:solidFill>
                  <a:schemeClr val="bg1">
                    <a:lumMod val="50000"/>
                  </a:schemeClr>
                </a:solidFill>
              </a:rPr>
              <a:t>تسميع ثان عبر فيديو الحكاية.</a:t>
            </a:r>
            <a:r>
              <a:rPr lang="fr-MA" sz="2400" b="1" dirty="0">
                <a:solidFill>
                  <a:schemeClr val="bg1">
                    <a:lumMod val="50000"/>
                  </a:schemeClr>
                </a:solidFill>
              </a:rPr>
              <a:t>   </a:t>
            </a:r>
            <a:r>
              <a:rPr lang="fr-MA" sz="2400" b="1" dirty="0">
                <a:solidFill>
                  <a:schemeClr val="bg1">
                    <a:lumMod val="50000"/>
                  </a:schemeClr>
                </a:solidFill>
                <a:sym typeface="Wingdings" panose="05000000000000000000" pitchFamily="2" charset="2"/>
              </a:rPr>
              <a:t></a:t>
            </a:r>
            <a:endParaRPr sz="2400" b="1" dirty="0">
              <a:solidFill>
                <a:schemeClr val="bg1">
                  <a:lumMod val="50000"/>
                </a:schemeClr>
              </a:solidFill>
            </a:endParaRPr>
          </a:p>
        </p:txBody>
      </p:sp>
      <p:pic>
        <p:nvPicPr>
          <p:cNvPr id="6" name="Espace réservé pour une image  2" descr="Une image contenant capture d’écran, Graphique, Bleu électrique, conception&#10;&#10;Le contenu généré par l’IA peut être incorrect.">
            <a:extLst>
              <a:ext uri="{FF2B5EF4-FFF2-40B4-BE49-F238E27FC236}">
                <a16:creationId xmlns="" xmlns:a16="http://schemas.microsoft.com/office/drawing/2014/main" id="{BF9E2873-F783-3B1C-9835-18CA63E5BC43}"/>
              </a:ext>
            </a:extLst>
          </p:cNvPr>
          <p:cNvPicPr>
            <a:picLocks noGrp="1" noChangeAspect="1"/>
          </p:cNvPicPr>
          <p:nvPr>
            <p:ph type="pic" idx="3"/>
          </p:nvPr>
        </p:nvPicPr>
        <p:blipFill>
          <a:blip r:embed="rId4"/>
          <a:srcRect/>
          <a:stretch>
            <a:fillRect/>
          </a:stretch>
        </p:blipFill>
        <p:spPr>
          <a:xfrm>
            <a:off x="7960105" y="719856"/>
            <a:ext cx="828000" cy="828000"/>
          </a:xfrm>
        </p:spPr>
      </p:pic>
      <p:sp>
        <p:nvSpPr>
          <p:cNvPr id="7" name="Google Shape;423;p137">
            <a:extLst>
              <a:ext uri="{FF2B5EF4-FFF2-40B4-BE49-F238E27FC236}">
                <a16:creationId xmlns="" xmlns:a16="http://schemas.microsoft.com/office/drawing/2014/main" id="{DD6B9D91-13A6-0EFD-3FDC-0748FB54C3F6}"/>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424;p137">
            <a:extLst>
              <a:ext uri="{FF2B5EF4-FFF2-40B4-BE49-F238E27FC236}">
                <a16:creationId xmlns="" xmlns:a16="http://schemas.microsoft.com/office/drawing/2014/main" id="{7681D837-07BD-C845-DD1C-AFC86E8C7CF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425;p137">
            <a:extLst>
              <a:ext uri="{FF2B5EF4-FFF2-40B4-BE49-F238E27FC236}">
                <a16:creationId xmlns="" xmlns:a16="http://schemas.microsoft.com/office/drawing/2014/main" id="{36E82E5E-E9A5-27E1-3F72-204D49591D1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426;p137">
            <a:extLst>
              <a:ext uri="{FF2B5EF4-FFF2-40B4-BE49-F238E27FC236}">
                <a16:creationId xmlns="" xmlns:a16="http://schemas.microsoft.com/office/drawing/2014/main" id="{F75B546E-75EF-FFC7-8E83-8C7777A5198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427;p137">
            <a:extLst>
              <a:ext uri="{FF2B5EF4-FFF2-40B4-BE49-F238E27FC236}">
                <a16:creationId xmlns="" xmlns:a16="http://schemas.microsoft.com/office/drawing/2014/main" id="{58EEBA9D-1A3B-512A-AE1A-343658147C98}"/>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428;p137">
            <a:extLst>
              <a:ext uri="{FF2B5EF4-FFF2-40B4-BE49-F238E27FC236}">
                <a16:creationId xmlns="" xmlns:a16="http://schemas.microsoft.com/office/drawing/2014/main" id="{EF6935A0-423D-C16A-567A-B9C6DD26DBF4}"/>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3" name="Google Shape;429;p137">
            <a:extLst>
              <a:ext uri="{FF2B5EF4-FFF2-40B4-BE49-F238E27FC236}">
                <a16:creationId xmlns="" xmlns:a16="http://schemas.microsoft.com/office/drawing/2014/main" id="{5C31576B-2474-F706-9810-CEA3009FDAA5}"/>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4" name="Google Shape;430;p137">
            <a:extLst>
              <a:ext uri="{FF2B5EF4-FFF2-40B4-BE49-F238E27FC236}">
                <a16:creationId xmlns="" xmlns:a16="http://schemas.microsoft.com/office/drawing/2014/main" id="{D4478C4F-D129-D97F-7D93-6D0DBE640589}"/>
              </a:ext>
            </a:extLst>
          </p:cNvPr>
          <p:cNvPicPr preferRelativeResize="0"/>
          <p:nvPr/>
        </p:nvPicPr>
        <p:blipFill rotWithShape="1">
          <a:blip r:embed="rId7">
            <a:alphaModFix/>
          </a:blip>
          <a:srcRect/>
          <a:stretch/>
        </p:blipFill>
        <p:spPr>
          <a:xfrm>
            <a:off x="4785497" y="136738"/>
            <a:ext cx="278069" cy="278069"/>
          </a:xfrm>
          <a:prstGeom prst="rect">
            <a:avLst/>
          </a:prstGeom>
          <a:noFill/>
          <a:ln>
            <a:noFill/>
          </a:ln>
        </p:spPr>
      </p:pic>
      <p:pic>
        <p:nvPicPr>
          <p:cNvPr id="15" name="Google Shape;431;p137">
            <a:extLst>
              <a:ext uri="{FF2B5EF4-FFF2-40B4-BE49-F238E27FC236}">
                <a16:creationId xmlns="" xmlns:a16="http://schemas.microsoft.com/office/drawing/2014/main" id="{8BE18D14-F77E-3BD9-AE59-F9D4728EA1B6}"/>
              </a:ext>
            </a:extLst>
          </p:cNvPr>
          <p:cNvPicPr preferRelativeResize="0"/>
          <p:nvPr/>
        </p:nvPicPr>
        <p:blipFill rotWithShape="1">
          <a:blip r:embed="rId8">
            <a:alphaModFix amt="20000"/>
          </a:blip>
          <a:srcRect/>
          <a:stretch/>
        </p:blipFill>
        <p:spPr>
          <a:xfrm>
            <a:off x="3226912" y="136738"/>
            <a:ext cx="278069" cy="278069"/>
          </a:xfrm>
          <a:prstGeom prst="rect">
            <a:avLst/>
          </a:prstGeom>
          <a:noFill/>
          <a:ln>
            <a:noFill/>
          </a:ln>
        </p:spPr>
      </p:pic>
      <p:pic>
        <p:nvPicPr>
          <p:cNvPr id="16" name="Google Shape;432;p137">
            <a:extLst>
              <a:ext uri="{FF2B5EF4-FFF2-40B4-BE49-F238E27FC236}">
                <a16:creationId xmlns="" xmlns:a16="http://schemas.microsoft.com/office/drawing/2014/main" id="{F07494C8-6A79-8A57-ED0E-B3B2CE1286A3}"/>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pic>
        <p:nvPicPr>
          <p:cNvPr id="2" name="Image 1" descr="Une image contenant noir, obscurité&#10;&#10;Le contenu généré par l’IA peut être incorrect.">
            <a:extLst>
              <a:ext uri="{FF2B5EF4-FFF2-40B4-BE49-F238E27FC236}">
                <a16:creationId xmlns="" xmlns:a16="http://schemas.microsoft.com/office/drawing/2014/main" id="{0C23CCEB-9901-4F0F-05C6-19F16515BA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43140" y="6186227"/>
            <a:ext cx="443204" cy="443204"/>
          </a:xfrm>
          <a:prstGeom prst="rect">
            <a:avLst/>
          </a:prstGeom>
        </p:spPr>
      </p:pic>
      <p:pic>
        <p:nvPicPr>
          <p:cNvPr id="4" name="FINALE -  أُسْرَةٌ مُتَعاوِنَةٌ V1 DONE-720p-251219 (1)">
            <a:hlinkClick r:id="" action="ppaction://media"/>
            <a:extLst>
              <a:ext uri="{FF2B5EF4-FFF2-40B4-BE49-F238E27FC236}">
                <a16:creationId xmlns="" xmlns:a16="http://schemas.microsoft.com/office/drawing/2014/main" id="{91688AE1-8479-5125-E2FB-3C3CD74A080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35493" y="1963147"/>
            <a:ext cx="7673013" cy="4316070"/>
          </a:xfrm>
          <a:prstGeom prst="rect">
            <a:avLst/>
          </a:prstGeom>
        </p:spPr>
      </p:pic>
    </p:spTree>
    <p:extLst>
      <p:ext uri="{BB962C8B-B14F-4D97-AF65-F5344CB8AC3E}">
        <p14:creationId xmlns:p14="http://schemas.microsoft.com/office/powerpoint/2010/main" val="1258801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1" name="Google Shape;1981;p6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1" algn="r" rtl="1">
              <a:lnSpc>
                <a:spcPct val="90000"/>
              </a:lnSpc>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بعد الاستماع إلى الحكاية؛  من كان توقعه صحيحا؟ إذن ماذا حدث للزهرة؟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7" name="Espace réservé pour une image  6" descr="Une image contenant dessin humoristique, clipart, illustration, Dessin animé&#10;&#10;Le contenu généré par l’IA peut être incorrect.">
            <a:extLst>
              <a:ext uri="{FF2B5EF4-FFF2-40B4-BE49-F238E27FC236}">
                <a16:creationId xmlns="" xmlns:a16="http://schemas.microsoft.com/office/drawing/2014/main" id="{B590ADCA-91FE-F33C-8AD7-CB99E369D3D0}"/>
              </a:ext>
            </a:extLst>
          </p:cNvPr>
          <p:cNvPicPr>
            <a:picLocks noGrp="1" noChangeAspect="1"/>
          </p:cNvPicPr>
          <p:nvPr>
            <p:ph type="pic" idx="3"/>
          </p:nvPr>
        </p:nvPicPr>
        <p:blipFill>
          <a:blip r:embed="rId3"/>
          <a:srcRect/>
          <a:stretch/>
        </p:blipFill>
        <p:spPr/>
      </p:pic>
      <p:sp>
        <p:nvSpPr>
          <p:cNvPr id="16" name="Google Shape;423;p137">
            <a:extLst>
              <a:ext uri="{FF2B5EF4-FFF2-40B4-BE49-F238E27FC236}">
                <a16:creationId xmlns="" xmlns:a16="http://schemas.microsoft.com/office/drawing/2014/main" id="{F79765AD-29F5-40D3-8839-1D3D285D96C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نشاط اعتيادي</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7" name="Google Shape;424;p137">
            <a:extLst>
              <a:ext uri="{FF2B5EF4-FFF2-40B4-BE49-F238E27FC236}">
                <a16:creationId xmlns="" xmlns:a16="http://schemas.microsoft.com/office/drawing/2014/main" id="{0BF16128-AC8A-4853-BA5B-07C893A313A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sp>
        <p:nvSpPr>
          <p:cNvPr id="18" name="Google Shape;425;p137">
            <a:extLst>
              <a:ext uri="{FF2B5EF4-FFF2-40B4-BE49-F238E27FC236}">
                <a16:creationId xmlns="" xmlns:a16="http://schemas.microsoft.com/office/drawing/2014/main" id="{B4DF06ED-D1B6-404C-857C-AABBFA55B24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9" name="Google Shape;426;p137">
            <a:extLst>
              <a:ext uri="{FF2B5EF4-FFF2-40B4-BE49-F238E27FC236}">
                <a16:creationId xmlns="" xmlns:a16="http://schemas.microsoft.com/office/drawing/2014/main" id="{4726EFA6-8B00-444A-BB02-F20E0E4856F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20" name="Google Shape;427;p137">
            <a:extLst>
              <a:ext uri="{FF2B5EF4-FFF2-40B4-BE49-F238E27FC236}">
                <a16:creationId xmlns="" xmlns:a16="http://schemas.microsoft.com/office/drawing/2014/main" id="{624D35AB-6E1B-4E77-ADF3-07961C7BF75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21" name="Google Shape;428;p137">
            <a:extLst>
              <a:ext uri="{FF2B5EF4-FFF2-40B4-BE49-F238E27FC236}">
                <a16:creationId xmlns="" xmlns:a16="http://schemas.microsoft.com/office/drawing/2014/main" id="{811D557B-7A11-4D1A-80D4-39B9CBEFFA6F}"/>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22" name="Google Shape;429;p137">
            <a:extLst>
              <a:ext uri="{FF2B5EF4-FFF2-40B4-BE49-F238E27FC236}">
                <a16:creationId xmlns="" xmlns:a16="http://schemas.microsoft.com/office/drawing/2014/main" id="{C5727B24-42E7-4F17-8BCC-77D1B2068F49}"/>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23" name="Google Shape;430;p137">
            <a:extLst>
              <a:ext uri="{FF2B5EF4-FFF2-40B4-BE49-F238E27FC236}">
                <a16:creationId xmlns="" xmlns:a16="http://schemas.microsoft.com/office/drawing/2014/main" id="{346E3FD4-2D21-45D0-8BBF-BFDAEF2FAB59}"/>
              </a:ext>
            </a:extLst>
          </p:cNvPr>
          <p:cNvPicPr preferRelativeResize="0"/>
          <p:nvPr/>
        </p:nvPicPr>
        <p:blipFill rotWithShape="1">
          <a:blip r:embed="rId6">
            <a:alphaModFix/>
          </a:blip>
          <a:srcRect/>
          <a:stretch/>
        </p:blipFill>
        <p:spPr>
          <a:xfrm>
            <a:off x="4785497" y="136738"/>
            <a:ext cx="278069" cy="278069"/>
          </a:xfrm>
          <a:prstGeom prst="rect">
            <a:avLst/>
          </a:prstGeom>
          <a:noFill/>
          <a:ln>
            <a:noFill/>
          </a:ln>
        </p:spPr>
      </p:pic>
      <p:pic>
        <p:nvPicPr>
          <p:cNvPr id="24" name="Google Shape;431;p137">
            <a:extLst>
              <a:ext uri="{FF2B5EF4-FFF2-40B4-BE49-F238E27FC236}">
                <a16:creationId xmlns="" xmlns:a16="http://schemas.microsoft.com/office/drawing/2014/main" id="{4E4FAEFB-C7A6-41CC-B90B-0B8D23500B63}"/>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25" name="Google Shape;432;p137">
            <a:extLst>
              <a:ext uri="{FF2B5EF4-FFF2-40B4-BE49-F238E27FC236}">
                <a16:creationId xmlns="" xmlns:a16="http://schemas.microsoft.com/office/drawing/2014/main" id="{8C44DC24-48C0-42C1-BC9A-4D03E7BD0F8C}"/>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5" name="Image 4">
            <a:extLst>
              <a:ext uri="{FF2B5EF4-FFF2-40B4-BE49-F238E27FC236}">
                <a16:creationId xmlns="" xmlns:a16="http://schemas.microsoft.com/office/drawing/2014/main" id="{6FCEAB3E-2CEE-A01E-A822-0763890827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7947" y="2690565"/>
            <a:ext cx="3122158" cy="2165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 xmlns:a16="http://schemas.microsoft.com/office/drawing/2014/main" id="{6ED63FB1-73C7-188A-AFA9-C09B1F8B02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3895" y="2690565"/>
            <a:ext cx="3224506" cy="2165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xfrm>
            <a:off x="276635" y="771769"/>
            <a:ext cx="7176878" cy="612000"/>
          </a:xfrm>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400" b="1" dirty="0">
                <a:solidFill>
                  <a:schemeClr val="bg1">
                    <a:lumMod val="50000"/>
                  </a:schemeClr>
                </a:solidFill>
                <a:ea typeface="Arial"/>
                <a:sym typeface="Arial"/>
              </a:rPr>
              <a:t>وقت النجمة الآن. الفائز بنجمة الاستماع هو (هي) ..... صفقوا له (لها).</a:t>
            </a:r>
            <a:endParaRPr sz="2400" dirty="0">
              <a:solidFill>
                <a:schemeClr val="bg1">
                  <a:lumMod val="50000"/>
                </a:schemeClr>
              </a:solidFill>
            </a:endParaRPr>
          </a:p>
        </p:txBody>
      </p:sp>
      <p:pic>
        <p:nvPicPr>
          <p:cNvPr id="4" name="Espace réservé pour une image  3">
            <a:extLst>
              <a:ext uri="{FF2B5EF4-FFF2-40B4-BE49-F238E27FC236}">
                <a16:creationId xmlns="" xmlns:a16="http://schemas.microsoft.com/office/drawing/2014/main" id="{E4B1C115-B518-23DF-D91F-652C30A382D6}"/>
              </a:ext>
            </a:extLst>
          </p:cNvPr>
          <p:cNvPicPr>
            <a:picLocks noGrp="1" noChangeAspect="1"/>
          </p:cNvPicPr>
          <p:nvPr>
            <p:ph type="pic" idx="3"/>
          </p:nvPr>
        </p:nvPicPr>
        <p:blipFill>
          <a:blip r:embed="rId5"/>
          <a:srcRect/>
          <a:stretch>
            <a:fillRect/>
          </a:stretch>
        </p:blipFill>
        <p:spPr>
          <a:xfrm>
            <a:off x="7960105" y="719856"/>
            <a:ext cx="792000" cy="792000"/>
          </a:xfrm>
        </p:spPr>
      </p:pic>
      <p:sp>
        <p:nvSpPr>
          <p:cNvPr id="6" name="Google Shape;423;p137">
            <a:extLst>
              <a:ext uri="{FF2B5EF4-FFF2-40B4-BE49-F238E27FC236}">
                <a16:creationId xmlns="" xmlns:a16="http://schemas.microsoft.com/office/drawing/2014/main" id="{2B4F89A4-7CAA-4A48-A54E-B852F147961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424;p137">
            <a:extLst>
              <a:ext uri="{FF2B5EF4-FFF2-40B4-BE49-F238E27FC236}">
                <a16:creationId xmlns="" xmlns:a16="http://schemas.microsoft.com/office/drawing/2014/main" id="{C90BDACE-87DC-4BDA-ADC5-D24BD94089F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 xmlns:a16="http://schemas.microsoft.com/office/drawing/2014/main" id="{00E68511-E0E5-4B2E-9109-A5582500959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 xmlns:a16="http://schemas.microsoft.com/office/drawing/2014/main" id="{941C8C51-CFBF-4F8F-B8D3-674146403E0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 xmlns:a16="http://schemas.microsoft.com/office/drawing/2014/main" id="{8772A52A-03CA-41F3-9562-C57752853F91}"/>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 xmlns:a16="http://schemas.microsoft.com/office/drawing/2014/main" id="{8C84B460-AC48-4D51-BD9C-689EBB1B61ED}"/>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 xmlns:a16="http://schemas.microsoft.com/office/drawing/2014/main" id="{2D209265-7F76-4505-8F12-AEBCEA0BE5F6}"/>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 xmlns:a16="http://schemas.microsoft.com/office/drawing/2014/main" id="{9C9E173E-1B6A-4275-BBAE-C8159261B105}"/>
              </a:ext>
            </a:extLst>
          </p:cNvPr>
          <p:cNvPicPr preferRelativeResize="0"/>
          <p:nvPr/>
        </p:nvPicPr>
        <p:blipFill rotWithShape="1">
          <a:blip r:embed="rId8">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 xmlns:a16="http://schemas.microsoft.com/office/drawing/2014/main" id="{0AF58A34-1CEF-48AD-B2ED-4172DB02260D}"/>
              </a:ext>
            </a:extLst>
          </p:cNvPr>
          <p:cNvPicPr preferRelativeResize="0"/>
          <p:nvPr/>
        </p:nvPicPr>
        <p:blipFill rotWithShape="1">
          <a:blip r:embed="rId9">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 xmlns:a16="http://schemas.microsoft.com/office/drawing/2014/main" id="{C64D8BEA-864B-4352-8357-0C385E1159A7}"/>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Joyful_Prize_Celebration_Animation">
            <a:hlinkClick r:id="" action="ppaction://media"/>
            <a:extLst>
              <a:ext uri="{FF2B5EF4-FFF2-40B4-BE49-F238E27FC236}">
                <a16:creationId xmlns="" xmlns:a16="http://schemas.microsoft.com/office/drawing/2014/main" id="{C47BAEC6-93F1-C4CD-9A61-84F5EBBDE99A}"/>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Image 2" descr="Une image contenant noir, obscurité&#10;&#10;Le contenu généré par l’IA peut être incorrect.">
            <a:extLst>
              <a:ext uri="{FF2B5EF4-FFF2-40B4-BE49-F238E27FC236}">
                <a16:creationId xmlns="" xmlns:a16="http://schemas.microsoft.com/office/drawing/2014/main" id="{844B0812-F0AE-6EFE-90CF-8E1E197934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31" name="Google Shape;2031;p71"/>
          <p:cNvSpPr txBox="1">
            <a:spLocks noGrp="1"/>
          </p:cNvSpPr>
          <p:nvPr>
            <p:ph type="title"/>
          </p:nvPr>
        </p:nvSpPr>
        <p:spPr>
          <a:xfrm>
            <a:off x="799459" y="756000"/>
            <a:ext cx="6677105"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قفوا، سنقوم بحركات. </a:t>
            </a:r>
            <a:endParaRPr sz="2400" i="1" dirty="0">
              <a:solidFill>
                <a:schemeClr val="bg1">
                  <a:lumMod val="50000"/>
                </a:schemeClr>
              </a:solidFill>
            </a:endParaRPr>
          </a:p>
        </p:txBody>
      </p:sp>
      <p:pic>
        <p:nvPicPr>
          <p:cNvPr id="7" name="Espace réservé pour une image  6">
            <a:extLst>
              <a:ext uri="{FF2B5EF4-FFF2-40B4-BE49-F238E27FC236}">
                <a16:creationId xmlns="" xmlns:a16="http://schemas.microsoft.com/office/drawing/2014/main" id="{E7A97F23-876A-B108-624A-50B5F8D5E67C}"/>
              </a:ext>
            </a:extLst>
          </p:cNvPr>
          <p:cNvPicPr>
            <a:picLocks noGrp="1" noChangeAspect="1"/>
          </p:cNvPicPr>
          <p:nvPr>
            <p:ph type="pic" idx="3"/>
          </p:nvPr>
        </p:nvPicPr>
        <p:blipFill>
          <a:blip r:embed="rId5"/>
          <a:srcRect/>
          <a:stretch>
            <a:fillRect/>
          </a:stretch>
        </p:blipFill>
        <p:spPr>
          <a:xfrm>
            <a:off x="7960105" y="719856"/>
            <a:ext cx="792000" cy="792000"/>
          </a:xfrm>
        </p:spPr>
      </p:pic>
      <p:sp>
        <p:nvSpPr>
          <p:cNvPr id="5" name="Google Shape;423;p137">
            <a:extLst>
              <a:ext uri="{FF2B5EF4-FFF2-40B4-BE49-F238E27FC236}">
                <a16:creationId xmlns="" xmlns:a16="http://schemas.microsoft.com/office/drawing/2014/main" id="{2F1C6401-1095-44B7-A7E2-770113C3B92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424;p137">
            <a:extLst>
              <a:ext uri="{FF2B5EF4-FFF2-40B4-BE49-F238E27FC236}">
                <a16:creationId xmlns="" xmlns:a16="http://schemas.microsoft.com/office/drawing/2014/main" id="{F25E1586-4D80-4DD2-87FE-7E6A8A159435}"/>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استـماع وتحدث</a:t>
            </a:r>
            <a:endParaRPr sz="1800" dirty="0">
              <a:latin typeface="Microsoft Uighur" panose="02000000000000000000" pitchFamily="2" charset="-78"/>
              <a:cs typeface="Microsoft Uighur" panose="02000000000000000000" pitchFamily="2" charset="-78"/>
            </a:endParaRPr>
          </a:p>
        </p:txBody>
      </p:sp>
      <p:sp>
        <p:nvSpPr>
          <p:cNvPr id="8" name="Google Shape;425;p137">
            <a:extLst>
              <a:ext uri="{FF2B5EF4-FFF2-40B4-BE49-F238E27FC236}">
                <a16:creationId xmlns="" xmlns:a16="http://schemas.microsoft.com/office/drawing/2014/main" id="{49A7870A-4171-4A75-BB37-6A059C4A301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426;p137">
            <a:extLst>
              <a:ext uri="{FF2B5EF4-FFF2-40B4-BE49-F238E27FC236}">
                <a16:creationId xmlns="" xmlns:a16="http://schemas.microsoft.com/office/drawing/2014/main" id="{DB9E1E68-85FA-4613-AEC1-A2B34531315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427;p137">
            <a:extLst>
              <a:ext uri="{FF2B5EF4-FFF2-40B4-BE49-F238E27FC236}">
                <a16:creationId xmlns="" xmlns:a16="http://schemas.microsoft.com/office/drawing/2014/main" id="{6ABCC4D7-A683-42E7-A00F-655C01A7322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1" name="Google Shape;428;p137">
            <a:extLst>
              <a:ext uri="{FF2B5EF4-FFF2-40B4-BE49-F238E27FC236}">
                <a16:creationId xmlns="" xmlns:a16="http://schemas.microsoft.com/office/drawing/2014/main" id="{3848A4FC-FCB5-471F-98FC-384AC27D1156}"/>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2" name="Google Shape;429;p137">
            <a:extLst>
              <a:ext uri="{FF2B5EF4-FFF2-40B4-BE49-F238E27FC236}">
                <a16:creationId xmlns="" xmlns:a16="http://schemas.microsoft.com/office/drawing/2014/main" id="{73858B03-E083-4125-AF9A-99CD917D26E4}"/>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3" name="Google Shape;430;p137">
            <a:extLst>
              <a:ext uri="{FF2B5EF4-FFF2-40B4-BE49-F238E27FC236}">
                <a16:creationId xmlns="" xmlns:a16="http://schemas.microsoft.com/office/drawing/2014/main" id="{8F6C69E6-4760-4F80-8A54-5F459493A1C2}"/>
              </a:ext>
            </a:extLst>
          </p:cNvPr>
          <p:cNvPicPr preferRelativeResize="0"/>
          <p:nvPr/>
        </p:nvPicPr>
        <p:blipFill rotWithShape="1">
          <a:blip r:embed="rId8">
            <a:alphaModFix/>
          </a:blip>
          <a:srcRect/>
          <a:stretch/>
        </p:blipFill>
        <p:spPr>
          <a:xfrm>
            <a:off x="4785497" y="136738"/>
            <a:ext cx="278069" cy="278069"/>
          </a:xfrm>
          <a:prstGeom prst="rect">
            <a:avLst/>
          </a:prstGeom>
          <a:noFill/>
          <a:ln>
            <a:noFill/>
          </a:ln>
        </p:spPr>
      </p:pic>
      <p:pic>
        <p:nvPicPr>
          <p:cNvPr id="14" name="Google Shape;431;p137">
            <a:extLst>
              <a:ext uri="{FF2B5EF4-FFF2-40B4-BE49-F238E27FC236}">
                <a16:creationId xmlns="" xmlns:a16="http://schemas.microsoft.com/office/drawing/2014/main" id="{AD31BEE8-A49E-44F0-99C4-0C4ECB0DF407}"/>
              </a:ext>
            </a:extLst>
          </p:cNvPr>
          <p:cNvPicPr preferRelativeResize="0"/>
          <p:nvPr/>
        </p:nvPicPr>
        <p:blipFill rotWithShape="1">
          <a:blip r:embed="rId9">
            <a:alphaModFix amt="20000"/>
          </a:blip>
          <a:srcRect/>
          <a:stretch/>
        </p:blipFill>
        <p:spPr>
          <a:xfrm>
            <a:off x="3226912" y="136738"/>
            <a:ext cx="278069" cy="278069"/>
          </a:xfrm>
          <a:prstGeom prst="rect">
            <a:avLst/>
          </a:prstGeom>
          <a:noFill/>
          <a:ln>
            <a:noFill/>
          </a:ln>
        </p:spPr>
      </p:pic>
      <p:pic>
        <p:nvPicPr>
          <p:cNvPr id="15" name="Google Shape;432;p137">
            <a:extLst>
              <a:ext uri="{FF2B5EF4-FFF2-40B4-BE49-F238E27FC236}">
                <a16:creationId xmlns="" xmlns:a16="http://schemas.microsoft.com/office/drawing/2014/main" id="{B6D376B2-B07F-43A8-9431-CCF471F6C14D}"/>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16" name="Image 15" descr="Une image contenant noir, obscurité&#10;&#10;Le contenu généré par l’IA peut être incorrect.">
            <a:extLst>
              <a:ext uri="{FF2B5EF4-FFF2-40B4-BE49-F238E27FC236}">
                <a16:creationId xmlns="" xmlns:a16="http://schemas.microsoft.com/office/drawing/2014/main" id="{4D1FB966-1FD3-1938-5850-A4EF1D966B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4" name="NACHID - NACHATOUNA JAMIL V2 DONE (1)">
            <a:hlinkClick r:id="" action="ppaction://media"/>
            <a:extLst>
              <a:ext uri="{FF2B5EF4-FFF2-40B4-BE49-F238E27FC236}">
                <a16:creationId xmlns="" xmlns:a16="http://schemas.microsoft.com/office/drawing/2014/main" id="{759CEA02-524C-F3C9-47D2-B8316DDD273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72019" y="1931894"/>
            <a:ext cx="7184215" cy="404112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8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Google Shape;2110;p74"/>
          <p:cNvSpPr txBox="1"/>
          <p:nvPr/>
        </p:nvSpPr>
        <p:spPr>
          <a:xfrm>
            <a:off x="5343169" y="2171294"/>
            <a:ext cx="1659183" cy="31547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06585"/>
              </a:buClr>
              <a:buSzPts val="19900"/>
              <a:buFont typeface="Calibri"/>
              <a:buNone/>
            </a:pPr>
            <a:r>
              <a:rPr lang="ar-MA" sz="19900" b="1" dirty="0">
                <a:solidFill>
                  <a:srgbClr val="424D7B"/>
                </a:solidFill>
                <a:latin typeface="Microsoft Uighur" panose="02000000000000000000" pitchFamily="2" charset="-78"/>
                <a:ea typeface="Calibri"/>
                <a:cs typeface="Microsoft Uighur" panose="02000000000000000000" pitchFamily="2" charset="-78"/>
                <a:sym typeface="Calibri"/>
              </a:rPr>
              <a:t>ض</a:t>
            </a:r>
            <a:endParaRPr sz="7200" b="1" dirty="0">
              <a:solidFill>
                <a:srgbClr val="424D7B"/>
              </a:solidFill>
              <a:latin typeface="Microsoft Uighur" panose="02000000000000000000" pitchFamily="2" charset="-78"/>
              <a:ea typeface="Calibri"/>
              <a:cs typeface="Microsoft Uighur" panose="02000000000000000000" pitchFamily="2" charset="-78"/>
              <a:sym typeface="Calibri"/>
            </a:endParaRPr>
          </a:p>
        </p:txBody>
      </p:sp>
      <p:sp>
        <p:nvSpPr>
          <p:cNvPr id="2112" name="Google Shape;2112;p74"/>
          <p:cNvSpPr txBox="1">
            <a:spLocks noGrp="1"/>
          </p:cNvSpPr>
          <p:nvPr>
            <p:ph type="title"/>
          </p:nvPr>
        </p:nvSpPr>
        <p:spPr>
          <a:xfrm>
            <a:off x="857897" y="774457"/>
            <a:ext cx="6636155"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ضيفنا اليوم هو حرف الضاد. في كلمة ضفدع أسمع الصوت [ض]. رددوا: ض  </a:t>
            </a:r>
            <a:endParaRPr sz="2400" dirty="0">
              <a:solidFill>
                <a:schemeClr val="bg1">
                  <a:lumMod val="50000"/>
                </a:schemeClr>
              </a:solidFill>
            </a:endParaRPr>
          </a:p>
        </p:txBody>
      </p:sp>
      <p:pic>
        <p:nvPicPr>
          <p:cNvPr id="4" name="Espace réservé pour une image  3">
            <a:extLst>
              <a:ext uri="{FF2B5EF4-FFF2-40B4-BE49-F238E27FC236}">
                <a16:creationId xmlns="" xmlns:a16="http://schemas.microsoft.com/office/drawing/2014/main" id="{03C4D6C7-E147-B0A6-49E4-D4B3E2941A1F}"/>
              </a:ext>
            </a:extLst>
          </p:cNvPr>
          <p:cNvPicPr>
            <a:picLocks noGrp="1" noChangeAspect="1"/>
          </p:cNvPicPr>
          <p:nvPr>
            <p:ph type="pic" idx="3"/>
          </p:nvPr>
        </p:nvPicPr>
        <p:blipFill>
          <a:blip r:embed="rId3"/>
          <a:srcRect/>
          <a:stretch>
            <a:fillRect/>
          </a:stretch>
        </p:blipFill>
        <p:spPr>
          <a:xfrm>
            <a:off x="7960105" y="719856"/>
            <a:ext cx="778531" cy="778531"/>
          </a:xfrm>
        </p:spPr>
      </p:pic>
      <p:sp>
        <p:nvSpPr>
          <p:cNvPr id="563" name="Google Shape;563;p140"/>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4" name="Google Shape;564;p140"/>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5" name="Google Shape;565;p140"/>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6" name="Google Shape;566;p140"/>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67" name="Google Shape;567;p140"/>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568" name="Google Shape;568;p140"/>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569" name="Google Shape;569;p140"/>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570" name="Google Shape;570;p140"/>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571" name="Google Shape;571;p140"/>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572" name="Google Shape;572;p140"/>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3" name="Image 2">
            <a:extLst>
              <a:ext uri="{FF2B5EF4-FFF2-40B4-BE49-F238E27FC236}">
                <a16:creationId xmlns="" xmlns:a16="http://schemas.microsoft.com/office/drawing/2014/main" id="{96F71B5D-A672-AC9C-30FC-F7A62922C3D9}"/>
              </a:ext>
            </a:extLst>
          </p:cNvPr>
          <p:cNvPicPr>
            <a:picLocks noChangeAspect="1"/>
          </p:cNvPicPr>
          <p:nvPr/>
        </p:nvPicPr>
        <p:blipFill>
          <a:blip r:embed="rId9"/>
          <a:stretch>
            <a:fillRect/>
          </a:stretch>
        </p:blipFill>
        <p:spPr>
          <a:xfrm>
            <a:off x="1388298" y="2719915"/>
            <a:ext cx="2972951" cy="2232931"/>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7" name="Google Shape;1427;p13"/>
          <p:cNvSpPr txBox="1">
            <a:spLocks noGrp="1"/>
          </p:cNvSpPr>
          <p:nvPr>
            <p:ph type="title"/>
          </p:nvPr>
        </p:nvSpPr>
        <p:spPr>
          <a:xfrm>
            <a:off x="688560" y="766160"/>
            <a:ext cx="6800376" cy="612000"/>
          </a:xfrm>
          <a:prstGeom prst="rect">
            <a:avLst/>
          </a:prstGeom>
          <a:noFill/>
          <a:ln>
            <a:noFill/>
          </a:ln>
        </p:spPr>
        <p:txBody>
          <a:bodyPr spcFirstLastPara="1" wrap="square" lIns="91425" tIns="45700" rIns="91425" bIns="45700" anchor="ctr" anchorCtr="0">
            <a:noAutofit/>
          </a:bodyPr>
          <a:lstStyle/>
          <a:p>
            <a:pPr lvl="0">
              <a:buClr>
                <a:srgbClr val="A5A5A5"/>
              </a:buCl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أُسْرَةٌ. رَدِّدوا: أسرةٌ</a:t>
            </a:r>
            <a:r>
              <a:rPr lang="fr-FR"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a:t>
            </a:r>
            <a:endParaRPr sz="2400" b="1" dirty="0">
              <a:solidFill>
                <a:schemeClr val="bg1">
                  <a:lumMod val="50000"/>
                </a:schemeClr>
              </a:solidFill>
            </a:endParaRPr>
          </a:p>
        </p:txBody>
      </p:sp>
      <p:sp>
        <p:nvSpPr>
          <p:cNvPr id="2" name="Google Shape;1459;p17">
            <a:extLst>
              <a:ext uri="{FF2B5EF4-FFF2-40B4-BE49-F238E27FC236}">
                <a16:creationId xmlns="" xmlns:a16="http://schemas.microsoft.com/office/drawing/2014/main" id="{34A23951-60A0-FC7F-4008-42A4C6A1D7EE}"/>
              </a:ext>
            </a:extLst>
          </p:cNvPr>
          <p:cNvSpPr/>
          <p:nvPr/>
        </p:nvSpPr>
        <p:spPr>
          <a:xfrm>
            <a:off x="2897350" y="5192265"/>
            <a:ext cx="2827175" cy="1819470"/>
          </a:xfrm>
          <a:prstGeom prst="roundRect">
            <a:avLst>
              <a:gd name="adj" fmla="val 16667"/>
            </a:avLst>
          </a:prstGeom>
          <a:no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80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pic>
        <p:nvPicPr>
          <p:cNvPr id="17" name="Google Shape;86;p130">
            <a:extLst>
              <a:ext uri="{FF2B5EF4-FFF2-40B4-BE49-F238E27FC236}">
                <a16:creationId xmlns="" xmlns:a16="http://schemas.microsoft.com/office/drawing/2014/main" id="{BF659755-83F0-F212-49D7-4419136D087F}"/>
              </a:ext>
            </a:extLst>
          </p:cNvPr>
          <p:cNvPicPr preferRelativeResize="0"/>
          <p:nvPr/>
        </p:nvPicPr>
        <p:blipFill rotWithShape="1">
          <a:blip r:embed="rId3">
            <a:alphaModFix/>
          </a:blip>
          <a:srcRect/>
          <a:stretch/>
        </p:blipFill>
        <p:spPr>
          <a:xfrm>
            <a:off x="7870183" y="136738"/>
            <a:ext cx="278069" cy="278069"/>
          </a:xfrm>
          <a:prstGeom prst="rect">
            <a:avLst/>
          </a:prstGeom>
          <a:noFill/>
          <a:ln>
            <a:noFill/>
          </a:ln>
        </p:spPr>
      </p:pic>
      <p:pic>
        <p:nvPicPr>
          <p:cNvPr id="18" name="Google Shape;87;p130">
            <a:extLst>
              <a:ext uri="{FF2B5EF4-FFF2-40B4-BE49-F238E27FC236}">
                <a16:creationId xmlns="" xmlns:a16="http://schemas.microsoft.com/office/drawing/2014/main" id="{05A2C2EB-5C2E-72E7-45CE-9F7CB74CA96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9" name="Google Shape;88;p130">
            <a:extLst>
              <a:ext uri="{FF2B5EF4-FFF2-40B4-BE49-F238E27FC236}">
                <a16:creationId xmlns="" xmlns:a16="http://schemas.microsoft.com/office/drawing/2014/main" id="{C5BA05DB-066B-F9FF-0E53-E69677D25E9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0" name="Google Shape;89;p130">
            <a:extLst>
              <a:ext uri="{FF2B5EF4-FFF2-40B4-BE49-F238E27FC236}">
                <a16:creationId xmlns="" xmlns:a16="http://schemas.microsoft.com/office/drawing/2014/main" id="{015E8F4A-B458-BF6B-E4FB-A89E3FBEC616}"/>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21" name="Google Shape;90;p130">
            <a:extLst>
              <a:ext uri="{FF2B5EF4-FFF2-40B4-BE49-F238E27FC236}">
                <a16:creationId xmlns="" xmlns:a16="http://schemas.microsoft.com/office/drawing/2014/main" id="{06A08CDA-840D-DF6A-E577-F9F9254159A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2" name="Google Shape;91;p130">
            <a:extLst>
              <a:ext uri="{FF2B5EF4-FFF2-40B4-BE49-F238E27FC236}">
                <a16:creationId xmlns="" xmlns:a16="http://schemas.microsoft.com/office/drawing/2014/main" id="{ECE8CDE1-51E3-0DDB-7638-07E10F8A2F3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23" name="Google Shape;92;p130">
            <a:extLst>
              <a:ext uri="{FF2B5EF4-FFF2-40B4-BE49-F238E27FC236}">
                <a16:creationId xmlns="" xmlns:a16="http://schemas.microsoft.com/office/drawing/2014/main" id="{0E9571E0-35F9-5306-A0D2-FEBD883260A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4" name="Google Shape;93;p130">
            <a:extLst>
              <a:ext uri="{FF2B5EF4-FFF2-40B4-BE49-F238E27FC236}">
                <a16:creationId xmlns="" xmlns:a16="http://schemas.microsoft.com/office/drawing/2014/main" id="{1969A18C-40A6-8B1B-646A-12970390228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5" name="Google Shape;94;p130">
            <a:extLst>
              <a:ext uri="{FF2B5EF4-FFF2-40B4-BE49-F238E27FC236}">
                <a16:creationId xmlns="" xmlns:a16="http://schemas.microsoft.com/office/drawing/2014/main" id="{1A126064-C21B-89B0-FF8E-207E175D9F0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6" name="Google Shape;95;p130">
            <a:extLst>
              <a:ext uri="{FF2B5EF4-FFF2-40B4-BE49-F238E27FC236}">
                <a16:creationId xmlns="" xmlns:a16="http://schemas.microsoft.com/office/drawing/2014/main" id="{D7920A22-33A4-7882-6D8C-8DD90C69580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6" name="Espace réservé pour une image  10" descr="Une image contenant habits, sourire, dessin humoristique, clipart&#10;&#10;Le contenu généré par l’IA peut être incorrect.">
            <a:extLst>
              <a:ext uri="{FF2B5EF4-FFF2-40B4-BE49-F238E27FC236}">
                <a16:creationId xmlns="" xmlns:a16="http://schemas.microsoft.com/office/drawing/2014/main" id="{29AC9024-A150-0B19-60C9-B80AAB3978E6}"/>
              </a:ext>
            </a:extLst>
          </p:cNvPr>
          <p:cNvPicPr>
            <a:picLocks noGrp="1" noChangeAspect="1"/>
          </p:cNvPicPr>
          <p:nvPr>
            <p:ph type="pic" idx="10"/>
          </p:nvPr>
        </p:nvPicPr>
        <p:blipFill>
          <a:blip r:embed="rId8"/>
          <a:srcRect/>
          <a:stretch>
            <a:fillRect/>
          </a:stretch>
        </p:blipFill>
        <p:spPr>
          <a:xfrm>
            <a:off x="8000765" y="756000"/>
            <a:ext cx="718123" cy="718123"/>
          </a:xfrm>
        </p:spPr>
      </p:pic>
      <p:sp>
        <p:nvSpPr>
          <p:cNvPr id="3" name="Google Shape;1451;p16">
            <a:extLst>
              <a:ext uri="{FF2B5EF4-FFF2-40B4-BE49-F238E27FC236}">
                <a16:creationId xmlns="" xmlns:a16="http://schemas.microsoft.com/office/drawing/2014/main" id="{011FF2C6-4D8D-AB07-393E-EDDA8C2BB517}"/>
              </a:ext>
            </a:extLst>
          </p:cNvPr>
          <p:cNvSpPr/>
          <p:nvPr/>
        </p:nvSpPr>
        <p:spPr>
          <a:xfrm>
            <a:off x="398069" y="2841995"/>
            <a:ext cx="8444090" cy="1819470"/>
          </a:xfrm>
          <a:prstGeom prst="roundRect">
            <a:avLst>
              <a:gd name="adj" fmla="val 16667"/>
            </a:avLst>
          </a:prstGeom>
          <a:no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أُسْــرَةٌ</a:t>
            </a:r>
            <a:endParaRPr kumimoji="0"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4" name="Google Shape;2134;p77"/>
          <p:cNvSpPr txBox="1">
            <a:spLocks noGrp="1"/>
          </p:cNvSpPr>
          <p:nvPr>
            <p:ph type="title"/>
          </p:nvPr>
        </p:nvSpPr>
        <p:spPr>
          <a:xfrm>
            <a:off x="668373" y="763200"/>
            <a:ext cx="6840000" cy="612000"/>
          </a:xfrm>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سنحدد الكلمات التي نسمع الصوت [ض] في آخرها.</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 xmlns:a16="http://schemas.microsoft.com/office/drawing/2014/main" id="{6E3BB628-408F-33F3-DF7A-BD1B3CAEF585}"/>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6" name="Google Shape;2102;p73">
            <a:extLst>
              <a:ext uri="{FF2B5EF4-FFF2-40B4-BE49-F238E27FC236}">
                <a16:creationId xmlns="" xmlns:a16="http://schemas.microsoft.com/office/drawing/2014/main" id="{B45ADA0E-1F82-9337-E599-975EE9657DD9}"/>
              </a:ext>
            </a:extLst>
          </p:cNvPr>
          <p:cNvSpPr txBox="1"/>
          <p:nvPr/>
        </p:nvSpPr>
        <p:spPr>
          <a:xfrm>
            <a:off x="1250148" y="2212053"/>
            <a:ext cx="557213" cy="31546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06585"/>
              </a:buClr>
              <a:buSzPts val="19900"/>
              <a:buFont typeface="Arial"/>
              <a:buNone/>
              <a:tabLst/>
              <a:defRPr/>
            </a:pPr>
            <a:r>
              <a:rPr kumimoji="0" lang="ar-MA" sz="199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rPr>
              <a:t>ض</a:t>
            </a:r>
            <a:endParaRPr kumimoji="0" sz="72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7" name="Google Shape;563;p140">
            <a:extLst>
              <a:ext uri="{FF2B5EF4-FFF2-40B4-BE49-F238E27FC236}">
                <a16:creationId xmlns="" xmlns:a16="http://schemas.microsoft.com/office/drawing/2014/main" id="{1FB1B8CD-4DE2-4D23-BB07-AED0F19A604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 xmlns:a16="http://schemas.microsoft.com/office/drawing/2014/main" id="{17A97DF7-3DB4-4B56-89AF-6D0215C2666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 xmlns:a16="http://schemas.microsoft.com/office/drawing/2014/main" id="{490B909A-9F02-4C04-AD82-BD3CFCE9104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 xmlns:a16="http://schemas.microsoft.com/office/drawing/2014/main" id="{0D73C2F2-57F4-4944-BB62-C4DCC76E58E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 xmlns:a16="http://schemas.microsoft.com/office/drawing/2014/main" id="{DC387C72-A5E4-493B-B334-0FE60CF5AF3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 xmlns:a16="http://schemas.microsoft.com/office/drawing/2014/main" id="{304AAACB-CE82-466F-88DF-36040DD236C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 xmlns:a16="http://schemas.microsoft.com/office/drawing/2014/main" id="{F60C1DD6-B5F3-40F3-982C-6894D470B91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 xmlns:a16="http://schemas.microsoft.com/office/drawing/2014/main" id="{4F11C7A7-4612-44D0-A4A1-43C692F735D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 xmlns:a16="http://schemas.microsoft.com/office/drawing/2014/main" id="{0F219C4D-9195-4203-A78F-333F6A5E05A4}"/>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 xmlns:a16="http://schemas.microsoft.com/office/drawing/2014/main" id="{BB16371C-29D9-424D-AD22-D846220966FC}"/>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graphicFrame>
        <p:nvGraphicFramePr>
          <p:cNvPr id="18" name="Tableau 17">
            <a:extLst>
              <a:ext uri="{FF2B5EF4-FFF2-40B4-BE49-F238E27FC236}">
                <a16:creationId xmlns="" xmlns:a16="http://schemas.microsoft.com/office/drawing/2014/main" id="{91111BE9-3A68-92D0-E944-B4F9804FF64E}"/>
              </a:ext>
            </a:extLst>
          </p:cNvPr>
          <p:cNvGraphicFramePr>
            <a:graphicFrameLocks noGrp="1"/>
          </p:cNvGraphicFramePr>
          <p:nvPr/>
        </p:nvGraphicFramePr>
        <p:xfrm>
          <a:off x="3818604" y="3579576"/>
          <a:ext cx="4329648" cy="792000"/>
        </p:xfrm>
        <a:graphic>
          <a:graphicData uri="http://schemas.openxmlformats.org/drawingml/2006/table">
            <a:tbl>
              <a:tblPr firstRow="1" bandRow="1">
                <a:tableStyleId>{5940675A-B579-460E-94D1-54222C63F5DA}</a:tableStyleId>
              </a:tblPr>
              <a:tblGrid>
                <a:gridCol w="1443216">
                  <a:extLst>
                    <a:ext uri="{9D8B030D-6E8A-4147-A177-3AD203B41FA5}">
                      <a16:colId xmlns="" xmlns:a16="http://schemas.microsoft.com/office/drawing/2014/main" val="721946446"/>
                    </a:ext>
                  </a:extLst>
                </a:gridCol>
                <a:gridCol w="1443216">
                  <a:extLst>
                    <a:ext uri="{9D8B030D-6E8A-4147-A177-3AD203B41FA5}">
                      <a16:colId xmlns="" xmlns:a16="http://schemas.microsoft.com/office/drawing/2014/main" val="1730107564"/>
                    </a:ext>
                  </a:extLst>
                </a:gridCol>
                <a:gridCol w="1443216">
                  <a:extLst>
                    <a:ext uri="{9D8B030D-6E8A-4147-A177-3AD203B41FA5}">
                      <a16:colId xmlns="" xmlns:a16="http://schemas.microsoft.com/office/drawing/2014/main" val="3471095326"/>
                    </a:ext>
                  </a:extLst>
                </a:gridCol>
              </a:tblGrid>
              <a:tr h="792000">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 xmlns:a16="http://schemas.microsoft.com/office/drawing/2014/main" val="4273560552"/>
                  </a:ext>
                </a:extLst>
              </a:tr>
            </a:tbl>
          </a:graphicData>
        </a:graphic>
      </p:graphicFrame>
      <p:pic>
        <p:nvPicPr>
          <p:cNvPr id="19" name="Graphique 18">
            <a:extLst>
              <a:ext uri="{FF2B5EF4-FFF2-40B4-BE49-F238E27FC236}">
                <a16:creationId xmlns="" xmlns:a16="http://schemas.microsoft.com/office/drawing/2014/main" id="{C63AA626-B1D2-EB67-6E87-06C74A8FA6B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075069" y="3640445"/>
            <a:ext cx="715899" cy="731131"/>
          </a:xfrm>
          <a:prstGeom prst="rect">
            <a:avLst/>
          </a:prstGeom>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189" name="Google Shape;2189;p8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مريضٌ ــــ </a:t>
            </a:r>
            <a:r>
              <a:rPr lang="ar-MA" sz="2400" b="1" dirty="0" err="1">
                <a:solidFill>
                  <a:schemeClr val="bg1">
                    <a:lumMod val="50000"/>
                  </a:schemeClr>
                </a:solidFill>
                <a:latin typeface="Microsoft Uighur" panose="02000000000000000000" pitchFamily="2" charset="-78"/>
                <a:cs typeface="Microsoft Uighur" panose="02000000000000000000" pitchFamily="2" charset="-78"/>
                <a:sym typeface="Arial"/>
              </a:rPr>
              <a:t>مريضٌ</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هل تسمعون الصوت[ ض ] في آخر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 xmlns:a16="http://schemas.microsoft.com/office/drawing/2014/main" id="{126FC686-92BC-CCFF-C0F9-CCA068B08FCA}"/>
              </a:ext>
            </a:extLst>
          </p:cNvPr>
          <p:cNvPicPr>
            <a:picLocks noGrp="1" noChangeAspect="1"/>
          </p:cNvPicPr>
          <p:nvPr>
            <p:ph type="pic" idx="3"/>
          </p:nvPr>
        </p:nvPicPr>
        <p:blipFill>
          <a:blip r:embed="rId3"/>
          <a:srcRect/>
          <a:stretch/>
        </p:blipFill>
        <p:spPr>
          <a:xfrm>
            <a:off x="7960105" y="719856"/>
            <a:ext cx="792000" cy="792000"/>
          </a:xfrm>
        </p:spPr>
      </p:pic>
      <p:sp>
        <p:nvSpPr>
          <p:cNvPr id="6" name="Google Shape;563;p140">
            <a:extLst>
              <a:ext uri="{FF2B5EF4-FFF2-40B4-BE49-F238E27FC236}">
                <a16:creationId xmlns="" xmlns:a16="http://schemas.microsoft.com/office/drawing/2014/main" id="{7F3BC7D0-B868-4A36-BC5E-F91294A5CC1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 xmlns:a16="http://schemas.microsoft.com/office/drawing/2014/main" id="{79223B42-409E-494D-B023-6F3D8153A18F}"/>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 xmlns:a16="http://schemas.microsoft.com/office/drawing/2014/main" id="{0C7E1E9A-DCD8-4A74-85E9-E0E2CF6298AF}"/>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 xmlns:a16="http://schemas.microsoft.com/office/drawing/2014/main" id="{758AA809-F3B9-4D6F-A457-2F6305FAEA8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 xmlns:a16="http://schemas.microsoft.com/office/drawing/2014/main" id="{B6EA5946-3678-4224-83F1-E0CAB39AE57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 xmlns:a16="http://schemas.microsoft.com/office/drawing/2014/main" id="{1E57589E-B8ED-47AC-BB79-B2BC5699F70D}"/>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 xmlns:a16="http://schemas.microsoft.com/office/drawing/2014/main" id="{23C6D1A8-F69A-40C0-834B-3D0CC3FD6F1C}"/>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 xmlns:a16="http://schemas.microsoft.com/office/drawing/2014/main" id="{92AABCF6-A7F8-41E8-AA07-24E398E53F9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 xmlns:a16="http://schemas.microsoft.com/office/drawing/2014/main" id="{43E1025E-5DB6-4D31-9B26-83F356FF949C}"/>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 xmlns:a16="http://schemas.microsoft.com/office/drawing/2014/main" id="{5EC3DDF3-C4E7-447F-B6B8-AF4E1D0EA22F}"/>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4" name="Image 3" descr="Une image contenant dessin humoristique, dessin, Visage humain, illustration&#10;&#10;Le contenu généré par l’IA peut être incorrect.">
            <a:extLst>
              <a:ext uri="{FF2B5EF4-FFF2-40B4-BE49-F238E27FC236}">
                <a16:creationId xmlns="" xmlns:a16="http://schemas.microsoft.com/office/drawing/2014/main" id="{04B2F8AE-0167-EBA6-0D54-779E70F64143}"/>
              </a:ext>
            </a:extLst>
          </p:cNvPr>
          <p:cNvPicPr>
            <a:picLocks noChangeAspect="1"/>
          </p:cNvPicPr>
          <p:nvPr/>
        </p:nvPicPr>
        <p:blipFill>
          <a:blip r:embed="rId9"/>
          <a:stretch>
            <a:fillRect/>
          </a:stretch>
        </p:blipFill>
        <p:spPr>
          <a:xfrm>
            <a:off x="3254588" y="2595716"/>
            <a:ext cx="3041301" cy="2564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a:extLst>
              <a:ext uri="{FF2B5EF4-FFF2-40B4-BE49-F238E27FC236}">
                <a16:creationId xmlns="" xmlns:a16="http://schemas.microsoft.com/office/drawing/2014/main" id="{AD1002BC-AFB3-3B92-3C9F-4D6225EE918B}"/>
              </a:ext>
            </a:extLst>
          </p:cNvPr>
          <p:cNvPicPr>
            <a:picLocks noChangeAspect="1"/>
          </p:cNvPicPr>
          <p:nvPr/>
        </p:nvPicPr>
        <p:blipFill>
          <a:blip r:embed="rId10"/>
          <a:srcRect l="37302" t="26438" r="37098" b="43052"/>
          <a:stretch>
            <a:fillRect/>
          </a:stretch>
        </p:blipFill>
        <p:spPr>
          <a:xfrm flipH="1">
            <a:off x="2838728" y="1243012"/>
            <a:ext cx="983258" cy="1662900"/>
          </a:xfrm>
          <a:prstGeom prst="rect">
            <a:avLst/>
          </a:prstGeom>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7" name="Google Shape;2197;p8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نعم أسمع الصوت [ ض ] في آخر كلمة مريضٌ.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 xmlns:a16="http://schemas.microsoft.com/office/drawing/2014/main" id="{7B726BF4-EBC2-715D-1C0E-ABBD8138DE5B}"/>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6" name="Google Shape;563;p140">
            <a:extLst>
              <a:ext uri="{FF2B5EF4-FFF2-40B4-BE49-F238E27FC236}">
                <a16:creationId xmlns="" xmlns:a16="http://schemas.microsoft.com/office/drawing/2014/main" id="{588C71D4-A7BE-4A3D-83C2-3D2EB0E16CA6}"/>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 xmlns:a16="http://schemas.microsoft.com/office/drawing/2014/main" id="{80B5DE24-39B4-40D5-B398-16071B3E0A8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 xmlns:a16="http://schemas.microsoft.com/office/drawing/2014/main" id="{415328B9-DBAF-4928-994B-5977A43A469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 xmlns:a16="http://schemas.microsoft.com/office/drawing/2014/main" id="{851C1406-04AB-48DD-9EFA-6528551DA07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 xmlns:a16="http://schemas.microsoft.com/office/drawing/2014/main" id="{ED950F9B-589C-48E5-B7F1-789C41200B4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 xmlns:a16="http://schemas.microsoft.com/office/drawing/2014/main" id="{E9FA88AF-2CD9-4996-9BC3-95DE8F5B1757}"/>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 xmlns:a16="http://schemas.microsoft.com/office/drawing/2014/main" id="{6F13F76C-578C-45C6-BFFA-62F545F66107}"/>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 xmlns:a16="http://schemas.microsoft.com/office/drawing/2014/main" id="{6B0F39C3-B618-49C4-8A02-756F325B2BB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 xmlns:a16="http://schemas.microsoft.com/office/drawing/2014/main" id="{6F9837DA-B836-408F-A6BD-8A9D12D27962}"/>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 xmlns:a16="http://schemas.microsoft.com/office/drawing/2014/main" id="{401CFF43-0B24-48A2-AE3C-DCDA75324B65}"/>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graphicFrame>
        <p:nvGraphicFramePr>
          <p:cNvPr id="3" name="Tableau 2">
            <a:extLst>
              <a:ext uri="{FF2B5EF4-FFF2-40B4-BE49-F238E27FC236}">
                <a16:creationId xmlns="" xmlns:a16="http://schemas.microsoft.com/office/drawing/2014/main" id="{AE6B83CC-8569-36C1-28D9-C356F951A06D}"/>
              </a:ext>
            </a:extLst>
          </p:cNvPr>
          <p:cNvGraphicFramePr>
            <a:graphicFrameLocks noGrp="1"/>
          </p:cNvGraphicFramePr>
          <p:nvPr>
            <p:extLst>
              <p:ext uri="{D42A27DB-BD31-4B8C-83A1-F6EECF244321}">
                <p14:modId xmlns:p14="http://schemas.microsoft.com/office/powerpoint/2010/main" val="2512182374"/>
              </p:ext>
            </p:extLst>
          </p:nvPr>
        </p:nvGraphicFramePr>
        <p:xfrm>
          <a:off x="1668327" y="5533858"/>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 xmlns:a16="http://schemas.microsoft.com/office/drawing/2014/main" val="721946446"/>
                    </a:ext>
                  </a:extLst>
                </a:gridCol>
                <a:gridCol w="2032000">
                  <a:extLst>
                    <a:ext uri="{9D8B030D-6E8A-4147-A177-3AD203B41FA5}">
                      <a16:colId xmlns="" xmlns:a16="http://schemas.microsoft.com/office/drawing/2014/main" val="1730107564"/>
                    </a:ext>
                  </a:extLst>
                </a:gridCol>
                <a:gridCol w="2032000">
                  <a:extLst>
                    <a:ext uri="{9D8B030D-6E8A-4147-A177-3AD203B41FA5}">
                      <a16:colId xmlns=""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pPr marR="0" algn="r" rtl="1">
                        <a:lnSpc>
                          <a:spcPct val="100000"/>
                        </a:lnSpc>
                        <a:spcBef>
                          <a:spcPts val="0"/>
                        </a:spcBef>
                        <a:spcAft>
                          <a:spcPts val="0"/>
                        </a:spcAft>
                        <a:buClr>
                          <a:srgbClr val="000000"/>
                        </a:buClr>
                        <a:buFont typeface="Arial"/>
                      </a:pPr>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pPr marR="0" algn="l" rtl="0">
                        <a:lnSpc>
                          <a:spcPct val="100000"/>
                        </a:lnSpc>
                        <a:spcBef>
                          <a:spcPts val="0"/>
                        </a:spcBef>
                        <a:spcAft>
                          <a:spcPts val="0"/>
                        </a:spcAft>
                        <a:buClr>
                          <a:srgbClr val="000000"/>
                        </a:buClr>
                        <a:buFont typeface="Arial"/>
                      </a:pPr>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 xmlns:a16="http://schemas.microsoft.com/office/drawing/2014/main" val="4273560552"/>
                  </a:ext>
                </a:extLst>
              </a:tr>
            </a:tbl>
          </a:graphicData>
        </a:graphic>
      </p:graphicFrame>
      <p:pic>
        <p:nvPicPr>
          <p:cNvPr id="18" name="Graphique 17">
            <a:extLst>
              <a:ext uri="{FF2B5EF4-FFF2-40B4-BE49-F238E27FC236}">
                <a16:creationId xmlns="" xmlns:a16="http://schemas.microsoft.com/office/drawing/2014/main" id="{3FA49597-C1B4-5040-135A-E730BF610CA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127714" y="5572250"/>
            <a:ext cx="715899" cy="731131"/>
          </a:xfrm>
          <a:prstGeom prst="rect">
            <a:avLst/>
          </a:prstGeom>
        </p:spPr>
      </p:pic>
      <p:pic>
        <p:nvPicPr>
          <p:cNvPr id="4" name="Image 3" descr="Une image contenant dessin humoristique, dessin, Visage humain, illustration&#10;&#10;Le contenu généré par l’IA peut être incorrect.">
            <a:extLst>
              <a:ext uri="{FF2B5EF4-FFF2-40B4-BE49-F238E27FC236}">
                <a16:creationId xmlns="" xmlns:a16="http://schemas.microsoft.com/office/drawing/2014/main" id="{4B109463-2869-8403-3EBA-232AF330E5B3}"/>
              </a:ext>
            </a:extLst>
          </p:cNvPr>
          <p:cNvPicPr>
            <a:picLocks noChangeAspect="1"/>
          </p:cNvPicPr>
          <p:nvPr/>
        </p:nvPicPr>
        <p:blipFill>
          <a:blip r:embed="rId11"/>
          <a:stretch>
            <a:fillRect/>
          </a:stretch>
        </p:blipFill>
        <p:spPr>
          <a:xfrm>
            <a:off x="3176420" y="2448233"/>
            <a:ext cx="3041301" cy="2564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31" name="Google Shape;2231;p8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مضربٌ </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مضربٌ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هل تسمعون الصوت [ ض ] في آخر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9" name="Espace réservé pour une image  8">
            <a:extLst>
              <a:ext uri="{FF2B5EF4-FFF2-40B4-BE49-F238E27FC236}">
                <a16:creationId xmlns="" xmlns:a16="http://schemas.microsoft.com/office/drawing/2014/main" id="{FA7AF9E9-19BF-E6B8-C662-945F6C935F9F}"/>
              </a:ext>
            </a:extLst>
          </p:cNvPr>
          <p:cNvPicPr>
            <a:picLocks noGrp="1" noChangeAspect="1"/>
          </p:cNvPicPr>
          <p:nvPr>
            <p:ph type="pic" idx="3"/>
          </p:nvPr>
        </p:nvPicPr>
        <p:blipFill>
          <a:blip r:embed="rId3"/>
          <a:srcRect/>
          <a:stretch>
            <a:fillRect/>
          </a:stretch>
        </p:blipFill>
        <p:spPr>
          <a:xfrm>
            <a:off x="7960105" y="719856"/>
            <a:ext cx="792000" cy="792000"/>
          </a:xfrm>
        </p:spPr>
      </p:pic>
      <p:pic>
        <p:nvPicPr>
          <p:cNvPr id="2" name="Image 1">
            <a:extLst>
              <a:ext uri="{FF2B5EF4-FFF2-40B4-BE49-F238E27FC236}">
                <a16:creationId xmlns="" xmlns:a16="http://schemas.microsoft.com/office/drawing/2014/main" id="{EEA8A5A8-9D31-D692-6837-C4171AD986C3}"/>
              </a:ext>
            </a:extLst>
          </p:cNvPr>
          <p:cNvPicPr>
            <a:picLocks noChangeAspect="1"/>
          </p:cNvPicPr>
          <p:nvPr/>
        </p:nvPicPr>
        <p:blipFill>
          <a:blip r:embed="rId4"/>
          <a:srcRect l="37302" t="26438" r="37098" b="43052"/>
          <a:stretch>
            <a:fillRect/>
          </a:stretch>
        </p:blipFill>
        <p:spPr>
          <a:xfrm flipH="1">
            <a:off x="2578753" y="1258252"/>
            <a:ext cx="983258" cy="1662900"/>
          </a:xfrm>
          <a:prstGeom prst="rect">
            <a:avLst/>
          </a:prstGeom>
        </p:spPr>
      </p:pic>
      <p:sp>
        <p:nvSpPr>
          <p:cNvPr id="6" name="Google Shape;563;p140">
            <a:extLst>
              <a:ext uri="{FF2B5EF4-FFF2-40B4-BE49-F238E27FC236}">
                <a16:creationId xmlns="" xmlns:a16="http://schemas.microsoft.com/office/drawing/2014/main" id="{A4B11B11-CD8D-4986-BEBE-2A24D3A93F9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 xmlns:a16="http://schemas.microsoft.com/office/drawing/2014/main" id="{176200C0-6C3B-47CC-8BD0-79D5FFC02C2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 xmlns:a16="http://schemas.microsoft.com/office/drawing/2014/main" id="{35BBA0F4-581C-48C5-8266-8C15A452449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 xmlns:a16="http://schemas.microsoft.com/office/drawing/2014/main" id="{860731EF-B6CD-4F1C-89BB-5E89D647678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 xmlns:a16="http://schemas.microsoft.com/office/drawing/2014/main" id="{708EF081-5C0A-4F05-8BC2-CCD44BF462F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 xmlns:a16="http://schemas.microsoft.com/office/drawing/2014/main" id="{9D29B376-E80A-406E-A889-9FA824E4D24F}"/>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 xmlns:a16="http://schemas.microsoft.com/office/drawing/2014/main" id="{4A4706DD-41CA-4B88-9C24-12544B156C6F}"/>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 xmlns:a16="http://schemas.microsoft.com/office/drawing/2014/main" id="{9049336A-F7F5-4EE5-BC8B-2D6A1AC280FB}"/>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 xmlns:a16="http://schemas.microsoft.com/office/drawing/2014/main" id="{5A9F0E46-7151-4EDE-8F01-FAA7B5EE9168}"/>
              </a:ext>
            </a:extLst>
          </p:cNvPr>
          <p:cNvPicPr preferRelativeResize="0"/>
          <p:nvPr/>
        </p:nvPicPr>
        <p:blipFill rotWithShape="1">
          <a:blip r:embed="rId8">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 xmlns:a16="http://schemas.microsoft.com/office/drawing/2014/main" id="{CF36109C-092B-4732-95AD-D615EE3690C1}"/>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pic>
        <p:nvPicPr>
          <p:cNvPr id="5" name="Image 4" descr="Une image contenant raquette, tennis&#10;&#10;Le contenu généré par l’IA peut être incorrect.">
            <a:extLst>
              <a:ext uri="{FF2B5EF4-FFF2-40B4-BE49-F238E27FC236}">
                <a16:creationId xmlns="" xmlns:a16="http://schemas.microsoft.com/office/drawing/2014/main" id="{88D094DF-AB2E-83B6-742F-07CBD7FD745E}"/>
              </a:ext>
            </a:extLst>
          </p:cNvPr>
          <p:cNvPicPr>
            <a:picLocks noChangeAspect="1"/>
          </p:cNvPicPr>
          <p:nvPr/>
        </p:nvPicPr>
        <p:blipFill>
          <a:blip r:embed="rId10"/>
          <a:stretch>
            <a:fillRect/>
          </a:stretch>
        </p:blipFill>
        <p:spPr>
          <a:xfrm rot="1847955">
            <a:off x="3289275" y="1907487"/>
            <a:ext cx="2565451" cy="3703595"/>
          </a:xfrm>
          <a:prstGeom prst="rect">
            <a:avLst/>
          </a:prstGeom>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pic>
        <p:nvPicPr>
          <p:cNvPr id="2" name="Image 1" descr="Une image contenant raquette, tennis&#10;&#10;Le contenu généré par l’IA peut être incorrect.">
            <a:extLst>
              <a:ext uri="{FF2B5EF4-FFF2-40B4-BE49-F238E27FC236}">
                <a16:creationId xmlns="" xmlns:a16="http://schemas.microsoft.com/office/drawing/2014/main" id="{457CC43A-70EF-8579-8EB4-B80F1C5407D4}"/>
              </a:ext>
            </a:extLst>
          </p:cNvPr>
          <p:cNvPicPr>
            <a:picLocks noChangeAspect="1"/>
          </p:cNvPicPr>
          <p:nvPr/>
        </p:nvPicPr>
        <p:blipFill>
          <a:blip r:embed="rId3"/>
          <a:stretch>
            <a:fillRect/>
          </a:stretch>
        </p:blipFill>
        <p:spPr>
          <a:xfrm rot="1847955">
            <a:off x="3289275" y="1907487"/>
            <a:ext cx="2565451" cy="3703595"/>
          </a:xfrm>
          <a:prstGeom prst="rect">
            <a:avLst/>
          </a:prstGeom>
        </p:spPr>
      </p:pic>
      <p:graphicFrame>
        <p:nvGraphicFramePr>
          <p:cNvPr id="17" name="Tableau 16">
            <a:extLst>
              <a:ext uri="{FF2B5EF4-FFF2-40B4-BE49-F238E27FC236}">
                <a16:creationId xmlns="" xmlns:a16="http://schemas.microsoft.com/office/drawing/2014/main" id="{C91F840E-CBF6-CB61-BAC7-C4934F2EEB1A}"/>
              </a:ext>
            </a:extLst>
          </p:cNvPr>
          <p:cNvGraphicFramePr>
            <a:graphicFrameLocks noGrp="1"/>
          </p:cNvGraphicFramePr>
          <p:nvPr/>
        </p:nvGraphicFramePr>
        <p:xfrm>
          <a:off x="1658069" y="5516062"/>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 xmlns:a16="http://schemas.microsoft.com/office/drawing/2014/main" val="721946446"/>
                    </a:ext>
                  </a:extLst>
                </a:gridCol>
                <a:gridCol w="2032000">
                  <a:extLst>
                    <a:ext uri="{9D8B030D-6E8A-4147-A177-3AD203B41FA5}">
                      <a16:colId xmlns="" xmlns:a16="http://schemas.microsoft.com/office/drawing/2014/main" val="1730107564"/>
                    </a:ext>
                  </a:extLst>
                </a:gridCol>
                <a:gridCol w="2032000">
                  <a:extLst>
                    <a:ext uri="{9D8B030D-6E8A-4147-A177-3AD203B41FA5}">
                      <a16:colId xmlns=""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 xmlns:a16="http://schemas.microsoft.com/office/drawing/2014/main" val="4273560552"/>
                  </a:ext>
                </a:extLst>
              </a:tr>
            </a:tbl>
          </a:graphicData>
        </a:graphic>
      </p:graphicFrame>
      <p:sp>
        <p:nvSpPr>
          <p:cNvPr id="2239" name="Google Shape;2239;p8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أحسنتم،  لا، لا نسمع الصوت [ ض] في آخر كلمة مضرب.</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4">
            <a:extLst>
              <a:ext uri="{FF2B5EF4-FFF2-40B4-BE49-F238E27FC236}">
                <a16:creationId xmlns="" xmlns:a16="http://schemas.microsoft.com/office/drawing/2014/main" id="{3646AC81-A893-379D-25DE-12ADCB7DF2E8}"/>
              </a:ext>
            </a:extLst>
          </p:cNvPr>
          <p:cNvPicPr>
            <a:picLocks noChangeAspect="1"/>
          </p:cNvPicPr>
          <p:nvPr/>
        </p:nvPicPr>
        <p:blipFill>
          <a:blip r:embed="rId4"/>
          <a:srcRect/>
          <a:stretch>
            <a:fillRect/>
          </a:stretch>
        </p:blipFill>
        <p:spPr>
          <a:xfrm>
            <a:off x="7959600" y="648000"/>
            <a:ext cx="792000" cy="792000"/>
          </a:xfrm>
          <a:prstGeom prst="rect">
            <a:avLst/>
          </a:prstGeom>
          <a:noFill/>
          <a:ln>
            <a:noFill/>
          </a:ln>
        </p:spPr>
      </p:pic>
      <p:sp>
        <p:nvSpPr>
          <p:cNvPr id="7" name="Google Shape;563;p140">
            <a:extLst>
              <a:ext uri="{FF2B5EF4-FFF2-40B4-BE49-F238E27FC236}">
                <a16:creationId xmlns="" xmlns:a16="http://schemas.microsoft.com/office/drawing/2014/main" id="{E1B77409-2912-4C14-8570-CE286B0A355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 xmlns:a16="http://schemas.microsoft.com/office/drawing/2014/main" id="{7B6AD7C8-4FC3-4D5C-80E9-5921A162EEB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 xmlns:a16="http://schemas.microsoft.com/office/drawing/2014/main" id="{856BD7CF-0B7C-4198-B70B-711E882448F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 xmlns:a16="http://schemas.microsoft.com/office/drawing/2014/main" id="{1C7A910D-A9D8-4798-AFD3-4AA1AE3B52D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 xmlns:a16="http://schemas.microsoft.com/office/drawing/2014/main" id="{40CCBAF5-52D4-4856-8A41-7939A404561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 xmlns:a16="http://schemas.microsoft.com/office/drawing/2014/main" id="{18E75EB1-BFF7-4AF6-AC95-98D29A5AAFD4}"/>
              </a:ext>
            </a:extLst>
          </p:cNvPr>
          <p:cNvPicPr preferRelativeResize="0"/>
          <p:nvPr/>
        </p:nvPicPr>
        <p:blipFill rotWithShape="1">
          <a:blip r:embed="rId5">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 xmlns:a16="http://schemas.microsoft.com/office/drawing/2014/main" id="{65146B1F-2F2E-456C-AD5E-BA859CAB511C}"/>
              </a:ext>
            </a:extLst>
          </p:cNvPr>
          <p:cNvPicPr preferRelativeResize="0"/>
          <p:nvPr/>
        </p:nvPicPr>
        <p:blipFill rotWithShape="1">
          <a:blip r:embed="rId6">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 xmlns:a16="http://schemas.microsoft.com/office/drawing/2014/main" id="{AAABA22E-47D3-4666-85BE-0E5B82281C7C}"/>
              </a:ext>
            </a:extLst>
          </p:cNvPr>
          <p:cNvPicPr preferRelativeResize="0"/>
          <p:nvPr/>
        </p:nvPicPr>
        <p:blipFill rotWithShape="1">
          <a:blip r:embed="rId7">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 xmlns:a16="http://schemas.microsoft.com/office/drawing/2014/main" id="{17F7488B-1090-4F41-A4C4-DE9BA393C223}"/>
              </a:ext>
            </a:extLst>
          </p:cNvPr>
          <p:cNvPicPr preferRelativeResize="0"/>
          <p:nvPr/>
        </p:nvPicPr>
        <p:blipFill rotWithShape="1">
          <a:blip r:embed="rId8">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 xmlns:a16="http://schemas.microsoft.com/office/drawing/2014/main" id="{4746B486-60C9-4A96-88C1-1C6F69D1DC20}"/>
              </a:ext>
            </a:extLst>
          </p:cNvPr>
          <p:cNvPicPr preferRelativeResize="0"/>
          <p:nvPr/>
        </p:nvPicPr>
        <p:blipFill rotWithShape="1">
          <a:blip r:embed="rId9">
            <a:alphaModFix amt="20000"/>
          </a:blip>
          <a:srcRect/>
          <a:stretch/>
        </p:blipFill>
        <p:spPr>
          <a:xfrm>
            <a:off x="1668327" y="136738"/>
            <a:ext cx="278069" cy="278069"/>
          </a:xfrm>
          <a:prstGeom prst="rect">
            <a:avLst/>
          </a:prstGeom>
          <a:noFill/>
          <a:ln>
            <a:noFill/>
          </a:ln>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8" name="Google Shape;2248;p9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ضفدع ـــــ </a:t>
            </a:r>
            <a:r>
              <a:rPr lang="ar-MA" sz="2400" b="1" dirty="0" err="1">
                <a:solidFill>
                  <a:schemeClr val="bg1">
                    <a:lumMod val="50000"/>
                  </a:schemeClr>
                </a:solidFill>
                <a:latin typeface="Microsoft Uighur" panose="02000000000000000000" pitchFamily="2" charset="-78"/>
                <a:cs typeface="Microsoft Uighur" panose="02000000000000000000" pitchFamily="2" charset="-78"/>
                <a:sym typeface="Arial"/>
              </a:rPr>
              <a:t>ضفدع</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ـــــ هل تسمعون الصوت [ ض ] في آخر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5" name="Espace réservé pour une image  4">
            <a:extLst>
              <a:ext uri="{FF2B5EF4-FFF2-40B4-BE49-F238E27FC236}">
                <a16:creationId xmlns="" xmlns:a16="http://schemas.microsoft.com/office/drawing/2014/main" id="{B042BF64-3736-8256-0980-4670FA357569}"/>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6" name="Google Shape;563;p140">
            <a:extLst>
              <a:ext uri="{FF2B5EF4-FFF2-40B4-BE49-F238E27FC236}">
                <a16:creationId xmlns="" xmlns:a16="http://schemas.microsoft.com/office/drawing/2014/main" id="{B81F17BF-17B7-47EC-BE7F-6CDC9BBFC49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 xmlns:a16="http://schemas.microsoft.com/office/drawing/2014/main" id="{EEDD86BE-AFDE-4B21-B67D-53D3DD76629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 xmlns:a16="http://schemas.microsoft.com/office/drawing/2014/main" id="{A7A5157A-D83B-4F4F-99BE-39723DF2E31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 xmlns:a16="http://schemas.microsoft.com/office/drawing/2014/main" id="{382D8994-3322-4B21-9853-17C301F7F2E1}"/>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 xmlns:a16="http://schemas.microsoft.com/office/drawing/2014/main" id="{48426D31-C8D0-4848-9CAC-8341CC32750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 xmlns:a16="http://schemas.microsoft.com/office/drawing/2014/main" id="{BCAEB656-AD28-4B46-B78B-2437C80022A3}"/>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 xmlns:a16="http://schemas.microsoft.com/office/drawing/2014/main" id="{74719417-598C-47E9-8A48-B9635B8ED7BA}"/>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 xmlns:a16="http://schemas.microsoft.com/office/drawing/2014/main" id="{CA51F5C2-B78D-4D16-8546-B0BFF5570C88}"/>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 xmlns:a16="http://schemas.microsoft.com/office/drawing/2014/main" id="{0ACD5318-4E4A-4C82-9652-0A2794571F82}"/>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 xmlns:a16="http://schemas.microsoft.com/office/drawing/2014/main" id="{3D6ED4A4-673C-4AFE-85B6-EF5B6881CE66}"/>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2" name="Image 1">
            <a:extLst>
              <a:ext uri="{FF2B5EF4-FFF2-40B4-BE49-F238E27FC236}">
                <a16:creationId xmlns="" xmlns:a16="http://schemas.microsoft.com/office/drawing/2014/main" id="{D2642693-F499-9969-728F-8D23B203E4F1}"/>
              </a:ext>
            </a:extLst>
          </p:cNvPr>
          <p:cNvPicPr>
            <a:picLocks noChangeAspect="1"/>
          </p:cNvPicPr>
          <p:nvPr/>
        </p:nvPicPr>
        <p:blipFill>
          <a:blip r:embed="rId9"/>
          <a:srcRect l="37302" t="26438" r="37098" b="43052"/>
          <a:stretch>
            <a:fillRect/>
          </a:stretch>
        </p:blipFill>
        <p:spPr>
          <a:xfrm flipH="1">
            <a:off x="2838728" y="1243012"/>
            <a:ext cx="983258" cy="1662900"/>
          </a:xfrm>
          <a:prstGeom prst="rect">
            <a:avLst/>
          </a:prstGeom>
        </p:spPr>
      </p:pic>
      <p:pic>
        <p:nvPicPr>
          <p:cNvPr id="3" name="Image 2">
            <a:extLst>
              <a:ext uri="{FF2B5EF4-FFF2-40B4-BE49-F238E27FC236}">
                <a16:creationId xmlns="" xmlns:a16="http://schemas.microsoft.com/office/drawing/2014/main" id="{D4361725-CE7D-2382-B89A-8D62A9F043EA}"/>
              </a:ext>
            </a:extLst>
          </p:cNvPr>
          <p:cNvPicPr>
            <a:picLocks noChangeAspect="1"/>
          </p:cNvPicPr>
          <p:nvPr/>
        </p:nvPicPr>
        <p:blipFill>
          <a:blip r:embed="rId10"/>
          <a:stretch>
            <a:fillRect/>
          </a:stretch>
        </p:blipFill>
        <p:spPr>
          <a:xfrm>
            <a:off x="3085524" y="2995218"/>
            <a:ext cx="2972951" cy="2232931"/>
          </a:xfrm>
          <a:prstGeom prst="rect">
            <a:avLst/>
          </a:prstGeom>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graphicFrame>
        <p:nvGraphicFramePr>
          <p:cNvPr id="18" name="Tableau 17">
            <a:extLst>
              <a:ext uri="{FF2B5EF4-FFF2-40B4-BE49-F238E27FC236}">
                <a16:creationId xmlns="" xmlns:a16="http://schemas.microsoft.com/office/drawing/2014/main" id="{4D020C46-9B9E-A9AB-8280-7134C6EF5273}"/>
              </a:ext>
            </a:extLst>
          </p:cNvPr>
          <p:cNvGraphicFramePr>
            <a:graphicFrameLocks noGrp="1"/>
          </p:cNvGraphicFramePr>
          <p:nvPr>
            <p:extLst>
              <p:ext uri="{D42A27DB-BD31-4B8C-83A1-F6EECF244321}">
                <p14:modId xmlns:p14="http://schemas.microsoft.com/office/powerpoint/2010/main" val="1576845371"/>
              </p:ext>
            </p:extLst>
          </p:nvPr>
        </p:nvGraphicFramePr>
        <p:xfrm>
          <a:off x="1658069" y="5375237"/>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 xmlns:a16="http://schemas.microsoft.com/office/drawing/2014/main" val="721946446"/>
                    </a:ext>
                  </a:extLst>
                </a:gridCol>
                <a:gridCol w="2032000">
                  <a:extLst>
                    <a:ext uri="{9D8B030D-6E8A-4147-A177-3AD203B41FA5}">
                      <a16:colId xmlns="" xmlns:a16="http://schemas.microsoft.com/office/drawing/2014/main" val="1730107564"/>
                    </a:ext>
                  </a:extLst>
                </a:gridCol>
                <a:gridCol w="2032000">
                  <a:extLst>
                    <a:ext uri="{9D8B030D-6E8A-4147-A177-3AD203B41FA5}">
                      <a16:colId xmlns=""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 xmlns:a16="http://schemas.microsoft.com/office/drawing/2014/main" val="4273560552"/>
                  </a:ext>
                </a:extLst>
              </a:tr>
            </a:tbl>
          </a:graphicData>
        </a:graphic>
      </p:graphicFrame>
      <p:sp>
        <p:nvSpPr>
          <p:cNvPr id="2257" name="Google Shape;2257;p9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أحسنتم، لا، لا نسمع الصوت [ض] في آخر كلمة ضفدع.</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4">
            <a:extLst>
              <a:ext uri="{FF2B5EF4-FFF2-40B4-BE49-F238E27FC236}">
                <a16:creationId xmlns="" xmlns:a16="http://schemas.microsoft.com/office/drawing/2014/main" id="{AD3992CD-CB87-4DE1-7C2E-706945F49CFA}"/>
              </a:ext>
            </a:extLst>
          </p:cNvPr>
          <p:cNvPicPr>
            <a:picLocks noChangeAspect="1"/>
          </p:cNvPicPr>
          <p:nvPr/>
        </p:nvPicPr>
        <p:blipFill>
          <a:blip r:embed="rId3"/>
          <a:srcRect/>
          <a:stretch>
            <a:fillRect/>
          </a:stretch>
        </p:blipFill>
        <p:spPr>
          <a:xfrm>
            <a:off x="7959600" y="666000"/>
            <a:ext cx="792000" cy="792000"/>
          </a:xfrm>
          <a:prstGeom prst="rect">
            <a:avLst/>
          </a:prstGeom>
          <a:noFill/>
          <a:ln>
            <a:noFill/>
          </a:ln>
        </p:spPr>
      </p:pic>
      <p:sp>
        <p:nvSpPr>
          <p:cNvPr id="7" name="Google Shape;563;p140">
            <a:extLst>
              <a:ext uri="{FF2B5EF4-FFF2-40B4-BE49-F238E27FC236}">
                <a16:creationId xmlns="" xmlns:a16="http://schemas.microsoft.com/office/drawing/2014/main" id="{BF35E7AA-933F-4CAA-9221-2A3E1932439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 xmlns:a16="http://schemas.microsoft.com/office/drawing/2014/main" id="{C6B77143-D392-46D0-8A1F-719854FD7BF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 xmlns:a16="http://schemas.microsoft.com/office/drawing/2014/main" id="{66C98889-1128-4F1D-B0E2-8C8A8C18E24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 xmlns:a16="http://schemas.microsoft.com/office/drawing/2014/main" id="{93194AB4-FD37-4647-9843-6AD83A74001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 xmlns:a16="http://schemas.microsoft.com/office/drawing/2014/main" id="{E8BE7B92-B615-45B6-BD3D-DFBCD4A778F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 xmlns:a16="http://schemas.microsoft.com/office/drawing/2014/main" id="{680BAC02-CA2C-4338-926D-AF7E53565C0C}"/>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 xmlns:a16="http://schemas.microsoft.com/office/drawing/2014/main" id="{FBBBA3D0-60E6-4C7A-92E3-294B6131BEA3}"/>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 xmlns:a16="http://schemas.microsoft.com/office/drawing/2014/main" id="{D47A8074-FF37-4CB3-9B1E-4279AA8F8E54}"/>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 xmlns:a16="http://schemas.microsoft.com/office/drawing/2014/main" id="{F8EF5176-C0DF-43E1-8CB7-FBCB49046FAE}"/>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 xmlns:a16="http://schemas.microsoft.com/office/drawing/2014/main" id="{0C48D9BB-55C0-44B8-B93F-D6F8F3B12C70}"/>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3" name="Image 2">
            <a:extLst>
              <a:ext uri="{FF2B5EF4-FFF2-40B4-BE49-F238E27FC236}">
                <a16:creationId xmlns="" xmlns:a16="http://schemas.microsoft.com/office/drawing/2014/main" id="{891F7631-1376-28C0-18E7-D0193C352155}"/>
              </a:ext>
            </a:extLst>
          </p:cNvPr>
          <p:cNvPicPr>
            <a:picLocks noChangeAspect="1"/>
          </p:cNvPicPr>
          <p:nvPr/>
        </p:nvPicPr>
        <p:blipFill>
          <a:blip r:embed="rId9"/>
          <a:stretch>
            <a:fillRect/>
          </a:stretch>
        </p:blipFill>
        <p:spPr>
          <a:xfrm>
            <a:off x="3085524" y="2573876"/>
            <a:ext cx="2972951" cy="2232931"/>
          </a:xfrm>
          <a:prstGeom prst="rect">
            <a:avLst/>
          </a:prstGeom>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300" name="Google Shape;2300;p9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بيضٌ ـــــ </a:t>
            </a:r>
            <a:r>
              <a:rPr lang="ar-MA" sz="2400" b="1" dirty="0" err="1">
                <a:solidFill>
                  <a:schemeClr val="bg1">
                    <a:lumMod val="50000"/>
                  </a:schemeClr>
                </a:solidFill>
                <a:latin typeface="Microsoft Uighur" panose="02000000000000000000" pitchFamily="2" charset="-78"/>
                <a:cs typeface="Microsoft Uighur" panose="02000000000000000000" pitchFamily="2" charset="-78"/>
                <a:sym typeface="Arial"/>
              </a:rPr>
              <a:t>بيض</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ـــــ هل تسمعون الصوت [ ض ] في آخر الكلمة؟</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 name="Espace réservé pour une image  4">
            <a:extLst>
              <a:ext uri="{FF2B5EF4-FFF2-40B4-BE49-F238E27FC236}">
                <a16:creationId xmlns="" xmlns:a16="http://schemas.microsoft.com/office/drawing/2014/main" id="{D70A80FB-5F9F-A72A-421C-41806B942199}"/>
              </a:ext>
            </a:extLst>
          </p:cNvPr>
          <p:cNvPicPr>
            <a:picLocks noChangeAspect="1"/>
          </p:cNvPicPr>
          <p:nvPr/>
        </p:nvPicPr>
        <p:blipFill>
          <a:blip r:embed="rId3"/>
          <a:srcRect/>
          <a:stretch>
            <a:fillRect/>
          </a:stretch>
        </p:blipFill>
        <p:spPr>
          <a:xfrm>
            <a:off x="7959600" y="648000"/>
            <a:ext cx="792000" cy="792000"/>
          </a:xfrm>
          <a:prstGeom prst="rect">
            <a:avLst/>
          </a:prstGeom>
          <a:noFill/>
          <a:ln>
            <a:noFill/>
          </a:ln>
        </p:spPr>
      </p:pic>
      <p:sp>
        <p:nvSpPr>
          <p:cNvPr id="8" name="Google Shape;563;p140">
            <a:extLst>
              <a:ext uri="{FF2B5EF4-FFF2-40B4-BE49-F238E27FC236}">
                <a16:creationId xmlns="" xmlns:a16="http://schemas.microsoft.com/office/drawing/2014/main" id="{5B93141F-4458-42CD-99F0-D0DEE318625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4;p140">
            <a:extLst>
              <a:ext uri="{FF2B5EF4-FFF2-40B4-BE49-F238E27FC236}">
                <a16:creationId xmlns="" xmlns:a16="http://schemas.microsoft.com/office/drawing/2014/main" id="{B3065722-DFF3-4AB6-904F-38F95070B7A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5;p140">
            <a:extLst>
              <a:ext uri="{FF2B5EF4-FFF2-40B4-BE49-F238E27FC236}">
                <a16:creationId xmlns="" xmlns:a16="http://schemas.microsoft.com/office/drawing/2014/main" id="{3BADF8DB-828D-4DDE-B9F0-C11B167C1D7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6;p140">
            <a:extLst>
              <a:ext uri="{FF2B5EF4-FFF2-40B4-BE49-F238E27FC236}">
                <a16:creationId xmlns="" xmlns:a16="http://schemas.microsoft.com/office/drawing/2014/main" id="{F4255B5D-1E01-412D-9F7F-D454B8F0B1C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567;p140">
            <a:extLst>
              <a:ext uri="{FF2B5EF4-FFF2-40B4-BE49-F238E27FC236}">
                <a16:creationId xmlns="" xmlns:a16="http://schemas.microsoft.com/office/drawing/2014/main" id="{75EE6665-D017-4EF1-AFE2-B347F9AFF14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3" name="Google Shape;568;p140">
            <a:extLst>
              <a:ext uri="{FF2B5EF4-FFF2-40B4-BE49-F238E27FC236}">
                <a16:creationId xmlns="" xmlns:a16="http://schemas.microsoft.com/office/drawing/2014/main" id="{D117AA8E-3330-4CD1-8CD0-FA78BB757361}"/>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4" name="Google Shape;569;p140">
            <a:extLst>
              <a:ext uri="{FF2B5EF4-FFF2-40B4-BE49-F238E27FC236}">
                <a16:creationId xmlns="" xmlns:a16="http://schemas.microsoft.com/office/drawing/2014/main" id="{711D4B9D-557A-411C-82DD-28D92D092E5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5" name="Google Shape;570;p140">
            <a:extLst>
              <a:ext uri="{FF2B5EF4-FFF2-40B4-BE49-F238E27FC236}">
                <a16:creationId xmlns="" xmlns:a16="http://schemas.microsoft.com/office/drawing/2014/main" id="{B8C15DBC-7568-4768-960A-BD01BAAF4394}"/>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6" name="Google Shape;571;p140">
            <a:extLst>
              <a:ext uri="{FF2B5EF4-FFF2-40B4-BE49-F238E27FC236}">
                <a16:creationId xmlns="" xmlns:a16="http://schemas.microsoft.com/office/drawing/2014/main" id="{74957E2B-74CD-4C45-BEDF-6FAFE43271A3}"/>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7" name="Google Shape;572;p140">
            <a:extLst>
              <a:ext uri="{FF2B5EF4-FFF2-40B4-BE49-F238E27FC236}">
                <a16:creationId xmlns="" xmlns:a16="http://schemas.microsoft.com/office/drawing/2014/main" id="{2959ECC0-8A52-4650-941F-7D0D2C43DB67}"/>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2" name="Image 1">
            <a:extLst>
              <a:ext uri="{FF2B5EF4-FFF2-40B4-BE49-F238E27FC236}">
                <a16:creationId xmlns="" xmlns:a16="http://schemas.microsoft.com/office/drawing/2014/main" id="{240AEA55-E7CF-15F1-CB73-3BE07499E679}"/>
              </a:ext>
            </a:extLst>
          </p:cNvPr>
          <p:cNvPicPr>
            <a:picLocks noChangeAspect="1"/>
          </p:cNvPicPr>
          <p:nvPr/>
        </p:nvPicPr>
        <p:blipFill>
          <a:blip r:embed="rId9"/>
          <a:srcRect l="37302" t="26438" r="37098" b="43052"/>
          <a:stretch>
            <a:fillRect/>
          </a:stretch>
        </p:blipFill>
        <p:spPr>
          <a:xfrm flipH="1">
            <a:off x="2838728" y="1243012"/>
            <a:ext cx="983258" cy="1662900"/>
          </a:xfrm>
          <a:prstGeom prst="rect">
            <a:avLst/>
          </a:prstGeom>
        </p:spPr>
      </p:pic>
      <p:pic>
        <p:nvPicPr>
          <p:cNvPr id="5" name="Image 4" descr="Une image contenant œuf&#10;&#10;Le contenu généré par l’IA peut être incorrect.">
            <a:extLst>
              <a:ext uri="{FF2B5EF4-FFF2-40B4-BE49-F238E27FC236}">
                <a16:creationId xmlns="" xmlns:a16="http://schemas.microsoft.com/office/drawing/2014/main" id="{7494B5E3-AA03-25B0-CAD4-81DA630178AB}"/>
              </a:ext>
            </a:extLst>
          </p:cNvPr>
          <p:cNvPicPr>
            <a:picLocks noChangeAspect="1"/>
          </p:cNvPicPr>
          <p:nvPr/>
        </p:nvPicPr>
        <p:blipFill>
          <a:blip r:embed="rId10"/>
          <a:stretch>
            <a:fillRect/>
          </a:stretch>
        </p:blipFill>
        <p:spPr>
          <a:xfrm>
            <a:off x="2882052" y="2883789"/>
            <a:ext cx="3379896" cy="2229463"/>
          </a:xfrm>
          <a:prstGeom prst="rect">
            <a:avLst/>
          </a:prstGeom>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06"/>
        <p:cNvGrpSpPr/>
        <p:nvPr/>
      </p:nvGrpSpPr>
      <p:grpSpPr>
        <a:xfrm>
          <a:off x="0" y="0"/>
          <a:ext cx="0" cy="0"/>
          <a:chOff x="0" y="0"/>
          <a:chExt cx="0" cy="0"/>
        </a:xfrm>
      </p:grpSpPr>
      <p:sp>
        <p:nvSpPr>
          <p:cNvPr id="2309" name="Google Shape;2309;p9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أحسنتم، نعم نسمع الصوت [ض] في آخر كلمة بيض.</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6" name="Espace réservé pour une image  4">
            <a:extLst>
              <a:ext uri="{FF2B5EF4-FFF2-40B4-BE49-F238E27FC236}">
                <a16:creationId xmlns="" xmlns:a16="http://schemas.microsoft.com/office/drawing/2014/main" id="{C0A75FF7-EBCA-8954-4E2F-161365DC1223}"/>
              </a:ext>
            </a:extLst>
          </p:cNvPr>
          <p:cNvPicPr>
            <a:picLocks noChangeAspect="1"/>
          </p:cNvPicPr>
          <p:nvPr/>
        </p:nvPicPr>
        <p:blipFill>
          <a:blip r:embed="rId3"/>
          <a:srcRect/>
          <a:stretch>
            <a:fillRect/>
          </a:stretch>
        </p:blipFill>
        <p:spPr>
          <a:xfrm>
            <a:off x="7960105" y="648000"/>
            <a:ext cx="792000" cy="792000"/>
          </a:xfrm>
          <a:prstGeom prst="rect">
            <a:avLst/>
          </a:prstGeom>
          <a:noFill/>
          <a:ln>
            <a:noFill/>
          </a:ln>
        </p:spPr>
      </p:pic>
      <p:sp>
        <p:nvSpPr>
          <p:cNvPr id="7" name="Google Shape;563;p140">
            <a:extLst>
              <a:ext uri="{FF2B5EF4-FFF2-40B4-BE49-F238E27FC236}">
                <a16:creationId xmlns="" xmlns:a16="http://schemas.microsoft.com/office/drawing/2014/main" id="{C0DED6B0-C94F-43EB-9A48-93E40F6CFDEF}"/>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 xmlns:a16="http://schemas.microsoft.com/office/drawing/2014/main" id="{8CC5025A-9260-42D5-BCE5-E7DAD6DBF59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 xmlns:a16="http://schemas.microsoft.com/office/drawing/2014/main" id="{C9E944DF-77D0-4272-A19E-CFCACC98896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 xmlns:a16="http://schemas.microsoft.com/office/drawing/2014/main" id="{72D05BDA-390B-4928-AD81-B8215F99AC3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 xmlns:a16="http://schemas.microsoft.com/office/drawing/2014/main" id="{98DC24D7-B9ED-4D50-9B33-4C1F4AE6999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 xmlns:a16="http://schemas.microsoft.com/office/drawing/2014/main" id="{21D6A02F-7D2F-4C1E-A5BA-F34AD18F0D23}"/>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 xmlns:a16="http://schemas.microsoft.com/office/drawing/2014/main" id="{4B668290-D9B9-45E6-AE6D-5362B61CCF24}"/>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 xmlns:a16="http://schemas.microsoft.com/office/drawing/2014/main" id="{3E5C93A1-5708-4BDA-A16E-6D99DAE17BE3}"/>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 xmlns:a16="http://schemas.microsoft.com/office/drawing/2014/main" id="{876F2F67-EB41-480B-8A42-F3ECF243B83C}"/>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 xmlns:a16="http://schemas.microsoft.com/office/drawing/2014/main" id="{AF7A260E-D4AD-4F36-95F7-558662AB30EF}"/>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graphicFrame>
        <p:nvGraphicFramePr>
          <p:cNvPr id="3" name="Tableau 2">
            <a:extLst>
              <a:ext uri="{FF2B5EF4-FFF2-40B4-BE49-F238E27FC236}">
                <a16:creationId xmlns="" xmlns:a16="http://schemas.microsoft.com/office/drawing/2014/main" id="{307CA616-5DD8-A7E0-7C28-94D9176AF8D7}"/>
              </a:ext>
            </a:extLst>
          </p:cNvPr>
          <p:cNvGraphicFramePr>
            <a:graphicFrameLocks noGrp="1"/>
          </p:cNvGraphicFramePr>
          <p:nvPr/>
        </p:nvGraphicFramePr>
        <p:xfrm>
          <a:off x="1697824" y="5332477"/>
          <a:ext cx="6096000" cy="769523"/>
        </p:xfrm>
        <a:graphic>
          <a:graphicData uri="http://schemas.openxmlformats.org/drawingml/2006/table">
            <a:tbl>
              <a:tblPr firstRow="1" bandRow="1">
                <a:tableStyleId>{5940675A-B579-460E-94D1-54222C63F5DA}</a:tableStyleId>
              </a:tblPr>
              <a:tblGrid>
                <a:gridCol w="2032000">
                  <a:extLst>
                    <a:ext uri="{9D8B030D-6E8A-4147-A177-3AD203B41FA5}">
                      <a16:colId xmlns="" xmlns:a16="http://schemas.microsoft.com/office/drawing/2014/main" val="721946446"/>
                    </a:ext>
                  </a:extLst>
                </a:gridCol>
                <a:gridCol w="2032000">
                  <a:extLst>
                    <a:ext uri="{9D8B030D-6E8A-4147-A177-3AD203B41FA5}">
                      <a16:colId xmlns="" xmlns:a16="http://schemas.microsoft.com/office/drawing/2014/main" val="1730107564"/>
                    </a:ext>
                  </a:extLst>
                </a:gridCol>
                <a:gridCol w="2032000">
                  <a:extLst>
                    <a:ext uri="{9D8B030D-6E8A-4147-A177-3AD203B41FA5}">
                      <a16:colId xmlns="" xmlns:a16="http://schemas.microsoft.com/office/drawing/2014/main" val="3471095326"/>
                    </a:ext>
                  </a:extLst>
                </a:gridCol>
              </a:tblGrid>
              <a:tr h="769523">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tc>
                  <a:txBody>
                    <a:bodyPr/>
                    <a:lstStyle/>
                    <a:p>
                      <a:endParaRPr lang="fr-FR" sz="1000" dirty="0">
                        <a:latin typeface="Microsoft Uighur" panose="02000000000000000000" pitchFamily="2" charset="-78"/>
                      </a:endParaRPr>
                    </a:p>
                  </a:txBody>
                  <a:tcPr marL="68580" marR="68580" marT="34290" marB="34290">
                    <a:lnL w="28575" cap="flat" cmpd="sng" algn="ctr">
                      <a:solidFill>
                        <a:srgbClr val="0097B2"/>
                      </a:solidFill>
                      <a:prstDash val="solid"/>
                      <a:round/>
                      <a:headEnd type="none" w="med" len="med"/>
                      <a:tailEnd type="none" w="med" len="med"/>
                    </a:lnL>
                    <a:lnR w="28575" cap="flat" cmpd="sng" algn="ctr">
                      <a:solidFill>
                        <a:srgbClr val="0097B2"/>
                      </a:solidFill>
                      <a:prstDash val="solid"/>
                      <a:round/>
                      <a:headEnd type="none" w="med" len="med"/>
                      <a:tailEnd type="none" w="med" len="med"/>
                    </a:lnR>
                    <a:lnT w="28575" cap="flat" cmpd="sng" algn="ctr">
                      <a:solidFill>
                        <a:srgbClr val="0097B2"/>
                      </a:solidFill>
                      <a:prstDash val="solid"/>
                      <a:round/>
                      <a:headEnd type="none" w="med" len="med"/>
                      <a:tailEnd type="none" w="med" len="med"/>
                    </a:lnT>
                    <a:lnB w="28575" cap="flat" cmpd="sng" algn="ctr">
                      <a:solidFill>
                        <a:srgbClr val="0097B2"/>
                      </a:solidFill>
                      <a:prstDash val="solid"/>
                      <a:round/>
                      <a:headEnd type="none" w="med" len="med"/>
                      <a:tailEnd type="none" w="med" len="med"/>
                    </a:lnB>
                  </a:tcPr>
                </a:tc>
                <a:extLst>
                  <a:ext uri="{0D108BD9-81ED-4DB2-BD59-A6C34878D82A}">
                    <a16:rowId xmlns="" xmlns:a16="http://schemas.microsoft.com/office/drawing/2014/main" val="4273560552"/>
                  </a:ext>
                </a:extLst>
              </a:tr>
            </a:tbl>
          </a:graphicData>
        </a:graphic>
      </p:graphicFrame>
      <p:pic>
        <p:nvPicPr>
          <p:cNvPr id="4" name="Image 3" descr="Une image contenant œuf&#10;&#10;Le contenu généré par l’IA peut être incorrect.">
            <a:extLst>
              <a:ext uri="{FF2B5EF4-FFF2-40B4-BE49-F238E27FC236}">
                <a16:creationId xmlns="" xmlns:a16="http://schemas.microsoft.com/office/drawing/2014/main" id="{39DBAF4C-56A3-9DAB-5B21-3462572037E9}"/>
              </a:ext>
            </a:extLst>
          </p:cNvPr>
          <p:cNvPicPr>
            <a:picLocks noChangeAspect="1"/>
          </p:cNvPicPr>
          <p:nvPr/>
        </p:nvPicPr>
        <p:blipFill>
          <a:blip r:embed="rId9"/>
          <a:stretch>
            <a:fillRect/>
          </a:stretch>
        </p:blipFill>
        <p:spPr>
          <a:xfrm>
            <a:off x="2882052" y="2608486"/>
            <a:ext cx="3379896" cy="2229463"/>
          </a:xfrm>
          <a:prstGeom prst="rect">
            <a:avLst/>
          </a:prstGeom>
        </p:spPr>
      </p:pic>
      <p:pic>
        <p:nvPicPr>
          <p:cNvPr id="5" name="Graphique 4">
            <a:extLst>
              <a:ext uri="{FF2B5EF4-FFF2-40B4-BE49-F238E27FC236}">
                <a16:creationId xmlns="" xmlns:a16="http://schemas.microsoft.com/office/drawing/2014/main" id="{64C59AC8-46D0-3A8C-B212-6E61E234F6F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228704" y="5351672"/>
            <a:ext cx="715899" cy="731131"/>
          </a:xfrm>
          <a:prstGeom prst="rect">
            <a:avLst/>
          </a:prstGeom>
        </p:spPr>
      </p:pic>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4" name="Google Shape;2354;p102"/>
          <p:cNvSpPr/>
          <p:nvPr/>
        </p:nvSpPr>
        <p:spPr>
          <a:xfrm>
            <a:off x="3983031" y="3193172"/>
            <a:ext cx="1095612" cy="8934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23900" b="1" dirty="0">
                <a:solidFill>
                  <a:srgbClr val="434E7B"/>
                </a:solidFill>
                <a:latin typeface="Microsoft Uighur" panose="02000000000000000000" pitchFamily="2" charset="-78"/>
                <a:cs typeface="Microsoft Uighur" panose="02000000000000000000" pitchFamily="2" charset="-78"/>
                <a:sym typeface="Arial"/>
              </a:rPr>
              <a:t>ض</a:t>
            </a:r>
            <a:endParaRPr sz="23900" b="1" dirty="0">
              <a:solidFill>
                <a:srgbClr val="434E7B"/>
              </a:solidFill>
              <a:latin typeface="Microsoft Uighur" panose="02000000000000000000" pitchFamily="2" charset="-78"/>
              <a:cs typeface="Microsoft Uighur" panose="02000000000000000000" pitchFamily="2" charset="-78"/>
              <a:sym typeface="Arial"/>
            </a:endParaRPr>
          </a:p>
        </p:txBody>
      </p:sp>
      <p:sp>
        <p:nvSpPr>
          <p:cNvPr id="2356" name="Google Shape;2356;p102"/>
          <p:cNvSpPr txBox="1">
            <a:spLocks noGrp="1"/>
          </p:cNvSpPr>
          <p:nvPr>
            <p:ph type="title"/>
          </p:nvPr>
        </p:nvSpPr>
        <p:spPr>
          <a:xfrm>
            <a:off x="742440" y="756000"/>
            <a:ext cx="6712803" cy="612000"/>
          </a:xfrm>
          <a:prstGeom prst="rect">
            <a:avLst/>
          </a:prstGeom>
          <a:noFill/>
          <a:ln>
            <a:noFill/>
          </a:ln>
        </p:spPr>
        <p:txBody>
          <a:bodyPr spcFirstLastPara="1" wrap="square" lIns="91425" tIns="45700" rIns="91425" bIns="45700" anchor="ctr" anchorCtr="0">
            <a:norm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أرى حرف الضاد. رددوا: حرف الضاد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حرف الضاد</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563;p140">
            <a:extLst>
              <a:ext uri="{FF2B5EF4-FFF2-40B4-BE49-F238E27FC236}">
                <a16:creationId xmlns="" xmlns:a16="http://schemas.microsoft.com/office/drawing/2014/main" id="{4C30043C-D017-4561-A9C1-B859E5340BC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4;p140">
            <a:extLst>
              <a:ext uri="{FF2B5EF4-FFF2-40B4-BE49-F238E27FC236}">
                <a16:creationId xmlns="" xmlns:a16="http://schemas.microsoft.com/office/drawing/2014/main" id="{79D33F65-4FC1-4474-8373-5F5B4F8B034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5;p140">
            <a:extLst>
              <a:ext uri="{FF2B5EF4-FFF2-40B4-BE49-F238E27FC236}">
                <a16:creationId xmlns="" xmlns:a16="http://schemas.microsoft.com/office/drawing/2014/main" id="{C41DC3BE-36D7-42ED-A1FC-58842E1AD30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6;p140">
            <a:extLst>
              <a:ext uri="{FF2B5EF4-FFF2-40B4-BE49-F238E27FC236}">
                <a16:creationId xmlns="" xmlns:a16="http://schemas.microsoft.com/office/drawing/2014/main" id="{036C2BBC-515A-484B-AF04-5E40C1A0922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7;p140">
            <a:extLst>
              <a:ext uri="{FF2B5EF4-FFF2-40B4-BE49-F238E27FC236}">
                <a16:creationId xmlns="" xmlns:a16="http://schemas.microsoft.com/office/drawing/2014/main" id="{7411A274-F9AF-4F66-B8C9-B1A3C4DCB15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 xmlns:a16="http://schemas.microsoft.com/office/drawing/2014/main" id="{E576F07A-C9B5-475C-89FB-BE5FD7D3ACE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 xmlns:a16="http://schemas.microsoft.com/office/drawing/2014/main" id="{CDE67596-A275-432E-8F52-A3CD76E8D7DD}"/>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 xmlns:a16="http://schemas.microsoft.com/office/drawing/2014/main" id="{0460A846-64BD-41D4-8D41-0BAA83D4B92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 xmlns:a16="http://schemas.microsoft.com/office/drawing/2014/main" id="{07E697B0-ED58-4A5A-9ED2-A6CB7953698C}"/>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 xmlns:a16="http://schemas.microsoft.com/office/drawing/2014/main" id="{BFE76129-6B43-4C7E-8CA9-B03484376CEC}"/>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4" name="Espace réservé pour une image  20" descr="Une image contenant dessin humoristique, clipart, illustration, Dessin animé&#10;&#10;Le contenu généré par l’IA peut être incorrect.">
            <a:extLst>
              <a:ext uri="{FF2B5EF4-FFF2-40B4-BE49-F238E27FC236}">
                <a16:creationId xmlns="" xmlns:a16="http://schemas.microsoft.com/office/drawing/2014/main" id="{9C1BA1B0-DF38-1619-BD22-879070154A35}"/>
              </a:ext>
            </a:extLst>
          </p:cNvPr>
          <p:cNvPicPr>
            <a:picLocks noGrp="1" noChangeAspect="1"/>
          </p:cNvPicPr>
          <p:nvPr>
            <p:ph type="pic" idx="3"/>
          </p:nvPr>
        </p:nvPicPr>
        <p:blipFill>
          <a:blip r:embed="rId8"/>
          <a:srcRect/>
          <a:stretch>
            <a:fillRect/>
          </a:stretch>
        </p:blipFill>
        <p:spPr>
          <a:xfrm>
            <a:off x="7960105" y="719856"/>
            <a:ext cx="761273" cy="761273"/>
          </a:xfr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70" name="Google Shape;1470;p18"/>
          <p:cNvSpPr txBox="1">
            <a:spLocks noGrp="1"/>
          </p:cNvSpPr>
          <p:nvPr>
            <p:ph type="title"/>
          </p:nvPr>
        </p:nvSpPr>
        <p:spPr>
          <a:xfrm>
            <a:off x="662853" y="756000"/>
            <a:ext cx="6840000" cy="612000"/>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نَقرأ معا. رددوا معي. </a:t>
            </a:r>
            <a:endParaRPr sz="2400" dirty="0">
              <a:solidFill>
                <a:schemeClr val="bg1">
                  <a:lumMod val="50000"/>
                </a:schemeClr>
              </a:solidFill>
            </a:endParaRPr>
          </a:p>
        </p:txBody>
      </p:sp>
      <p:pic>
        <p:nvPicPr>
          <p:cNvPr id="13" name="Google Shape;86;p130">
            <a:extLst>
              <a:ext uri="{FF2B5EF4-FFF2-40B4-BE49-F238E27FC236}">
                <a16:creationId xmlns="" xmlns:a16="http://schemas.microsoft.com/office/drawing/2014/main" id="{9C10EC5B-B67B-A7C0-6411-FACB48B79D43}"/>
              </a:ext>
            </a:extLst>
          </p:cNvPr>
          <p:cNvPicPr preferRelativeResize="0"/>
          <p:nvPr/>
        </p:nvPicPr>
        <p:blipFill rotWithShape="1">
          <a:blip r:embed="rId3">
            <a:alphaModFix/>
          </a:blip>
          <a:srcRect/>
          <a:stretch/>
        </p:blipFill>
        <p:spPr>
          <a:xfrm>
            <a:off x="7870183" y="136738"/>
            <a:ext cx="278069" cy="278069"/>
          </a:xfrm>
          <a:prstGeom prst="rect">
            <a:avLst/>
          </a:prstGeom>
          <a:noFill/>
          <a:ln>
            <a:noFill/>
          </a:ln>
        </p:spPr>
      </p:pic>
      <p:pic>
        <p:nvPicPr>
          <p:cNvPr id="14" name="Google Shape;87;p130">
            <a:extLst>
              <a:ext uri="{FF2B5EF4-FFF2-40B4-BE49-F238E27FC236}">
                <a16:creationId xmlns="" xmlns:a16="http://schemas.microsoft.com/office/drawing/2014/main" id="{7BFDCF4A-A147-B059-DE47-620DF056CA8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5" name="Google Shape;88;p130">
            <a:extLst>
              <a:ext uri="{FF2B5EF4-FFF2-40B4-BE49-F238E27FC236}">
                <a16:creationId xmlns="" xmlns:a16="http://schemas.microsoft.com/office/drawing/2014/main" id="{FAF9F0CA-CF24-D647-5916-A27A85B49666}"/>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6" name="Google Shape;89;p130">
            <a:extLst>
              <a:ext uri="{FF2B5EF4-FFF2-40B4-BE49-F238E27FC236}">
                <a16:creationId xmlns="" xmlns:a16="http://schemas.microsoft.com/office/drawing/2014/main" id="{99C150FB-266D-E59A-515C-F251E91F051F}"/>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7" name="Google Shape;90;p130">
            <a:extLst>
              <a:ext uri="{FF2B5EF4-FFF2-40B4-BE49-F238E27FC236}">
                <a16:creationId xmlns="" xmlns:a16="http://schemas.microsoft.com/office/drawing/2014/main" id="{20676AD7-D24E-0F10-71D8-120F80229E7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8" name="Google Shape;91;p130">
            <a:extLst>
              <a:ext uri="{FF2B5EF4-FFF2-40B4-BE49-F238E27FC236}">
                <a16:creationId xmlns="" xmlns:a16="http://schemas.microsoft.com/office/drawing/2014/main" id="{C4E8CFD6-AF7F-2B18-A5E2-42D33B70318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افتتاح الحصة</a:t>
            </a:r>
            <a:endParaRPr sz="1800" dirty="0">
              <a:latin typeface="Microsoft Uighur" panose="02000000000000000000" pitchFamily="2" charset="-78"/>
              <a:cs typeface="Microsoft Uighur" panose="02000000000000000000" pitchFamily="2" charset="-78"/>
            </a:endParaRPr>
          </a:p>
        </p:txBody>
      </p:sp>
      <p:sp>
        <p:nvSpPr>
          <p:cNvPr id="19" name="Google Shape;92;p130">
            <a:extLst>
              <a:ext uri="{FF2B5EF4-FFF2-40B4-BE49-F238E27FC236}">
                <a16:creationId xmlns="" xmlns:a16="http://schemas.microsoft.com/office/drawing/2014/main" id="{59CCE471-9469-8EA9-9476-9CB91A04939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0" name="Google Shape;93;p130">
            <a:extLst>
              <a:ext uri="{FF2B5EF4-FFF2-40B4-BE49-F238E27FC236}">
                <a16:creationId xmlns="" xmlns:a16="http://schemas.microsoft.com/office/drawing/2014/main" id="{EE12AA47-498C-CC0D-D256-0615BA2E623B}"/>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1" name="Google Shape;94;p130">
            <a:extLst>
              <a:ext uri="{FF2B5EF4-FFF2-40B4-BE49-F238E27FC236}">
                <a16:creationId xmlns="" xmlns:a16="http://schemas.microsoft.com/office/drawing/2014/main" id="{88852FEA-6EDB-335A-0EC0-3B6A25AE93C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2" name="Google Shape;95;p130">
            <a:extLst>
              <a:ext uri="{FF2B5EF4-FFF2-40B4-BE49-F238E27FC236}">
                <a16:creationId xmlns="" xmlns:a16="http://schemas.microsoft.com/office/drawing/2014/main" id="{EA32DA88-BA6B-2461-FE0A-A892619EF3D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6"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D94B65FC-BA61-64D1-E38D-419AFA6C5D68}"/>
              </a:ext>
            </a:extLst>
          </p:cNvPr>
          <p:cNvPicPr>
            <a:picLocks noGrp="1" noChangeAspect="1"/>
          </p:cNvPicPr>
          <p:nvPr>
            <p:ph type="pic" idx="3"/>
          </p:nvPr>
        </p:nvPicPr>
        <p:blipFill>
          <a:blip r:embed="rId8"/>
          <a:srcRect/>
          <a:stretch>
            <a:fillRect/>
          </a:stretch>
        </p:blipFill>
        <p:spPr>
          <a:xfrm>
            <a:off x="7938902" y="669781"/>
            <a:ext cx="784437" cy="784437"/>
          </a:xfrm>
        </p:spPr>
      </p:pic>
      <p:sp>
        <p:nvSpPr>
          <p:cNvPr id="9" name="Google Shape;1435;p14">
            <a:extLst>
              <a:ext uri="{FF2B5EF4-FFF2-40B4-BE49-F238E27FC236}">
                <a16:creationId xmlns="" xmlns:a16="http://schemas.microsoft.com/office/drawing/2014/main" id="{0DB969CF-6058-7B03-EA84-9664C58C2F2B}"/>
              </a:ext>
            </a:extLst>
          </p:cNvPr>
          <p:cNvSpPr/>
          <p:nvPr/>
        </p:nvSpPr>
        <p:spPr>
          <a:xfrm>
            <a:off x="4915107" y="1903315"/>
            <a:ext cx="2827175" cy="1819470"/>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إِلــى</a:t>
            </a:r>
            <a:endParaRPr kumimoji="0"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1443;p15">
            <a:extLst>
              <a:ext uri="{FF2B5EF4-FFF2-40B4-BE49-F238E27FC236}">
                <a16:creationId xmlns="" xmlns:a16="http://schemas.microsoft.com/office/drawing/2014/main" id="{2DEA5C17-269D-C6C0-E8B5-E46A179F2663}"/>
              </a:ext>
            </a:extLst>
          </p:cNvPr>
          <p:cNvSpPr/>
          <p:nvPr/>
        </p:nvSpPr>
        <p:spPr>
          <a:xfrm>
            <a:off x="1401719" y="1903315"/>
            <a:ext cx="2827175" cy="1819470"/>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أُسْــرَةٌ</a:t>
            </a:r>
            <a:endParaRPr kumimoji="0"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1435;p14">
            <a:extLst>
              <a:ext uri="{FF2B5EF4-FFF2-40B4-BE49-F238E27FC236}">
                <a16:creationId xmlns="" xmlns:a16="http://schemas.microsoft.com/office/drawing/2014/main" id="{5C1ADEC0-03C6-D3C5-BAE1-D0892338D79F}"/>
              </a:ext>
            </a:extLst>
          </p:cNvPr>
          <p:cNvSpPr/>
          <p:nvPr/>
        </p:nvSpPr>
        <p:spPr>
          <a:xfrm>
            <a:off x="4915107" y="4282530"/>
            <a:ext cx="2827175" cy="1819470"/>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أُسْــرَةٌ</a:t>
            </a:r>
          </a:p>
        </p:txBody>
      </p:sp>
      <p:sp>
        <p:nvSpPr>
          <p:cNvPr id="12" name="Google Shape;1443;p15">
            <a:extLst>
              <a:ext uri="{FF2B5EF4-FFF2-40B4-BE49-F238E27FC236}">
                <a16:creationId xmlns="" xmlns:a16="http://schemas.microsoft.com/office/drawing/2014/main" id="{436A133B-EF59-FCFF-00D1-50FBF448D3D5}"/>
              </a:ext>
            </a:extLst>
          </p:cNvPr>
          <p:cNvSpPr/>
          <p:nvPr/>
        </p:nvSpPr>
        <p:spPr>
          <a:xfrm>
            <a:off x="1401719" y="4282530"/>
            <a:ext cx="2827175" cy="1819470"/>
          </a:xfrm>
          <a:prstGeom prst="roundRect">
            <a:avLst>
              <a:gd name="adj" fmla="val 16667"/>
            </a:avLst>
          </a:prstGeom>
          <a:solidFill>
            <a:srgbClr val="ECF8FB"/>
          </a:solidFill>
          <a:ln w="38100" cap="rnd" cmpd="sng">
            <a:noFill/>
            <a:prstDash val="dash"/>
            <a:miter lim="800000"/>
            <a:headEnd type="none" w="sm" len="sm"/>
            <a:tailEnd type="none" w="sm" len="sm"/>
          </a:ln>
        </p:spPr>
        <p:txBody>
          <a:bodyPr spcFirstLastPara="1" wrap="square" lIns="91425" tIns="45700" rIns="91425" bIns="45700" anchor="ctr" anchorCtr="0">
            <a:noAutofit/>
          </a:bodyPr>
          <a:lstStyle/>
          <a:p>
            <a:pPr algn="ctr" rtl="1">
              <a:defRPr/>
            </a:pPr>
            <a:r>
              <a:rPr kumimoji="0" lang="ar-MA" sz="9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إِلــى</a:t>
            </a:r>
          </a:p>
        </p:txBody>
      </p:sp>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sp>
        <p:nvSpPr>
          <p:cNvPr id="2119" name="Google Shape;2119;p75"/>
          <p:cNvSpPr txBox="1">
            <a:spLocks noGrp="1"/>
          </p:cNvSpPr>
          <p:nvPr>
            <p:ph type="title"/>
          </p:nvPr>
        </p:nvSpPr>
        <p:spPr>
          <a:xfrm>
            <a:off x="725509" y="756000"/>
            <a:ext cx="6724863"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من يمر إلى السبورة ليشير لحرف الضاد؟</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هذا حرف الضاد.</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رددوا: حرف الضاد.</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7">
            <a:extLst>
              <a:ext uri="{FF2B5EF4-FFF2-40B4-BE49-F238E27FC236}">
                <a16:creationId xmlns="" xmlns:a16="http://schemas.microsoft.com/office/drawing/2014/main" id="{7D8971BC-2A73-7753-1ADA-193B9E106D4D}"/>
              </a:ext>
            </a:extLst>
          </p:cNvPr>
          <p:cNvPicPr>
            <a:picLocks noGrp="1" noChangeAspect="1"/>
          </p:cNvPicPr>
          <p:nvPr>
            <p:ph type="pic" idx="3"/>
          </p:nvPr>
        </p:nvPicPr>
        <p:blipFill>
          <a:blip r:embed="rId3"/>
          <a:srcRect/>
          <a:stretch>
            <a:fillRect/>
          </a:stretch>
        </p:blipFill>
        <p:spPr>
          <a:xfrm>
            <a:off x="7960105" y="719856"/>
            <a:ext cx="792000" cy="792000"/>
          </a:xfrm>
        </p:spPr>
      </p:pic>
      <p:grpSp>
        <p:nvGrpSpPr>
          <p:cNvPr id="6" name="Groupe 5">
            <a:extLst>
              <a:ext uri="{FF2B5EF4-FFF2-40B4-BE49-F238E27FC236}">
                <a16:creationId xmlns="" xmlns:a16="http://schemas.microsoft.com/office/drawing/2014/main" id="{2C14FA70-BF1A-AC63-5D62-971003A4B75B}"/>
              </a:ext>
            </a:extLst>
          </p:cNvPr>
          <p:cNvGrpSpPr/>
          <p:nvPr/>
        </p:nvGrpSpPr>
        <p:grpSpPr>
          <a:xfrm>
            <a:off x="713305" y="1952711"/>
            <a:ext cx="7246800" cy="4249200"/>
            <a:chOff x="833398" y="1930400"/>
            <a:chExt cx="7246800" cy="4249200"/>
          </a:xfrm>
        </p:grpSpPr>
        <p:graphicFrame>
          <p:nvGraphicFramePr>
            <p:cNvPr id="4" name="Google Shape;2118;p75">
              <a:extLst>
                <a:ext uri="{FF2B5EF4-FFF2-40B4-BE49-F238E27FC236}">
                  <a16:creationId xmlns="" xmlns:a16="http://schemas.microsoft.com/office/drawing/2014/main" id="{F6AC2ACC-5455-0E8E-B9D1-30CFCA02E95A}"/>
                </a:ext>
              </a:extLst>
            </p:cNvPr>
            <p:cNvGraphicFramePr/>
            <p:nvPr>
              <p:extLst>
                <p:ext uri="{D42A27DB-BD31-4B8C-83A1-F6EECF244321}">
                  <p14:modId xmlns:p14="http://schemas.microsoft.com/office/powerpoint/2010/main" val="399666647"/>
                </p:ext>
              </p:extLst>
            </p:nvPr>
          </p:nvGraphicFramePr>
          <p:xfrm>
            <a:off x="833398" y="1930400"/>
            <a:ext cx="7245350" cy="4249200"/>
          </p:xfrm>
          <a:graphic>
            <a:graphicData uri="http://schemas.openxmlformats.org/drawingml/2006/table">
              <a:tbl>
                <a:tblPr>
                  <a:noFill/>
                  <a:tableStyleId>{2C733AFA-3FCC-4A63-ADFC-33A60633C5B0}</a:tableStyleId>
                </a:tblPr>
                <a:tblGrid>
                  <a:gridCol w="1035050">
                    <a:extLst>
                      <a:ext uri="{9D8B030D-6E8A-4147-A177-3AD203B41FA5}">
                        <a16:colId xmlns="" xmlns:a16="http://schemas.microsoft.com/office/drawing/2014/main" val="20000"/>
                      </a:ext>
                    </a:extLst>
                  </a:gridCol>
                  <a:gridCol w="1035050">
                    <a:extLst>
                      <a:ext uri="{9D8B030D-6E8A-4147-A177-3AD203B41FA5}">
                        <a16:colId xmlns="" xmlns:a16="http://schemas.microsoft.com/office/drawing/2014/main" val="20001"/>
                      </a:ext>
                    </a:extLst>
                  </a:gridCol>
                  <a:gridCol w="1035050">
                    <a:extLst>
                      <a:ext uri="{9D8B030D-6E8A-4147-A177-3AD203B41FA5}">
                        <a16:colId xmlns="" xmlns:a16="http://schemas.microsoft.com/office/drawing/2014/main" val="20002"/>
                      </a:ext>
                    </a:extLst>
                  </a:gridCol>
                  <a:gridCol w="1035050">
                    <a:extLst>
                      <a:ext uri="{9D8B030D-6E8A-4147-A177-3AD203B41FA5}">
                        <a16:colId xmlns="" xmlns:a16="http://schemas.microsoft.com/office/drawing/2014/main" val="20003"/>
                      </a:ext>
                    </a:extLst>
                  </a:gridCol>
                  <a:gridCol w="1035050">
                    <a:extLst>
                      <a:ext uri="{9D8B030D-6E8A-4147-A177-3AD203B41FA5}">
                        <a16:colId xmlns="" xmlns:a16="http://schemas.microsoft.com/office/drawing/2014/main" val="20004"/>
                      </a:ext>
                    </a:extLst>
                  </a:gridCol>
                  <a:gridCol w="1035050">
                    <a:extLst>
                      <a:ext uri="{9D8B030D-6E8A-4147-A177-3AD203B41FA5}">
                        <a16:colId xmlns="" xmlns:a16="http://schemas.microsoft.com/office/drawing/2014/main" val="20005"/>
                      </a:ext>
                    </a:extLst>
                  </a:gridCol>
                  <a:gridCol w="1035050">
                    <a:extLst>
                      <a:ext uri="{9D8B030D-6E8A-4147-A177-3AD203B41FA5}">
                        <a16:colId xmlns="" xmlns:a16="http://schemas.microsoft.com/office/drawing/2014/main" val="20006"/>
                      </a:ext>
                    </a:extLst>
                  </a:gridCol>
                </a:tblGrid>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خ</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ح</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ج</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ث</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ت</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ب</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أ</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mpd="sng">
                        <a:noFill/>
                        <a:prstDash val="soli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ص</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ش</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س</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ز</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ر</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ذ</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د</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ق</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ف</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غ</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ع</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ظ</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ط</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ض</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ap="flat" cmpd="sng" algn="ctr">
                        <a:solidFill>
                          <a:srgbClr val="424D7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062300">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ي</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mpd="sng">
                        <a:noFill/>
                        <a:prstDash val="soli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و</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هـ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ن</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م</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ل</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ap="flat" cmpd="sng" algn="ctr">
                        <a:solidFill>
                          <a:srgbClr val="424D7B"/>
                        </a:solidFill>
                        <a:prstDash val="solid"/>
                        <a:round/>
                        <a:headEnd type="none" w="med" len="med"/>
                        <a:tailEnd type="none" w="med" len="me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rgbClr val="106585"/>
                          </a:buClr>
                          <a:buSzPts val="6000"/>
                          <a:buFont typeface="Arial"/>
                          <a:buNone/>
                        </a:pPr>
                        <a:r>
                          <a:rPr lang="ar-MA"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rPr>
                          <a:t>كـ</a:t>
                        </a:r>
                        <a:endParaRPr sz="6000" b="1" u="none" strike="noStrike" cap="none" dirty="0">
                          <a:solidFill>
                            <a:srgbClr val="424D7B"/>
                          </a:solidFill>
                          <a:latin typeface="Microsoft Uighur" panose="02000000000000000000" pitchFamily="2" charset="-78"/>
                          <a:ea typeface="Arial"/>
                          <a:cs typeface="Microsoft Uighur" panose="02000000000000000000" pitchFamily="2" charset="-78"/>
                          <a:sym typeface="Arial"/>
                        </a:endParaRPr>
                      </a:p>
                    </a:txBody>
                    <a:tcPr marL="68575" marR="68575" marT="34300" marB="34300">
                      <a:lnL w="12700" cap="flat" cmpd="sng" algn="ctr">
                        <a:solidFill>
                          <a:srgbClr val="424D7B"/>
                        </a:solidFill>
                        <a:prstDash val="solid"/>
                        <a:round/>
                        <a:headEnd type="none" w="med" len="med"/>
                        <a:tailEnd type="none" w="med" len="med"/>
                      </a:lnL>
                      <a:lnR w="12700" cmpd="sng">
                        <a:noFill/>
                        <a:prstDash val="solid"/>
                      </a:lnR>
                      <a:lnT w="12700" cap="flat" cmpd="sng" algn="ctr">
                        <a:solidFill>
                          <a:srgbClr val="424D7B"/>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5" name="Rectangle : coins arrondis 4">
              <a:extLst>
                <a:ext uri="{FF2B5EF4-FFF2-40B4-BE49-F238E27FC236}">
                  <a16:creationId xmlns="" xmlns:a16="http://schemas.microsoft.com/office/drawing/2014/main" id="{99ECAF15-8772-E139-7C58-AA5914593436}"/>
                </a:ext>
              </a:extLst>
            </p:cNvPr>
            <p:cNvSpPr/>
            <p:nvPr/>
          </p:nvSpPr>
          <p:spPr>
            <a:xfrm>
              <a:off x="833398" y="1930400"/>
              <a:ext cx="7246800" cy="4249200"/>
            </a:xfrm>
            <a:prstGeom prst="roundRect">
              <a:avLst/>
            </a:prstGeom>
            <a:noFill/>
            <a:ln w="57150">
              <a:solidFill>
                <a:srgbClr val="424D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grpSp>
      <p:sp>
        <p:nvSpPr>
          <p:cNvPr id="7" name="Google Shape;563;p140">
            <a:extLst>
              <a:ext uri="{FF2B5EF4-FFF2-40B4-BE49-F238E27FC236}">
                <a16:creationId xmlns="" xmlns:a16="http://schemas.microsoft.com/office/drawing/2014/main" id="{ACB07DAD-C8BD-4FFB-8855-C067A0B2E33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4;p140">
            <a:extLst>
              <a:ext uri="{FF2B5EF4-FFF2-40B4-BE49-F238E27FC236}">
                <a16:creationId xmlns="" xmlns:a16="http://schemas.microsoft.com/office/drawing/2014/main" id="{AD41687D-7BF1-4E3A-8CF1-56DEE811305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5;p140">
            <a:extLst>
              <a:ext uri="{FF2B5EF4-FFF2-40B4-BE49-F238E27FC236}">
                <a16:creationId xmlns="" xmlns:a16="http://schemas.microsoft.com/office/drawing/2014/main" id="{D60ADB93-E37D-44F2-94F1-9FC1B7C03F7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6;p140">
            <a:extLst>
              <a:ext uri="{FF2B5EF4-FFF2-40B4-BE49-F238E27FC236}">
                <a16:creationId xmlns="" xmlns:a16="http://schemas.microsoft.com/office/drawing/2014/main" id="{9A21AAF5-C9B6-4377-ACB3-4C45270DCD24}"/>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7;p140">
            <a:extLst>
              <a:ext uri="{FF2B5EF4-FFF2-40B4-BE49-F238E27FC236}">
                <a16:creationId xmlns="" xmlns:a16="http://schemas.microsoft.com/office/drawing/2014/main" id="{FE71C63F-A23B-4210-866C-EDE636BB6F0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3" name="Google Shape;568;p140">
            <a:extLst>
              <a:ext uri="{FF2B5EF4-FFF2-40B4-BE49-F238E27FC236}">
                <a16:creationId xmlns="" xmlns:a16="http://schemas.microsoft.com/office/drawing/2014/main" id="{2954F714-82EE-4A2A-8C5B-0AD3A21D39E5}"/>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4" name="Google Shape;569;p140">
            <a:extLst>
              <a:ext uri="{FF2B5EF4-FFF2-40B4-BE49-F238E27FC236}">
                <a16:creationId xmlns="" xmlns:a16="http://schemas.microsoft.com/office/drawing/2014/main" id="{76139BEA-0AA4-463D-8D4E-66D9AEED5608}"/>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5" name="Google Shape;570;p140">
            <a:extLst>
              <a:ext uri="{FF2B5EF4-FFF2-40B4-BE49-F238E27FC236}">
                <a16:creationId xmlns="" xmlns:a16="http://schemas.microsoft.com/office/drawing/2014/main" id="{AB5ACF2E-01E2-4AEB-B127-922A57737229}"/>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6" name="Google Shape;571;p140">
            <a:extLst>
              <a:ext uri="{FF2B5EF4-FFF2-40B4-BE49-F238E27FC236}">
                <a16:creationId xmlns="" xmlns:a16="http://schemas.microsoft.com/office/drawing/2014/main" id="{5F9703B5-428C-42A1-A433-9C74391EC3FD}"/>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7" name="Google Shape;572;p140">
            <a:extLst>
              <a:ext uri="{FF2B5EF4-FFF2-40B4-BE49-F238E27FC236}">
                <a16:creationId xmlns="" xmlns:a16="http://schemas.microsoft.com/office/drawing/2014/main" id="{0DE58FC2-4647-4553-9F65-5FE81C2AE64B}"/>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02">
          <a:extLst>
            <a:ext uri="{FF2B5EF4-FFF2-40B4-BE49-F238E27FC236}">
              <a16:creationId xmlns="" xmlns:a16="http://schemas.microsoft.com/office/drawing/2014/main" id="{A251CA90-4D71-930B-9D7C-DBE4679384DB}"/>
            </a:ext>
          </a:extLst>
        </p:cNvPr>
        <p:cNvGrpSpPr/>
        <p:nvPr/>
      </p:nvGrpSpPr>
      <p:grpSpPr>
        <a:xfrm>
          <a:off x="0" y="0"/>
          <a:ext cx="0" cy="0"/>
          <a:chOff x="0" y="0"/>
          <a:chExt cx="0" cy="0"/>
        </a:xfrm>
      </p:grpSpPr>
      <p:sp>
        <p:nvSpPr>
          <p:cNvPr id="2405" name="Google Shape;2405;p107">
            <a:extLst>
              <a:ext uri="{FF2B5EF4-FFF2-40B4-BE49-F238E27FC236}">
                <a16:creationId xmlns="" xmlns:a16="http://schemas.microsoft.com/office/drawing/2014/main" id="{920DE2BD-99D2-3E7E-2280-0B520D5B8684}"/>
              </a:ext>
            </a:extLst>
          </p:cNvPr>
          <p:cNvSpPr txBox="1">
            <a:spLocks noGrp="1"/>
          </p:cNvSpPr>
          <p:nvPr>
            <p:ph type="title"/>
          </p:nvPr>
        </p:nvSpPr>
        <p:spPr>
          <a:xfrm>
            <a:off x="543721" y="756000"/>
            <a:ext cx="6906017" cy="612000"/>
          </a:xfrm>
          <a:prstGeom prst="rect">
            <a:avLst/>
          </a:prstGeom>
          <a:noFill/>
          <a:ln>
            <a:noFill/>
          </a:ln>
        </p:spPr>
        <p:txBody>
          <a:bodyPr spcFirstLastPara="1" wrap="square" lIns="91425" tIns="45700" rIns="91425" bIns="45700" anchor="ctr" anchorCtr="0">
            <a:no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سنتعرف الآن كتابات حرف الضاد</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 ــــ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لاحظوا</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Arial"/>
              </a:rPr>
              <a:t>ـ</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  الضاد في بداية الكلمة كما  في ضفدعٌ.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3" name="Google Shape;563;p140">
            <a:extLst>
              <a:ext uri="{FF2B5EF4-FFF2-40B4-BE49-F238E27FC236}">
                <a16:creationId xmlns="" xmlns:a16="http://schemas.microsoft.com/office/drawing/2014/main" id="{2F7CBFC1-936E-9DDD-8D70-B2BA8185FCE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564;p140">
            <a:extLst>
              <a:ext uri="{FF2B5EF4-FFF2-40B4-BE49-F238E27FC236}">
                <a16:creationId xmlns="" xmlns:a16="http://schemas.microsoft.com/office/drawing/2014/main" id="{919B6392-32E2-38BB-3BB5-9C6ED102FA9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565;p140">
            <a:extLst>
              <a:ext uri="{FF2B5EF4-FFF2-40B4-BE49-F238E27FC236}">
                <a16:creationId xmlns="" xmlns:a16="http://schemas.microsoft.com/office/drawing/2014/main" id="{902BFD56-60F1-018A-1E1E-3104AB0E8C9B}"/>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6;p140">
            <a:extLst>
              <a:ext uri="{FF2B5EF4-FFF2-40B4-BE49-F238E27FC236}">
                <a16:creationId xmlns="" xmlns:a16="http://schemas.microsoft.com/office/drawing/2014/main" id="{1CFF69E6-3C73-D364-BDD4-0E679D3D024C}"/>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7;p140">
            <a:extLst>
              <a:ext uri="{FF2B5EF4-FFF2-40B4-BE49-F238E27FC236}">
                <a16:creationId xmlns="" xmlns:a16="http://schemas.microsoft.com/office/drawing/2014/main" id="{37D952B0-FDE1-1D2B-A869-6C55ECDF905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 xmlns:a16="http://schemas.microsoft.com/office/drawing/2014/main" id="{228DCB7C-20D8-C49F-FC00-58F2391A1F7A}"/>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 xmlns:a16="http://schemas.microsoft.com/office/drawing/2014/main" id="{97787377-9913-E461-B967-BEB37D0FF072}"/>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 xmlns:a16="http://schemas.microsoft.com/office/drawing/2014/main" id="{C76122DE-4E8D-AA55-870A-A2D163220807}"/>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 xmlns:a16="http://schemas.microsoft.com/office/drawing/2014/main" id="{9BF4494E-8B5D-9DA1-AB14-6B7C36CB8D99}"/>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 xmlns:a16="http://schemas.microsoft.com/office/drawing/2014/main" id="{6D5FE0AC-A272-D0DA-9998-08FDC0F6B7A4}"/>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 name="Google Shape;2403;p107">
            <a:extLst>
              <a:ext uri="{FF2B5EF4-FFF2-40B4-BE49-F238E27FC236}">
                <a16:creationId xmlns="" xmlns:a16="http://schemas.microsoft.com/office/drawing/2014/main" id="{C27415EF-3472-7C39-B04B-D5C1B1F85091}"/>
              </a:ext>
            </a:extLst>
          </p:cNvPr>
          <p:cNvSpPr/>
          <p:nvPr/>
        </p:nvSpPr>
        <p:spPr>
          <a:xfrm>
            <a:off x="5328752" y="3042522"/>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ضــ</a:t>
            </a:r>
          </a:p>
        </p:txBody>
      </p:sp>
      <p:sp>
        <p:nvSpPr>
          <p:cNvPr id="15" name="Google Shape;2403;p107">
            <a:extLst>
              <a:ext uri="{FF2B5EF4-FFF2-40B4-BE49-F238E27FC236}">
                <a16:creationId xmlns="" xmlns:a16="http://schemas.microsoft.com/office/drawing/2014/main" id="{AB22ACFC-7B5C-47C2-F40F-278A9042B8DD}"/>
              </a:ext>
            </a:extLst>
          </p:cNvPr>
          <p:cNvSpPr/>
          <p:nvPr/>
        </p:nvSpPr>
        <p:spPr>
          <a:xfrm>
            <a:off x="1658069" y="3042522"/>
            <a:ext cx="3283974"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ضِـ</a:t>
            </a: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فْدَعٌ</a:t>
            </a:r>
          </a:p>
        </p:txBody>
      </p:sp>
      <p:pic>
        <p:nvPicPr>
          <p:cNvPr id="17" name="Espace réservé pour une image  20" descr="Une image contenant dessin humoristique, clipart, illustration, Dessin animé&#10;&#10;Le contenu généré par l’IA peut être incorrect.">
            <a:extLst>
              <a:ext uri="{FF2B5EF4-FFF2-40B4-BE49-F238E27FC236}">
                <a16:creationId xmlns="" xmlns:a16="http://schemas.microsoft.com/office/drawing/2014/main" id="{3A061250-84FA-50B2-35B1-0B68CE63E2CA}"/>
              </a:ext>
            </a:extLst>
          </p:cNvPr>
          <p:cNvPicPr>
            <a:picLocks noGrp="1" noChangeAspect="1"/>
          </p:cNvPicPr>
          <p:nvPr>
            <p:ph type="pic" idx="3"/>
          </p:nvPr>
        </p:nvPicPr>
        <p:blipFill>
          <a:blip r:embed="rId8"/>
          <a:srcRect/>
          <a:stretch>
            <a:fillRect/>
          </a:stretch>
        </p:blipFill>
        <p:spPr>
          <a:xfrm>
            <a:off x="7960105" y="719856"/>
            <a:ext cx="761273" cy="761273"/>
          </a:xfrm>
        </p:spPr>
      </p:pic>
    </p:spTree>
    <p:extLst>
      <p:ext uri="{BB962C8B-B14F-4D97-AF65-F5344CB8AC3E}">
        <p14:creationId xmlns:p14="http://schemas.microsoft.com/office/powerpoint/2010/main" val="3136493328"/>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5" name="Google Shape;2405;p107"/>
          <p:cNvSpPr txBox="1">
            <a:spLocks noGrp="1"/>
          </p:cNvSpPr>
          <p:nvPr>
            <p:ph type="title"/>
          </p:nvPr>
        </p:nvSpPr>
        <p:spPr>
          <a:xfrm>
            <a:off x="749994" y="780714"/>
            <a:ext cx="6738201"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الضاد في وسط الكلمة ــــ كما في مضربٌ.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2403;p107">
            <a:extLst>
              <a:ext uri="{FF2B5EF4-FFF2-40B4-BE49-F238E27FC236}">
                <a16:creationId xmlns="" xmlns:a16="http://schemas.microsoft.com/office/drawing/2014/main" id="{159D904D-0C61-8349-8F57-2D576B073101}"/>
              </a:ext>
            </a:extLst>
          </p:cNvPr>
          <p:cNvSpPr/>
          <p:nvPr/>
        </p:nvSpPr>
        <p:spPr>
          <a:xfrm>
            <a:off x="5328752" y="3042522"/>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ــضـــ</a:t>
            </a:r>
          </a:p>
        </p:txBody>
      </p:sp>
      <p:sp>
        <p:nvSpPr>
          <p:cNvPr id="7" name="Google Shape;2403;p107">
            <a:extLst>
              <a:ext uri="{FF2B5EF4-FFF2-40B4-BE49-F238E27FC236}">
                <a16:creationId xmlns="" xmlns:a16="http://schemas.microsoft.com/office/drawing/2014/main" id="{324E1505-0644-53B6-DD9E-579681D35872}"/>
              </a:ext>
            </a:extLst>
          </p:cNvPr>
          <p:cNvSpPr/>
          <p:nvPr/>
        </p:nvSpPr>
        <p:spPr>
          <a:xfrm>
            <a:off x="1631064" y="3042522"/>
            <a:ext cx="3283974"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مِـ</a:t>
            </a: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ـضْــ</a:t>
            </a: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رَبٌ</a:t>
            </a:r>
          </a:p>
        </p:txBody>
      </p:sp>
      <p:sp>
        <p:nvSpPr>
          <p:cNvPr id="2" name="Google Shape;563;p140">
            <a:extLst>
              <a:ext uri="{FF2B5EF4-FFF2-40B4-BE49-F238E27FC236}">
                <a16:creationId xmlns="" xmlns:a16="http://schemas.microsoft.com/office/drawing/2014/main" id="{0FDDF1BE-F602-5BE2-F741-DEBE46C012F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 name="Google Shape;564;p140">
            <a:extLst>
              <a:ext uri="{FF2B5EF4-FFF2-40B4-BE49-F238E27FC236}">
                <a16:creationId xmlns="" xmlns:a16="http://schemas.microsoft.com/office/drawing/2014/main" id="{04D0B768-9B04-C782-D7EF-61DC87233FE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565;p140">
            <a:extLst>
              <a:ext uri="{FF2B5EF4-FFF2-40B4-BE49-F238E27FC236}">
                <a16:creationId xmlns="" xmlns:a16="http://schemas.microsoft.com/office/drawing/2014/main" id="{9A06406F-D923-1329-A278-C9D98FE219D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566;p140">
            <a:extLst>
              <a:ext uri="{FF2B5EF4-FFF2-40B4-BE49-F238E27FC236}">
                <a16:creationId xmlns="" xmlns:a16="http://schemas.microsoft.com/office/drawing/2014/main" id="{DBEA6E3F-FB71-DBE2-5C3F-C21B17CCE4B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7;p140">
            <a:extLst>
              <a:ext uri="{FF2B5EF4-FFF2-40B4-BE49-F238E27FC236}">
                <a16:creationId xmlns="" xmlns:a16="http://schemas.microsoft.com/office/drawing/2014/main" id="{D4B89E48-62AD-F57A-CD97-F1F16460E66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 xmlns:a16="http://schemas.microsoft.com/office/drawing/2014/main" id="{A2829082-4039-BF3B-6BD1-AA9C185D1647}"/>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 xmlns:a16="http://schemas.microsoft.com/office/drawing/2014/main" id="{4FA2386F-3FD7-1C6E-806C-F89192911F03}"/>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 xmlns:a16="http://schemas.microsoft.com/office/drawing/2014/main" id="{69A7AAC2-5714-2EC7-439C-5DE2E7509BCD}"/>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 xmlns:a16="http://schemas.microsoft.com/office/drawing/2014/main" id="{88FF7D4C-A8D1-7BF6-ACC6-34690E5A8AC2}"/>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 xmlns:a16="http://schemas.microsoft.com/office/drawing/2014/main" id="{C5BAED4A-20A3-979D-27AB-D631D9E8C104}"/>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20" descr="Une image contenant dessin humoristique, clipart, illustration, Dessin animé&#10;&#10;Le contenu généré par l’IA peut être incorrect.">
            <a:extLst>
              <a:ext uri="{FF2B5EF4-FFF2-40B4-BE49-F238E27FC236}">
                <a16:creationId xmlns="" xmlns:a16="http://schemas.microsoft.com/office/drawing/2014/main" id="{1F5EEAA7-3E64-2400-54C2-D01A269E1450}"/>
              </a:ext>
            </a:extLst>
          </p:cNvPr>
          <p:cNvPicPr>
            <a:picLocks noGrp="1" noChangeAspect="1"/>
          </p:cNvPicPr>
          <p:nvPr>
            <p:ph type="pic" idx="3"/>
          </p:nvPr>
        </p:nvPicPr>
        <p:blipFill>
          <a:blip r:embed="rId8"/>
          <a:srcRect/>
          <a:stretch>
            <a:fillRect/>
          </a:stretch>
        </p:blipFill>
        <p:spPr>
          <a:xfrm>
            <a:off x="7960105" y="719856"/>
            <a:ext cx="761273" cy="761273"/>
          </a:xfrm>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2">
          <a:extLst>
            <a:ext uri="{FF2B5EF4-FFF2-40B4-BE49-F238E27FC236}">
              <a16:creationId xmlns="" xmlns:a16="http://schemas.microsoft.com/office/drawing/2014/main" id="{2C1791FD-9772-971B-D513-B5442EA74BDB}"/>
            </a:ext>
          </a:extLst>
        </p:cNvPr>
        <p:cNvGrpSpPr/>
        <p:nvPr/>
      </p:nvGrpSpPr>
      <p:grpSpPr>
        <a:xfrm>
          <a:off x="0" y="0"/>
          <a:ext cx="0" cy="0"/>
          <a:chOff x="0" y="0"/>
          <a:chExt cx="0" cy="0"/>
        </a:xfrm>
      </p:grpSpPr>
      <p:sp>
        <p:nvSpPr>
          <p:cNvPr id="2405" name="Google Shape;2405;p107">
            <a:extLst>
              <a:ext uri="{FF2B5EF4-FFF2-40B4-BE49-F238E27FC236}">
                <a16:creationId xmlns="" xmlns:a16="http://schemas.microsoft.com/office/drawing/2014/main" id="{4F15767E-36DE-FCFC-CCD1-FA91ECDAE3E1}"/>
              </a:ext>
            </a:extLst>
          </p:cNvPr>
          <p:cNvSpPr txBox="1">
            <a:spLocks noGrp="1"/>
          </p:cNvSpPr>
          <p:nvPr>
            <p:ph type="title"/>
          </p:nvPr>
        </p:nvSpPr>
        <p:spPr>
          <a:xfrm>
            <a:off x="716584" y="772476"/>
            <a:ext cx="6763373"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الضاد</a:t>
            </a:r>
            <a:r>
              <a:rPr lang="fr-MA"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في نهاية الكلمة ــــ كما في كلمة بيضٌ.  و كما في كلمة أرضٌ.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2403;p107">
            <a:extLst>
              <a:ext uri="{FF2B5EF4-FFF2-40B4-BE49-F238E27FC236}">
                <a16:creationId xmlns="" xmlns:a16="http://schemas.microsoft.com/office/drawing/2014/main" id="{DDDEA29F-FF90-EB44-91B1-78C703229B7C}"/>
              </a:ext>
            </a:extLst>
          </p:cNvPr>
          <p:cNvSpPr/>
          <p:nvPr/>
        </p:nvSpPr>
        <p:spPr>
          <a:xfrm>
            <a:off x="5328752" y="2455337"/>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ــض</a:t>
            </a:r>
          </a:p>
        </p:txBody>
      </p:sp>
      <p:sp>
        <p:nvSpPr>
          <p:cNvPr id="7" name="Google Shape;2403;p107">
            <a:extLst>
              <a:ext uri="{FF2B5EF4-FFF2-40B4-BE49-F238E27FC236}">
                <a16:creationId xmlns="" xmlns:a16="http://schemas.microsoft.com/office/drawing/2014/main" id="{2501A6DD-E3DA-EFC1-E800-CD8ED34493C2}"/>
              </a:ext>
            </a:extLst>
          </p:cNvPr>
          <p:cNvSpPr/>
          <p:nvPr/>
        </p:nvSpPr>
        <p:spPr>
          <a:xfrm>
            <a:off x="1631064" y="2455337"/>
            <a:ext cx="3283974"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بَيْ</a:t>
            </a: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ـضٌ</a:t>
            </a:r>
          </a:p>
        </p:txBody>
      </p:sp>
      <p:sp>
        <p:nvSpPr>
          <p:cNvPr id="2" name="Google Shape;563;p140">
            <a:extLst>
              <a:ext uri="{FF2B5EF4-FFF2-40B4-BE49-F238E27FC236}">
                <a16:creationId xmlns="" xmlns:a16="http://schemas.microsoft.com/office/drawing/2014/main" id="{3CD4AE71-5541-9A67-3A82-13EB952D96F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 name="Google Shape;564;p140">
            <a:extLst>
              <a:ext uri="{FF2B5EF4-FFF2-40B4-BE49-F238E27FC236}">
                <a16:creationId xmlns="" xmlns:a16="http://schemas.microsoft.com/office/drawing/2014/main" id="{F8CB3493-C0AD-AC7D-ED59-FED90030165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 name="Google Shape;565;p140">
            <a:extLst>
              <a:ext uri="{FF2B5EF4-FFF2-40B4-BE49-F238E27FC236}">
                <a16:creationId xmlns="" xmlns:a16="http://schemas.microsoft.com/office/drawing/2014/main" id="{A5045E24-05B1-7A30-FBED-88764933269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566;p140">
            <a:extLst>
              <a:ext uri="{FF2B5EF4-FFF2-40B4-BE49-F238E27FC236}">
                <a16:creationId xmlns="" xmlns:a16="http://schemas.microsoft.com/office/drawing/2014/main" id="{20863DF0-F022-8FC5-F7F0-FA2667B4369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7;p140">
            <a:extLst>
              <a:ext uri="{FF2B5EF4-FFF2-40B4-BE49-F238E27FC236}">
                <a16:creationId xmlns="" xmlns:a16="http://schemas.microsoft.com/office/drawing/2014/main" id="{C921C414-DDBB-1E83-D17E-5F3D9B8EF51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0" name="Google Shape;568;p140">
            <a:extLst>
              <a:ext uri="{FF2B5EF4-FFF2-40B4-BE49-F238E27FC236}">
                <a16:creationId xmlns="" xmlns:a16="http://schemas.microsoft.com/office/drawing/2014/main" id="{7D6C270E-73B2-1265-52C1-308C89AE3420}"/>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1" name="Google Shape;569;p140">
            <a:extLst>
              <a:ext uri="{FF2B5EF4-FFF2-40B4-BE49-F238E27FC236}">
                <a16:creationId xmlns="" xmlns:a16="http://schemas.microsoft.com/office/drawing/2014/main" id="{34EA7B07-C6A8-3CEF-E496-8612E7476944}"/>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2" name="Google Shape;570;p140">
            <a:extLst>
              <a:ext uri="{FF2B5EF4-FFF2-40B4-BE49-F238E27FC236}">
                <a16:creationId xmlns="" xmlns:a16="http://schemas.microsoft.com/office/drawing/2014/main" id="{63863443-C0B7-3448-A62D-166FA2AE667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3" name="Google Shape;571;p140">
            <a:extLst>
              <a:ext uri="{FF2B5EF4-FFF2-40B4-BE49-F238E27FC236}">
                <a16:creationId xmlns="" xmlns:a16="http://schemas.microsoft.com/office/drawing/2014/main" id="{52612312-2109-2C9A-8589-EE39D7231BAF}"/>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4" name="Google Shape;572;p140">
            <a:extLst>
              <a:ext uri="{FF2B5EF4-FFF2-40B4-BE49-F238E27FC236}">
                <a16:creationId xmlns="" xmlns:a16="http://schemas.microsoft.com/office/drawing/2014/main" id="{61DD01CC-4B3B-B753-7F4D-423944A970AB}"/>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5" name="Google Shape;2403;p107">
            <a:extLst>
              <a:ext uri="{FF2B5EF4-FFF2-40B4-BE49-F238E27FC236}">
                <a16:creationId xmlns="" xmlns:a16="http://schemas.microsoft.com/office/drawing/2014/main" id="{E91ACB42-52A7-5CA7-3A18-BCD851D5604B}"/>
              </a:ext>
            </a:extLst>
          </p:cNvPr>
          <p:cNvSpPr/>
          <p:nvPr/>
        </p:nvSpPr>
        <p:spPr>
          <a:xfrm>
            <a:off x="5391506" y="4068982"/>
            <a:ext cx="2211355"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ض</a:t>
            </a:r>
          </a:p>
        </p:txBody>
      </p:sp>
      <p:sp>
        <p:nvSpPr>
          <p:cNvPr id="16" name="Google Shape;2403;p107">
            <a:extLst>
              <a:ext uri="{FF2B5EF4-FFF2-40B4-BE49-F238E27FC236}">
                <a16:creationId xmlns="" xmlns:a16="http://schemas.microsoft.com/office/drawing/2014/main" id="{064844F3-48A2-318E-2D72-64C6735AC00D}"/>
              </a:ext>
            </a:extLst>
          </p:cNvPr>
          <p:cNvSpPr/>
          <p:nvPr/>
        </p:nvSpPr>
        <p:spPr>
          <a:xfrm>
            <a:off x="1631064" y="4068982"/>
            <a:ext cx="3346728" cy="1283671"/>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1">
              <a:spcBef>
                <a:spcPts val="0"/>
              </a:spcBef>
              <a:spcAft>
                <a:spcPts val="0"/>
              </a:spcAft>
              <a:buNone/>
            </a:pPr>
            <a:r>
              <a:rPr lang="ar-MA" sz="8000" b="1" dirty="0">
                <a:solidFill>
                  <a:srgbClr val="434E7B"/>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أَرْ</a:t>
            </a:r>
            <a:r>
              <a:rPr lang="ar-MA" sz="8000" b="1" dirty="0">
                <a:solidFill>
                  <a:srgbClr val="C00000"/>
                </a:solidFill>
                <a:latin typeface="Microsoft Uighur" panose="02000000000000000000" pitchFamily="2" charset="-78"/>
                <a:ea typeface="Microsoft GothicNeo" panose="020B0500000101010101" pitchFamily="34" charset="-127"/>
                <a:cs typeface="Microsoft Uighur" panose="02000000000000000000" pitchFamily="2" charset="-78"/>
                <a:sym typeface="Calibri"/>
              </a:rPr>
              <a:t>ضٌ</a:t>
            </a:r>
          </a:p>
        </p:txBody>
      </p:sp>
      <p:pic>
        <p:nvPicPr>
          <p:cNvPr id="19" name="Espace réservé pour une image  20" descr="Une image contenant dessin humoristique, clipart, illustration, Dessin animé&#10;&#10;Le contenu généré par l’IA peut être incorrect.">
            <a:extLst>
              <a:ext uri="{FF2B5EF4-FFF2-40B4-BE49-F238E27FC236}">
                <a16:creationId xmlns="" xmlns:a16="http://schemas.microsoft.com/office/drawing/2014/main" id="{31B71F5F-F6C3-EB8E-0646-FCC2F3CA1E0C}"/>
              </a:ext>
            </a:extLst>
          </p:cNvPr>
          <p:cNvPicPr>
            <a:picLocks noGrp="1" noChangeAspect="1"/>
          </p:cNvPicPr>
          <p:nvPr>
            <p:ph type="pic" idx="3"/>
          </p:nvPr>
        </p:nvPicPr>
        <p:blipFill>
          <a:blip r:embed="rId8"/>
          <a:srcRect/>
          <a:stretch>
            <a:fillRect/>
          </a:stretch>
        </p:blipFill>
        <p:spPr>
          <a:xfrm>
            <a:off x="7960105" y="719856"/>
            <a:ext cx="761273" cy="761273"/>
          </a:xfrm>
        </p:spPr>
      </p:pic>
    </p:spTree>
    <p:extLst>
      <p:ext uri="{BB962C8B-B14F-4D97-AF65-F5344CB8AC3E}">
        <p14:creationId xmlns:p14="http://schemas.microsoft.com/office/powerpoint/2010/main" val="3936916236"/>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3" name="Google Shape;2403;p107"/>
          <p:cNvSpPr/>
          <p:nvPr/>
        </p:nvSpPr>
        <p:spPr>
          <a:xfrm>
            <a:off x="6691380" y="3429000"/>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ea typeface="Calibri"/>
                <a:cs typeface="Microsoft Uighur" panose="02000000000000000000" pitchFamily="2" charset="-78"/>
                <a:sym typeface="Calibri"/>
              </a:rPr>
              <a:t>ضــ</a:t>
            </a:r>
            <a:endParaRPr sz="9600" b="1" dirty="0">
              <a:solidFill>
                <a:srgbClr val="C00000"/>
              </a:solidFill>
              <a:latin typeface="Microsoft Uighur" panose="02000000000000000000" pitchFamily="2" charset="-78"/>
              <a:ea typeface="Calibri"/>
              <a:cs typeface="Microsoft Uighur" panose="02000000000000000000" pitchFamily="2" charset="-78"/>
              <a:sym typeface="Calibri"/>
            </a:endParaRPr>
          </a:p>
        </p:txBody>
      </p:sp>
      <p:sp>
        <p:nvSpPr>
          <p:cNvPr id="2404" name="Google Shape;2404;p107"/>
          <p:cNvSpPr/>
          <p:nvPr/>
        </p:nvSpPr>
        <p:spPr>
          <a:xfrm>
            <a:off x="4799053" y="3429000"/>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cs typeface="Microsoft Uighur" panose="02000000000000000000" pitchFamily="2" charset="-78"/>
                <a:sym typeface="Calibri"/>
              </a:rPr>
              <a:t>ــضــ</a:t>
            </a:r>
            <a:endParaRPr sz="9600" b="1" dirty="0">
              <a:solidFill>
                <a:srgbClr val="C00000"/>
              </a:solidFill>
              <a:latin typeface="Microsoft Uighur" panose="02000000000000000000" pitchFamily="2" charset="-78"/>
              <a:cs typeface="Microsoft Uighur" panose="02000000000000000000" pitchFamily="2" charset="-78"/>
              <a:sym typeface="Calibri"/>
            </a:endParaRPr>
          </a:p>
        </p:txBody>
      </p:sp>
      <p:sp>
        <p:nvSpPr>
          <p:cNvPr id="2405" name="Google Shape;2405;p107"/>
          <p:cNvSpPr txBox="1">
            <a:spLocks noGrp="1"/>
          </p:cNvSpPr>
          <p:nvPr>
            <p:ph type="title"/>
          </p:nvPr>
        </p:nvSpPr>
        <p:spPr>
          <a:xfrm>
            <a:off x="-230588" y="756000"/>
            <a:ext cx="7685831" cy="679510"/>
          </a:xfrm>
          <a:prstGeom prst="rect">
            <a:avLst/>
          </a:prstGeom>
          <a:noFill/>
          <a:ln>
            <a:noFill/>
          </a:ln>
        </p:spPr>
        <p:txBody>
          <a:bodyPr spcFirstLastPara="1" wrap="square" lIns="91425" tIns="45700" rIns="91425" bIns="45700" anchor="ctr" anchorCtr="0">
            <a:noAutofit/>
          </a:bodyPr>
          <a:lstStyle/>
          <a:p>
            <a:pPr lvl="0">
              <a:buClr>
                <a:srgbClr val="A5A5A5"/>
              </a:buClr>
            </a:pPr>
            <a:r>
              <a:rPr lang="ar-MA" sz="2300" b="1" dirty="0">
                <a:solidFill>
                  <a:schemeClr val="bg1">
                    <a:lumMod val="50000"/>
                  </a:schemeClr>
                </a:solidFill>
                <a:latin typeface="Microsoft Uighur" panose="02000000000000000000" pitchFamily="2" charset="-78"/>
                <a:cs typeface="Microsoft Uighur" panose="02000000000000000000" pitchFamily="2" charset="-78"/>
                <a:sym typeface="Arial"/>
              </a:rPr>
              <a:t>رددوا: حرف الضاد في بداية الكلمة ـــــ حرف الضاد في وسط الكلمة ـــــ حرف الضاد في نهاية الكلمة</a:t>
            </a:r>
            <a:r>
              <a:rPr lang="fr-FR" sz="2300" b="1" dirty="0">
                <a:solidFill>
                  <a:schemeClr val="bg1">
                    <a:lumMod val="50000"/>
                  </a:schemeClr>
                </a:solidFill>
                <a:latin typeface="Microsoft Uighur" panose="02000000000000000000" pitchFamily="2" charset="-78"/>
                <a:cs typeface="Microsoft Uighur" panose="02000000000000000000" pitchFamily="2" charset="-78"/>
                <a:sym typeface="Arial"/>
              </a:rPr>
              <a:t>.</a:t>
            </a:r>
            <a:endParaRPr sz="23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563;p140">
            <a:extLst>
              <a:ext uri="{FF2B5EF4-FFF2-40B4-BE49-F238E27FC236}">
                <a16:creationId xmlns="" xmlns:a16="http://schemas.microsoft.com/office/drawing/2014/main" id="{55AE9CA5-1E53-40B2-9021-674F0260F91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4;p140">
            <a:extLst>
              <a:ext uri="{FF2B5EF4-FFF2-40B4-BE49-F238E27FC236}">
                <a16:creationId xmlns="" xmlns:a16="http://schemas.microsoft.com/office/drawing/2014/main" id="{EC7CAC17-4E3D-4BD0-A33E-8602F82A649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565;p140">
            <a:extLst>
              <a:ext uri="{FF2B5EF4-FFF2-40B4-BE49-F238E27FC236}">
                <a16:creationId xmlns="" xmlns:a16="http://schemas.microsoft.com/office/drawing/2014/main" id="{D387C4A0-F983-446E-8A7C-1F1482985B34}"/>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 xmlns:a16="http://schemas.microsoft.com/office/drawing/2014/main" id="{E4726F79-8782-47CA-9922-FFB240602CA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 xmlns:a16="http://schemas.microsoft.com/office/drawing/2014/main" id="{DFD81F4B-50CE-424C-9FA2-C32FC3A223B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 xmlns:a16="http://schemas.microsoft.com/office/drawing/2014/main" id="{39FBDC77-DEC2-4A88-A8A1-1F9963B552E1}"/>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 xmlns:a16="http://schemas.microsoft.com/office/drawing/2014/main" id="{C9CD2E74-6B12-40CD-A79D-A6B48DB073EF}"/>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 xmlns:a16="http://schemas.microsoft.com/office/drawing/2014/main" id="{5DC4F8FE-A385-41BC-9108-1DCFB6346464}"/>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 xmlns:a16="http://schemas.microsoft.com/office/drawing/2014/main" id="{D7964397-3D6C-42EF-B717-635C96B57F88}"/>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 xmlns:a16="http://schemas.microsoft.com/office/drawing/2014/main" id="{C3FAA774-D933-40A0-B8D6-26C6D2F20892}"/>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2" name="Google Shape;2404;p107">
            <a:extLst>
              <a:ext uri="{FF2B5EF4-FFF2-40B4-BE49-F238E27FC236}">
                <a16:creationId xmlns="" xmlns:a16="http://schemas.microsoft.com/office/drawing/2014/main" id="{AC18BDE1-A13E-7F8D-D3F9-20F1F75A31C8}"/>
              </a:ext>
            </a:extLst>
          </p:cNvPr>
          <p:cNvSpPr/>
          <p:nvPr/>
        </p:nvSpPr>
        <p:spPr>
          <a:xfrm>
            <a:off x="2906726" y="3429000"/>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cs typeface="Microsoft Uighur" panose="02000000000000000000" pitchFamily="2" charset="-78"/>
                <a:sym typeface="Calibri"/>
              </a:rPr>
              <a:t>ــض</a:t>
            </a:r>
            <a:endParaRPr sz="9600" b="1" dirty="0">
              <a:solidFill>
                <a:srgbClr val="C00000"/>
              </a:solidFill>
              <a:latin typeface="Microsoft Uighur" panose="02000000000000000000" pitchFamily="2" charset="-78"/>
              <a:cs typeface="Microsoft Uighur" panose="02000000000000000000" pitchFamily="2" charset="-78"/>
              <a:sym typeface="Calibri"/>
            </a:endParaRPr>
          </a:p>
        </p:txBody>
      </p:sp>
      <p:sp>
        <p:nvSpPr>
          <p:cNvPr id="3" name="Google Shape;2404;p107">
            <a:extLst>
              <a:ext uri="{FF2B5EF4-FFF2-40B4-BE49-F238E27FC236}">
                <a16:creationId xmlns="" xmlns:a16="http://schemas.microsoft.com/office/drawing/2014/main" id="{714C9317-5E03-1F74-2AFE-879E7BE71868}"/>
              </a:ext>
            </a:extLst>
          </p:cNvPr>
          <p:cNvSpPr/>
          <p:nvPr/>
        </p:nvSpPr>
        <p:spPr>
          <a:xfrm>
            <a:off x="1014399" y="3429000"/>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b="1" dirty="0">
                <a:solidFill>
                  <a:srgbClr val="C00000"/>
                </a:solidFill>
                <a:latin typeface="Microsoft Uighur" panose="02000000000000000000" pitchFamily="2" charset="-78"/>
                <a:cs typeface="Microsoft Uighur" panose="02000000000000000000" pitchFamily="2" charset="-78"/>
                <a:sym typeface="Calibri"/>
              </a:rPr>
              <a:t>ض</a:t>
            </a:r>
            <a:endParaRPr sz="9600" b="1" dirty="0">
              <a:solidFill>
                <a:srgbClr val="C00000"/>
              </a:solidFill>
              <a:latin typeface="Microsoft Uighur" panose="02000000000000000000" pitchFamily="2" charset="-78"/>
              <a:cs typeface="Microsoft Uighur" panose="02000000000000000000" pitchFamily="2" charset="-78"/>
              <a:sym typeface="Calibri"/>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 xmlns:a16="http://schemas.microsoft.com/office/drawing/2014/main" id="{D184A5A4-55C8-F5AD-0F15-94A538D9C8E6}"/>
              </a:ext>
            </a:extLst>
          </p:cNvPr>
          <p:cNvPicPr>
            <a:picLocks noGrp="1" noChangeAspect="1"/>
          </p:cNvPicPr>
          <p:nvPr>
            <p:ph type="pic" idx="3"/>
          </p:nvPr>
        </p:nvPicPr>
        <p:blipFill>
          <a:blip r:embed="rId8"/>
          <a:srcRect/>
          <a:stretch>
            <a:fillRect/>
          </a:stretch>
        </p:blipFill>
        <p:spPr>
          <a:xfrm>
            <a:off x="7993063" y="643654"/>
            <a:ext cx="791856" cy="791856"/>
          </a:xfrm>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 xmlns:a16="http://schemas.microsoft.com/office/drawing/2014/main" id="{8DE9A62D-32B1-4638-B7C8-070043017005}"/>
            </a:ext>
          </a:extLst>
        </p:cNvPr>
        <p:cNvGrpSpPr/>
        <p:nvPr/>
      </p:nvGrpSpPr>
      <p:grpSpPr>
        <a:xfrm>
          <a:off x="0" y="0"/>
          <a:ext cx="0" cy="0"/>
          <a:chOff x="0" y="0"/>
          <a:chExt cx="0" cy="0"/>
        </a:xfrm>
      </p:grpSpPr>
      <p:sp>
        <p:nvSpPr>
          <p:cNvPr id="2452" name="Google Shape;2452;p113">
            <a:extLst>
              <a:ext uri="{FF2B5EF4-FFF2-40B4-BE49-F238E27FC236}">
                <a16:creationId xmlns="" xmlns:a16="http://schemas.microsoft.com/office/drawing/2014/main" id="{05037802-B63D-BC97-ACF4-044D4B8EAC92}"/>
              </a:ext>
            </a:extLst>
          </p:cNvPr>
          <p:cNvSpPr txBox="1">
            <a:spLocks noGrp="1"/>
          </p:cNvSpPr>
          <p:nvPr>
            <p:ph type="title"/>
          </p:nvPr>
        </p:nvSpPr>
        <p:spPr>
          <a:xfrm>
            <a:off x="250825" y="775274"/>
            <a:ext cx="7245607" cy="612000"/>
          </a:xfrm>
          <a:prstGeom prst="rect">
            <a:avLst/>
          </a:prstGeom>
          <a:noFill/>
          <a:ln>
            <a:noFill/>
          </a:ln>
        </p:spPr>
        <p:txBody>
          <a:bodyPr spcFirstLastPara="1" wrap="square" lIns="91425" tIns="45700" rIns="91425" bIns="45700" anchor="ctr" anchorCtr="0">
            <a:noAutofit/>
          </a:bodyPr>
          <a:lstStyle/>
          <a:p>
            <a:pPr lv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سأكتب على سبورة الكتابة، حرف الضاد في بداية الكلمة مع وصف مساره.  تابعوا معي.</a:t>
            </a:r>
            <a:endParaRPr lang="ar-MA" sz="2400" b="1" i="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563;p140">
            <a:extLst>
              <a:ext uri="{FF2B5EF4-FFF2-40B4-BE49-F238E27FC236}">
                <a16:creationId xmlns="" xmlns:a16="http://schemas.microsoft.com/office/drawing/2014/main" id="{60ACC603-0507-22FD-900C-88B274D028F0}"/>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 xmlns:a16="http://schemas.microsoft.com/office/drawing/2014/main" id="{060463C1-273E-D777-AD04-EF5F8D4BC79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 xmlns:a16="http://schemas.microsoft.com/office/drawing/2014/main" id="{C2CE97CF-160D-6246-AA88-65602445C1B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 xmlns:a16="http://schemas.microsoft.com/office/drawing/2014/main" id="{BE33CFAD-CB08-7776-61A4-FDDC1000A8E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 xmlns:a16="http://schemas.microsoft.com/office/drawing/2014/main" id="{923C2E6A-28F0-FAAD-DE23-D0DB5657E25B}"/>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 xmlns:a16="http://schemas.microsoft.com/office/drawing/2014/main" id="{2C3D8118-1810-617B-7D1B-9E9C5A6B2A11}"/>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 xmlns:a16="http://schemas.microsoft.com/office/drawing/2014/main" id="{420DF34B-F55B-2946-E597-99A6C6FBF992}"/>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 xmlns:a16="http://schemas.microsoft.com/office/drawing/2014/main" id="{FE48F62B-2155-5DF8-CAA7-FC32CE37A721}"/>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 xmlns:a16="http://schemas.microsoft.com/office/drawing/2014/main" id="{81477973-FBCE-2CD7-8E29-E53325D5946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 xmlns:a16="http://schemas.microsoft.com/office/drawing/2014/main" id="{6B15ADD2-E255-8CF0-A5F6-D0E5928D05D7}"/>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dessin humoristique, dessin, art, illustration&#10;&#10;Le contenu généré par l’IA peut être incorrect.">
            <a:extLst>
              <a:ext uri="{FF2B5EF4-FFF2-40B4-BE49-F238E27FC236}">
                <a16:creationId xmlns="" xmlns:a16="http://schemas.microsoft.com/office/drawing/2014/main" id="{FF833A2F-9BE3-1D23-D87C-29A31EC933EC}"/>
              </a:ext>
            </a:extLst>
          </p:cNvPr>
          <p:cNvPicPr>
            <a:picLocks noGrp="1" noChangeAspect="1"/>
          </p:cNvPicPr>
          <p:nvPr>
            <p:ph type="pic" idx="3"/>
          </p:nvPr>
        </p:nvPicPr>
        <p:blipFill>
          <a:blip r:embed="rId8"/>
          <a:srcRect/>
          <a:stretch>
            <a:fillRect/>
          </a:stretch>
        </p:blipFill>
        <p:spPr/>
      </p:pic>
      <p:pic>
        <p:nvPicPr>
          <p:cNvPr id="3" name="Image 2" descr="Une image contenant ligne, Tracé&#10;&#10;Le contenu généré par l’IA peut être incorrect.">
            <a:extLst>
              <a:ext uri="{FF2B5EF4-FFF2-40B4-BE49-F238E27FC236}">
                <a16:creationId xmlns="" xmlns:a16="http://schemas.microsoft.com/office/drawing/2014/main" id="{1CA7479D-D524-B0FA-70A9-C70BAD482541}"/>
              </a:ext>
            </a:extLst>
          </p:cNvPr>
          <p:cNvPicPr>
            <a:picLocks noChangeAspect="1"/>
          </p:cNvPicPr>
          <p:nvPr/>
        </p:nvPicPr>
        <p:blipFill>
          <a:blip r:embed="rId9"/>
          <a:stretch>
            <a:fillRect/>
          </a:stretch>
        </p:blipFill>
        <p:spPr>
          <a:xfrm>
            <a:off x="3216654" y="2408902"/>
            <a:ext cx="2920530" cy="2721796"/>
          </a:xfrm>
          <a:prstGeom prst="rect">
            <a:avLst/>
          </a:prstGeom>
          <a:ln>
            <a:solidFill>
              <a:srgbClr val="434E7B"/>
            </a:solidFill>
          </a:ln>
        </p:spPr>
      </p:pic>
    </p:spTree>
    <p:extLst>
      <p:ext uri="{BB962C8B-B14F-4D97-AF65-F5344CB8AC3E}">
        <p14:creationId xmlns:p14="http://schemas.microsoft.com/office/powerpoint/2010/main" val="3986721305"/>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67"/>
        <p:cNvGrpSpPr/>
        <p:nvPr/>
      </p:nvGrpSpPr>
      <p:grpSpPr>
        <a:xfrm>
          <a:off x="0" y="0"/>
          <a:ext cx="0" cy="0"/>
          <a:chOff x="0" y="0"/>
          <a:chExt cx="0" cy="0"/>
        </a:xfrm>
      </p:grpSpPr>
      <p:sp>
        <p:nvSpPr>
          <p:cNvPr id="2470" name="Google Shape;2470;p115"/>
          <p:cNvSpPr txBox="1">
            <a:spLocks noGrp="1"/>
          </p:cNvSpPr>
          <p:nvPr>
            <p:ph type="title"/>
          </p:nvPr>
        </p:nvSpPr>
        <p:spPr>
          <a:xfrm>
            <a:off x="661063" y="734789"/>
            <a:ext cx="6840000" cy="612000"/>
          </a:xfrm>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الآن اكتبوا على الألواح حرف الضاد في بداية الكلمة. ارفعوا الألواح </a:t>
            </a:r>
            <a:r>
              <a:rPr lang="ar-S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صححوا.</a:t>
            </a:r>
            <a:endParaRPr sz="2400" b="1" dirty="0">
              <a:solidFill>
                <a:schemeClr val="bg1">
                  <a:lumMod val="50000"/>
                </a:schemeClr>
              </a:solidFill>
            </a:endParaRPr>
          </a:p>
        </p:txBody>
      </p:sp>
      <p:pic>
        <p:nvPicPr>
          <p:cNvPr id="6" name="Espace réservé pour une image  5" descr="Une image contenant habits, Animation, Dessin animé, dessin humoristique&#10;&#10;Le contenu généré par l’IA peut être incorrect.">
            <a:extLst>
              <a:ext uri="{FF2B5EF4-FFF2-40B4-BE49-F238E27FC236}">
                <a16:creationId xmlns="" xmlns:a16="http://schemas.microsoft.com/office/drawing/2014/main" id="{7F3FF5C8-816A-C476-4D4F-CD39A010062B}"/>
              </a:ext>
            </a:extLst>
          </p:cNvPr>
          <p:cNvPicPr>
            <a:picLocks noGrp="1" noChangeAspect="1"/>
          </p:cNvPicPr>
          <p:nvPr>
            <p:ph type="pic" idx="3"/>
          </p:nvPr>
        </p:nvPicPr>
        <p:blipFill>
          <a:blip r:embed="rId3"/>
          <a:srcRect/>
          <a:stretch>
            <a:fillRect/>
          </a:stretch>
        </p:blipFill>
        <p:spPr>
          <a:xfrm>
            <a:off x="7960105" y="719856"/>
            <a:ext cx="792000" cy="792000"/>
          </a:xfrm>
        </p:spPr>
      </p:pic>
      <p:sp>
        <p:nvSpPr>
          <p:cNvPr id="7" name="Google Shape;563;p140">
            <a:extLst>
              <a:ext uri="{FF2B5EF4-FFF2-40B4-BE49-F238E27FC236}">
                <a16:creationId xmlns="" xmlns:a16="http://schemas.microsoft.com/office/drawing/2014/main" id="{7FB537AF-6AE1-4C2E-8508-EDB202F95F8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 xmlns:a16="http://schemas.microsoft.com/office/drawing/2014/main" id="{990934EC-8DE0-4AF2-99FE-E300BA08050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 xmlns:a16="http://schemas.microsoft.com/office/drawing/2014/main" id="{9DF06299-B304-4C6F-B43A-B85BB60ED80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 xmlns:a16="http://schemas.microsoft.com/office/drawing/2014/main" id="{05A7D1DE-C094-437D-8C9B-1871CF0DA96A}"/>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 xmlns:a16="http://schemas.microsoft.com/office/drawing/2014/main" id="{07DE4026-4ACD-4540-BC75-FA804D98E0F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 xmlns:a16="http://schemas.microsoft.com/office/drawing/2014/main" id="{12ADE992-F7F2-4F29-86E0-FF31FBD18F0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 xmlns:a16="http://schemas.microsoft.com/office/drawing/2014/main" id="{EEF9F5E0-312A-4181-9AED-AFDEEBB0C2EB}"/>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 xmlns:a16="http://schemas.microsoft.com/office/drawing/2014/main" id="{78076783-D775-4331-B36B-8004F112EE42}"/>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 xmlns:a16="http://schemas.microsoft.com/office/drawing/2014/main" id="{2D6BD1B1-5E70-41D5-8272-867FDB5CC5E4}"/>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 xmlns:a16="http://schemas.microsoft.com/office/drawing/2014/main" id="{498E629E-E5D6-492B-89FB-1D229BF1430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3" name="Google Shape;2468;p115">
            <a:extLst>
              <a:ext uri="{FF2B5EF4-FFF2-40B4-BE49-F238E27FC236}">
                <a16:creationId xmlns="" xmlns:a16="http://schemas.microsoft.com/office/drawing/2014/main" id="{C794FE67-1E65-5F8F-5E47-66902E17DECC}"/>
              </a:ext>
            </a:extLst>
          </p:cNvPr>
          <p:cNvPicPr preferRelativeResize="0"/>
          <p:nvPr/>
        </p:nvPicPr>
        <p:blipFill rotWithShape="1">
          <a:blip r:embed="rId9">
            <a:alphaModFix/>
          </a:blip>
          <a:srcRect/>
          <a:stretch/>
        </p:blipFill>
        <p:spPr>
          <a:xfrm>
            <a:off x="2524125" y="2096290"/>
            <a:ext cx="4095750" cy="3267075"/>
          </a:xfrm>
          <a:prstGeom prst="rect">
            <a:avLst/>
          </a:prstGeom>
          <a:noFill/>
          <a:ln>
            <a:noFill/>
          </a:ln>
        </p:spPr>
      </p:pic>
      <p:sp>
        <p:nvSpPr>
          <p:cNvPr id="4" name="Google Shape;2469;p115">
            <a:extLst>
              <a:ext uri="{FF2B5EF4-FFF2-40B4-BE49-F238E27FC236}">
                <a16:creationId xmlns="" xmlns:a16="http://schemas.microsoft.com/office/drawing/2014/main" id="{2035AE08-2ECA-0381-D630-B3957E8A93B7}"/>
              </a:ext>
            </a:extLst>
          </p:cNvPr>
          <p:cNvSpPr txBox="1"/>
          <p:nvPr/>
        </p:nvSpPr>
        <p:spPr>
          <a:xfrm>
            <a:off x="3365946" y="3028272"/>
            <a:ext cx="2304661" cy="186200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MA" sz="11500" b="1" dirty="0">
                <a:solidFill>
                  <a:srgbClr val="C00000"/>
                </a:solidFill>
                <a:latin typeface="Microsoft Uighur" panose="02000000000000000000" pitchFamily="2" charset="-78"/>
                <a:cs typeface="Microsoft Uighur" panose="02000000000000000000" pitchFamily="2" charset="-78"/>
              </a:rPr>
              <a:t>ضــ</a:t>
            </a:r>
            <a:r>
              <a:rPr lang="ar-MA" sz="11500" b="1" dirty="0">
                <a:solidFill>
                  <a:srgbClr val="C00000"/>
                </a:solidFill>
                <a:latin typeface="Microsoft Uighur" panose="02000000000000000000" pitchFamily="2" charset="-78"/>
                <a:cs typeface="Microsoft Uighur" panose="02000000000000000000" pitchFamily="2" charset="-78"/>
                <a:sym typeface="Arial"/>
              </a:rPr>
              <a:t>ـ</a:t>
            </a:r>
            <a:endParaRPr lang="ar-MA" sz="16600" b="1" dirty="0">
              <a:solidFill>
                <a:srgbClr val="C00000"/>
              </a:solidFill>
              <a:latin typeface="Microsoft Uighur" panose="02000000000000000000" pitchFamily="2" charset="-78"/>
              <a:cs typeface="Microsoft Uighur" panose="02000000000000000000" pitchFamily="2" charset="-78"/>
              <a:sym typeface="Arial"/>
            </a:endParaRPr>
          </a:p>
        </p:txBody>
      </p:sp>
    </p:spTree>
    <p:extLst>
      <p:ext uri="{BB962C8B-B14F-4D97-AF65-F5344CB8AC3E}">
        <p14:creationId xmlns:p14="http://schemas.microsoft.com/office/powerpoint/2010/main" val="200987292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 xmlns:a16="http://schemas.microsoft.com/office/drawing/2014/main" id="{D0C64BAE-F8F0-6DD3-7BEA-EAEAD918D20B}"/>
            </a:ext>
          </a:extLst>
        </p:cNvPr>
        <p:cNvGrpSpPr/>
        <p:nvPr/>
      </p:nvGrpSpPr>
      <p:grpSpPr>
        <a:xfrm>
          <a:off x="0" y="0"/>
          <a:ext cx="0" cy="0"/>
          <a:chOff x="0" y="0"/>
          <a:chExt cx="0" cy="0"/>
        </a:xfrm>
      </p:grpSpPr>
      <p:sp>
        <p:nvSpPr>
          <p:cNvPr id="2452" name="Google Shape;2452;p113">
            <a:extLst>
              <a:ext uri="{FF2B5EF4-FFF2-40B4-BE49-F238E27FC236}">
                <a16:creationId xmlns="" xmlns:a16="http://schemas.microsoft.com/office/drawing/2014/main" id="{0E20DF9D-1BCD-E3CD-1446-73B27275FE19}"/>
              </a:ext>
            </a:extLst>
          </p:cNvPr>
          <p:cNvSpPr txBox="1">
            <a:spLocks noGrp="1"/>
          </p:cNvSpPr>
          <p:nvPr>
            <p:ph type="title"/>
          </p:nvPr>
        </p:nvSpPr>
        <p:spPr>
          <a:xfrm>
            <a:off x="250825" y="775274"/>
            <a:ext cx="7245607" cy="612000"/>
          </a:xfrm>
          <a:prstGeom prst="rect">
            <a:avLst/>
          </a:prstGeom>
          <a:noFill/>
          <a:ln>
            <a:noFill/>
          </a:ln>
        </p:spPr>
        <p:txBody>
          <a:bodyPr spcFirstLastPara="1" wrap="square" lIns="91425" tIns="45700" rIns="91425" bIns="45700" anchor="ctr" anchorCtr="0">
            <a:noAutofit/>
          </a:bodyPr>
          <a:lstStyle/>
          <a:p>
            <a:pPr lv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سأكتب على سبورة الكتابة، حرف الضاد في وسط الكلمة مع وصف مساره.  تابعوا معي.</a:t>
            </a:r>
            <a:endParaRPr lang="ar-MA" sz="2400" b="1" i="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563;p140">
            <a:extLst>
              <a:ext uri="{FF2B5EF4-FFF2-40B4-BE49-F238E27FC236}">
                <a16:creationId xmlns="" xmlns:a16="http://schemas.microsoft.com/office/drawing/2014/main" id="{3E8AAE54-1CCF-5ED8-591F-836E3498EC5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 xmlns:a16="http://schemas.microsoft.com/office/drawing/2014/main" id="{D36F260C-A262-4BAA-CD7A-8B0A4DFBFF8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 xmlns:a16="http://schemas.microsoft.com/office/drawing/2014/main" id="{4F0FB1FD-5556-8D7E-5F22-6AB5CAD2949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 xmlns:a16="http://schemas.microsoft.com/office/drawing/2014/main" id="{31B6F5E1-46DB-0F6B-9A14-7C409621AF8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 xmlns:a16="http://schemas.microsoft.com/office/drawing/2014/main" id="{73C5486A-3488-2E4F-9933-31E3AA7737C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 xmlns:a16="http://schemas.microsoft.com/office/drawing/2014/main" id="{DD78D57B-DFC4-00B3-7F7B-CECA2E132ADA}"/>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 xmlns:a16="http://schemas.microsoft.com/office/drawing/2014/main" id="{EF6B37EF-F8CF-83D7-61FB-5B094FFC11C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 xmlns:a16="http://schemas.microsoft.com/office/drawing/2014/main" id="{1DF671E4-B35F-451C-ED02-D74877E8B83A}"/>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 xmlns:a16="http://schemas.microsoft.com/office/drawing/2014/main" id="{8DBDC92B-B982-ECEE-1009-32443DED2578}"/>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 xmlns:a16="http://schemas.microsoft.com/office/drawing/2014/main" id="{AE94BAAD-D017-2FE1-0B32-9FEEFE9063E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dessin humoristique, dessin, art, illustration&#10;&#10;Le contenu généré par l’IA peut être incorrect.">
            <a:extLst>
              <a:ext uri="{FF2B5EF4-FFF2-40B4-BE49-F238E27FC236}">
                <a16:creationId xmlns="" xmlns:a16="http://schemas.microsoft.com/office/drawing/2014/main" id="{BE03BEFF-3A80-6DEE-9A1C-9A00FC891A24}"/>
              </a:ext>
            </a:extLst>
          </p:cNvPr>
          <p:cNvPicPr>
            <a:picLocks noGrp="1" noChangeAspect="1"/>
          </p:cNvPicPr>
          <p:nvPr>
            <p:ph type="pic" idx="3"/>
          </p:nvPr>
        </p:nvPicPr>
        <p:blipFill>
          <a:blip r:embed="rId8"/>
          <a:srcRect/>
          <a:stretch>
            <a:fillRect/>
          </a:stretch>
        </p:blipFill>
        <p:spPr/>
      </p:pic>
      <p:pic>
        <p:nvPicPr>
          <p:cNvPr id="4" name="Image 3" descr="Une image contenant ligne, Tracé, Parallèle, capture d’écran&#10;&#10;Le contenu généré par l’IA peut être incorrect.">
            <a:extLst>
              <a:ext uri="{FF2B5EF4-FFF2-40B4-BE49-F238E27FC236}">
                <a16:creationId xmlns="" xmlns:a16="http://schemas.microsoft.com/office/drawing/2014/main" id="{CEECD625-71C4-054F-834A-460F9C79BCD7}"/>
              </a:ext>
            </a:extLst>
          </p:cNvPr>
          <p:cNvPicPr>
            <a:picLocks noChangeAspect="1"/>
          </p:cNvPicPr>
          <p:nvPr/>
        </p:nvPicPr>
        <p:blipFill>
          <a:blip r:embed="rId9"/>
          <a:stretch>
            <a:fillRect/>
          </a:stretch>
        </p:blipFill>
        <p:spPr>
          <a:xfrm>
            <a:off x="2920275" y="2281084"/>
            <a:ext cx="3303450" cy="2979407"/>
          </a:xfrm>
          <a:prstGeom prst="rect">
            <a:avLst/>
          </a:prstGeom>
          <a:ln>
            <a:solidFill>
              <a:srgbClr val="434E7B"/>
            </a:solidFill>
          </a:ln>
        </p:spPr>
      </p:pic>
    </p:spTree>
    <p:extLst>
      <p:ext uri="{BB962C8B-B14F-4D97-AF65-F5344CB8AC3E}">
        <p14:creationId xmlns:p14="http://schemas.microsoft.com/office/powerpoint/2010/main" val="1578888624"/>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92">
          <a:extLst>
            <a:ext uri="{FF2B5EF4-FFF2-40B4-BE49-F238E27FC236}">
              <a16:creationId xmlns="" xmlns:a16="http://schemas.microsoft.com/office/drawing/2014/main" id="{B45648DA-399C-3FE6-F73B-60A5CFCD81A8}"/>
            </a:ext>
          </a:extLst>
        </p:cNvPr>
        <p:cNvGrpSpPr/>
        <p:nvPr/>
      </p:nvGrpSpPr>
      <p:grpSpPr>
        <a:xfrm>
          <a:off x="0" y="0"/>
          <a:ext cx="0" cy="0"/>
          <a:chOff x="0" y="0"/>
          <a:chExt cx="0" cy="0"/>
        </a:xfrm>
      </p:grpSpPr>
      <p:sp>
        <p:nvSpPr>
          <p:cNvPr id="2495" name="Google Shape;2495;p118">
            <a:extLst>
              <a:ext uri="{FF2B5EF4-FFF2-40B4-BE49-F238E27FC236}">
                <a16:creationId xmlns="" xmlns:a16="http://schemas.microsoft.com/office/drawing/2014/main" id="{37A5879E-85DA-BB57-3252-76FC120A7536}"/>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pPr>
            <a:r>
              <a:rPr kumimoji="0" lang="ar-MA" sz="2400" b="1" i="0" u="none" strike="noStrike" kern="0" cap="none" spc="0" normalizeH="0" baseline="0" noProof="0" dirty="0">
                <a:ln>
                  <a:noFill/>
                </a:ln>
                <a:solidFill>
                  <a:schemeClr val="bg1">
                    <a:lumMod val="50000"/>
                  </a:schemeClr>
                </a:solidFill>
                <a:effectLst/>
                <a:uLnTx/>
                <a:uFillTx/>
                <a:latin typeface="Microsoft Uighur" panose="02000000000000000000" pitchFamily="2" charset="-78"/>
                <a:ea typeface="Arial"/>
                <a:cs typeface="Microsoft Uighur" panose="02000000000000000000" pitchFamily="2" charset="-78"/>
                <a:sym typeface="Arial"/>
              </a:rPr>
              <a:t>اكتبوا على الألواح حرف الضاد في وسط الكلمة.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ارفعوا الألواح </a:t>
            </a:r>
            <a:r>
              <a:rPr lang="ar-S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صححوا.</a:t>
            </a:r>
            <a:endParaRPr sz="2400" b="1" dirty="0">
              <a:solidFill>
                <a:schemeClr val="bg1">
                  <a:lumMod val="50000"/>
                </a:schemeClr>
              </a:solidFill>
            </a:endParaRPr>
          </a:p>
        </p:txBody>
      </p:sp>
      <p:pic>
        <p:nvPicPr>
          <p:cNvPr id="5" name="Espace réservé pour une image  5" descr="Une image contenant habits, Animation, Dessin animé, dessin humoristique&#10;&#10;Le contenu généré par l’IA peut être incorrect.">
            <a:extLst>
              <a:ext uri="{FF2B5EF4-FFF2-40B4-BE49-F238E27FC236}">
                <a16:creationId xmlns="" xmlns:a16="http://schemas.microsoft.com/office/drawing/2014/main" id="{B3B4E124-556C-618C-617A-01897D8FC9AA}"/>
              </a:ext>
            </a:extLst>
          </p:cNvPr>
          <p:cNvPicPr>
            <a:picLocks noChangeAspect="1"/>
          </p:cNvPicPr>
          <p:nvPr/>
        </p:nvPicPr>
        <p:blipFill>
          <a:blip r:embed="rId3"/>
          <a:srcRect/>
          <a:stretch>
            <a:fillRect/>
          </a:stretch>
        </p:blipFill>
        <p:spPr>
          <a:xfrm>
            <a:off x="7959600" y="648000"/>
            <a:ext cx="792000" cy="792000"/>
          </a:xfrm>
          <a:prstGeom prst="rect">
            <a:avLst/>
          </a:prstGeom>
          <a:noFill/>
          <a:ln>
            <a:noFill/>
          </a:ln>
        </p:spPr>
      </p:pic>
      <p:sp>
        <p:nvSpPr>
          <p:cNvPr id="7" name="Google Shape;563;p140">
            <a:extLst>
              <a:ext uri="{FF2B5EF4-FFF2-40B4-BE49-F238E27FC236}">
                <a16:creationId xmlns="" xmlns:a16="http://schemas.microsoft.com/office/drawing/2014/main" id="{EFAAE1FA-B5C5-D073-BF98-C70494BE8443}"/>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 xmlns:a16="http://schemas.microsoft.com/office/drawing/2014/main" id="{B1A69EBE-C8F1-2BB7-F26E-46828E423BC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 xmlns:a16="http://schemas.microsoft.com/office/drawing/2014/main" id="{BCFF79FA-AE09-47F8-DD59-0C21F3E4A5C2}"/>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 xmlns:a16="http://schemas.microsoft.com/office/drawing/2014/main" id="{B8B90725-1E91-2465-D6B0-22D16D28B55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 xmlns:a16="http://schemas.microsoft.com/office/drawing/2014/main" id="{8F447CDE-F146-DB72-A2FE-D57AE94AEC9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 xmlns:a16="http://schemas.microsoft.com/office/drawing/2014/main" id="{D0F2B41F-2A03-627B-7C10-511B42C5A66B}"/>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 xmlns:a16="http://schemas.microsoft.com/office/drawing/2014/main" id="{3C67693D-1DCB-1009-C895-8E87FEDFE867}"/>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 xmlns:a16="http://schemas.microsoft.com/office/drawing/2014/main" id="{6AA415F7-AFFC-30B0-FD35-2CD814B9A4FC}"/>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 xmlns:a16="http://schemas.microsoft.com/office/drawing/2014/main" id="{0F9560A9-B2E4-5B2E-6280-C69B81F6F66C}"/>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 xmlns:a16="http://schemas.microsoft.com/office/drawing/2014/main" id="{93BCD62C-C6F9-2212-C98B-8D88D1C640C4}"/>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3" name="Google Shape;2468;p115">
            <a:extLst>
              <a:ext uri="{FF2B5EF4-FFF2-40B4-BE49-F238E27FC236}">
                <a16:creationId xmlns="" xmlns:a16="http://schemas.microsoft.com/office/drawing/2014/main" id="{EFD84B7F-6A8E-68C9-2129-AED1036F7932}"/>
              </a:ext>
            </a:extLst>
          </p:cNvPr>
          <p:cNvPicPr preferRelativeResize="0"/>
          <p:nvPr/>
        </p:nvPicPr>
        <p:blipFill rotWithShape="1">
          <a:blip r:embed="rId9">
            <a:alphaModFix/>
          </a:blip>
          <a:srcRect/>
          <a:stretch/>
        </p:blipFill>
        <p:spPr>
          <a:xfrm>
            <a:off x="2524125" y="2096290"/>
            <a:ext cx="4095750" cy="3267075"/>
          </a:xfrm>
          <a:prstGeom prst="rect">
            <a:avLst/>
          </a:prstGeom>
          <a:noFill/>
          <a:ln>
            <a:noFill/>
          </a:ln>
        </p:spPr>
      </p:pic>
      <p:sp>
        <p:nvSpPr>
          <p:cNvPr id="4" name="Google Shape;2469;p115">
            <a:extLst>
              <a:ext uri="{FF2B5EF4-FFF2-40B4-BE49-F238E27FC236}">
                <a16:creationId xmlns="" xmlns:a16="http://schemas.microsoft.com/office/drawing/2014/main" id="{FD8F1A33-7A20-3571-B6DA-74F1A54B4DD8}"/>
              </a:ext>
            </a:extLst>
          </p:cNvPr>
          <p:cNvSpPr txBox="1"/>
          <p:nvPr/>
        </p:nvSpPr>
        <p:spPr>
          <a:xfrm>
            <a:off x="3045350" y="3028272"/>
            <a:ext cx="3039538" cy="186200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MA" sz="11500" b="1" dirty="0">
                <a:solidFill>
                  <a:srgbClr val="C00000"/>
                </a:solidFill>
                <a:latin typeface="Microsoft Uighur" panose="02000000000000000000" pitchFamily="2" charset="-78"/>
                <a:cs typeface="Microsoft Uighur" panose="02000000000000000000" pitchFamily="2" charset="-78"/>
                <a:sym typeface="Arial"/>
              </a:rPr>
              <a:t>ــضــ</a:t>
            </a:r>
            <a:endParaRPr lang="ar-MA" sz="16600" dirty="0">
              <a:solidFill>
                <a:srgbClr val="C00000"/>
              </a:solidFill>
              <a:latin typeface="Microsoft Uighur" panose="02000000000000000000" pitchFamily="2" charset="-78"/>
              <a:cs typeface="Microsoft Uighur" panose="02000000000000000000" pitchFamily="2" charset="-78"/>
              <a:sym typeface="Arial"/>
            </a:endParaRPr>
          </a:p>
        </p:txBody>
      </p:sp>
    </p:spTree>
    <p:extLst>
      <p:ext uri="{BB962C8B-B14F-4D97-AF65-F5344CB8AC3E}">
        <p14:creationId xmlns:p14="http://schemas.microsoft.com/office/powerpoint/2010/main" val="2019315243"/>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 xmlns:a16="http://schemas.microsoft.com/office/drawing/2014/main" id="{8EB6EE68-6ED4-0881-0B2F-66FD1D90D7AC}"/>
            </a:ext>
          </a:extLst>
        </p:cNvPr>
        <p:cNvGrpSpPr/>
        <p:nvPr/>
      </p:nvGrpSpPr>
      <p:grpSpPr>
        <a:xfrm>
          <a:off x="0" y="0"/>
          <a:ext cx="0" cy="0"/>
          <a:chOff x="0" y="0"/>
          <a:chExt cx="0" cy="0"/>
        </a:xfrm>
      </p:grpSpPr>
      <p:sp>
        <p:nvSpPr>
          <p:cNvPr id="2452" name="Google Shape;2452;p113">
            <a:extLst>
              <a:ext uri="{FF2B5EF4-FFF2-40B4-BE49-F238E27FC236}">
                <a16:creationId xmlns="" xmlns:a16="http://schemas.microsoft.com/office/drawing/2014/main" id="{5F97D77A-9BB0-D36C-47A6-CED7D032DB98}"/>
              </a:ext>
            </a:extLst>
          </p:cNvPr>
          <p:cNvSpPr txBox="1">
            <a:spLocks noGrp="1"/>
          </p:cNvSpPr>
          <p:nvPr>
            <p:ph type="title"/>
          </p:nvPr>
        </p:nvSpPr>
        <p:spPr>
          <a:xfrm>
            <a:off x="250825" y="775274"/>
            <a:ext cx="7245607" cy="612000"/>
          </a:xfrm>
          <a:prstGeom prst="rect">
            <a:avLst/>
          </a:prstGeom>
          <a:noFill/>
          <a:ln>
            <a:noFill/>
          </a:ln>
        </p:spPr>
        <p:txBody>
          <a:bodyPr spcFirstLastPara="1" wrap="square" lIns="91425" tIns="45700" rIns="91425" bIns="45700" anchor="ctr" anchorCtr="0">
            <a:noAutofit/>
          </a:bodyPr>
          <a:lstStyle/>
          <a:p>
            <a:pPr lvl="0">
              <a:lnSpc>
                <a:spcPct val="100000"/>
              </a:lnSpc>
              <a:buClrTx/>
              <a:buSzTx/>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الآن سأكتب على سبورة الكتابة، حرف الضاد في آخر الكلمة مع وصف مساره.  تابعوا معي.</a:t>
            </a:r>
            <a:endParaRPr lang="ar-MA" sz="2400" b="1" i="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6" name="Google Shape;563;p140">
            <a:extLst>
              <a:ext uri="{FF2B5EF4-FFF2-40B4-BE49-F238E27FC236}">
                <a16:creationId xmlns="" xmlns:a16="http://schemas.microsoft.com/office/drawing/2014/main" id="{41B6F519-B722-CB62-F9D9-5BA77D76F4F1}"/>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7" name="Google Shape;564;p140">
            <a:extLst>
              <a:ext uri="{FF2B5EF4-FFF2-40B4-BE49-F238E27FC236}">
                <a16:creationId xmlns="" xmlns:a16="http://schemas.microsoft.com/office/drawing/2014/main" id="{0EDCA2B6-BD1F-57C1-B36D-113C086A44C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5;p140">
            <a:extLst>
              <a:ext uri="{FF2B5EF4-FFF2-40B4-BE49-F238E27FC236}">
                <a16:creationId xmlns="" xmlns:a16="http://schemas.microsoft.com/office/drawing/2014/main" id="{DC18306E-A510-BBA0-DBA2-E0B548BF662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6;p140">
            <a:extLst>
              <a:ext uri="{FF2B5EF4-FFF2-40B4-BE49-F238E27FC236}">
                <a16:creationId xmlns="" xmlns:a16="http://schemas.microsoft.com/office/drawing/2014/main" id="{98C0E08F-77EB-07D7-8DD7-35F7C7ED3FB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7;p140">
            <a:extLst>
              <a:ext uri="{FF2B5EF4-FFF2-40B4-BE49-F238E27FC236}">
                <a16:creationId xmlns="" xmlns:a16="http://schemas.microsoft.com/office/drawing/2014/main" id="{BEA179DC-6602-DF77-77E3-6945778B2D8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1" name="Google Shape;568;p140">
            <a:extLst>
              <a:ext uri="{FF2B5EF4-FFF2-40B4-BE49-F238E27FC236}">
                <a16:creationId xmlns="" xmlns:a16="http://schemas.microsoft.com/office/drawing/2014/main" id="{CED1800B-192D-7BF1-C2F3-7D8656372C13}"/>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 xmlns:a16="http://schemas.microsoft.com/office/drawing/2014/main" id="{C120C5D1-1B7A-8FF6-2823-4C30E8BFCA1C}"/>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 xmlns:a16="http://schemas.microsoft.com/office/drawing/2014/main" id="{90C1B656-2548-B35E-0886-E99E871A2C8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 xmlns:a16="http://schemas.microsoft.com/office/drawing/2014/main" id="{C9EA0BEC-388F-693F-8A55-216D8B22B45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 xmlns:a16="http://schemas.microsoft.com/office/drawing/2014/main" id="{110F71AC-3337-BDBF-FBE3-71DFE9479FA9}"/>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dessin humoristique, dessin, art, illustration&#10;&#10;Le contenu généré par l’IA peut être incorrect.">
            <a:extLst>
              <a:ext uri="{FF2B5EF4-FFF2-40B4-BE49-F238E27FC236}">
                <a16:creationId xmlns="" xmlns:a16="http://schemas.microsoft.com/office/drawing/2014/main" id="{DF25A724-E062-7295-F902-35CCC0411E5B}"/>
              </a:ext>
            </a:extLst>
          </p:cNvPr>
          <p:cNvPicPr>
            <a:picLocks noGrp="1" noChangeAspect="1"/>
          </p:cNvPicPr>
          <p:nvPr>
            <p:ph type="pic" idx="3"/>
          </p:nvPr>
        </p:nvPicPr>
        <p:blipFill>
          <a:blip r:embed="rId8"/>
          <a:srcRect/>
          <a:stretch>
            <a:fillRect/>
          </a:stretch>
        </p:blipFill>
        <p:spPr/>
      </p:pic>
      <p:pic>
        <p:nvPicPr>
          <p:cNvPr id="3" name="Image 2" descr="Une image contenant ligne, Tracé&#10;&#10;Le contenu généré par l’IA peut être incorrect.">
            <a:extLst>
              <a:ext uri="{FF2B5EF4-FFF2-40B4-BE49-F238E27FC236}">
                <a16:creationId xmlns="" xmlns:a16="http://schemas.microsoft.com/office/drawing/2014/main" id="{EB260659-5D80-D6F8-AEA9-38C933C59F85}"/>
              </a:ext>
            </a:extLst>
          </p:cNvPr>
          <p:cNvPicPr>
            <a:picLocks noChangeAspect="1"/>
          </p:cNvPicPr>
          <p:nvPr/>
        </p:nvPicPr>
        <p:blipFill>
          <a:blip r:embed="rId9"/>
          <a:stretch>
            <a:fillRect/>
          </a:stretch>
        </p:blipFill>
        <p:spPr>
          <a:xfrm>
            <a:off x="2911841" y="2240289"/>
            <a:ext cx="3046507" cy="3142612"/>
          </a:xfrm>
          <a:prstGeom prst="rect">
            <a:avLst/>
          </a:prstGeom>
          <a:ln>
            <a:solidFill>
              <a:srgbClr val="434E7B"/>
            </a:solidFill>
          </a:ln>
        </p:spPr>
      </p:pic>
    </p:spTree>
    <p:extLst>
      <p:ext uri="{BB962C8B-B14F-4D97-AF65-F5344CB8AC3E}">
        <p14:creationId xmlns:p14="http://schemas.microsoft.com/office/powerpoint/2010/main" val="416827070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xfrm>
            <a:off x="688697" y="766715"/>
            <a:ext cx="6781951" cy="612000"/>
          </a:xfrm>
          <a:prstGeom prst="rect">
            <a:avLst/>
          </a:prstGeom>
          <a:noFill/>
          <a:ln>
            <a:noFill/>
          </a:ln>
        </p:spPr>
        <p:txBody>
          <a:bodyPr spcFirstLastPara="1" wrap="square" lIns="91425" tIns="45700" rIns="91425" bIns="45700" anchor="ctr" anchorCtr="0">
            <a:no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انتبهوا الآن. سوف نتعلم كلمات جديدة، سنستعملها للتحدث عن أسرتنا. </a:t>
            </a:r>
            <a:endParaRPr sz="2400" dirty="0">
              <a:solidFill>
                <a:schemeClr val="bg1">
                  <a:lumMod val="50000"/>
                </a:schemeClr>
              </a:solidFill>
            </a:endParaRPr>
          </a:p>
        </p:txBody>
      </p:sp>
      <p:pic>
        <p:nvPicPr>
          <p:cNvPr id="4" name="Espace réservé pour une image  3">
            <a:extLst>
              <a:ext uri="{FF2B5EF4-FFF2-40B4-BE49-F238E27FC236}">
                <a16:creationId xmlns="" xmlns:a16="http://schemas.microsoft.com/office/drawing/2014/main" id="{3BFCB2AF-6905-2889-4F65-893E792C460E}"/>
              </a:ext>
            </a:extLst>
          </p:cNvPr>
          <p:cNvPicPr>
            <a:picLocks noGrp="1" noChangeAspect="1"/>
          </p:cNvPicPr>
          <p:nvPr>
            <p:ph type="pic" idx="14"/>
          </p:nvPr>
        </p:nvPicPr>
        <p:blipFill>
          <a:blip r:embed="rId3"/>
          <a:srcRect/>
          <a:stretch>
            <a:fillRect/>
          </a:stretch>
        </p:blipFill>
        <p:spPr>
          <a:xfrm>
            <a:off x="7993063" y="636960"/>
            <a:ext cx="792000" cy="792000"/>
          </a:xfrm>
        </p:spPr>
      </p:pic>
      <p:pic>
        <p:nvPicPr>
          <p:cNvPr id="2" name="Google Shape;86;p130">
            <a:extLst>
              <a:ext uri="{FF2B5EF4-FFF2-40B4-BE49-F238E27FC236}">
                <a16:creationId xmlns="" xmlns:a16="http://schemas.microsoft.com/office/drawing/2014/main" id="{B4C63E6B-5746-E1F3-ECC4-D804A53A42F1}"/>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 xmlns:a16="http://schemas.microsoft.com/office/drawing/2014/main" id="{F91BB4AE-6140-3C54-6D8D-451AFA61C1D0}"/>
              </a:ext>
            </a:extLst>
          </p:cNvPr>
          <p:cNvPicPr preferRelativeResize="0"/>
          <p:nvPr/>
        </p:nvPicPr>
        <p:blipFill rotWithShape="1">
          <a:blip r:embed="rId5">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 xmlns:a16="http://schemas.microsoft.com/office/drawing/2014/main" id="{F2557DA3-CC31-82EA-783B-6C1903B5A740}"/>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6" name="Google Shape;89;p130">
            <a:extLst>
              <a:ext uri="{FF2B5EF4-FFF2-40B4-BE49-F238E27FC236}">
                <a16:creationId xmlns="" xmlns:a16="http://schemas.microsoft.com/office/drawing/2014/main" id="{83552300-D367-CF3C-6928-6DC7C308F616}"/>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7" name="Google Shape;90;p130">
            <a:extLst>
              <a:ext uri="{FF2B5EF4-FFF2-40B4-BE49-F238E27FC236}">
                <a16:creationId xmlns="" xmlns:a16="http://schemas.microsoft.com/office/drawing/2014/main" id="{F4FBB04F-A7F5-A718-7337-820F10C78C5B}"/>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8" name="Google Shape;91;p130">
            <a:extLst>
              <a:ext uri="{FF2B5EF4-FFF2-40B4-BE49-F238E27FC236}">
                <a16:creationId xmlns="" xmlns:a16="http://schemas.microsoft.com/office/drawing/2014/main" id="{1B020A71-E406-C9F9-58C6-6282741756C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92;p130">
            <a:extLst>
              <a:ext uri="{FF2B5EF4-FFF2-40B4-BE49-F238E27FC236}">
                <a16:creationId xmlns="" xmlns:a16="http://schemas.microsoft.com/office/drawing/2014/main" id="{FCD3F637-23C2-82D4-90DC-1F29048F369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0" name="Google Shape;93;p130">
            <a:extLst>
              <a:ext uri="{FF2B5EF4-FFF2-40B4-BE49-F238E27FC236}">
                <a16:creationId xmlns="" xmlns:a16="http://schemas.microsoft.com/office/drawing/2014/main" id="{55FD3270-7CCD-EACC-E8C0-101280FF649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Google Shape;94;p130">
            <a:extLst>
              <a:ext uri="{FF2B5EF4-FFF2-40B4-BE49-F238E27FC236}">
                <a16:creationId xmlns="" xmlns:a16="http://schemas.microsoft.com/office/drawing/2014/main" id="{5D1ED1D6-2EA7-0A6F-3AD9-2A23F75EF41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2" name="Google Shape;95;p130">
            <a:extLst>
              <a:ext uri="{FF2B5EF4-FFF2-40B4-BE49-F238E27FC236}">
                <a16:creationId xmlns="" xmlns:a16="http://schemas.microsoft.com/office/drawing/2014/main" id="{0215B396-2C00-7220-C138-0F8FEBAF963C}"/>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5" name="Espace réservé pour une image  14">
            <a:extLst>
              <a:ext uri="{FF2B5EF4-FFF2-40B4-BE49-F238E27FC236}">
                <a16:creationId xmlns="" xmlns:a16="http://schemas.microsoft.com/office/drawing/2014/main" id="{66343AC0-4D0C-F240-0288-81C3BCE1B973}"/>
              </a:ext>
            </a:extLst>
          </p:cNvPr>
          <p:cNvSpPr>
            <a:spLocks noGrp="1"/>
          </p:cNvSpPr>
          <p:nvPr>
            <p:ph type="pic" idx="13"/>
          </p:nvPr>
        </p:nvSpPr>
        <p:spPr/>
        <p:txBody>
          <a:bodyPr/>
          <a:lstStyle/>
          <a:p>
            <a:endParaRPr lang="fr-MA"/>
          </a:p>
        </p:txBody>
      </p:sp>
      <p:sp>
        <p:nvSpPr>
          <p:cNvPr id="17" name="Espace réservé pour une image  16">
            <a:extLst>
              <a:ext uri="{FF2B5EF4-FFF2-40B4-BE49-F238E27FC236}">
                <a16:creationId xmlns="" xmlns:a16="http://schemas.microsoft.com/office/drawing/2014/main" id="{0FFB3BDA-B9EC-D5D8-27C4-4165D17A06F5}"/>
              </a:ext>
            </a:extLst>
          </p:cNvPr>
          <p:cNvSpPr>
            <a:spLocks noGrp="1"/>
          </p:cNvSpPr>
          <p:nvPr>
            <p:ph type="pic" idx="9"/>
          </p:nvPr>
        </p:nvSpPr>
        <p:spPr/>
        <p:txBody>
          <a:bodyPr/>
          <a:lstStyle/>
          <a:p>
            <a:endParaRPr lang="fr-MA"/>
          </a:p>
        </p:txBody>
      </p:sp>
      <p:sp>
        <p:nvSpPr>
          <p:cNvPr id="19" name="Espace réservé pour une image  18">
            <a:extLst>
              <a:ext uri="{FF2B5EF4-FFF2-40B4-BE49-F238E27FC236}">
                <a16:creationId xmlns="" xmlns:a16="http://schemas.microsoft.com/office/drawing/2014/main" id="{C7437E62-CDEE-418E-3205-9F1E83A42042}"/>
              </a:ext>
            </a:extLst>
          </p:cNvPr>
          <p:cNvSpPr>
            <a:spLocks noGrp="1"/>
          </p:cNvSpPr>
          <p:nvPr>
            <p:ph type="pic" idx="8"/>
          </p:nvPr>
        </p:nvSpPr>
        <p:spPr/>
        <p:txBody>
          <a:bodyPr/>
          <a:lstStyle/>
          <a:p>
            <a:endParaRPr lang="fr-MA"/>
          </a:p>
        </p:txBody>
      </p:sp>
      <p:sp>
        <p:nvSpPr>
          <p:cNvPr id="21" name="Espace réservé pour une image  20">
            <a:extLst>
              <a:ext uri="{FF2B5EF4-FFF2-40B4-BE49-F238E27FC236}">
                <a16:creationId xmlns="" xmlns:a16="http://schemas.microsoft.com/office/drawing/2014/main" id="{ACEA53FB-F134-9D20-BEB0-B47750C5F33B}"/>
              </a:ext>
            </a:extLst>
          </p:cNvPr>
          <p:cNvSpPr>
            <a:spLocks noGrp="1"/>
          </p:cNvSpPr>
          <p:nvPr>
            <p:ph type="pic" idx="5"/>
          </p:nvPr>
        </p:nvSpPr>
        <p:spPr/>
        <p:txBody>
          <a:bodyPr/>
          <a:lstStyle/>
          <a:p>
            <a:endParaRPr lang="fr-MA"/>
          </a:p>
        </p:txBody>
      </p:sp>
      <p:sp>
        <p:nvSpPr>
          <p:cNvPr id="23" name="Espace réservé pour une image  22">
            <a:extLst>
              <a:ext uri="{FF2B5EF4-FFF2-40B4-BE49-F238E27FC236}">
                <a16:creationId xmlns="" xmlns:a16="http://schemas.microsoft.com/office/drawing/2014/main" id="{6ACF2B69-821C-A685-FC66-280AD3CCB64E}"/>
              </a:ext>
            </a:extLst>
          </p:cNvPr>
          <p:cNvSpPr>
            <a:spLocks noGrp="1"/>
          </p:cNvSpPr>
          <p:nvPr>
            <p:ph type="pic" idx="6"/>
          </p:nvPr>
        </p:nvSpPr>
        <p:spPr/>
        <p:txBody>
          <a:bodyPr/>
          <a:lstStyle/>
          <a:p>
            <a:endParaRPr lang="fr-MA"/>
          </a:p>
        </p:txBody>
      </p:sp>
      <p:sp>
        <p:nvSpPr>
          <p:cNvPr id="25" name="Espace réservé pour une image  24">
            <a:extLst>
              <a:ext uri="{FF2B5EF4-FFF2-40B4-BE49-F238E27FC236}">
                <a16:creationId xmlns="" xmlns:a16="http://schemas.microsoft.com/office/drawing/2014/main" id="{6EF48011-D583-BECD-54E9-795EF888EDB3}"/>
              </a:ext>
            </a:extLst>
          </p:cNvPr>
          <p:cNvSpPr>
            <a:spLocks noGrp="1"/>
          </p:cNvSpPr>
          <p:nvPr>
            <p:ph type="pic" idx="3"/>
          </p:nvPr>
        </p:nvSpPr>
        <p:spPr/>
        <p:txBody>
          <a:bodyPr/>
          <a:lstStyle/>
          <a:p>
            <a:endParaRPr lang="fr-MA"/>
          </a:p>
        </p:txBody>
      </p:sp>
      <p:pic>
        <p:nvPicPr>
          <p:cNvPr id="26" name="Image 25">
            <a:extLst>
              <a:ext uri="{FF2B5EF4-FFF2-40B4-BE49-F238E27FC236}">
                <a16:creationId xmlns="" xmlns:a16="http://schemas.microsoft.com/office/drawing/2014/main" id="{C8BEB581-3E80-1981-ED7B-E6BE86EA3B38}"/>
              </a:ext>
            </a:extLst>
          </p:cNvPr>
          <p:cNvPicPr>
            <a:picLocks noChangeAspect="1"/>
          </p:cNvPicPr>
          <p:nvPr/>
        </p:nvPicPr>
        <p:blipFill>
          <a:blip r:embed="rId9"/>
          <a:srcRect l="7695" t="4141" r="8662" b="24722"/>
          <a:stretch/>
        </p:blipFill>
        <p:spPr>
          <a:xfrm>
            <a:off x="1470717" y="4171428"/>
            <a:ext cx="1797399"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Image 26">
            <a:extLst>
              <a:ext uri="{FF2B5EF4-FFF2-40B4-BE49-F238E27FC236}">
                <a16:creationId xmlns="" xmlns:a16="http://schemas.microsoft.com/office/drawing/2014/main" id="{331D608F-9646-F417-E4A7-A3AAFEBD854A}"/>
              </a:ext>
            </a:extLst>
          </p:cNvPr>
          <p:cNvPicPr>
            <a:picLocks noChangeAspect="1"/>
          </p:cNvPicPr>
          <p:nvPr/>
        </p:nvPicPr>
        <p:blipFill>
          <a:blip r:embed="rId10"/>
          <a:stretch>
            <a:fillRect/>
          </a:stretch>
        </p:blipFill>
        <p:spPr>
          <a:xfrm>
            <a:off x="5867079" y="2056268"/>
            <a:ext cx="1832095"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Image 27">
            <a:extLst>
              <a:ext uri="{FF2B5EF4-FFF2-40B4-BE49-F238E27FC236}">
                <a16:creationId xmlns="" xmlns:a16="http://schemas.microsoft.com/office/drawing/2014/main" id="{5C85C104-C104-B32D-E8AE-1CB550841B62}"/>
              </a:ext>
            </a:extLst>
          </p:cNvPr>
          <p:cNvPicPr>
            <a:picLocks noChangeAspect="1"/>
          </p:cNvPicPr>
          <p:nvPr/>
        </p:nvPicPr>
        <p:blipFill>
          <a:blip r:embed="rId11"/>
          <a:srcRect l="9219" t="4257" r="10870" b="26608"/>
          <a:stretch/>
        </p:blipFill>
        <p:spPr>
          <a:xfrm>
            <a:off x="3635076" y="2020079"/>
            <a:ext cx="1823839" cy="1872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 28">
            <a:extLst>
              <a:ext uri="{FF2B5EF4-FFF2-40B4-BE49-F238E27FC236}">
                <a16:creationId xmlns="" xmlns:a16="http://schemas.microsoft.com/office/drawing/2014/main" id="{3E2AC237-63AA-FF04-F61A-A63E2A846420}"/>
              </a:ext>
            </a:extLst>
          </p:cNvPr>
          <p:cNvPicPr>
            <a:picLocks noChangeAspect="1"/>
          </p:cNvPicPr>
          <p:nvPr/>
        </p:nvPicPr>
        <p:blipFill>
          <a:blip r:embed="rId12"/>
          <a:srcRect l="8809" t="7771" r="6033" b="26397"/>
          <a:stretch/>
        </p:blipFill>
        <p:spPr>
          <a:xfrm>
            <a:off x="1422651" y="2011237"/>
            <a:ext cx="1804261"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Image 29">
            <a:extLst>
              <a:ext uri="{FF2B5EF4-FFF2-40B4-BE49-F238E27FC236}">
                <a16:creationId xmlns="" xmlns:a16="http://schemas.microsoft.com/office/drawing/2014/main" id="{3AFED7D2-6E2D-5A42-EFD3-028CD8BBE958}"/>
              </a:ext>
            </a:extLst>
          </p:cNvPr>
          <p:cNvPicPr>
            <a:picLocks noChangeAspect="1"/>
          </p:cNvPicPr>
          <p:nvPr/>
        </p:nvPicPr>
        <p:blipFill>
          <a:blip r:embed="rId13"/>
          <a:srcRect l="8277" t="5076" r="9691" b="25814"/>
          <a:stretch/>
        </p:blipFill>
        <p:spPr>
          <a:xfrm>
            <a:off x="5924197" y="4130824"/>
            <a:ext cx="180054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Image 30">
            <a:extLst>
              <a:ext uri="{FF2B5EF4-FFF2-40B4-BE49-F238E27FC236}">
                <a16:creationId xmlns="" xmlns:a16="http://schemas.microsoft.com/office/drawing/2014/main" id="{14954555-3FB6-665F-263C-0B5A7784B53F}"/>
              </a:ext>
            </a:extLst>
          </p:cNvPr>
          <p:cNvPicPr>
            <a:picLocks noChangeAspect="1"/>
          </p:cNvPicPr>
          <p:nvPr/>
        </p:nvPicPr>
        <p:blipFill>
          <a:blip r:embed="rId14"/>
          <a:srcRect l="7650" t="6017" r="9520" b="27349"/>
          <a:stretch/>
        </p:blipFill>
        <p:spPr>
          <a:xfrm>
            <a:off x="3664884" y="4171428"/>
            <a:ext cx="1837522" cy="180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92">
          <a:extLst>
            <a:ext uri="{FF2B5EF4-FFF2-40B4-BE49-F238E27FC236}">
              <a16:creationId xmlns="" xmlns:a16="http://schemas.microsoft.com/office/drawing/2014/main" id="{0576FD33-1FD0-90D7-1FC4-9F8C39C4D8FE}"/>
            </a:ext>
          </a:extLst>
        </p:cNvPr>
        <p:cNvGrpSpPr/>
        <p:nvPr/>
      </p:nvGrpSpPr>
      <p:grpSpPr>
        <a:xfrm>
          <a:off x="0" y="0"/>
          <a:ext cx="0" cy="0"/>
          <a:chOff x="0" y="0"/>
          <a:chExt cx="0" cy="0"/>
        </a:xfrm>
      </p:grpSpPr>
      <p:sp>
        <p:nvSpPr>
          <p:cNvPr id="2495" name="Google Shape;2495;p118">
            <a:extLst>
              <a:ext uri="{FF2B5EF4-FFF2-40B4-BE49-F238E27FC236}">
                <a16:creationId xmlns="" xmlns:a16="http://schemas.microsoft.com/office/drawing/2014/main" id="{6BD713BA-FDB4-3538-DBF2-0F7AE43A755A}"/>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pPr>
            <a:r>
              <a:rPr kumimoji="0" lang="ar-MA" sz="2400" b="1" i="0" u="none" strike="noStrike" kern="0" cap="none" spc="0" normalizeH="0" baseline="0" noProof="0" dirty="0">
                <a:ln>
                  <a:noFill/>
                </a:ln>
                <a:solidFill>
                  <a:schemeClr val="bg1">
                    <a:lumMod val="50000"/>
                  </a:schemeClr>
                </a:solidFill>
                <a:effectLst/>
                <a:uLnTx/>
                <a:uFillTx/>
                <a:latin typeface="Microsoft Uighur" panose="02000000000000000000" pitchFamily="2" charset="-78"/>
                <a:ea typeface="Arial"/>
                <a:cs typeface="Microsoft Uighur" panose="02000000000000000000" pitchFamily="2" charset="-78"/>
                <a:sym typeface="Arial"/>
              </a:rPr>
              <a:t>اكتبوا على الألواح حرف الضاد في آخر الكلمة.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ارفعوا الألواح </a:t>
            </a:r>
            <a:r>
              <a:rPr lang="ar-S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ــــ</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صححوا.</a:t>
            </a:r>
            <a:endParaRPr sz="2400" b="1" dirty="0">
              <a:solidFill>
                <a:schemeClr val="bg1">
                  <a:lumMod val="50000"/>
                </a:schemeClr>
              </a:solidFill>
            </a:endParaRPr>
          </a:p>
        </p:txBody>
      </p:sp>
      <p:pic>
        <p:nvPicPr>
          <p:cNvPr id="5" name="Espace réservé pour une image  5" descr="Une image contenant habits, Animation, Dessin animé, dessin humoristique&#10;&#10;Le contenu généré par l’IA peut être incorrect.">
            <a:extLst>
              <a:ext uri="{FF2B5EF4-FFF2-40B4-BE49-F238E27FC236}">
                <a16:creationId xmlns="" xmlns:a16="http://schemas.microsoft.com/office/drawing/2014/main" id="{875C1101-794B-D06F-BF05-ACA497C6F006}"/>
              </a:ext>
            </a:extLst>
          </p:cNvPr>
          <p:cNvPicPr>
            <a:picLocks noChangeAspect="1"/>
          </p:cNvPicPr>
          <p:nvPr/>
        </p:nvPicPr>
        <p:blipFill>
          <a:blip r:embed="rId3"/>
          <a:srcRect/>
          <a:stretch>
            <a:fillRect/>
          </a:stretch>
        </p:blipFill>
        <p:spPr>
          <a:xfrm>
            <a:off x="7959600" y="648000"/>
            <a:ext cx="792000" cy="792000"/>
          </a:xfrm>
          <a:prstGeom prst="rect">
            <a:avLst/>
          </a:prstGeom>
          <a:noFill/>
          <a:ln>
            <a:noFill/>
          </a:ln>
        </p:spPr>
      </p:pic>
      <p:sp>
        <p:nvSpPr>
          <p:cNvPr id="7" name="Google Shape;563;p140">
            <a:extLst>
              <a:ext uri="{FF2B5EF4-FFF2-40B4-BE49-F238E27FC236}">
                <a16:creationId xmlns="" xmlns:a16="http://schemas.microsoft.com/office/drawing/2014/main" id="{14FC2902-A330-B555-B838-89688712850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lang="ar-MA"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8" name="Google Shape;564;p140">
            <a:extLst>
              <a:ext uri="{FF2B5EF4-FFF2-40B4-BE49-F238E27FC236}">
                <a16:creationId xmlns="" xmlns:a16="http://schemas.microsoft.com/office/drawing/2014/main" id="{3B30A446-BD6D-6598-D981-2B4FD3E0DE4C}"/>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565;p140">
            <a:extLst>
              <a:ext uri="{FF2B5EF4-FFF2-40B4-BE49-F238E27FC236}">
                <a16:creationId xmlns="" xmlns:a16="http://schemas.microsoft.com/office/drawing/2014/main" id="{AC2B135F-CC83-1479-F12C-BC349A96A7B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566;p140">
            <a:extLst>
              <a:ext uri="{FF2B5EF4-FFF2-40B4-BE49-F238E27FC236}">
                <a16:creationId xmlns="" xmlns:a16="http://schemas.microsoft.com/office/drawing/2014/main" id="{D7067F69-B5FC-91C5-36C9-44ED05C8AE3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567;p140">
            <a:extLst>
              <a:ext uri="{FF2B5EF4-FFF2-40B4-BE49-F238E27FC236}">
                <a16:creationId xmlns="" xmlns:a16="http://schemas.microsoft.com/office/drawing/2014/main" id="{B80AD937-E2A6-CD53-4580-388A59A22DE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000000"/>
              </a:solidFill>
              <a:effectLst/>
              <a:uLnTx/>
              <a:uFillTx/>
              <a:latin typeface="Microsoft Uighur" panose="02000000000000000000" pitchFamily="2" charset="-78"/>
              <a:cs typeface="Microsoft Uighur" panose="02000000000000000000" pitchFamily="2" charset="-78"/>
              <a:sym typeface="Arial"/>
            </a:endParaRPr>
          </a:p>
        </p:txBody>
      </p:sp>
      <p:pic>
        <p:nvPicPr>
          <p:cNvPr id="12" name="Google Shape;568;p140">
            <a:extLst>
              <a:ext uri="{FF2B5EF4-FFF2-40B4-BE49-F238E27FC236}">
                <a16:creationId xmlns="" xmlns:a16="http://schemas.microsoft.com/office/drawing/2014/main" id="{95581461-B0A7-BC2C-B50D-ADAB3B701B1F}"/>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13" name="Google Shape;569;p140">
            <a:extLst>
              <a:ext uri="{FF2B5EF4-FFF2-40B4-BE49-F238E27FC236}">
                <a16:creationId xmlns="" xmlns:a16="http://schemas.microsoft.com/office/drawing/2014/main" id="{20277F36-74A7-D62D-F07D-F5C6D263FCF7}"/>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14" name="Google Shape;570;p140">
            <a:extLst>
              <a:ext uri="{FF2B5EF4-FFF2-40B4-BE49-F238E27FC236}">
                <a16:creationId xmlns="" xmlns:a16="http://schemas.microsoft.com/office/drawing/2014/main" id="{7CA50423-BFC1-0547-A5A8-9BC1361EC162}"/>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15" name="Google Shape;571;p140">
            <a:extLst>
              <a:ext uri="{FF2B5EF4-FFF2-40B4-BE49-F238E27FC236}">
                <a16:creationId xmlns="" xmlns:a16="http://schemas.microsoft.com/office/drawing/2014/main" id="{C39FE851-39DD-FF9A-9E6E-C4BFD10C6853}"/>
              </a:ext>
            </a:extLst>
          </p:cNvPr>
          <p:cNvPicPr preferRelativeResize="0"/>
          <p:nvPr/>
        </p:nvPicPr>
        <p:blipFill rotWithShape="1">
          <a:blip r:embed="rId7">
            <a:alphaModFix/>
          </a:blip>
          <a:srcRect/>
          <a:stretch/>
        </p:blipFill>
        <p:spPr>
          <a:xfrm>
            <a:off x="3226912" y="136738"/>
            <a:ext cx="278069" cy="278069"/>
          </a:xfrm>
          <a:prstGeom prst="rect">
            <a:avLst/>
          </a:prstGeom>
          <a:noFill/>
          <a:ln>
            <a:noFill/>
          </a:ln>
        </p:spPr>
      </p:pic>
      <p:pic>
        <p:nvPicPr>
          <p:cNvPr id="16" name="Google Shape;572;p140">
            <a:extLst>
              <a:ext uri="{FF2B5EF4-FFF2-40B4-BE49-F238E27FC236}">
                <a16:creationId xmlns="" xmlns:a16="http://schemas.microsoft.com/office/drawing/2014/main" id="{84BC67DE-7F48-A7EA-FEA7-6CBFC2D902C8}"/>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pic>
        <p:nvPicPr>
          <p:cNvPr id="3" name="Google Shape;2468;p115">
            <a:extLst>
              <a:ext uri="{FF2B5EF4-FFF2-40B4-BE49-F238E27FC236}">
                <a16:creationId xmlns="" xmlns:a16="http://schemas.microsoft.com/office/drawing/2014/main" id="{A303B8B9-0835-41E3-6E12-EA9E8D1BDB8E}"/>
              </a:ext>
            </a:extLst>
          </p:cNvPr>
          <p:cNvPicPr preferRelativeResize="0"/>
          <p:nvPr/>
        </p:nvPicPr>
        <p:blipFill rotWithShape="1">
          <a:blip r:embed="rId9">
            <a:alphaModFix/>
          </a:blip>
          <a:srcRect/>
          <a:stretch/>
        </p:blipFill>
        <p:spPr>
          <a:xfrm>
            <a:off x="2524125" y="2096290"/>
            <a:ext cx="4095750" cy="3267075"/>
          </a:xfrm>
          <a:prstGeom prst="rect">
            <a:avLst/>
          </a:prstGeom>
          <a:noFill/>
          <a:ln>
            <a:noFill/>
          </a:ln>
        </p:spPr>
      </p:pic>
      <p:sp>
        <p:nvSpPr>
          <p:cNvPr id="4" name="Google Shape;2469;p115">
            <a:extLst>
              <a:ext uri="{FF2B5EF4-FFF2-40B4-BE49-F238E27FC236}">
                <a16:creationId xmlns="" xmlns:a16="http://schemas.microsoft.com/office/drawing/2014/main" id="{3894032E-EB4D-C670-53C1-77EA75B7F5E4}"/>
              </a:ext>
            </a:extLst>
          </p:cNvPr>
          <p:cNvSpPr txBox="1"/>
          <p:nvPr/>
        </p:nvSpPr>
        <p:spPr>
          <a:xfrm>
            <a:off x="2907699" y="3038104"/>
            <a:ext cx="3039538" cy="186200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ar-MA" sz="11500" b="1" dirty="0">
                <a:solidFill>
                  <a:srgbClr val="C00000"/>
                </a:solidFill>
                <a:latin typeface="Microsoft Uighur" panose="02000000000000000000" pitchFamily="2" charset="-78"/>
                <a:cs typeface="Microsoft Uighur" panose="02000000000000000000" pitchFamily="2" charset="-78"/>
                <a:sym typeface="Arial"/>
              </a:rPr>
              <a:t>ض</a:t>
            </a:r>
            <a:endParaRPr lang="ar-MA" sz="16600" dirty="0">
              <a:solidFill>
                <a:srgbClr val="C00000"/>
              </a:solidFill>
              <a:latin typeface="Microsoft Uighur" panose="02000000000000000000" pitchFamily="2" charset="-78"/>
              <a:cs typeface="Microsoft Uighur" panose="02000000000000000000" pitchFamily="2" charset="-78"/>
              <a:sym typeface="Arial"/>
            </a:endParaRPr>
          </a:p>
        </p:txBody>
      </p:sp>
    </p:spTree>
    <p:extLst>
      <p:ext uri="{BB962C8B-B14F-4D97-AF65-F5344CB8AC3E}">
        <p14:creationId xmlns:p14="http://schemas.microsoft.com/office/powerpoint/2010/main" val="1915046843"/>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2E28971-125A-CB14-DBFF-07A72BEBE204}"/>
            </a:ext>
          </a:extLst>
        </p:cNvPr>
        <p:cNvGrpSpPr/>
        <p:nvPr/>
      </p:nvGrpSpPr>
      <p:grpSpPr>
        <a:xfrm>
          <a:off x="0" y="0"/>
          <a:ext cx="0" cy="0"/>
          <a:chOff x="0" y="0"/>
          <a:chExt cx="0" cy="0"/>
        </a:xfrm>
      </p:grpSpPr>
      <p:sp>
        <p:nvSpPr>
          <p:cNvPr id="14" name="Titre 13">
            <a:extLst>
              <a:ext uri="{FF2B5EF4-FFF2-40B4-BE49-F238E27FC236}">
                <a16:creationId xmlns="" xmlns:a16="http://schemas.microsoft.com/office/drawing/2014/main" id="{823D97AF-629A-CAB7-4FE4-71D80BC511E6}"/>
              </a:ext>
            </a:extLst>
          </p:cNvPr>
          <p:cNvSpPr>
            <a:spLocks noGrp="1"/>
          </p:cNvSpPr>
          <p:nvPr>
            <p:ph type="title"/>
          </p:nvPr>
        </p:nvSpPr>
        <p:spPr>
          <a:xfrm>
            <a:off x="725506" y="743006"/>
            <a:ext cx="6751740" cy="680273"/>
          </a:xfrm>
        </p:spPr>
        <p:txBody>
          <a:bodyPr>
            <a:noAutofit/>
          </a:bodyPr>
          <a:lstStyle/>
          <a:p>
            <a:r>
              <a:rPr lang="ar-AE"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الآن سنتعلم كيف نقرأ حرف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الضاد</a:t>
            </a:r>
            <a:r>
              <a:rPr lang="ar-AE"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 مع الحركات القصيرة</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والطويلة ــــ انتبهوا جيدا</a:t>
            </a:r>
            <a:r>
              <a:rPr lang="ar-AE" sz="2400" b="1" dirty="0">
                <a:solidFill>
                  <a:schemeClr val="bg1">
                    <a:lumMod val="50000"/>
                  </a:schemeClr>
                </a:solidFill>
                <a:latin typeface="Microsoft Uighur" panose="02000000000000000000" pitchFamily="2" charset="-78"/>
                <a:cs typeface="Microsoft Uighur" panose="02000000000000000000" pitchFamily="2" charset="-78"/>
                <a:sym typeface="Dosis Medium"/>
              </a:rPr>
              <a:t>. </a:t>
            </a:r>
            <a:endParaRPr lang="fr-MA" sz="2400" b="1" dirty="0">
              <a:solidFill>
                <a:schemeClr val="bg1">
                  <a:lumMod val="50000"/>
                </a:schemeClr>
              </a:solidFill>
              <a:latin typeface="Microsoft Uighur" panose="02000000000000000000" pitchFamily="2" charset="-78"/>
              <a:cs typeface="Microsoft Uighur" panose="02000000000000000000" pitchFamily="2" charset="-78"/>
              <a:sym typeface="Dosis Medium"/>
            </a:endParaRPr>
          </a:p>
        </p:txBody>
      </p:sp>
      <p:pic>
        <p:nvPicPr>
          <p:cNvPr id="21" name="Espace réservé pour une image  20" descr="Une image contenant capture d’écran, Rectangle, carré&#10;&#10;Le contenu généré par l’IA peut être incorrect.">
            <a:extLst>
              <a:ext uri="{FF2B5EF4-FFF2-40B4-BE49-F238E27FC236}">
                <a16:creationId xmlns="" xmlns:a16="http://schemas.microsoft.com/office/drawing/2014/main" id="{F1871925-74F1-9A31-F2CC-8B63685C3450}"/>
              </a:ext>
            </a:extLst>
          </p:cNvPr>
          <p:cNvPicPr>
            <a:picLocks noGrp="1" noChangeAspect="1"/>
          </p:cNvPicPr>
          <p:nvPr>
            <p:ph type="pic" sz="quarter" idx="14"/>
          </p:nvPr>
        </p:nvPicPr>
        <p:blipFill rotWithShape="1">
          <a:blip r:embed="rId2"/>
          <a:srcRect l="-25000" r="-25000"/>
          <a:stretch>
            <a:fillRect/>
          </a:stretch>
        </p:blipFill>
        <p:spPr/>
      </p:pic>
      <p:sp>
        <p:nvSpPr>
          <p:cNvPr id="3" name="Rectangle 2">
            <a:extLst>
              <a:ext uri="{FF2B5EF4-FFF2-40B4-BE49-F238E27FC236}">
                <a16:creationId xmlns="" xmlns:a16="http://schemas.microsoft.com/office/drawing/2014/main" id="{ED3FDDDE-FCE1-9315-90B9-E1BB372F602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4" name="Rectangle 3">
            <a:extLst>
              <a:ext uri="{FF2B5EF4-FFF2-40B4-BE49-F238E27FC236}">
                <a16:creationId xmlns="" xmlns:a16="http://schemas.microsoft.com/office/drawing/2014/main" id="{1BFC8E1C-7A7E-1AD2-CCC0-8047F753D72A}"/>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5" name="Rectangle 4">
            <a:extLst>
              <a:ext uri="{FF2B5EF4-FFF2-40B4-BE49-F238E27FC236}">
                <a16:creationId xmlns="" xmlns:a16="http://schemas.microsoft.com/office/drawing/2014/main" id="{8B23C8A0-CE20-93A7-A95D-1D9DBE2F9597}"/>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6" name="Rectangle 5">
            <a:extLst>
              <a:ext uri="{FF2B5EF4-FFF2-40B4-BE49-F238E27FC236}">
                <a16:creationId xmlns="" xmlns:a16="http://schemas.microsoft.com/office/drawing/2014/main" id="{AB2DBCA4-6786-A4B7-9EFE-6B4A67E06E7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7" name="Rectangle 6">
            <a:extLst>
              <a:ext uri="{FF2B5EF4-FFF2-40B4-BE49-F238E27FC236}">
                <a16:creationId xmlns="" xmlns:a16="http://schemas.microsoft.com/office/drawing/2014/main" id="{5DFAF326-B811-421D-6A1F-D2A2192E349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8" name="Image 7">
            <a:extLst>
              <a:ext uri="{FF2B5EF4-FFF2-40B4-BE49-F238E27FC236}">
                <a16:creationId xmlns="" xmlns:a16="http://schemas.microsoft.com/office/drawing/2014/main" id="{6487C29C-E57C-41C7-67FD-19509D38945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 xmlns:a16="http://schemas.microsoft.com/office/drawing/2014/main" id="{D86A3D96-2E64-B65E-AC96-65806A142EF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1" name="Image 10">
            <a:extLst>
              <a:ext uri="{FF2B5EF4-FFF2-40B4-BE49-F238E27FC236}">
                <a16:creationId xmlns="" xmlns:a16="http://schemas.microsoft.com/office/drawing/2014/main" id="{5142EF86-14CB-FADD-B1D8-1629115D19F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2" name="Image 11">
            <a:extLst>
              <a:ext uri="{FF2B5EF4-FFF2-40B4-BE49-F238E27FC236}">
                <a16:creationId xmlns="" xmlns:a16="http://schemas.microsoft.com/office/drawing/2014/main" id="{28E4B28A-E56A-69C3-93A3-F9775453CA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3" name="Image 12">
            <a:extLst>
              <a:ext uri="{FF2B5EF4-FFF2-40B4-BE49-F238E27FC236}">
                <a16:creationId xmlns="" xmlns:a16="http://schemas.microsoft.com/office/drawing/2014/main" id="{70F8C8AB-13ED-AB0B-9554-B956C8EE4AA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18" name="Google Shape;1697;p99">
            <a:extLst>
              <a:ext uri="{FF2B5EF4-FFF2-40B4-BE49-F238E27FC236}">
                <a16:creationId xmlns="" xmlns:a16="http://schemas.microsoft.com/office/drawing/2014/main" id="{3223925C-4EEF-9265-6756-27E5EA2FAD87}"/>
              </a:ext>
            </a:extLst>
          </p:cNvPr>
          <p:cNvSpPr txBox="1"/>
          <p:nvPr/>
        </p:nvSpPr>
        <p:spPr>
          <a:xfrm>
            <a:off x="3782232" y="2575714"/>
            <a:ext cx="557213" cy="2215951"/>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00000000000000000" pitchFamily="2" charset="-78"/>
                <a:ea typeface="Calibri"/>
                <a:cs typeface="Microsoft Uighur" panose="02000000000000000000" pitchFamily="2" charset="-78"/>
                <a:sym typeface="Calibri"/>
              </a:rPr>
              <a:t>ض</a:t>
            </a:r>
            <a:endParaRPr kumimoji="0" sz="6000" b="1" i="0" u="none" strike="noStrike" kern="1200" cap="none" spc="0" normalizeH="0" baseline="0" noProof="0" dirty="0">
              <a:ln>
                <a:noFill/>
              </a:ln>
              <a:solidFill>
                <a:prstClr val="white"/>
              </a:solidFill>
              <a:effectLst/>
              <a:uLnTx/>
              <a:uFillTx/>
              <a:latin typeface="Microsoft Uighur" panose="02000000000000000000" pitchFamily="2" charset="-78"/>
              <a:ea typeface="Calibri"/>
              <a:cs typeface="Microsoft Uighur" panose="02000000000000000000" pitchFamily="2" charset="-78"/>
              <a:sym typeface="Calibri"/>
            </a:endParaRPr>
          </a:p>
        </p:txBody>
      </p:sp>
      <p:pic>
        <p:nvPicPr>
          <p:cNvPr id="15" name="Espace réservé pour une image  3">
            <a:extLst>
              <a:ext uri="{FF2B5EF4-FFF2-40B4-BE49-F238E27FC236}">
                <a16:creationId xmlns="" xmlns:a16="http://schemas.microsoft.com/office/drawing/2014/main" id="{5A1CF813-5CC8-945B-A544-E02498844BCF}"/>
              </a:ext>
            </a:extLst>
          </p:cNvPr>
          <p:cNvPicPr>
            <a:picLocks noChangeAspect="1"/>
          </p:cNvPicPr>
          <p:nvPr/>
        </p:nvPicPr>
        <p:blipFill>
          <a:blip r:embed="rId8"/>
          <a:srcRect/>
          <a:stretch>
            <a:fillRect/>
          </a:stretch>
        </p:blipFill>
        <p:spPr>
          <a:xfrm>
            <a:off x="7960105" y="719856"/>
            <a:ext cx="792000" cy="792000"/>
          </a:xfrm>
          <a:prstGeom prst="rect">
            <a:avLst/>
          </a:prstGeom>
        </p:spPr>
      </p:pic>
    </p:spTree>
    <p:extLst>
      <p:ext uri="{BB962C8B-B14F-4D97-AF65-F5344CB8AC3E}">
        <p14:creationId xmlns:p14="http://schemas.microsoft.com/office/powerpoint/2010/main" val="15699667"/>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D06FE3F-94E7-1C63-DD6C-F33FE06DF100}"/>
            </a:ext>
          </a:extLst>
        </p:cNvPr>
        <p:cNvGrpSpPr/>
        <p:nvPr/>
      </p:nvGrpSpPr>
      <p:grpSpPr>
        <a:xfrm>
          <a:off x="0" y="0"/>
          <a:ext cx="0" cy="0"/>
          <a:chOff x="0" y="0"/>
          <a:chExt cx="0" cy="0"/>
        </a:xfrm>
      </p:grpSpPr>
      <p:sp>
        <p:nvSpPr>
          <p:cNvPr id="4" name="Google Shape;1820;p109">
            <a:extLst>
              <a:ext uri="{FF2B5EF4-FFF2-40B4-BE49-F238E27FC236}">
                <a16:creationId xmlns="" xmlns:a16="http://schemas.microsoft.com/office/drawing/2014/main" id="{CD596269-2610-4AF3-2826-622A58F447AC}"/>
              </a:ext>
            </a:extLst>
          </p:cNvPr>
          <p:cNvSpPr txBox="1"/>
          <p:nvPr/>
        </p:nvSpPr>
        <p:spPr>
          <a:xfrm>
            <a:off x="-260575" y="850435"/>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 مع الإشارة بحركات اليد</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Calibri"/>
              </a:rPr>
              <a:t>.</a:t>
            </a:r>
            <a:endParaRPr kumimoji="0" lang="ar-MA" sz="2400" b="1" i="1"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14" name="Espace réservé pour une image  13" descr="Une image contenant dessin humoristique, clipart, illustration, Dessin animé&#10;&#10;Le contenu généré par l’IA peut être incorrect.">
            <a:extLst>
              <a:ext uri="{FF2B5EF4-FFF2-40B4-BE49-F238E27FC236}">
                <a16:creationId xmlns="" xmlns:a16="http://schemas.microsoft.com/office/drawing/2014/main" id="{B1CF17A4-F53B-461E-FBAF-A05FC6A5073A}"/>
              </a:ext>
            </a:extLst>
          </p:cNvPr>
          <p:cNvPicPr>
            <a:picLocks noGrp="1" noChangeAspect="1"/>
          </p:cNvPicPr>
          <p:nvPr>
            <p:ph type="pic" sz="quarter" idx="12"/>
          </p:nvPr>
        </p:nvPicPr>
        <p:blipFill>
          <a:blip r:embed="rId2"/>
          <a:srcRect/>
          <a:stretch>
            <a:fillRect/>
          </a:stretch>
        </p:blipFill>
        <p:spPr>
          <a:xfrm>
            <a:off x="7924249" y="684000"/>
            <a:ext cx="812497" cy="812497"/>
          </a:xfrm>
        </p:spPr>
      </p:pic>
      <p:grpSp>
        <p:nvGrpSpPr>
          <p:cNvPr id="2" name="Groupe 1">
            <a:extLst>
              <a:ext uri="{FF2B5EF4-FFF2-40B4-BE49-F238E27FC236}">
                <a16:creationId xmlns="" xmlns:a16="http://schemas.microsoft.com/office/drawing/2014/main" id="{3E24020B-403A-C613-8299-073958B36218}"/>
              </a:ext>
            </a:extLst>
          </p:cNvPr>
          <p:cNvGrpSpPr/>
          <p:nvPr/>
        </p:nvGrpSpPr>
        <p:grpSpPr>
          <a:xfrm>
            <a:off x="2251546" y="2205038"/>
            <a:ext cx="5618637" cy="3603336"/>
            <a:chOff x="2808836" y="2522410"/>
            <a:chExt cx="4181369" cy="3165365"/>
          </a:xfrm>
        </p:grpSpPr>
        <p:sp>
          <p:nvSpPr>
            <p:cNvPr id="15" name="Rectangle : coins arrondis 14">
              <a:extLst>
                <a:ext uri="{FF2B5EF4-FFF2-40B4-BE49-F238E27FC236}">
                  <a16:creationId xmlns="" xmlns:a16="http://schemas.microsoft.com/office/drawing/2014/main" id="{29DB9D5E-11BE-EA58-48BF-8E1883BD3A60}"/>
                </a:ext>
              </a:extLst>
            </p:cNvPr>
            <p:cNvSpPr/>
            <p:nvPr/>
          </p:nvSpPr>
          <p:spPr>
            <a:xfrm>
              <a:off x="6450412" y="3670720"/>
              <a:ext cx="539793" cy="69703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17" name="Rectangle : coins arrondis 16">
              <a:extLst>
                <a:ext uri="{FF2B5EF4-FFF2-40B4-BE49-F238E27FC236}">
                  <a16:creationId xmlns="" xmlns:a16="http://schemas.microsoft.com/office/drawing/2014/main" id="{0B9E4D1A-7392-E557-7581-7C7D9642F537}"/>
                </a:ext>
              </a:extLst>
            </p:cNvPr>
            <p:cNvSpPr/>
            <p:nvPr/>
          </p:nvSpPr>
          <p:spPr>
            <a:xfrm>
              <a:off x="4637317"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8" name="Rectangle : coins arrondis 17">
              <a:extLst>
                <a:ext uri="{FF2B5EF4-FFF2-40B4-BE49-F238E27FC236}">
                  <a16:creationId xmlns="" xmlns:a16="http://schemas.microsoft.com/office/drawing/2014/main" id="{01AE28E3-CD92-669E-9DF6-F6620E5946BE}"/>
                </a:ext>
              </a:extLst>
            </p:cNvPr>
            <p:cNvSpPr/>
            <p:nvPr/>
          </p:nvSpPr>
          <p:spPr>
            <a:xfrm>
              <a:off x="2808836"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19" name="Rectangle : coins arrondis 18">
              <a:extLst>
                <a:ext uri="{FF2B5EF4-FFF2-40B4-BE49-F238E27FC236}">
                  <a16:creationId xmlns="" xmlns:a16="http://schemas.microsoft.com/office/drawing/2014/main" id="{FCD3E109-EE47-9D5C-C7C2-6F327ED0CD5A}"/>
                </a:ext>
              </a:extLst>
            </p:cNvPr>
            <p:cNvSpPr/>
            <p:nvPr/>
          </p:nvSpPr>
          <p:spPr>
            <a:xfrm>
              <a:off x="4637317"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0" name="Rectangle : coins arrondis 19">
              <a:extLst>
                <a:ext uri="{FF2B5EF4-FFF2-40B4-BE49-F238E27FC236}">
                  <a16:creationId xmlns="" xmlns:a16="http://schemas.microsoft.com/office/drawing/2014/main" id="{653823F2-5BE7-D230-D5FF-88F5B9B6E927}"/>
                </a:ext>
              </a:extLst>
            </p:cNvPr>
            <p:cNvSpPr/>
            <p:nvPr/>
          </p:nvSpPr>
          <p:spPr>
            <a:xfrm>
              <a:off x="2808836"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21" name="Rectangle : coins arrondis 20">
              <a:extLst>
                <a:ext uri="{FF2B5EF4-FFF2-40B4-BE49-F238E27FC236}">
                  <a16:creationId xmlns="" xmlns:a16="http://schemas.microsoft.com/office/drawing/2014/main" id="{56F46F75-0541-22E4-89FA-E29269915A71}"/>
                </a:ext>
              </a:extLst>
            </p:cNvPr>
            <p:cNvSpPr/>
            <p:nvPr/>
          </p:nvSpPr>
          <p:spPr>
            <a:xfrm>
              <a:off x="4637317"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22" name="Rectangle : coins arrondis 21">
              <a:extLst>
                <a:ext uri="{FF2B5EF4-FFF2-40B4-BE49-F238E27FC236}">
                  <a16:creationId xmlns="" xmlns:a16="http://schemas.microsoft.com/office/drawing/2014/main" id="{88493495-715C-0847-8762-8B0CECFE6EFE}"/>
                </a:ext>
              </a:extLst>
            </p:cNvPr>
            <p:cNvSpPr/>
            <p:nvPr/>
          </p:nvSpPr>
          <p:spPr>
            <a:xfrm>
              <a:off x="2808836"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23" name="Rectangle : coins arrondis 22">
              <a:extLst>
                <a:ext uri="{FF2B5EF4-FFF2-40B4-BE49-F238E27FC236}">
                  <a16:creationId xmlns="" xmlns:a16="http://schemas.microsoft.com/office/drawing/2014/main" id="{28636089-26D9-DBE8-1CAB-B6B7EBC013FE}"/>
                </a:ext>
              </a:extLst>
            </p:cNvPr>
            <p:cNvSpPr/>
            <p:nvPr/>
          </p:nvSpPr>
          <p:spPr>
            <a:xfrm>
              <a:off x="4637317"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MA" sz="5400" b="1" dirty="0">
                <a:solidFill>
                  <a:srgbClr val="FF0000"/>
                </a:solidFill>
                <a:latin typeface="Microsoft Uighur" panose="02000000000000000000" pitchFamily="2" charset="-78"/>
                <a:cs typeface="Microsoft Uighur" panose="02000000000000000000" pitchFamily="2" charset="-78"/>
              </a:endParaRPr>
            </a:p>
          </p:txBody>
        </p:sp>
        <p:sp>
          <p:nvSpPr>
            <p:cNvPr id="24" name="Rectangle : coins arrondis 23">
              <a:extLst>
                <a:ext uri="{FF2B5EF4-FFF2-40B4-BE49-F238E27FC236}">
                  <a16:creationId xmlns="" xmlns:a16="http://schemas.microsoft.com/office/drawing/2014/main" id="{01237174-9FDC-885D-C613-1A0B70C4C88A}"/>
                </a:ext>
              </a:extLst>
            </p:cNvPr>
            <p:cNvSpPr/>
            <p:nvPr/>
          </p:nvSpPr>
          <p:spPr>
            <a:xfrm>
              <a:off x="2808836"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MA" sz="5400" b="1" dirty="0">
                <a:solidFill>
                  <a:srgbClr val="424D7C"/>
                </a:solidFill>
                <a:latin typeface="Microsoft Uighur" panose="02000000000000000000" pitchFamily="2" charset="-78"/>
              </a:endParaRPr>
            </a:p>
          </p:txBody>
        </p:sp>
        <p:cxnSp>
          <p:nvCxnSpPr>
            <p:cNvPr id="25" name="Connecteur droit avec flèche 24">
              <a:extLst>
                <a:ext uri="{FF2B5EF4-FFF2-40B4-BE49-F238E27FC236}">
                  <a16:creationId xmlns="" xmlns:a16="http://schemas.microsoft.com/office/drawing/2014/main" id="{0B53A561-1205-1929-83EF-200841E49AE3}"/>
                </a:ext>
              </a:extLst>
            </p:cNvPr>
            <p:cNvCxnSpPr>
              <a:cxnSpLocks/>
              <a:stCxn id="15" idx="1"/>
              <a:endCxn id="21" idx="3"/>
            </p:cNvCxnSpPr>
            <p:nvPr/>
          </p:nvCxnSpPr>
          <p:spPr>
            <a:xfrm flipH="1" flipV="1">
              <a:off x="5177110" y="2814798"/>
              <a:ext cx="1273302" cy="1204438"/>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 xmlns:a16="http://schemas.microsoft.com/office/drawing/2014/main" id="{F02C3E42-D251-E647-FD3B-4466CD700EFF}"/>
                </a:ext>
              </a:extLst>
            </p:cNvPr>
            <p:cNvCxnSpPr>
              <a:cxnSpLocks/>
              <a:stCxn id="15" idx="1"/>
              <a:endCxn id="19" idx="3"/>
            </p:cNvCxnSpPr>
            <p:nvPr/>
          </p:nvCxnSpPr>
          <p:spPr>
            <a:xfrm flipH="1" flipV="1">
              <a:off x="5177110" y="3636744"/>
              <a:ext cx="1273302" cy="382492"/>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 xmlns:a16="http://schemas.microsoft.com/office/drawing/2014/main" id="{25EFA7BC-CE0A-65EB-76EF-FFC5BA996B84}"/>
                </a:ext>
              </a:extLst>
            </p:cNvPr>
            <p:cNvCxnSpPr>
              <a:cxnSpLocks/>
              <a:stCxn id="15" idx="1"/>
              <a:endCxn id="17" idx="3"/>
            </p:cNvCxnSpPr>
            <p:nvPr/>
          </p:nvCxnSpPr>
          <p:spPr>
            <a:xfrm flipH="1">
              <a:off x="5177110" y="4019236"/>
              <a:ext cx="1273302" cy="48314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 xmlns:a16="http://schemas.microsoft.com/office/drawing/2014/main" id="{B8CF37B0-4618-BBFE-5F71-DEF9035B00E0}"/>
                </a:ext>
              </a:extLst>
            </p:cNvPr>
            <p:cNvCxnSpPr>
              <a:cxnSpLocks/>
              <a:stCxn id="15" idx="1"/>
            </p:cNvCxnSpPr>
            <p:nvPr/>
          </p:nvCxnSpPr>
          <p:spPr>
            <a:xfrm flipH="1">
              <a:off x="5204089" y="4019236"/>
              <a:ext cx="1246323" cy="137615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 xmlns:a16="http://schemas.microsoft.com/office/drawing/2014/main" id="{F029FF5E-0CEC-630A-FED7-7C37CB74BF35}"/>
                </a:ext>
              </a:extLst>
            </p:cNvPr>
            <p:cNvCxnSpPr>
              <a:cxnSpLocks/>
              <a:stCxn id="23" idx="1"/>
              <a:endCxn id="24" idx="3"/>
            </p:cNvCxnSpPr>
            <p:nvPr/>
          </p:nvCxnSpPr>
          <p:spPr>
            <a:xfrm flipH="1">
              <a:off x="3348629" y="539538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 xmlns:a16="http://schemas.microsoft.com/office/drawing/2014/main" id="{AB9D4341-F2B5-97E1-2172-C9E7487DE5BE}"/>
                </a:ext>
              </a:extLst>
            </p:cNvPr>
            <p:cNvCxnSpPr>
              <a:cxnSpLocks/>
              <a:stCxn id="17" idx="1"/>
              <a:endCxn id="18" idx="3"/>
            </p:cNvCxnSpPr>
            <p:nvPr/>
          </p:nvCxnSpPr>
          <p:spPr>
            <a:xfrm flipH="1">
              <a:off x="3348629" y="450237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 xmlns:a16="http://schemas.microsoft.com/office/drawing/2014/main" id="{9A5CF0CE-6E5C-FC0B-4A70-6B5CC071E694}"/>
                </a:ext>
              </a:extLst>
            </p:cNvPr>
            <p:cNvCxnSpPr>
              <a:cxnSpLocks/>
              <a:stCxn id="19" idx="1"/>
              <a:endCxn id="20" idx="3"/>
            </p:cNvCxnSpPr>
            <p:nvPr/>
          </p:nvCxnSpPr>
          <p:spPr>
            <a:xfrm flipH="1">
              <a:off x="3348629" y="363674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 xmlns:a16="http://schemas.microsoft.com/office/drawing/2014/main" id="{CCE73DBB-9AC4-5065-4501-012BE4E42535}"/>
                </a:ext>
              </a:extLst>
            </p:cNvPr>
            <p:cNvCxnSpPr>
              <a:cxnSpLocks/>
              <a:stCxn id="21" idx="1"/>
              <a:endCxn id="22" idx="3"/>
            </p:cNvCxnSpPr>
            <p:nvPr/>
          </p:nvCxnSpPr>
          <p:spPr>
            <a:xfrm flipH="1">
              <a:off x="3348629" y="281479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descr="Une image contenant Graphique, capture d’écran, cercle, logo&#10;&#10;Le contenu généré par l’IA peut être incorrect.">
              <a:extLst>
                <a:ext uri="{FF2B5EF4-FFF2-40B4-BE49-F238E27FC236}">
                  <a16:creationId xmlns="" xmlns:a16="http://schemas.microsoft.com/office/drawing/2014/main" id="{E11501CF-DE83-2AF3-37B2-4D0CA21D444D}"/>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677213" y="5148565"/>
              <a:ext cx="456889" cy="468000"/>
            </a:xfrm>
            <a:prstGeom prst="rect">
              <a:avLst/>
            </a:prstGeom>
          </p:spPr>
        </p:pic>
        <p:pic>
          <p:nvPicPr>
            <p:cNvPr id="34" name="Image 33" descr="Une image contenant logo, conception&#10;&#10;Le contenu généré par l’IA peut être incorrect.">
              <a:extLst>
                <a:ext uri="{FF2B5EF4-FFF2-40B4-BE49-F238E27FC236}">
                  <a16:creationId xmlns="" xmlns:a16="http://schemas.microsoft.com/office/drawing/2014/main" id="{D19EADFF-1071-2121-FA47-6066C1DFC1B0}"/>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4667397" y="4367752"/>
              <a:ext cx="504000" cy="396000"/>
            </a:xfrm>
            <a:prstGeom prst="rect">
              <a:avLst/>
            </a:prstGeom>
          </p:spPr>
        </p:pic>
        <p:pic>
          <p:nvPicPr>
            <p:cNvPr id="35" name="Image 34" descr="Une image contenant logo, Graphique, symbole, conception&#10;&#10;Le contenu généré par l’IA peut être incorrect.">
              <a:extLst>
                <a:ext uri="{FF2B5EF4-FFF2-40B4-BE49-F238E27FC236}">
                  <a16:creationId xmlns="" xmlns:a16="http://schemas.microsoft.com/office/drawing/2014/main" id="{733B8E2A-A527-0CD0-118F-11C463304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872" y="3384652"/>
              <a:ext cx="412682" cy="432000"/>
            </a:xfrm>
            <a:prstGeom prst="rect">
              <a:avLst/>
            </a:prstGeom>
          </p:spPr>
        </p:pic>
        <p:pic>
          <p:nvPicPr>
            <p:cNvPr id="36" name="Image 35" descr="Une image contenant conception&#10;&#10;Le contenu généré par l’IA peut être incorrect.">
              <a:extLst>
                <a:ext uri="{FF2B5EF4-FFF2-40B4-BE49-F238E27FC236}">
                  <a16:creationId xmlns="" xmlns:a16="http://schemas.microsoft.com/office/drawing/2014/main" id="{1EC5E487-F487-FF6A-1EEA-7DF98FEE1C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231" y="2573034"/>
              <a:ext cx="471964" cy="432000"/>
            </a:xfrm>
            <a:prstGeom prst="rect">
              <a:avLst/>
            </a:prstGeom>
          </p:spPr>
        </p:pic>
      </p:grpSp>
      <p:sp>
        <p:nvSpPr>
          <p:cNvPr id="16" name="Google Shape;563;p140">
            <a:extLst>
              <a:ext uri="{FF2B5EF4-FFF2-40B4-BE49-F238E27FC236}">
                <a16:creationId xmlns="" xmlns:a16="http://schemas.microsoft.com/office/drawing/2014/main" id="{618892E9-6F5B-1819-84F5-6A8126C1D34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7" name="Google Shape;564;p140">
            <a:extLst>
              <a:ext uri="{FF2B5EF4-FFF2-40B4-BE49-F238E27FC236}">
                <a16:creationId xmlns="" xmlns:a16="http://schemas.microsoft.com/office/drawing/2014/main" id="{DC58D564-3222-BE27-ABA5-4F852FC42D0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8" name="Google Shape;565;p140">
            <a:extLst>
              <a:ext uri="{FF2B5EF4-FFF2-40B4-BE49-F238E27FC236}">
                <a16:creationId xmlns="" xmlns:a16="http://schemas.microsoft.com/office/drawing/2014/main" id="{2836F978-1909-ED1F-2F3C-CEAD144FA5B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9" name="Google Shape;566;p140">
            <a:extLst>
              <a:ext uri="{FF2B5EF4-FFF2-40B4-BE49-F238E27FC236}">
                <a16:creationId xmlns="" xmlns:a16="http://schemas.microsoft.com/office/drawing/2014/main" id="{FD4D7692-1739-6EF0-717A-D1DBF9D89E4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0" name="Google Shape;567;p140">
            <a:extLst>
              <a:ext uri="{FF2B5EF4-FFF2-40B4-BE49-F238E27FC236}">
                <a16:creationId xmlns="" xmlns:a16="http://schemas.microsoft.com/office/drawing/2014/main" id="{11FE54CA-7294-E5AA-0B83-5158170D9AFF}"/>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41" name="Google Shape;568;p140">
            <a:extLst>
              <a:ext uri="{FF2B5EF4-FFF2-40B4-BE49-F238E27FC236}">
                <a16:creationId xmlns="" xmlns:a16="http://schemas.microsoft.com/office/drawing/2014/main" id="{6C0A8FF5-ABD3-F5F6-1B74-37D6395AAFD5}"/>
              </a:ext>
            </a:extLst>
          </p:cNvPr>
          <p:cNvPicPr preferRelativeResize="0"/>
          <p:nvPr/>
        </p:nvPicPr>
        <p:blipFill rotWithShape="1">
          <a:blip r:embed="rId7">
            <a:alphaModFix amt="20000"/>
          </a:blip>
          <a:srcRect/>
          <a:stretch/>
        </p:blipFill>
        <p:spPr>
          <a:xfrm>
            <a:off x="7870183" y="136738"/>
            <a:ext cx="278069" cy="278069"/>
          </a:xfrm>
          <a:prstGeom prst="rect">
            <a:avLst/>
          </a:prstGeom>
          <a:noFill/>
          <a:ln>
            <a:noFill/>
          </a:ln>
        </p:spPr>
      </p:pic>
      <p:pic>
        <p:nvPicPr>
          <p:cNvPr id="42" name="Google Shape;569;p140">
            <a:extLst>
              <a:ext uri="{FF2B5EF4-FFF2-40B4-BE49-F238E27FC236}">
                <a16:creationId xmlns="" xmlns:a16="http://schemas.microsoft.com/office/drawing/2014/main" id="{DEE31887-D869-AD1B-817F-AF30413C5A8E}"/>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43" name="Google Shape;570;p140">
            <a:extLst>
              <a:ext uri="{FF2B5EF4-FFF2-40B4-BE49-F238E27FC236}">
                <a16:creationId xmlns="" xmlns:a16="http://schemas.microsoft.com/office/drawing/2014/main" id="{FD9030B1-F822-69DB-9EF3-CA6C3934A548}"/>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44" name="Google Shape;571;p140">
            <a:extLst>
              <a:ext uri="{FF2B5EF4-FFF2-40B4-BE49-F238E27FC236}">
                <a16:creationId xmlns="" xmlns:a16="http://schemas.microsoft.com/office/drawing/2014/main" id="{24AF5B1F-F172-C2C7-0213-1CED09927568}"/>
              </a:ext>
            </a:extLst>
          </p:cNvPr>
          <p:cNvPicPr preferRelativeResize="0"/>
          <p:nvPr/>
        </p:nvPicPr>
        <p:blipFill rotWithShape="1">
          <a:blip r:embed="rId10">
            <a:alphaModFix/>
          </a:blip>
          <a:srcRect/>
          <a:stretch/>
        </p:blipFill>
        <p:spPr>
          <a:xfrm>
            <a:off x="3226912" y="136738"/>
            <a:ext cx="278069" cy="278069"/>
          </a:xfrm>
          <a:prstGeom prst="rect">
            <a:avLst/>
          </a:prstGeom>
          <a:noFill/>
          <a:ln>
            <a:noFill/>
          </a:ln>
        </p:spPr>
      </p:pic>
      <p:pic>
        <p:nvPicPr>
          <p:cNvPr id="45" name="Google Shape;572;p140">
            <a:extLst>
              <a:ext uri="{FF2B5EF4-FFF2-40B4-BE49-F238E27FC236}">
                <a16:creationId xmlns="" xmlns:a16="http://schemas.microsoft.com/office/drawing/2014/main" id="{D6D75653-3D8E-19CB-F1F6-3FFFF056E80A}"/>
              </a:ext>
            </a:extLst>
          </p:cNvPr>
          <p:cNvPicPr preferRelativeResize="0"/>
          <p:nvPr/>
        </p:nvPicPr>
        <p:blipFill rotWithShape="1">
          <a:blip r:embed="rId11">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1081730459"/>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FC8564E-73BB-FFBF-CDB9-EBC5488BB19F}"/>
            </a:ext>
          </a:extLst>
        </p:cNvPr>
        <p:cNvGrpSpPr/>
        <p:nvPr/>
      </p:nvGrpSpPr>
      <p:grpSpPr>
        <a:xfrm>
          <a:off x="0" y="0"/>
          <a:ext cx="0" cy="0"/>
          <a:chOff x="0" y="0"/>
          <a:chExt cx="0" cy="0"/>
        </a:xfrm>
      </p:grpSpPr>
      <p:sp>
        <p:nvSpPr>
          <p:cNvPr id="4" name="Google Shape;1820;p109">
            <a:extLst>
              <a:ext uri="{FF2B5EF4-FFF2-40B4-BE49-F238E27FC236}">
                <a16:creationId xmlns="" xmlns:a16="http://schemas.microsoft.com/office/drawing/2014/main" id="{7499DFD9-117D-BFF7-8BBB-B4A23A780CB5}"/>
              </a:ext>
            </a:extLst>
          </p:cNvPr>
          <p:cNvSpPr txBox="1"/>
          <p:nvPr/>
        </p:nvSpPr>
        <p:spPr>
          <a:xfrm>
            <a:off x="0" y="830618"/>
            <a:ext cx="7498080" cy="461624"/>
          </a:xfrm>
          <a:prstGeom prst="rect">
            <a:avLst/>
          </a:prstGeom>
          <a:noFill/>
          <a:ln>
            <a:noFill/>
          </a:ln>
        </p:spPr>
        <p:txBody>
          <a:bodyPr spcFirstLastPara="1" wrap="square" lIns="91425" tIns="45700" rIns="91425" bIns="45700" anchor="t" anchorCtr="0">
            <a:spAutoFit/>
          </a:bodyPr>
          <a:lstStyle/>
          <a:p>
            <a:pPr algn="r" defTabSz="457200" rtl="1">
              <a:buClrTx/>
              <a:defRPr/>
            </a:pPr>
            <a:r>
              <a:rPr kumimoji="0" lang="ar-MA" sz="2000" b="1" i="0" u="none" strike="noStrike" kern="1200" cap="none" spc="0" normalizeH="0" baseline="0" noProof="0" dirty="0">
                <a:ln>
                  <a:noFill/>
                </a:ln>
                <a:solidFill>
                  <a:schemeClr val="bg1">
                    <a:lumMod val="50000"/>
                  </a:scheme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سأعين 4 منكم للقراءة.  صديقكم يقرأ وأنتم ترددون بعده</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Calibri"/>
              </a:rPr>
              <a:t>.</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endParaRPr lang="ar-MA" sz="2000" b="1" i="1" kern="1200"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sp>
        <p:nvSpPr>
          <p:cNvPr id="16" name="Google Shape;563;p140">
            <a:extLst>
              <a:ext uri="{FF2B5EF4-FFF2-40B4-BE49-F238E27FC236}">
                <a16:creationId xmlns="" xmlns:a16="http://schemas.microsoft.com/office/drawing/2014/main" id="{5096A597-F68E-FDEE-DDDC-D0DC3E78BC9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7" name="Google Shape;564;p140">
            <a:extLst>
              <a:ext uri="{FF2B5EF4-FFF2-40B4-BE49-F238E27FC236}">
                <a16:creationId xmlns="" xmlns:a16="http://schemas.microsoft.com/office/drawing/2014/main" id="{453734F3-EA6A-8365-1B24-11A91C27488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8" name="Google Shape;565;p140">
            <a:extLst>
              <a:ext uri="{FF2B5EF4-FFF2-40B4-BE49-F238E27FC236}">
                <a16:creationId xmlns="" xmlns:a16="http://schemas.microsoft.com/office/drawing/2014/main" id="{759A4C65-29B0-76CD-15E6-A75A13DAE097}"/>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9" name="Google Shape;566;p140">
            <a:extLst>
              <a:ext uri="{FF2B5EF4-FFF2-40B4-BE49-F238E27FC236}">
                <a16:creationId xmlns="" xmlns:a16="http://schemas.microsoft.com/office/drawing/2014/main" id="{D79C3403-2E04-A3B1-4FAC-65595719812F}"/>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40" name="Google Shape;567;p140">
            <a:extLst>
              <a:ext uri="{FF2B5EF4-FFF2-40B4-BE49-F238E27FC236}">
                <a16:creationId xmlns="" xmlns:a16="http://schemas.microsoft.com/office/drawing/2014/main" id="{B61B2889-7F64-9D5B-F440-0089DDA0C25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41" name="Google Shape;568;p140">
            <a:extLst>
              <a:ext uri="{FF2B5EF4-FFF2-40B4-BE49-F238E27FC236}">
                <a16:creationId xmlns="" xmlns:a16="http://schemas.microsoft.com/office/drawing/2014/main" id="{75FD491D-8127-5A6F-A50E-EABC2F5954F5}"/>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42" name="Google Shape;569;p140">
            <a:extLst>
              <a:ext uri="{FF2B5EF4-FFF2-40B4-BE49-F238E27FC236}">
                <a16:creationId xmlns="" xmlns:a16="http://schemas.microsoft.com/office/drawing/2014/main" id="{767A02CD-38D2-7567-933B-AD132ADBA2D4}"/>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43" name="Google Shape;570;p140">
            <a:extLst>
              <a:ext uri="{FF2B5EF4-FFF2-40B4-BE49-F238E27FC236}">
                <a16:creationId xmlns="" xmlns:a16="http://schemas.microsoft.com/office/drawing/2014/main" id="{7AF51358-69C0-6EF9-FD66-FA57B4F9D00A}"/>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44" name="Google Shape;571;p140">
            <a:extLst>
              <a:ext uri="{FF2B5EF4-FFF2-40B4-BE49-F238E27FC236}">
                <a16:creationId xmlns="" xmlns:a16="http://schemas.microsoft.com/office/drawing/2014/main" id="{01774653-F2DC-7D39-3DF9-B085C622FBD6}"/>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45" name="Google Shape;572;p140">
            <a:extLst>
              <a:ext uri="{FF2B5EF4-FFF2-40B4-BE49-F238E27FC236}">
                <a16:creationId xmlns="" xmlns:a16="http://schemas.microsoft.com/office/drawing/2014/main" id="{31E32220-24C7-53AD-4205-1A101554C07A}"/>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grpSp>
        <p:nvGrpSpPr>
          <p:cNvPr id="3" name="Groupe 2">
            <a:extLst>
              <a:ext uri="{FF2B5EF4-FFF2-40B4-BE49-F238E27FC236}">
                <a16:creationId xmlns="" xmlns:a16="http://schemas.microsoft.com/office/drawing/2014/main" id="{6E566312-5F38-D892-C7D7-2BAEEAF1BD58}"/>
              </a:ext>
            </a:extLst>
          </p:cNvPr>
          <p:cNvGrpSpPr/>
          <p:nvPr/>
        </p:nvGrpSpPr>
        <p:grpSpPr>
          <a:xfrm>
            <a:off x="2251546" y="2205038"/>
            <a:ext cx="5633567" cy="3603336"/>
            <a:chOff x="2808836" y="2522410"/>
            <a:chExt cx="4181369" cy="3165365"/>
          </a:xfrm>
        </p:grpSpPr>
        <p:sp>
          <p:nvSpPr>
            <p:cNvPr id="5" name="Rectangle : coins arrondis 4">
              <a:extLst>
                <a:ext uri="{FF2B5EF4-FFF2-40B4-BE49-F238E27FC236}">
                  <a16:creationId xmlns="" xmlns:a16="http://schemas.microsoft.com/office/drawing/2014/main" id="{3A20DD3A-9FDD-2561-32F8-093785AD3A9C}"/>
                </a:ext>
              </a:extLst>
            </p:cNvPr>
            <p:cNvSpPr/>
            <p:nvPr/>
          </p:nvSpPr>
          <p:spPr>
            <a:xfrm>
              <a:off x="6450412" y="3597604"/>
              <a:ext cx="539793" cy="69703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6" name="Rectangle : coins arrondis 5">
              <a:extLst>
                <a:ext uri="{FF2B5EF4-FFF2-40B4-BE49-F238E27FC236}">
                  <a16:creationId xmlns="" xmlns:a16="http://schemas.microsoft.com/office/drawing/2014/main" id="{56E9E38C-FD94-3959-D44C-CC484C199D21}"/>
                </a:ext>
              </a:extLst>
            </p:cNvPr>
            <p:cNvSpPr/>
            <p:nvPr/>
          </p:nvSpPr>
          <p:spPr>
            <a:xfrm>
              <a:off x="4637317"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7" name="Rectangle : coins arrondis 6">
              <a:extLst>
                <a:ext uri="{FF2B5EF4-FFF2-40B4-BE49-F238E27FC236}">
                  <a16:creationId xmlns="" xmlns:a16="http://schemas.microsoft.com/office/drawing/2014/main" id="{9CE3FF01-1275-5518-DB80-8B2E6DAD4155}"/>
                </a:ext>
              </a:extLst>
            </p:cNvPr>
            <p:cNvSpPr/>
            <p:nvPr/>
          </p:nvSpPr>
          <p:spPr>
            <a:xfrm>
              <a:off x="2808836" y="4209991"/>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8" name="Rectangle : coins arrondis 7">
              <a:extLst>
                <a:ext uri="{FF2B5EF4-FFF2-40B4-BE49-F238E27FC236}">
                  <a16:creationId xmlns="" xmlns:a16="http://schemas.microsoft.com/office/drawing/2014/main" id="{3C859B84-1843-6118-BF89-CCAFEC40C975}"/>
                </a:ext>
              </a:extLst>
            </p:cNvPr>
            <p:cNvSpPr/>
            <p:nvPr/>
          </p:nvSpPr>
          <p:spPr>
            <a:xfrm>
              <a:off x="4637317"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9" name="Rectangle : coins arrondis 8">
              <a:extLst>
                <a:ext uri="{FF2B5EF4-FFF2-40B4-BE49-F238E27FC236}">
                  <a16:creationId xmlns="" xmlns:a16="http://schemas.microsoft.com/office/drawing/2014/main" id="{7E7886C9-8584-45BA-49BB-5893923A1AD0}"/>
                </a:ext>
              </a:extLst>
            </p:cNvPr>
            <p:cNvSpPr/>
            <p:nvPr/>
          </p:nvSpPr>
          <p:spPr>
            <a:xfrm>
              <a:off x="2808836" y="3344356"/>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10" name="Rectangle : coins arrondis 9">
              <a:extLst>
                <a:ext uri="{FF2B5EF4-FFF2-40B4-BE49-F238E27FC236}">
                  <a16:creationId xmlns="" xmlns:a16="http://schemas.microsoft.com/office/drawing/2014/main" id="{DB041053-D6EC-6F7C-21CA-599B827C8331}"/>
                </a:ext>
              </a:extLst>
            </p:cNvPr>
            <p:cNvSpPr/>
            <p:nvPr/>
          </p:nvSpPr>
          <p:spPr>
            <a:xfrm>
              <a:off x="4637317"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FR" sz="5400" b="1" dirty="0">
                <a:solidFill>
                  <a:srgbClr val="FF0000"/>
                </a:solidFill>
                <a:latin typeface="Microsoft Uighur" panose="02000000000000000000" pitchFamily="2" charset="-78"/>
                <a:cs typeface="Microsoft Uighur" panose="02000000000000000000" pitchFamily="2" charset="-78"/>
              </a:endParaRPr>
            </a:p>
          </p:txBody>
        </p:sp>
        <p:sp>
          <p:nvSpPr>
            <p:cNvPr id="11" name="Rectangle : coins arrondis 10">
              <a:extLst>
                <a:ext uri="{FF2B5EF4-FFF2-40B4-BE49-F238E27FC236}">
                  <a16:creationId xmlns="" xmlns:a16="http://schemas.microsoft.com/office/drawing/2014/main" id="{A08E96D4-8A11-DA1C-9379-4872A4D40EB9}"/>
                </a:ext>
              </a:extLst>
            </p:cNvPr>
            <p:cNvSpPr/>
            <p:nvPr/>
          </p:nvSpPr>
          <p:spPr>
            <a:xfrm>
              <a:off x="2808836" y="252241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12" name="Rectangle : coins arrondis 11">
              <a:extLst>
                <a:ext uri="{FF2B5EF4-FFF2-40B4-BE49-F238E27FC236}">
                  <a16:creationId xmlns="" xmlns:a16="http://schemas.microsoft.com/office/drawing/2014/main" id="{2FBB2474-DE94-50CA-BEFD-192807DEBF8B}"/>
                </a:ext>
              </a:extLst>
            </p:cNvPr>
            <p:cNvSpPr/>
            <p:nvPr/>
          </p:nvSpPr>
          <p:spPr>
            <a:xfrm>
              <a:off x="4637317"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FF0000"/>
                  </a:solidFill>
                  <a:latin typeface="Microsoft Uighur" panose="02000000000000000000" pitchFamily="2" charset="-78"/>
                  <a:cs typeface="Microsoft Uighur" panose="02000000000000000000" pitchFamily="2" charset="-78"/>
                </a:rPr>
                <a:t>ْ</a:t>
              </a:r>
              <a:endParaRPr lang="fr-MA" sz="5400" b="1" dirty="0">
                <a:solidFill>
                  <a:srgbClr val="FF0000"/>
                </a:solidFill>
                <a:latin typeface="Microsoft Uighur" panose="02000000000000000000" pitchFamily="2" charset="-78"/>
                <a:cs typeface="Microsoft Uighur" panose="02000000000000000000" pitchFamily="2" charset="-78"/>
              </a:endParaRPr>
            </a:p>
          </p:txBody>
        </p:sp>
        <p:sp>
          <p:nvSpPr>
            <p:cNvPr id="13" name="Rectangle : coins arrondis 12">
              <a:extLst>
                <a:ext uri="{FF2B5EF4-FFF2-40B4-BE49-F238E27FC236}">
                  <a16:creationId xmlns="" xmlns:a16="http://schemas.microsoft.com/office/drawing/2014/main" id="{457968B7-FCD4-60ED-3871-70CA6C73E464}"/>
                </a:ext>
              </a:extLst>
            </p:cNvPr>
            <p:cNvSpPr/>
            <p:nvPr/>
          </p:nvSpPr>
          <p:spPr>
            <a:xfrm>
              <a:off x="2808836" y="5103000"/>
              <a:ext cx="539793" cy="5847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MA" sz="5400" b="1" dirty="0">
                <a:solidFill>
                  <a:srgbClr val="424D7C"/>
                </a:solidFill>
                <a:latin typeface="Microsoft Uighur" panose="02000000000000000000" pitchFamily="2" charset="-78"/>
              </a:endParaRPr>
            </a:p>
          </p:txBody>
        </p:sp>
        <p:cxnSp>
          <p:nvCxnSpPr>
            <p:cNvPr id="46" name="Connecteur droit avec flèche 45">
              <a:extLst>
                <a:ext uri="{FF2B5EF4-FFF2-40B4-BE49-F238E27FC236}">
                  <a16:creationId xmlns="" xmlns:a16="http://schemas.microsoft.com/office/drawing/2014/main" id="{C1A134B8-1D93-0375-1759-D06A8DFB149A}"/>
                </a:ext>
              </a:extLst>
            </p:cNvPr>
            <p:cNvCxnSpPr>
              <a:cxnSpLocks/>
              <a:stCxn id="5" idx="1"/>
              <a:endCxn id="10" idx="3"/>
            </p:cNvCxnSpPr>
            <p:nvPr/>
          </p:nvCxnSpPr>
          <p:spPr>
            <a:xfrm flipH="1" flipV="1">
              <a:off x="5177110" y="2814798"/>
              <a:ext cx="1273302" cy="1131322"/>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 xmlns:a16="http://schemas.microsoft.com/office/drawing/2014/main" id="{5447103F-2F85-24B5-0587-9F15EA3E74A7}"/>
                </a:ext>
              </a:extLst>
            </p:cNvPr>
            <p:cNvCxnSpPr>
              <a:cxnSpLocks/>
              <a:stCxn id="5" idx="1"/>
              <a:endCxn id="8" idx="3"/>
            </p:cNvCxnSpPr>
            <p:nvPr/>
          </p:nvCxnSpPr>
          <p:spPr>
            <a:xfrm flipH="1" flipV="1">
              <a:off x="5177110" y="3636744"/>
              <a:ext cx="1273302" cy="309377"/>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 xmlns:a16="http://schemas.microsoft.com/office/drawing/2014/main" id="{B9AB44D9-775F-F612-24D3-2F0FDA422F02}"/>
                </a:ext>
              </a:extLst>
            </p:cNvPr>
            <p:cNvCxnSpPr>
              <a:cxnSpLocks/>
              <a:stCxn id="5" idx="1"/>
              <a:endCxn id="6" idx="3"/>
            </p:cNvCxnSpPr>
            <p:nvPr/>
          </p:nvCxnSpPr>
          <p:spPr>
            <a:xfrm flipH="1">
              <a:off x="5177110" y="3946120"/>
              <a:ext cx="1273302" cy="55625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 xmlns:a16="http://schemas.microsoft.com/office/drawing/2014/main" id="{FA1260F0-0F15-7223-1A38-AA5DD6ADDC1A}"/>
                </a:ext>
              </a:extLst>
            </p:cNvPr>
            <p:cNvCxnSpPr>
              <a:cxnSpLocks/>
              <a:stCxn id="5" idx="1"/>
            </p:cNvCxnSpPr>
            <p:nvPr/>
          </p:nvCxnSpPr>
          <p:spPr>
            <a:xfrm flipH="1">
              <a:off x="5204089" y="3946120"/>
              <a:ext cx="1246323" cy="1449267"/>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 xmlns:a16="http://schemas.microsoft.com/office/drawing/2014/main" id="{F891A74B-2407-BA21-36F0-0662102CD72E}"/>
                </a:ext>
              </a:extLst>
            </p:cNvPr>
            <p:cNvCxnSpPr>
              <a:cxnSpLocks/>
              <a:stCxn id="12" idx="1"/>
              <a:endCxn id="13" idx="3"/>
            </p:cNvCxnSpPr>
            <p:nvPr/>
          </p:nvCxnSpPr>
          <p:spPr>
            <a:xfrm flipH="1">
              <a:off x="3348629" y="539538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 xmlns:a16="http://schemas.microsoft.com/office/drawing/2014/main" id="{3864F9F9-18D6-B8A3-2FF1-17556034C868}"/>
                </a:ext>
              </a:extLst>
            </p:cNvPr>
            <p:cNvCxnSpPr>
              <a:cxnSpLocks/>
              <a:stCxn id="6" idx="1"/>
              <a:endCxn id="7" idx="3"/>
            </p:cNvCxnSpPr>
            <p:nvPr/>
          </p:nvCxnSpPr>
          <p:spPr>
            <a:xfrm flipH="1">
              <a:off x="3348629" y="4502379"/>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 xmlns:a16="http://schemas.microsoft.com/office/drawing/2014/main" id="{CC4472AB-9114-C031-BA2C-67C4CF195817}"/>
                </a:ext>
              </a:extLst>
            </p:cNvPr>
            <p:cNvCxnSpPr>
              <a:cxnSpLocks/>
              <a:stCxn id="8" idx="1"/>
              <a:endCxn id="9" idx="3"/>
            </p:cNvCxnSpPr>
            <p:nvPr/>
          </p:nvCxnSpPr>
          <p:spPr>
            <a:xfrm flipH="1">
              <a:off x="3348629" y="3636744"/>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 xmlns:a16="http://schemas.microsoft.com/office/drawing/2014/main" id="{AFAE2B28-12C4-48A4-BA0F-5AB8AF2D54D2}"/>
                </a:ext>
              </a:extLst>
            </p:cNvPr>
            <p:cNvCxnSpPr>
              <a:cxnSpLocks/>
              <a:stCxn id="10" idx="1"/>
              <a:endCxn id="11" idx="3"/>
            </p:cNvCxnSpPr>
            <p:nvPr/>
          </p:nvCxnSpPr>
          <p:spPr>
            <a:xfrm flipH="1">
              <a:off x="3348629" y="2814798"/>
              <a:ext cx="1288688"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54" name="Image 53" descr="Une image contenant Graphique, capture d’écran, cercle, logo&#10;&#10;Le contenu généré par l’IA peut être incorrect.">
              <a:extLst>
                <a:ext uri="{FF2B5EF4-FFF2-40B4-BE49-F238E27FC236}">
                  <a16:creationId xmlns="" xmlns:a16="http://schemas.microsoft.com/office/drawing/2014/main" id="{867FEE58-72CA-2210-3A59-162457F27797}"/>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4677213" y="5148565"/>
              <a:ext cx="456889" cy="468000"/>
            </a:xfrm>
            <a:prstGeom prst="rect">
              <a:avLst/>
            </a:prstGeom>
          </p:spPr>
        </p:pic>
        <p:pic>
          <p:nvPicPr>
            <p:cNvPr id="55" name="Image 54" descr="Une image contenant logo, conception&#10;&#10;Le contenu généré par l’IA peut être incorrect.">
              <a:extLst>
                <a:ext uri="{FF2B5EF4-FFF2-40B4-BE49-F238E27FC236}">
                  <a16:creationId xmlns="" xmlns:a16="http://schemas.microsoft.com/office/drawing/2014/main" id="{88C1D19A-09D2-3349-A7F9-C2571FAE9D84}"/>
                </a:ext>
              </a:extLst>
            </p:cNvPr>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4667397" y="4367752"/>
              <a:ext cx="504000" cy="396000"/>
            </a:xfrm>
            <a:prstGeom prst="rect">
              <a:avLst/>
            </a:prstGeom>
          </p:spPr>
        </p:pic>
        <p:pic>
          <p:nvPicPr>
            <p:cNvPr id="56" name="Image 55" descr="Une image contenant logo, Graphique, symbole, conception&#10;&#10;Le contenu généré par l’IA peut être incorrect.">
              <a:extLst>
                <a:ext uri="{FF2B5EF4-FFF2-40B4-BE49-F238E27FC236}">
                  <a16:creationId xmlns="" xmlns:a16="http://schemas.microsoft.com/office/drawing/2014/main" id="{7A1C0B55-18A5-2715-0D9C-74E71D5DA4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0872" y="3384652"/>
              <a:ext cx="412682" cy="432000"/>
            </a:xfrm>
            <a:prstGeom prst="rect">
              <a:avLst/>
            </a:prstGeom>
          </p:spPr>
        </p:pic>
        <p:pic>
          <p:nvPicPr>
            <p:cNvPr id="57" name="Image 56" descr="Une image contenant conception&#10;&#10;Le contenu généré par l’IA peut être incorrect.">
              <a:extLst>
                <a:ext uri="{FF2B5EF4-FFF2-40B4-BE49-F238E27FC236}">
                  <a16:creationId xmlns="" xmlns:a16="http://schemas.microsoft.com/office/drawing/2014/main" id="{8CA07BB3-71B7-2846-B53C-6A9CB6400E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1231" y="2573034"/>
              <a:ext cx="471964" cy="432000"/>
            </a:xfrm>
            <a:prstGeom prst="rect">
              <a:avLst/>
            </a:prstGeom>
          </p:spPr>
        </p:pic>
      </p:grpSp>
      <p:pic>
        <p:nvPicPr>
          <p:cNvPr id="17" name="Espace réservé pour une image  13" descr="Une image contenant dessin humoristique, clipart, illustration, Dessin animé&#10;&#10;Le contenu généré par l’IA peut être incorrect.">
            <a:extLst>
              <a:ext uri="{FF2B5EF4-FFF2-40B4-BE49-F238E27FC236}">
                <a16:creationId xmlns="" xmlns:a16="http://schemas.microsoft.com/office/drawing/2014/main" id="{8501273E-0273-0BF2-0947-EF8777A80149}"/>
              </a:ext>
            </a:extLst>
          </p:cNvPr>
          <p:cNvPicPr>
            <a:picLocks noGrp="1" noChangeAspect="1"/>
          </p:cNvPicPr>
          <p:nvPr>
            <p:ph type="pic" sz="quarter" idx="12"/>
          </p:nvPr>
        </p:nvPicPr>
        <p:blipFill>
          <a:blip r:embed="rId11"/>
          <a:srcRect/>
          <a:stretch>
            <a:fillRect/>
          </a:stretch>
        </p:blipFill>
        <p:spPr>
          <a:xfrm>
            <a:off x="7924249" y="684000"/>
            <a:ext cx="812497" cy="812497"/>
          </a:xfrm>
        </p:spPr>
      </p:pic>
    </p:spTree>
    <p:extLst>
      <p:ext uri="{BB962C8B-B14F-4D97-AF65-F5344CB8AC3E}">
        <p14:creationId xmlns:p14="http://schemas.microsoft.com/office/powerpoint/2010/main" val="692446343"/>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11356A6-9F68-47D6-53CE-9A238DFD0174}"/>
            </a:ext>
          </a:extLst>
        </p:cNvPr>
        <p:cNvGrpSpPr/>
        <p:nvPr/>
      </p:nvGrpSpPr>
      <p:grpSpPr>
        <a:xfrm>
          <a:off x="0" y="0"/>
          <a:ext cx="0" cy="0"/>
          <a:chOff x="0" y="0"/>
          <a:chExt cx="0" cy="0"/>
        </a:xfrm>
      </p:grpSpPr>
      <p:sp>
        <p:nvSpPr>
          <p:cNvPr id="4" name="Google Shape;1820;p109">
            <a:extLst>
              <a:ext uri="{FF2B5EF4-FFF2-40B4-BE49-F238E27FC236}">
                <a16:creationId xmlns="" xmlns:a16="http://schemas.microsoft.com/office/drawing/2014/main" id="{BA59ADCD-16C1-976E-4C14-4834AFCC76CE}"/>
              </a:ext>
            </a:extLst>
          </p:cNvPr>
          <p:cNvSpPr txBox="1"/>
          <p:nvPr/>
        </p:nvSpPr>
        <p:spPr>
          <a:xfrm>
            <a:off x="-230487" y="866034"/>
            <a:ext cx="7764105" cy="424691"/>
          </a:xfrm>
          <a:prstGeom prst="rect">
            <a:avLst/>
          </a:prstGeom>
          <a:noFill/>
          <a:ln>
            <a:noFill/>
          </a:ln>
        </p:spPr>
        <p:txBody>
          <a:bodyPr spcFirstLastPara="1" wrap="square" lIns="91425" tIns="45700" rIns="91425" bIns="45700" anchor="t" anchorCtr="0">
            <a:spAutoFit/>
          </a:bodyPr>
          <a:lstStyle/>
          <a:p>
            <a:pPr algn="r" defTabSz="457200" rtl="1" eaLnBrk="1" fontAlgn="auto" latinLnBrk="0" hangingPunct="1">
              <a:lnSpc>
                <a:spcPct val="90000"/>
              </a:lnSpc>
              <a:buClr>
                <a:srgbClr val="A5A5A5"/>
              </a:buClr>
              <a:buSzPts val="1600"/>
              <a:tabLst/>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lang="ar-MA" sz="2400" b="1" kern="1200"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 مع الإشارة بالحركات</a:t>
            </a:r>
            <a:r>
              <a:rPr lang="fr-FR" sz="2400" b="1" kern="1200" dirty="0">
                <a:solidFill>
                  <a:schemeClr val="bg1">
                    <a:lumMod val="50000"/>
                  </a:schemeClr>
                </a:solidFill>
                <a:latin typeface="Microsoft Uighur" panose="02000000000000000000" pitchFamily="2" charset="-78"/>
                <a:cs typeface="Microsoft Uighur" panose="02000000000000000000" pitchFamily="2" charset="-78"/>
                <a:sym typeface="Calibri"/>
              </a:rPr>
              <a:t>.</a:t>
            </a:r>
            <a:endPar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pic>
        <p:nvPicPr>
          <p:cNvPr id="17" name="Espace réservé pour une image  3">
            <a:extLst>
              <a:ext uri="{FF2B5EF4-FFF2-40B4-BE49-F238E27FC236}">
                <a16:creationId xmlns="" xmlns:a16="http://schemas.microsoft.com/office/drawing/2014/main" id="{1FB184A4-6662-2F59-22FA-7BBF4CA1C41A}"/>
              </a:ext>
            </a:extLst>
          </p:cNvPr>
          <p:cNvPicPr>
            <a:picLocks noChangeAspect="1"/>
          </p:cNvPicPr>
          <p:nvPr/>
        </p:nvPicPr>
        <p:blipFill>
          <a:blip r:embed="rId2"/>
          <a:srcRect/>
          <a:stretch>
            <a:fillRect/>
          </a:stretch>
        </p:blipFill>
        <p:spPr>
          <a:xfrm>
            <a:off x="7960105" y="719856"/>
            <a:ext cx="792000" cy="792000"/>
          </a:xfrm>
          <a:prstGeom prst="rect">
            <a:avLst/>
          </a:prstGeom>
        </p:spPr>
      </p:pic>
      <p:sp>
        <p:nvSpPr>
          <p:cNvPr id="2" name="Rectangle : coins arrondis 1">
            <a:extLst>
              <a:ext uri="{FF2B5EF4-FFF2-40B4-BE49-F238E27FC236}">
                <a16:creationId xmlns="" xmlns:a16="http://schemas.microsoft.com/office/drawing/2014/main" id="{991F827E-C5A1-D694-30DE-D0A7B25B0F2F}"/>
              </a:ext>
            </a:extLst>
          </p:cNvPr>
          <p:cNvSpPr/>
          <p:nvPr/>
        </p:nvSpPr>
        <p:spPr>
          <a:xfrm>
            <a:off x="7124683" y="3420198"/>
            <a:ext cx="745500" cy="793475"/>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15" name="Rectangle : coins arrondis 14">
            <a:extLst>
              <a:ext uri="{FF2B5EF4-FFF2-40B4-BE49-F238E27FC236}">
                <a16:creationId xmlns="" xmlns:a16="http://schemas.microsoft.com/office/drawing/2014/main" id="{BB691374-CB20-8AC3-579A-2A86788E0EFA}"/>
              </a:ext>
            </a:extLst>
          </p:cNvPr>
          <p:cNvSpPr/>
          <p:nvPr/>
        </p:nvSpPr>
        <p:spPr>
          <a:xfrm>
            <a:off x="4387506"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ي</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6" name="Rectangle : coins arrondis 15">
            <a:extLst>
              <a:ext uri="{FF2B5EF4-FFF2-40B4-BE49-F238E27FC236}">
                <a16:creationId xmlns="" xmlns:a16="http://schemas.microsoft.com/office/drawing/2014/main" id="{3F2E7F98-A35F-269E-94A7-FE23248F706B}"/>
              </a:ext>
            </a:extLst>
          </p:cNvPr>
          <p:cNvSpPr/>
          <p:nvPr/>
        </p:nvSpPr>
        <p:spPr>
          <a:xfrm>
            <a:off x="1569906" y="5017455"/>
            <a:ext cx="926885"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ضي</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 xmlns:a16="http://schemas.microsoft.com/office/drawing/2014/main" id="{A8510F3F-E8A3-AF84-4EF4-C76E29FABECB}"/>
              </a:ext>
            </a:extLst>
          </p:cNvPr>
          <p:cNvSpPr/>
          <p:nvPr/>
        </p:nvSpPr>
        <p:spPr>
          <a:xfrm>
            <a:off x="4370855" y="3968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و</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9" name="Rectangle : coins arrondis 18">
            <a:extLst>
              <a:ext uri="{FF2B5EF4-FFF2-40B4-BE49-F238E27FC236}">
                <a16:creationId xmlns="" xmlns:a16="http://schemas.microsoft.com/office/drawing/2014/main" id="{9814BB78-27D5-1E7F-A60F-1558AC53CDA2}"/>
              </a:ext>
            </a:extLst>
          </p:cNvPr>
          <p:cNvSpPr/>
          <p:nvPr/>
        </p:nvSpPr>
        <p:spPr>
          <a:xfrm>
            <a:off x="1573417" y="3983001"/>
            <a:ext cx="926885"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ضو</a:t>
            </a:r>
            <a:endParaRPr lang="fr-FR" sz="5400" b="1" dirty="0">
              <a:solidFill>
                <a:srgbClr val="424D7C"/>
              </a:solidFill>
              <a:latin typeface="Microsoft Uighur" panose="02000000000000000000" pitchFamily="2" charset="-78"/>
            </a:endParaRPr>
          </a:p>
        </p:txBody>
      </p:sp>
      <p:sp>
        <p:nvSpPr>
          <p:cNvPr id="20" name="Rectangle : coins arrondis 19">
            <a:extLst>
              <a:ext uri="{FF2B5EF4-FFF2-40B4-BE49-F238E27FC236}">
                <a16:creationId xmlns="" xmlns:a16="http://schemas.microsoft.com/office/drawing/2014/main" id="{A64151DD-F196-DF91-9B5C-6759F1FF0F98}"/>
              </a:ext>
            </a:extLst>
          </p:cNvPr>
          <p:cNvSpPr/>
          <p:nvPr/>
        </p:nvSpPr>
        <p:spPr>
          <a:xfrm>
            <a:off x="4370854"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ا</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21" name="Rectangle : coins arrondis 20">
            <a:extLst>
              <a:ext uri="{FF2B5EF4-FFF2-40B4-BE49-F238E27FC236}">
                <a16:creationId xmlns="" xmlns:a16="http://schemas.microsoft.com/office/drawing/2014/main" id="{F015E255-7D6F-8111-0D00-37F2FE1A6183}"/>
              </a:ext>
            </a:extLst>
          </p:cNvPr>
          <p:cNvSpPr/>
          <p:nvPr/>
        </p:nvSpPr>
        <p:spPr>
          <a:xfrm>
            <a:off x="1569906" y="1929257"/>
            <a:ext cx="88354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ضا</a:t>
            </a:r>
            <a:endParaRPr lang="fr-FR" sz="5400" b="1" dirty="0">
              <a:solidFill>
                <a:srgbClr val="424D7C"/>
              </a:solidFill>
              <a:latin typeface="Microsoft Uighur" panose="02000000000000000000" pitchFamily="2" charset="-78"/>
            </a:endParaRPr>
          </a:p>
        </p:txBody>
      </p:sp>
      <p:cxnSp>
        <p:nvCxnSpPr>
          <p:cNvPr id="22" name="Connecteur droit avec flèche 21">
            <a:extLst>
              <a:ext uri="{FF2B5EF4-FFF2-40B4-BE49-F238E27FC236}">
                <a16:creationId xmlns="" xmlns:a16="http://schemas.microsoft.com/office/drawing/2014/main" id="{77FC76C4-AF0C-66B6-6715-A00C66A64A78}"/>
              </a:ext>
            </a:extLst>
          </p:cNvPr>
          <p:cNvCxnSpPr>
            <a:cxnSpLocks/>
            <a:stCxn id="2" idx="1"/>
            <a:endCxn id="20" idx="3"/>
          </p:cNvCxnSpPr>
          <p:nvPr/>
        </p:nvCxnSpPr>
        <p:spPr>
          <a:xfrm flipH="1" flipV="1">
            <a:off x="5166835" y="2360413"/>
            <a:ext cx="1957848" cy="1456523"/>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 xmlns:a16="http://schemas.microsoft.com/office/drawing/2014/main" id="{9541807D-E138-AF14-9F1E-16C29059DE3B}"/>
              </a:ext>
            </a:extLst>
          </p:cNvPr>
          <p:cNvCxnSpPr>
            <a:cxnSpLocks/>
            <a:stCxn id="2" idx="1"/>
            <a:endCxn id="18" idx="3"/>
          </p:cNvCxnSpPr>
          <p:nvPr/>
        </p:nvCxnSpPr>
        <p:spPr>
          <a:xfrm flipH="1">
            <a:off x="5166836" y="3816936"/>
            <a:ext cx="1957847" cy="583051"/>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 xmlns:a16="http://schemas.microsoft.com/office/drawing/2014/main" id="{2FD5E2E9-96FB-ACDA-0364-DCDEF5E1DA6E}"/>
              </a:ext>
            </a:extLst>
          </p:cNvPr>
          <p:cNvCxnSpPr>
            <a:cxnSpLocks/>
            <a:stCxn id="2" idx="1"/>
            <a:endCxn id="15" idx="3"/>
          </p:cNvCxnSpPr>
          <p:nvPr/>
        </p:nvCxnSpPr>
        <p:spPr>
          <a:xfrm flipH="1">
            <a:off x="5183487" y="3816936"/>
            <a:ext cx="1941196" cy="1631675"/>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 xmlns:a16="http://schemas.microsoft.com/office/drawing/2014/main" id="{F1AC7F2F-8BE2-703A-081C-0BA093C23C27}"/>
              </a:ext>
            </a:extLst>
          </p:cNvPr>
          <p:cNvCxnSpPr>
            <a:cxnSpLocks/>
            <a:stCxn id="15" idx="1"/>
            <a:endCxn id="16" idx="3"/>
          </p:cNvCxnSpPr>
          <p:nvPr/>
        </p:nvCxnSpPr>
        <p:spPr>
          <a:xfrm flipH="1">
            <a:off x="2496791" y="5448611"/>
            <a:ext cx="1890715"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 xmlns:a16="http://schemas.microsoft.com/office/drawing/2014/main" id="{21C5FF03-0E50-EB3B-A36A-404669051C7C}"/>
              </a:ext>
            </a:extLst>
          </p:cNvPr>
          <p:cNvCxnSpPr>
            <a:cxnSpLocks/>
            <a:stCxn id="18" idx="1"/>
            <a:endCxn id="19" idx="3"/>
          </p:cNvCxnSpPr>
          <p:nvPr/>
        </p:nvCxnSpPr>
        <p:spPr>
          <a:xfrm flipH="1">
            <a:off x="2500302" y="4399987"/>
            <a:ext cx="1870553" cy="1417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 xmlns:a16="http://schemas.microsoft.com/office/drawing/2014/main" id="{882BBD33-9C3F-06C9-E7E1-453ADD2F332B}"/>
              </a:ext>
            </a:extLst>
          </p:cNvPr>
          <p:cNvCxnSpPr>
            <a:cxnSpLocks/>
            <a:stCxn id="20" idx="1"/>
            <a:endCxn id="21" idx="3"/>
          </p:cNvCxnSpPr>
          <p:nvPr/>
        </p:nvCxnSpPr>
        <p:spPr>
          <a:xfrm flipH="1">
            <a:off x="2453447" y="2360413"/>
            <a:ext cx="1917407"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 coins arrondis 36">
            <a:extLst>
              <a:ext uri="{FF2B5EF4-FFF2-40B4-BE49-F238E27FC236}">
                <a16:creationId xmlns="" xmlns:a16="http://schemas.microsoft.com/office/drawing/2014/main" id="{EE2E9B17-597A-308C-6F1B-3848D952E6F9}"/>
              </a:ext>
            </a:extLst>
          </p:cNvPr>
          <p:cNvSpPr/>
          <p:nvPr/>
        </p:nvSpPr>
        <p:spPr>
          <a:xfrm>
            <a:off x="4370854" y="293672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ى</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38" name="Rectangle : coins arrondis 37">
            <a:extLst>
              <a:ext uri="{FF2B5EF4-FFF2-40B4-BE49-F238E27FC236}">
                <a16:creationId xmlns="" xmlns:a16="http://schemas.microsoft.com/office/drawing/2014/main" id="{F72F1706-2DC7-8538-8CE9-CE28C02A8CFA}"/>
              </a:ext>
            </a:extLst>
          </p:cNvPr>
          <p:cNvSpPr/>
          <p:nvPr/>
        </p:nvSpPr>
        <p:spPr>
          <a:xfrm>
            <a:off x="1543666" y="2890466"/>
            <a:ext cx="926886"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ضى</a:t>
            </a:r>
            <a:endParaRPr lang="fr-FR" sz="5400" b="1" dirty="0">
              <a:solidFill>
                <a:srgbClr val="424D7C"/>
              </a:solidFill>
              <a:latin typeface="Microsoft Uighur" panose="02000000000000000000" pitchFamily="2" charset="-78"/>
            </a:endParaRPr>
          </a:p>
        </p:txBody>
      </p:sp>
      <p:cxnSp>
        <p:nvCxnSpPr>
          <p:cNvPr id="39" name="Connecteur droit avec flèche 38">
            <a:extLst>
              <a:ext uri="{FF2B5EF4-FFF2-40B4-BE49-F238E27FC236}">
                <a16:creationId xmlns="" xmlns:a16="http://schemas.microsoft.com/office/drawing/2014/main" id="{29680DF6-526D-06F9-4778-F200008FBC41}"/>
              </a:ext>
            </a:extLst>
          </p:cNvPr>
          <p:cNvCxnSpPr>
            <a:cxnSpLocks/>
            <a:stCxn id="2" idx="1"/>
            <a:endCxn id="37" idx="3"/>
          </p:cNvCxnSpPr>
          <p:nvPr/>
        </p:nvCxnSpPr>
        <p:spPr>
          <a:xfrm flipH="1" flipV="1">
            <a:off x="5166835" y="3367882"/>
            <a:ext cx="1957848" cy="44905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 xmlns:a16="http://schemas.microsoft.com/office/drawing/2014/main" id="{BC0CB199-2D29-3081-3C38-82F408ED0A8C}"/>
              </a:ext>
            </a:extLst>
          </p:cNvPr>
          <p:cNvCxnSpPr>
            <a:cxnSpLocks/>
            <a:stCxn id="37" idx="1"/>
            <a:endCxn id="38" idx="3"/>
          </p:cNvCxnSpPr>
          <p:nvPr/>
        </p:nvCxnSpPr>
        <p:spPr>
          <a:xfrm flipH="1" flipV="1">
            <a:off x="2470552" y="3321622"/>
            <a:ext cx="1900302" cy="4626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sp>
        <p:nvSpPr>
          <p:cNvPr id="14" name="Google Shape;563;p140">
            <a:extLst>
              <a:ext uri="{FF2B5EF4-FFF2-40B4-BE49-F238E27FC236}">
                <a16:creationId xmlns="" xmlns:a16="http://schemas.microsoft.com/office/drawing/2014/main" id="{C9B7CA67-E700-9D02-7493-83524A172FA5}"/>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8" name="Google Shape;564;p140">
            <a:extLst>
              <a:ext uri="{FF2B5EF4-FFF2-40B4-BE49-F238E27FC236}">
                <a16:creationId xmlns="" xmlns:a16="http://schemas.microsoft.com/office/drawing/2014/main" id="{6B175E22-08A2-CD4A-8FB5-D318035B951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9" name="Google Shape;565;p140">
            <a:extLst>
              <a:ext uri="{FF2B5EF4-FFF2-40B4-BE49-F238E27FC236}">
                <a16:creationId xmlns="" xmlns:a16="http://schemas.microsoft.com/office/drawing/2014/main" id="{832485E2-5C8F-1B71-DBCB-D39419194A7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0" name="Google Shape;566;p140">
            <a:extLst>
              <a:ext uri="{FF2B5EF4-FFF2-40B4-BE49-F238E27FC236}">
                <a16:creationId xmlns="" xmlns:a16="http://schemas.microsoft.com/office/drawing/2014/main" id="{5EAEABB9-CDE7-716C-6519-6A077D9350A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1" name="Google Shape;567;p140">
            <a:extLst>
              <a:ext uri="{FF2B5EF4-FFF2-40B4-BE49-F238E27FC236}">
                <a16:creationId xmlns="" xmlns:a16="http://schemas.microsoft.com/office/drawing/2014/main" id="{BD8A66B3-48CA-6628-42EA-73D1AAA08FD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32" name="Google Shape;568;p140">
            <a:extLst>
              <a:ext uri="{FF2B5EF4-FFF2-40B4-BE49-F238E27FC236}">
                <a16:creationId xmlns="" xmlns:a16="http://schemas.microsoft.com/office/drawing/2014/main" id="{4ACCC856-6884-517C-B23C-C9B3FCC7B15B}"/>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33" name="Google Shape;569;p140">
            <a:extLst>
              <a:ext uri="{FF2B5EF4-FFF2-40B4-BE49-F238E27FC236}">
                <a16:creationId xmlns="" xmlns:a16="http://schemas.microsoft.com/office/drawing/2014/main" id="{8948B66D-4CFE-0FA0-0505-71A874740596}"/>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34" name="Google Shape;570;p140">
            <a:extLst>
              <a:ext uri="{FF2B5EF4-FFF2-40B4-BE49-F238E27FC236}">
                <a16:creationId xmlns="" xmlns:a16="http://schemas.microsoft.com/office/drawing/2014/main" id="{A57A018F-37A4-4819-CAA8-A2CA05B20652}"/>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35" name="Google Shape;571;p140">
            <a:extLst>
              <a:ext uri="{FF2B5EF4-FFF2-40B4-BE49-F238E27FC236}">
                <a16:creationId xmlns="" xmlns:a16="http://schemas.microsoft.com/office/drawing/2014/main" id="{83539B11-FAFB-62A3-8BE3-0F84C01F062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36" name="Google Shape;572;p140">
            <a:extLst>
              <a:ext uri="{FF2B5EF4-FFF2-40B4-BE49-F238E27FC236}">
                <a16:creationId xmlns="" xmlns:a16="http://schemas.microsoft.com/office/drawing/2014/main" id="{88D8DEA6-DF71-B72D-A9B8-0708194139FD}"/>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7060610"/>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AAF58EF-D446-06EE-ADAB-899EECA4A8EA}"/>
            </a:ext>
          </a:extLst>
        </p:cNvPr>
        <p:cNvGrpSpPr/>
        <p:nvPr/>
      </p:nvGrpSpPr>
      <p:grpSpPr>
        <a:xfrm>
          <a:off x="0" y="0"/>
          <a:ext cx="0" cy="0"/>
          <a:chOff x="0" y="0"/>
          <a:chExt cx="0" cy="0"/>
        </a:xfrm>
      </p:grpSpPr>
      <p:sp>
        <p:nvSpPr>
          <p:cNvPr id="4" name="Google Shape;1820;p109">
            <a:extLst>
              <a:ext uri="{FF2B5EF4-FFF2-40B4-BE49-F238E27FC236}">
                <a16:creationId xmlns="" xmlns:a16="http://schemas.microsoft.com/office/drawing/2014/main" id="{366F3853-3B61-0441-FB0D-6BF59EE62D3B}"/>
              </a:ext>
            </a:extLst>
          </p:cNvPr>
          <p:cNvSpPr txBox="1"/>
          <p:nvPr/>
        </p:nvSpPr>
        <p:spPr>
          <a:xfrm>
            <a:off x="956465" y="867654"/>
            <a:ext cx="6576147" cy="424691"/>
          </a:xfrm>
          <a:prstGeom prst="rect">
            <a:avLst/>
          </a:prstGeom>
          <a:noFill/>
          <a:ln>
            <a:noFill/>
          </a:ln>
        </p:spPr>
        <p:txBody>
          <a:bodyPr spcFirstLastPara="1" wrap="square" lIns="91425" tIns="45700" rIns="91425" bIns="45700" anchor="t" anchorCtr="0">
            <a:spAutoFit/>
          </a:bodyPr>
          <a:lstStyle/>
          <a:p>
            <a:pPr algn="r" defTabSz="457200" rtl="1">
              <a:lnSpc>
                <a:spcPct val="90000"/>
              </a:lnSpc>
              <a:buClr>
                <a:srgbClr val="A5A5A5"/>
              </a:buClr>
              <a:buSzPts val="1600"/>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سأعين 4 منكم للقراءة. صديقكم يقرأ وأنتم ترددون بعده</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Calibri"/>
              </a:rPr>
              <a:t>.</a:t>
            </a:r>
            <a:endPar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endParaRPr>
          </a:p>
        </p:txBody>
      </p:sp>
      <p:sp>
        <p:nvSpPr>
          <p:cNvPr id="2" name="Rectangle : coins arrondis 1">
            <a:extLst>
              <a:ext uri="{FF2B5EF4-FFF2-40B4-BE49-F238E27FC236}">
                <a16:creationId xmlns="" xmlns:a16="http://schemas.microsoft.com/office/drawing/2014/main" id="{0A685D08-7EB7-8F64-DF74-B1E11D9AC98A}"/>
              </a:ext>
            </a:extLst>
          </p:cNvPr>
          <p:cNvSpPr/>
          <p:nvPr/>
        </p:nvSpPr>
        <p:spPr>
          <a:xfrm>
            <a:off x="7144846" y="3429000"/>
            <a:ext cx="725337" cy="784673"/>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ضـ</a:t>
            </a:r>
            <a:endParaRPr lang="fr-FR" sz="5400" b="1" dirty="0">
              <a:solidFill>
                <a:srgbClr val="424D7C"/>
              </a:solidFill>
              <a:latin typeface="Microsoft Uighur" panose="02000000000000000000" pitchFamily="2" charset="-78"/>
            </a:endParaRPr>
          </a:p>
        </p:txBody>
      </p:sp>
      <p:sp>
        <p:nvSpPr>
          <p:cNvPr id="15" name="Rectangle : coins arrondis 14">
            <a:extLst>
              <a:ext uri="{FF2B5EF4-FFF2-40B4-BE49-F238E27FC236}">
                <a16:creationId xmlns="" xmlns:a16="http://schemas.microsoft.com/office/drawing/2014/main" id="{3883A09A-A81D-C8BD-EA8C-65AD0DF2A2C4}"/>
              </a:ext>
            </a:extLst>
          </p:cNvPr>
          <p:cNvSpPr/>
          <p:nvPr/>
        </p:nvSpPr>
        <p:spPr>
          <a:xfrm>
            <a:off x="4387506" y="5017455"/>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ي</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6" name="Rectangle : coins arrondis 15">
            <a:extLst>
              <a:ext uri="{FF2B5EF4-FFF2-40B4-BE49-F238E27FC236}">
                <a16:creationId xmlns="" xmlns:a16="http://schemas.microsoft.com/office/drawing/2014/main" id="{C0212B75-3263-EF66-228C-82CE505101EB}"/>
              </a:ext>
            </a:extLst>
          </p:cNvPr>
          <p:cNvSpPr/>
          <p:nvPr/>
        </p:nvSpPr>
        <p:spPr>
          <a:xfrm>
            <a:off x="1569908" y="5017455"/>
            <a:ext cx="926884"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ضي</a:t>
            </a:r>
            <a:endParaRPr lang="fr-FR" sz="5400" b="1" dirty="0">
              <a:solidFill>
                <a:srgbClr val="424D7C"/>
              </a:solidFill>
              <a:latin typeface="Microsoft Uighur" panose="02000000000000000000" pitchFamily="2" charset="-78"/>
            </a:endParaRPr>
          </a:p>
        </p:txBody>
      </p:sp>
      <p:sp>
        <p:nvSpPr>
          <p:cNvPr id="18" name="Rectangle : coins arrondis 17">
            <a:extLst>
              <a:ext uri="{FF2B5EF4-FFF2-40B4-BE49-F238E27FC236}">
                <a16:creationId xmlns="" xmlns:a16="http://schemas.microsoft.com/office/drawing/2014/main" id="{0A4127E2-5961-492A-9669-13F10326B28F}"/>
              </a:ext>
            </a:extLst>
          </p:cNvPr>
          <p:cNvSpPr/>
          <p:nvPr/>
        </p:nvSpPr>
        <p:spPr>
          <a:xfrm>
            <a:off x="4370855" y="3968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و</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19" name="Rectangle : coins arrondis 18">
            <a:extLst>
              <a:ext uri="{FF2B5EF4-FFF2-40B4-BE49-F238E27FC236}">
                <a16:creationId xmlns="" xmlns:a16="http://schemas.microsoft.com/office/drawing/2014/main" id="{7BED06A0-747A-05B8-CD18-EBBB485EC7A4}"/>
              </a:ext>
            </a:extLst>
          </p:cNvPr>
          <p:cNvSpPr/>
          <p:nvPr/>
        </p:nvSpPr>
        <p:spPr>
          <a:xfrm>
            <a:off x="1573417" y="3983001"/>
            <a:ext cx="926885"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ضو</a:t>
            </a:r>
            <a:endParaRPr lang="fr-FR" sz="5400" b="1" dirty="0">
              <a:solidFill>
                <a:srgbClr val="424D7C"/>
              </a:solidFill>
              <a:latin typeface="Microsoft Uighur" panose="02000000000000000000" pitchFamily="2" charset="-78"/>
            </a:endParaRPr>
          </a:p>
        </p:txBody>
      </p:sp>
      <p:sp>
        <p:nvSpPr>
          <p:cNvPr id="20" name="Rectangle : coins arrondis 19">
            <a:extLst>
              <a:ext uri="{FF2B5EF4-FFF2-40B4-BE49-F238E27FC236}">
                <a16:creationId xmlns="" xmlns:a16="http://schemas.microsoft.com/office/drawing/2014/main" id="{6D9D3C04-40CC-71B3-58C1-7D296AB61BE4}"/>
              </a:ext>
            </a:extLst>
          </p:cNvPr>
          <p:cNvSpPr/>
          <p:nvPr/>
        </p:nvSpPr>
        <p:spPr>
          <a:xfrm>
            <a:off x="4370854" y="1929257"/>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ا</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21" name="Rectangle : coins arrondis 20">
            <a:extLst>
              <a:ext uri="{FF2B5EF4-FFF2-40B4-BE49-F238E27FC236}">
                <a16:creationId xmlns="" xmlns:a16="http://schemas.microsoft.com/office/drawing/2014/main" id="{A8555D2A-274A-D7FF-937E-6245E462B078}"/>
              </a:ext>
            </a:extLst>
          </p:cNvPr>
          <p:cNvSpPr/>
          <p:nvPr/>
        </p:nvSpPr>
        <p:spPr>
          <a:xfrm>
            <a:off x="1543666" y="1929257"/>
            <a:ext cx="9097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ضا</a:t>
            </a:r>
            <a:endParaRPr lang="fr-FR" sz="5400" b="1" dirty="0">
              <a:solidFill>
                <a:srgbClr val="424D7C"/>
              </a:solidFill>
              <a:latin typeface="Microsoft Uighur" panose="02000000000000000000" pitchFamily="2" charset="-78"/>
            </a:endParaRPr>
          </a:p>
        </p:txBody>
      </p:sp>
      <p:cxnSp>
        <p:nvCxnSpPr>
          <p:cNvPr id="22" name="Connecteur droit avec flèche 21">
            <a:extLst>
              <a:ext uri="{FF2B5EF4-FFF2-40B4-BE49-F238E27FC236}">
                <a16:creationId xmlns="" xmlns:a16="http://schemas.microsoft.com/office/drawing/2014/main" id="{591BF475-861B-853B-49E4-E0815186827F}"/>
              </a:ext>
            </a:extLst>
          </p:cNvPr>
          <p:cNvCxnSpPr>
            <a:cxnSpLocks/>
            <a:stCxn id="2" idx="1"/>
            <a:endCxn id="20" idx="3"/>
          </p:cNvCxnSpPr>
          <p:nvPr/>
        </p:nvCxnSpPr>
        <p:spPr>
          <a:xfrm flipH="1" flipV="1">
            <a:off x="5166835" y="2360413"/>
            <a:ext cx="1978011" cy="146092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 xmlns:a16="http://schemas.microsoft.com/office/drawing/2014/main" id="{A1F81F2F-36B7-42E6-FAF1-E5F973BEBD71}"/>
              </a:ext>
            </a:extLst>
          </p:cNvPr>
          <p:cNvCxnSpPr>
            <a:cxnSpLocks/>
            <a:stCxn id="2" idx="1"/>
            <a:endCxn id="18" idx="3"/>
          </p:cNvCxnSpPr>
          <p:nvPr/>
        </p:nvCxnSpPr>
        <p:spPr>
          <a:xfrm flipH="1">
            <a:off x="5166836" y="3821337"/>
            <a:ext cx="1978010" cy="57865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 xmlns:a16="http://schemas.microsoft.com/office/drawing/2014/main" id="{29B39ED5-F2CF-FB70-0EE1-C3FC799F866F}"/>
              </a:ext>
            </a:extLst>
          </p:cNvPr>
          <p:cNvCxnSpPr>
            <a:cxnSpLocks/>
            <a:stCxn id="2" idx="1"/>
            <a:endCxn id="15" idx="3"/>
          </p:cNvCxnSpPr>
          <p:nvPr/>
        </p:nvCxnSpPr>
        <p:spPr>
          <a:xfrm flipH="1">
            <a:off x="5183487" y="3821337"/>
            <a:ext cx="1961359" cy="162727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 xmlns:a16="http://schemas.microsoft.com/office/drawing/2014/main" id="{A61919ED-F07D-7D3A-82C6-2A42FF7008F5}"/>
              </a:ext>
            </a:extLst>
          </p:cNvPr>
          <p:cNvCxnSpPr>
            <a:cxnSpLocks/>
            <a:stCxn id="15" idx="1"/>
            <a:endCxn id="16" idx="3"/>
          </p:cNvCxnSpPr>
          <p:nvPr/>
        </p:nvCxnSpPr>
        <p:spPr>
          <a:xfrm flipH="1">
            <a:off x="2496792" y="5448611"/>
            <a:ext cx="1890714"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 xmlns:a16="http://schemas.microsoft.com/office/drawing/2014/main" id="{4BC7974D-1C82-D706-2C66-8B819B7FC4F7}"/>
              </a:ext>
            </a:extLst>
          </p:cNvPr>
          <p:cNvCxnSpPr>
            <a:cxnSpLocks/>
            <a:stCxn id="18" idx="1"/>
            <a:endCxn id="19" idx="3"/>
          </p:cNvCxnSpPr>
          <p:nvPr/>
        </p:nvCxnSpPr>
        <p:spPr>
          <a:xfrm flipH="1">
            <a:off x="2500302" y="4399987"/>
            <a:ext cx="1870553" cy="1417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 xmlns:a16="http://schemas.microsoft.com/office/drawing/2014/main" id="{7408FB08-BB17-5969-C072-58AE26925ED0}"/>
              </a:ext>
            </a:extLst>
          </p:cNvPr>
          <p:cNvCxnSpPr>
            <a:cxnSpLocks/>
            <a:stCxn id="20" idx="1"/>
            <a:endCxn id="21" idx="3"/>
          </p:cNvCxnSpPr>
          <p:nvPr/>
        </p:nvCxnSpPr>
        <p:spPr>
          <a:xfrm flipH="1">
            <a:off x="2453447" y="2360413"/>
            <a:ext cx="1917407"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 coins arrondis 36">
            <a:extLst>
              <a:ext uri="{FF2B5EF4-FFF2-40B4-BE49-F238E27FC236}">
                <a16:creationId xmlns="" xmlns:a16="http://schemas.microsoft.com/office/drawing/2014/main" id="{B17D418B-2B1B-EC63-569A-B768529CE73E}"/>
              </a:ext>
            </a:extLst>
          </p:cNvPr>
          <p:cNvSpPr/>
          <p:nvPr/>
        </p:nvSpPr>
        <p:spPr>
          <a:xfrm>
            <a:off x="4370854" y="2936726"/>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6000" b="1" dirty="0">
                <a:solidFill>
                  <a:srgbClr val="C00000"/>
                </a:solidFill>
                <a:latin typeface="Microsoft Uighur" panose="02000000000000000000" pitchFamily="2" charset="-78"/>
                <a:cs typeface="Microsoft Uighur" panose="02000000000000000000" pitchFamily="2" charset="-78"/>
              </a:rPr>
              <a:t>ى</a:t>
            </a:r>
            <a:endParaRPr lang="fr-FR" sz="6000" b="1" dirty="0">
              <a:solidFill>
                <a:srgbClr val="C00000"/>
              </a:solidFill>
              <a:latin typeface="Microsoft Uighur" panose="02000000000000000000" pitchFamily="2" charset="-78"/>
              <a:cs typeface="Microsoft Uighur" panose="02000000000000000000" pitchFamily="2" charset="-78"/>
            </a:endParaRPr>
          </a:p>
        </p:txBody>
      </p:sp>
      <p:sp>
        <p:nvSpPr>
          <p:cNvPr id="38" name="Rectangle : coins arrondis 37">
            <a:extLst>
              <a:ext uri="{FF2B5EF4-FFF2-40B4-BE49-F238E27FC236}">
                <a16:creationId xmlns="" xmlns:a16="http://schemas.microsoft.com/office/drawing/2014/main" id="{05CBED73-EDCF-6D14-B0D9-6C41433AD593}"/>
              </a:ext>
            </a:extLst>
          </p:cNvPr>
          <p:cNvSpPr/>
          <p:nvPr/>
        </p:nvSpPr>
        <p:spPr>
          <a:xfrm>
            <a:off x="1543666" y="2890466"/>
            <a:ext cx="926886"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ضى</a:t>
            </a:r>
            <a:endParaRPr lang="fr-FR" sz="5400" b="1" dirty="0">
              <a:solidFill>
                <a:srgbClr val="424D7C"/>
              </a:solidFill>
              <a:latin typeface="Microsoft Uighur" panose="02000000000000000000" pitchFamily="2" charset="-78"/>
            </a:endParaRPr>
          </a:p>
        </p:txBody>
      </p:sp>
      <p:cxnSp>
        <p:nvCxnSpPr>
          <p:cNvPr id="39" name="Connecteur droit avec flèche 38">
            <a:extLst>
              <a:ext uri="{FF2B5EF4-FFF2-40B4-BE49-F238E27FC236}">
                <a16:creationId xmlns="" xmlns:a16="http://schemas.microsoft.com/office/drawing/2014/main" id="{0E6A078E-CD9F-4399-2B75-FDAE3E733812}"/>
              </a:ext>
            </a:extLst>
          </p:cNvPr>
          <p:cNvCxnSpPr>
            <a:cxnSpLocks/>
            <a:endCxn id="37" idx="3"/>
          </p:cNvCxnSpPr>
          <p:nvPr/>
        </p:nvCxnSpPr>
        <p:spPr>
          <a:xfrm flipH="1" flipV="1">
            <a:off x="5166835" y="3367882"/>
            <a:ext cx="1907367" cy="414636"/>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 xmlns:a16="http://schemas.microsoft.com/office/drawing/2014/main" id="{7C9F1D43-5C6B-6712-9102-FA2830E52208}"/>
              </a:ext>
            </a:extLst>
          </p:cNvPr>
          <p:cNvCxnSpPr>
            <a:cxnSpLocks/>
            <a:stCxn id="37" idx="1"/>
            <a:endCxn id="38" idx="3"/>
          </p:cNvCxnSpPr>
          <p:nvPr/>
        </p:nvCxnSpPr>
        <p:spPr>
          <a:xfrm flipH="1" flipV="1">
            <a:off x="2470552" y="3321622"/>
            <a:ext cx="1900302" cy="4626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14" name="Espace réservé pour une image  15" descr="Une image contenant habits, sourire, dessin humoristique, clipart&#10;&#10;Le contenu généré par l’IA peut être incorrect.">
            <a:extLst>
              <a:ext uri="{FF2B5EF4-FFF2-40B4-BE49-F238E27FC236}">
                <a16:creationId xmlns="" xmlns:a16="http://schemas.microsoft.com/office/drawing/2014/main" id="{38E20D02-BBC0-FCA5-7F75-4F10EA13B8C8}"/>
              </a:ext>
            </a:extLst>
          </p:cNvPr>
          <p:cNvPicPr>
            <a:picLocks noGrp="1" noChangeAspect="1"/>
          </p:cNvPicPr>
          <p:nvPr>
            <p:ph type="pic" sz="quarter" idx="12"/>
          </p:nvPr>
        </p:nvPicPr>
        <p:blipFill>
          <a:blip r:embed="rId2"/>
          <a:srcRect/>
          <a:stretch>
            <a:fillRect/>
          </a:stretch>
        </p:blipFill>
        <p:spPr>
          <a:xfrm>
            <a:off x="7959600" y="684000"/>
            <a:ext cx="792000" cy="792000"/>
          </a:xfrm>
        </p:spPr>
      </p:pic>
      <p:sp>
        <p:nvSpPr>
          <p:cNvPr id="17" name="Google Shape;563;p140">
            <a:extLst>
              <a:ext uri="{FF2B5EF4-FFF2-40B4-BE49-F238E27FC236}">
                <a16:creationId xmlns="" xmlns:a16="http://schemas.microsoft.com/office/drawing/2014/main" id="{A52C2090-4C64-FCF5-6854-40F36F056D4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8" name="Google Shape;564;p140">
            <a:extLst>
              <a:ext uri="{FF2B5EF4-FFF2-40B4-BE49-F238E27FC236}">
                <a16:creationId xmlns="" xmlns:a16="http://schemas.microsoft.com/office/drawing/2014/main" id="{8AB2B263-7C5C-4EC6-66C0-2AC7729253C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9" name="Google Shape;565;p140">
            <a:extLst>
              <a:ext uri="{FF2B5EF4-FFF2-40B4-BE49-F238E27FC236}">
                <a16:creationId xmlns="" xmlns:a16="http://schemas.microsoft.com/office/drawing/2014/main" id="{DE716528-2836-576A-0548-8BA1FC5181E9}"/>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0" name="Google Shape;566;p140">
            <a:extLst>
              <a:ext uri="{FF2B5EF4-FFF2-40B4-BE49-F238E27FC236}">
                <a16:creationId xmlns="" xmlns:a16="http://schemas.microsoft.com/office/drawing/2014/main" id="{A3B8B47A-D80E-A6BE-350D-928D1F806BEF}"/>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1" name="Google Shape;567;p140">
            <a:extLst>
              <a:ext uri="{FF2B5EF4-FFF2-40B4-BE49-F238E27FC236}">
                <a16:creationId xmlns="" xmlns:a16="http://schemas.microsoft.com/office/drawing/2014/main" id="{81479C32-014C-1FCF-52C1-DB41C421FEC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32" name="Google Shape;568;p140">
            <a:extLst>
              <a:ext uri="{FF2B5EF4-FFF2-40B4-BE49-F238E27FC236}">
                <a16:creationId xmlns="" xmlns:a16="http://schemas.microsoft.com/office/drawing/2014/main" id="{2E9196C5-1240-DE2C-1C24-9B383EE9471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33" name="Google Shape;569;p140">
            <a:extLst>
              <a:ext uri="{FF2B5EF4-FFF2-40B4-BE49-F238E27FC236}">
                <a16:creationId xmlns="" xmlns:a16="http://schemas.microsoft.com/office/drawing/2014/main" id="{41EDA3B9-0F3B-2DA7-96CD-762BF535B7AB}"/>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34" name="Google Shape;570;p140">
            <a:extLst>
              <a:ext uri="{FF2B5EF4-FFF2-40B4-BE49-F238E27FC236}">
                <a16:creationId xmlns="" xmlns:a16="http://schemas.microsoft.com/office/drawing/2014/main" id="{4F9F68B5-77EA-7719-FDD8-A37ECDC37730}"/>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35" name="Google Shape;571;p140">
            <a:extLst>
              <a:ext uri="{FF2B5EF4-FFF2-40B4-BE49-F238E27FC236}">
                <a16:creationId xmlns="" xmlns:a16="http://schemas.microsoft.com/office/drawing/2014/main" id="{5BBC3CDF-8E25-0DF4-1ACA-CC2BE109F1A1}"/>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36" name="Google Shape;572;p140">
            <a:extLst>
              <a:ext uri="{FF2B5EF4-FFF2-40B4-BE49-F238E27FC236}">
                <a16:creationId xmlns="" xmlns:a16="http://schemas.microsoft.com/office/drawing/2014/main" id="{2C846314-48F6-7516-A157-060F6E600C18}"/>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3569320089"/>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9035B23-B279-5D78-B335-1B69801ACFB1}"/>
            </a:ext>
          </a:extLst>
        </p:cNvPr>
        <p:cNvGrpSpPr/>
        <p:nvPr/>
      </p:nvGrpSpPr>
      <p:grpSpPr>
        <a:xfrm>
          <a:off x="0" y="0"/>
          <a:ext cx="0" cy="0"/>
          <a:chOff x="0" y="0"/>
          <a:chExt cx="0" cy="0"/>
        </a:xfrm>
      </p:grpSpPr>
      <p:sp>
        <p:nvSpPr>
          <p:cNvPr id="13" name="Titre 12">
            <a:extLst>
              <a:ext uri="{FF2B5EF4-FFF2-40B4-BE49-F238E27FC236}">
                <a16:creationId xmlns="" xmlns:a16="http://schemas.microsoft.com/office/drawing/2014/main" id="{AC3C28B3-7C7F-4C04-7F50-0C1097C39E6B}"/>
              </a:ext>
            </a:extLst>
          </p:cNvPr>
          <p:cNvSpPr>
            <a:spLocks noGrp="1"/>
          </p:cNvSpPr>
          <p:nvPr>
            <p:ph type="title"/>
          </p:nvPr>
        </p:nvSpPr>
        <p:spPr>
          <a:xfrm>
            <a:off x="740438" y="756000"/>
            <a:ext cx="6772470" cy="612000"/>
          </a:xfrm>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أقــــــرأ. تابعوا مع</a:t>
            </a:r>
            <a:r>
              <a:rPr lang="ar-SA" sz="2400" b="1" dirty="0" err="1">
                <a:solidFill>
                  <a:schemeClr val="bg1">
                    <a:lumMod val="50000"/>
                  </a:schemeClr>
                </a:solidFill>
                <a:latin typeface="Microsoft Uighur" panose="02000000000000000000" pitchFamily="2" charset="-78"/>
                <a:cs typeface="Microsoft Uighur" panose="02000000000000000000" pitchFamily="2" charset="-78"/>
                <a:sym typeface="Calibri"/>
              </a:rPr>
              <a:t>ي</a:t>
            </a:r>
            <a:r>
              <a:rPr lang="ar-SA" sz="2400" b="1" dirty="0">
                <a:solidFill>
                  <a:schemeClr val="bg1">
                    <a:lumMod val="50000"/>
                  </a:schemeClr>
                </a:solidFill>
                <a:latin typeface="Microsoft Uighur" panose="02000000000000000000" pitchFamily="2" charset="-78"/>
                <a:cs typeface="Microsoft Uighur" panose="02000000000000000000" pitchFamily="2" charset="-78"/>
                <a:sym typeface="Calibri"/>
              </a:rPr>
              <a:t>.</a:t>
            </a:r>
            <a:endParaRPr lang="fr-FR" sz="2400" b="1" dirty="0">
              <a:solidFill>
                <a:schemeClr val="bg1">
                  <a:lumMod val="50000"/>
                </a:schemeClr>
              </a:solidFill>
            </a:endParaRPr>
          </a:p>
        </p:txBody>
      </p:sp>
      <p:sp>
        <p:nvSpPr>
          <p:cNvPr id="2" name="Google Shape;563;p140">
            <a:extLst>
              <a:ext uri="{FF2B5EF4-FFF2-40B4-BE49-F238E27FC236}">
                <a16:creationId xmlns="" xmlns:a16="http://schemas.microsoft.com/office/drawing/2014/main" id="{5351C300-3B04-5A7A-6A25-57310B87D86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 xmlns:a16="http://schemas.microsoft.com/office/drawing/2014/main" id="{84EB0AF2-4696-FFA2-1D68-A480438FFF9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5;p140">
            <a:extLst>
              <a:ext uri="{FF2B5EF4-FFF2-40B4-BE49-F238E27FC236}">
                <a16:creationId xmlns="" xmlns:a16="http://schemas.microsoft.com/office/drawing/2014/main" id="{8949ECF0-EF52-A86B-2D14-C227AF755FA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6;p140">
            <a:extLst>
              <a:ext uri="{FF2B5EF4-FFF2-40B4-BE49-F238E27FC236}">
                <a16:creationId xmlns="" xmlns:a16="http://schemas.microsoft.com/office/drawing/2014/main" id="{38A9D24C-80CB-741C-A216-1491AF6E047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7;p140">
            <a:extLst>
              <a:ext uri="{FF2B5EF4-FFF2-40B4-BE49-F238E27FC236}">
                <a16:creationId xmlns="" xmlns:a16="http://schemas.microsoft.com/office/drawing/2014/main" id="{D8DD15EE-F381-CB3D-A3EA-A0C2E87ADEE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8" name="Google Shape;568;p140">
            <a:extLst>
              <a:ext uri="{FF2B5EF4-FFF2-40B4-BE49-F238E27FC236}">
                <a16:creationId xmlns="" xmlns:a16="http://schemas.microsoft.com/office/drawing/2014/main" id="{14E4C4E7-664B-57AD-9F87-DAD1CE18BC2A}"/>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19" name="Google Shape;569;p140">
            <a:extLst>
              <a:ext uri="{FF2B5EF4-FFF2-40B4-BE49-F238E27FC236}">
                <a16:creationId xmlns="" xmlns:a16="http://schemas.microsoft.com/office/drawing/2014/main" id="{FE0AACED-52DA-5E86-E48A-EADD02804C33}"/>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20" name="Google Shape;570;p140">
            <a:extLst>
              <a:ext uri="{FF2B5EF4-FFF2-40B4-BE49-F238E27FC236}">
                <a16:creationId xmlns="" xmlns:a16="http://schemas.microsoft.com/office/drawing/2014/main" id="{67FC19C7-CD7C-58E3-9C78-2CCFEEA59F11}"/>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21" name="Google Shape;571;p140">
            <a:extLst>
              <a:ext uri="{FF2B5EF4-FFF2-40B4-BE49-F238E27FC236}">
                <a16:creationId xmlns="" xmlns:a16="http://schemas.microsoft.com/office/drawing/2014/main" id="{6E345662-45CC-7DDD-9610-C56C10D8E4FB}"/>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22" name="Google Shape;572;p140">
            <a:extLst>
              <a:ext uri="{FF2B5EF4-FFF2-40B4-BE49-F238E27FC236}">
                <a16:creationId xmlns="" xmlns:a16="http://schemas.microsoft.com/office/drawing/2014/main" id="{221A7C26-FBCF-44B5-4204-A75BC7461D48}"/>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pic>
        <p:nvPicPr>
          <p:cNvPr id="6" name="Espace réservé pour une image  13" descr="Une image contenant dessin humoristique, clipart, illustration, Dessin animé&#10;&#10;Le contenu généré par l’IA peut être incorrect.">
            <a:extLst>
              <a:ext uri="{FF2B5EF4-FFF2-40B4-BE49-F238E27FC236}">
                <a16:creationId xmlns="" xmlns:a16="http://schemas.microsoft.com/office/drawing/2014/main" id="{A78E5322-AC85-DD8C-9667-2E7E259787CC}"/>
              </a:ext>
            </a:extLst>
          </p:cNvPr>
          <p:cNvPicPr>
            <a:picLocks noGrp="1" noChangeAspect="1"/>
          </p:cNvPicPr>
          <p:nvPr>
            <p:ph type="pic" sz="quarter" idx="12"/>
          </p:nvPr>
        </p:nvPicPr>
        <p:blipFill>
          <a:blip r:embed="rId7"/>
          <a:srcRect/>
          <a:stretch>
            <a:fillRect/>
          </a:stretch>
        </p:blipFill>
        <p:spPr>
          <a:xfrm>
            <a:off x="7924249" y="684000"/>
            <a:ext cx="812497" cy="812497"/>
          </a:xfrm>
        </p:spPr>
      </p:pic>
      <p:pic>
        <p:nvPicPr>
          <p:cNvPr id="5" name="Image 4" descr="Une image contenant capture d’écran, Police, ligne&#10;&#10;Le contenu généré par l’IA peut être incorrect.">
            <a:extLst>
              <a:ext uri="{FF2B5EF4-FFF2-40B4-BE49-F238E27FC236}">
                <a16:creationId xmlns="" xmlns:a16="http://schemas.microsoft.com/office/drawing/2014/main" id="{C09F0BE7-5A82-7601-D717-2BDE3171E02D}"/>
              </a:ext>
            </a:extLst>
          </p:cNvPr>
          <p:cNvPicPr>
            <a:picLocks noChangeAspect="1"/>
          </p:cNvPicPr>
          <p:nvPr/>
        </p:nvPicPr>
        <p:blipFill>
          <a:blip r:embed="rId8"/>
          <a:stretch>
            <a:fillRect/>
          </a:stretch>
        </p:blipFill>
        <p:spPr>
          <a:xfrm>
            <a:off x="915909" y="2554755"/>
            <a:ext cx="7312181" cy="1967989"/>
          </a:xfrm>
          <a:prstGeom prst="rect">
            <a:avLst/>
          </a:prstGeom>
        </p:spPr>
      </p:pic>
    </p:spTree>
    <p:extLst>
      <p:ext uri="{BB962C8B-B14F-4D97-AF65-F5344CB8AC3E}">
        <p14:creationId xmlns:p14="http://schemas.microsoft.com/office/powerpoint/2010/main" val="85741462"/>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E500C3E-366D-7FD7-E832-37A819C95D73}"/>
            </a:ext>
          </a:extLst>
        </p:cNvPr>
        <p:cNvGrpSpPr/>
        <p:nvPr/>
      </p:nvGrpSpPr>
      <p:grpSpPr>
        <a:xfrm>
          <a:off x="0" y="0"/>
          <a:ext cx="0" cy="0"/>
          <a:chOff x="0" y="0"/>
          <a:chExt cx="0" cy="0"/>
        </a:xfrm>
      </p:grpSpPr>
      <p:sp>
        <p:nvSpPr>
          <p:cNvPr id="13" name="Titre 12">
            <a:extLst>
              <a:ext uri="{FF2B5EF4-FFF2-40B4-BE49-F238E27FC236}">
                <a16:creationId xmlns="" xmlns:a16="http://schemas.microsoft.com/office/drawing/2014/main" id="{8A1B848C-0185-BCD2-5BC1-E9FBB747CEEF}"/>
              </a:ext>
            </a:extLst>
          </p:cNvPr>
          <p:cNvSpPr>
            <a:spLocks noGrp="1"/>
          </p:cNvSpPr>
          <p:nvPr>
            <p:ph type="title"/>
          </p:nvPr>
        </p:nvSpPr>
        <p:spPr>
          <a:xfrm>
            <a:off x="707188" y="756000"/>
            <a:ext cx="6840000" cy="612000"/>
          </a:xfrm>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(خاص بالفئة د).</a:t>
            </a:r>
            <a:endParaRPr lang="fr-FR" sz="2400" b="1" dirty="0">
              <a:solidFill>
                <a:schemeClr val="bg1">
                  <a:lumMod val="50000"/>
                </a:schemeClr>
              </a:solidFill>
            </a:endParaRPr>
          </a:p>
        </p:txBody>
      </p:sp>
      <p:pic>
        <p:nvPicPr>
          <p:cNvPr id="16" name="Espace réservé pour une image  15" descr="Une image contenant habits, sourire, dessin humoristique, clipart&#10;&#10;Le contenu généré par l’IA peut être incorrect.">
            <a:extLst>
              <a:ext uri="{FF2B5EF4-FFF2-40B4-BE49-F238E27FC236}">
                <a16:creationId xmlns="" xmlns:a16="http://schemas.microsoft.com/office/drawing/2014/main" id="{1176E3E0-0BA3-1BA0-1C0B-F27F6ADADF12}"/>
              </a:ext>
            </a:extLst>
          </p:cNvPr>
          <p:cNvPicPr>
            <a:picLocks noGrp="1" noChangeAspect="1"/>
          </p:cNvPicPr>
          <p:nvPr>
            <p:ph type="pic" sz="quarter" idx="12"/>
          </p:nvPr>
        </p:nvPicPr>
        <p:blipFill>
          <a:blip r:embed="rId2"/>
          <a:srcRect/>
          <a:stretch>
            <a:fillRect/>
          </a:stretch>
        </p:blipFill>
        <p:spPr>
          <a:xfrm>
            <a:off x="7924249" y="684000"/>
            <a:ext cx="829755" cy="829755"/>
          </a:xfrm>
        </p:spPr>
      </p:pic>
      <p:sp>
        <p:nvSpPr>
          <p:cNvPr id="2" name="Google Shape;563;p140">
            <a:extLst>
              <a:ext uri="{FF2B5EF4-FFF2-40B4-BE49-F238E27FC236}">
                <a16:creationId xmlns="" xmlns:a16="http://schemas.microsoft.com/office/drawing/2014/main" id="{5AE08C41-717F-AD42-A583-053333F0B6E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 xmlns:a16="http://schemas.microsoft.com/office/drawing/2014/main" id="{B50FE10F-AAD8-8D12-C71C-9188EF62AEF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5;p140">
            <a:extLst>
              <a:ext uri="{FF2B5EF4-FFF2-40B4-BE49-F238E27FC236}">
                <a16:creationId xmlns="" xmlns:a16="http://schemas.microsoft.com/office/drawing/2014/main" id="{CC7B3FEE-FA23-0D6B-A32C-54B202CAEDA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6;p140">
            <a:extLst>
              <a:ext uri="{FF2B5EF4-FFF2-40B4-BE49-F238E27FC236}">
                <a16:creationId xmlns="" xmlns:a16="http://schemas.microsoft.com/office/drawing/2014/main" id="{3B13178A-35E6-7815-E73D-5CE8CE5A84D2}"/>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 xmlns:a16="http://schemas.microsoft.com/office/drawing/2014/main" id="{925CC0DC-BD3D-3D5E-AC93-04DAAC916A0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 xmlns:a16="http://schemas.microsoft.com/office/drawing/2014/main" id="{AA334CAF-75D1-42FC-28B9-BDD208B6DB13}"/>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 xmlns:a16="http://schemas.microsoft.com/office/drawing/2014/main" id="{0072E47A-C2ED-4FEF-AF2E-966D53865319}"/>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 xmlns:a16="http://schemas.microsoft.com/office/drawing/2014/main" id="{F7F9B7AC-B793-3CDE-E37B-3A5CC9957ECF}"/>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 xmlns:a16="http://schemas.microsoft.com/office/drawing/2014/main" id="{8E8D289B-7B8A-6695-DB0C-2BB15050418A}"/>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 xmlns:a16="http://schemas.microsoft.com/office/drawing/2014/main" id="{645C1549-89C2-EDD4-A083-F54A5BC86086}"/>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3" name="Image 2" descr="Une image contenant capture d’écran, Police, ligne&#10;&#10;Le contenu généré par l’IA peut être incorrect.">
            <a:extLst>
              <a:ext uri="{FF2B5EF4-FFF2-40B4-BE49-F238E27FC236}">
                <a16:creationId xmlns="" xmlns:a16="http://schemas.microsoft.com/office/drawing/2014/main" id="{7A4E04D6-96A2-088D-7E07-6FECF4681E0C}"/>
              </a:ext>
            </a:extLst>
          </p:cNvPr>
          <p:cNvPicPr>
            <a:picLocks noChangeAspect="1"/>
          </p:cNvPicPr>
          <p:nvPr/>
        </p:nvPicPr>
        <p:blipFill>
          <a:blip r:embed="rId8"/>
          <a:stretch>
            <a:fillRect/>
          </a:stretch>
        </p:blipFill>
        <p:spPr>
          <a:xfrm>
            <a:off x="915909" y="3626471"/>
            <a:ext cx="7312181" cy="1967989"/>
          </a:xfrm>
          <a:prstGeom prst="rect">
            <a:avLst/>
          </a:prstGeom>
        </p:spPr>
      </p:pic>
    </p:spTree>
    <p:extLst>
      <p:ext uri="{BB962C8B-B14F-4D97-AF65-F5344CB8AC3E}">
        <p14:creationId xmlns:p14="http://schemas.microsoft.com/office/powerpoint/2010/main" val="3390274669"/>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783681E-3245-05A3-11BA-34BEBA7FFBD5}"/>
            </a:ext>
          </a:extLst>
        </p:cNvPr>
        <p:cNvGrpSpPr/>
        <p:nvPr/>
      </p:nvGrpSpPr>
      <p:grpSpPr>
        <a:xfrm>
          <a:off x="0" y="0"/>
          <a:ext cx="0" cy="0"/>
          <a:chOff x="0" y="0"/>
          <a:chExt cx="0" cy="0"/>
        </a:xfrm>
      </p:grpSpPr>
      <p:sp>
        <p:nvSpPr>
          <p:cNvPr id="13" name="Titre 12">
            <a:extLst>
              <a:ext uri="{FF2B5EF4-FFF2-40B4-BE49-F238E27FC236}">
                <a16:creationId xmlns="" xmlns:a16="http://schemas.microsoft.com/office/drawing/2014/main" id="{1CB2D822-7037-15A4-181C-2C9706CF1B2F}"/>
              </a:ext>
            </a:extLst>
          </p:cNvPr>
          <p:cNvSpPr>
            <a:spLocks noGrp="1"/>
          </p:cNvSpPr>
          <p:nvPr>
            <p:ph type="title"/>
          </p:nvPr>
        </p:nvSpPr>
        <p:spPr>
          <a:xfrm>
            <a:off x="664177" y="756000"/>
            <a:ext cx="6840000" cy="612000"/>
          </a:xfrm>
        </p:spPr>
        <p:txBody>
          <a:bodyPr>
            <a:noAutofit/>
          </a:bodyPr>
          <a:lstStyle/>
          <a:p>
            <a:pPr lvl="0" defTabSz="914400">
              <a:lnSpc>
                <a:spcPct val="100000"/>
              </a:lnSpc>
              <a:spcBef>
                <a:spcPts val="0"/>
              </a:spcBef>
              <a:defRPr/>
            </a:pPr>
            <a:r>
              <a:rPr lang="ar-MA" sz="2400" dirty="0">
                <a:solidFill>
                  <a:schemeClr val="bg1">
                    <a:lumMod val="50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سأقرأ كلمات زائفة.</a:t>
            </a:r>
            <a:endParaRPr lang="fr-FR" sz="2400" b="1" dirty="0">
              <a:solidFill>
                <a:schemeClr val="bg1">
                  <a:lumMod val="50000"/>
                </a:schemeClr>
              </a:solidFill>
            </a:endParaRPr>
          </a:p>
        </p:txBody>
      </p:sp>
      <p:sp>
        <p:nvSpPr>
          <p:cNvPr id="2" name="Google Shape;563;p140">
            <a:extLst>
              <a:ext uri="{FF2B5EF4-FFF2-40B4-BE49-F238E27FC236}">
                <a16:creationId xmlns="" xmlns:a16="http://schemas.microsoft.com/office/drawing/2014/main" id="{311AAD3A-B488-60C8-4C3C-040C21CEAE6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 xmlns:a16="http://schemas.microsoft.com/office/drawing/2014/main" id="{9F23628C-E26E-65FD-B490-E07705A31EE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 xmlns:a16="http://schemas.microsoft.com/office/drawing/2014/main" id="{A87A30F2-DD66-9DEC-DE6F-5D5C7BC6DD5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6;p140">
            <a:extLst>
              <a:ext uri="{FF2B5EF4-FFF2-40B4-BE49-F238E27FC236}">
                <a16:creationId xmlns="" xmlns:a16="http://schemas.microsoft.com/office/drawing/2014/main" id="{B83BC8B7-A9D7-4394-9D24-42B7EF222EC0}"/>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 xmlns:a16="http://schemas.microsoft.com/office/drawing/2014/main" id="{73B4A3A1-6E11-0C9C-535C-BFF1BDBB4C6D}"/>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 xmlns:a16="http://schemas.microsoft.com/office/drawing/2014/main" id="{6F077F45-E13C-18BC-9438-217838A718BD}"/>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 xmlns:a16="http://schemas.microsoft.com/office/drawing/2014/main" id="{069BBD21-5CB5-1675-E1AB-2A9A45588865}"/>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 xmlns:a16="http://schemas.microsoft.com/office/drawing/2014/main" id="{7CCCB257-748B-F61E-7270-815DA21F5041}"/>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 xmlns:a16="http://schemas.microsoft.com/office/drawing/2014/main" id="{1F5B3964-A4B5-BB56-D0A9-6F14D7EFD157}"/>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 xmlns:a16="http://schemas.microsoft.com/office/drawing/2014/main" id="{B5204D8C-8117-0E1A-39A8-96C10FB615BC}"/>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pic>
        <p:nvPicPr>
          <p:cNvPr id="7" name="Espace réservé pour une image  13" descr="Une image contenant dessin humoristique, clipart, illustration, Dessin animé&#10;&#10;Le contenu généré par l’IA peut être incorrect.">
            <a:extLst>
              <a:ext uri="{FF2B5EF4-FFF2-40B4-BE49-F238E27FC236}">
                <a16:creationId xmlns="" xmlns:a16="http://schemas.microsoft.com/office/drawing/2014/main" id="{7FA0BAD1-86C5-841A-FF29-03579233BBCF}"/>
              </a:ext>
            </a:extLst>
          </p:cNvPr>
          <p:cNvPicPr>
            <a:picLocks noGrp="1" noChangeAspect="1"/>
          </p:cNvPicPr>
          <p:nvPr>
            <p:ph type="pic" sz="quarter" idx="12"/>
          </p:nvPr>
        </p:nvPicPr>
        <p:blipFill>
          <a:blip r:embed="rId7"/>
          <a:srcRect/>
          <a:stretch>
            <a:fillRect/>
          </a:stretch>
        </p:blipFill>
        <p:spPr>
          <a:xfrm>
            <a:off x="7924249" y="684000"/>
            <a:ext cx="812497" cy="812497"/>
          </a:xfrm>
        </p:spPr>
      </p:pic>
      <p:pic>
        <p:nvPicPr>
          <p:cNvPr id="6" name="Image 5" descr="Une image contenant Police, blanc, Graphique, texte&#10;&#10;Le contenu généré par l’IA peut être incorrect.">
            <a:extLst>
              <a:ext uri="{FF2B5EF4-FFF2-40B4-BE49-F238E27FC236}">
                <a16:creationId xmlns="" xmlns:a16="http://schemas.microsoft.com/office/drawing/2014/main" id="{433D6152-3D1C-D041-9532-48F871B6ABC6}"/>
              </a:ext>
            </a:extLst>
          </p:cNvPr>
          <p:cNvPicPr>
            <a:picLocks noChangeAspect="1"/>
          </p:cNvPicPr>
          <p:nvPr/>
        </p:nvPicPr>
        <p:blipFill>
          <a:blip r:embed="rId8"/>
          <a:stretch>
            <a:fillRect/>
          </a:stretch>
        </p:blipFill>
        <p:spPr>
          <a:xfrm>
            <a:off x="1498146" y="2788084"/>
            <a:ext cx="6147708" cy="895403"/>
          </a:xfrm>
          <a:prstGeom prst="rect">
            <a:avLst/>
          </a:prstGeom>
        </p:spPr>
      </p:pic>
      <p:pic>
        <p:nvPicPr>
          <p:cNvPr id="9" name="Image 8" descr="Une image contenant Police, Graphique, blanc, conception&#10;&#10;Le contenu généré par l’IA peut être incorrect.">
            <a:extLst>
              <a:ext uri="{FF2B5EF4-FFF2-40B4-BE49-F238E27FC236}">
                <a16:creationId xmlns="" xmlns:a16="http://schemas.microsoft.com/office/drawing/2014/main" id="{1576A301-C97B-4AD9-9BDD-E0ADBE1428C6}"/>
              </a:ext>
            </a:extLst>
          </p:cNvPr>
          <p:cNvPicPr>
            <a:picLocks noChangeAspect="1"/>
          </p:cNvPicPr>
          <p:nvPr/>
        </p:nvPicPr>
        <p:blipFill>
          <a:blip r:embed="rId9"/>
          <a:stretch>
            <a:fillRect/>
          </a:stretch>
        </p:blipFill>
        <p:spPr>
          <a:xfrm>
            <a:off x="2187993" y="3939638"/>
            <a:ext cx="4768014" cy="895402"/>
          </a:xfrm>
          <a:prstGeom prst="rect">
            <a:avLst/>
          </a:prstGeom>
        </p:spPr>
      </p:pic>
    </p:spTree>
    <p:extLst>
      <p:ext uri="{BB962C8B-B14F-4D97-AF65-F5344CB8AC3E}">
        <p14:creationId xmlns:p14="http://schemas.microsoft.com/office/powerpoint/2010/main" val="2782168850"/>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9F0DF8E-4718-64B7-AC12-E26B65CEC460}"/>
            </a:ext>
          </a:extLst>
        </p:cNvPr>
        <p:cNvGrpSpPr/>
        <p:nvPr/>
      </p:nvGrpSpPr>
      <p:grpSpPr>
        <a:xfrm>
          <a:off x="0" y="0"/>
          <a:ext cx="0" cy="0"/>
          <a:chOff x="0" y="0"/>
          <a:chExt cx="0" cy="0"/>
        </a:xfrm>
      </p:grpSpPr>
      <p:sp>
        <p:nvSpPr>
          <p:cNvPr id="13" name="Titre 12">
            <a:extLst>
              <a:ext uri="{FF2B5EF4-FFF2-40B4-BE49-F238E27FC236}">
                <a16:creationId xmlns="" xmlns:a16="http://schemas.microsoft.com/office/drawing/2014/main" id="{69A3541F-2CE0-E8C6-4620-4B219B1E642A}"/>
              </a:ext>
            </a:extLst>
          </p:cNvPr>
          <p:cNvSpPr>
            <a:spLocks noGrp="1"/>
          </p:cNvSpPr>
          <p:nvPr>
            <p:ph type="title"/>
          </p:nvPr>
        </p:nvSpPr>
        <p:spPr>
          <a:xfrm>
            <a:off x="763588" y="732850"/>
            <a:ext cx="6757642" cy="612000"/>
          </a:xfrm>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سأعين 5 من بينكم لقراءة هذه الكلمات الزائفة. </a:t>
            </a:r>
            <a:endParaRPr lang="fr-FR" sz="2400" b="1" dirty="0">
              <a:solidFill>
                <a:schemeClr val="bg1">
                  <a:lumMod val="50000"/>
                </a:schemeClr>
              </a:solidFill>
            </a:endParaRPr>
          </a:p>
        </p:txBody>
      </p:sp>
      <p:sp>
        <p:nvSpPr>
          <p:cNvPr id="2" name="Google Shape;563;p140">
            <a:extLst>
              <a:ext uri="{FF2B5EF4-FFF2-40B4-BE49-F238E27FC236}">
                <a16:creationId xmlns="" xmlns:a16="http://schemas.microsoft.com/office/drawing/2014/main" id="{7F09CF51-819D-DC63-04BD-43FE8B5CEA0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 xmlns:a16="http://schemas.microsoft.com/office/drawing/2014/main" id="{CD5A620B-3874-781E-20D0-1103A20D362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 xmlns:a16="http://schemas.microsoft.com/office/drawing/2014/main" id="{ED971498-3169-A89E-CC9E-E04F43F47DF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 xmlns:a16="http://schemas.microsoft.com/office/drawing/2014/main" id="{A89A7852-6F2C-FB60-83AB-034F899BD73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 xmlns:a16="http://schemas.microsoft.com/office/drawing/2014/main" id="{63288C03-08E3-570D-C213-157475764AC1}"/>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 xmlns:a16="http://schemas.microsoft.com/office/drawing/2014/main" id="{0B59989B-7CF9-D738-C6FD-86957187631C}"/>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 xmlns:a16="http://schemas.microsoft.com/office/drawing/2014/main" id="{88FC322F-6F30-BEF4-6EE1-54BB2ACA84DD}"/>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 xmlns:a16="http://schemas.microsoft.com/office/drawing/2014/main" id="{71D3462F-32D1-AE55-8639-D3F90C85D755}"/>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 xmlns:a16="http://schemas.microsoft.com/office/drawing/2014/main" id="{B7D88F5A-6894-2157-EB05-298882F51D27}"/>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 xmlns:a16="http://schemas.microsoft.com/office/drawing/2014/main" id="{22324ABA-12FA-8506-8393-94FE6A89277F}"/>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pic>
        <p:nvPicPr>
          <p:cNvPr id="7" name="Espace réservé pour une image  15" descr="Une image contenant habits, sourire, dessin humoristique, clipart&#10;&#10;Le contenu généré par l’IA peut être incorrect.">
            <a:extLst>
              <a:ext uri="{FF2B5EF4-FFF2-40B4-BE49-F238E27FC236}">
                <a16:creationId xmlns="" xmlns:a16="http://schemas.microsoft.com/office/drawing/2014/main" id="{7F987870-A171-DCF5-31BA-7127DEA90CD1}"/>
              </a:ext>
            </a:extLst>
          </p:cNvPr>
          <p:cNvPicPr>
            <a:picLocks noGrp="1" noChangeAspect="1"/>
          </p:cNvPicPr>
          <p:nvPr>
            <p:ph type="pic" sz="quarter" idx="12"/>
          </p:nvPr>
        </p:nvPicPr>
        <p:blipFill>
          <a:blip r:embed="rId7"/>
          <a:srcRect/>
          <a:stretch>
            <a:fillRect/>
          </a:stretch>
        </p:blipFill>
        <p:spPr>
          <a:xfrm>
            <a:off x="7924249" y="684000"/>
            <a:ext cx="829755" cy="829755"/>
          </a:xfrm>
        </p:spPr>
      </p:pic>
      <p:pic>
        <p:nvPicPr>
          <p:cNvPr id="5" name="Image 4" descr="Une image contenant Police, blanc, Graphique, texte&#10;&#10;Le contenu généré par l’IA peut être incorrect.">
            <a:extLst>
              <a:ext uri="{FF2B5EF4-FFF2-40B4-BE49-F238E27FC236}">
                <a16:creationId xmlns="" xmlns:a16="http://schemas.microsoft.com/office/drawing/2014/main" id="{D7358622-4789-BBBE-10EA-C031C5A8DB19}"/>
              </a:ext>
            </a:extLst>
          </p:cNvPr>
          <p:cNvPicPr>
            <a:picLocks noChangeAspect="1"/>
          </p:cNvPicPr>
          <p:nvPr/>
        </p:nvPicPr>
        <p:blipFill>
          <a:blip r:embed="rId8"/>
          <a:stretch>
            <a:fillRect/>
          </a:stretch>
        </p:blipFill>
        <p:spPr>
          <a:xfrm>
            <a:off x="1498146" y="3623826"/>
            <a:ext cx="6147708" cy="895403"/>
          </a:xfrm>
          <a:prstGeom prst="rect">
            <a:avLst/>
          </a:prstGeom>
        </p:spPr>
      </p:pic>
      <p:pic>
        <p:nvPicPr>
          <p:cNvPr id="6" name="Image 5" descr="Une image contenant Police, Graphique, blanc, conception&#10;&#10;Le contenu généré par l’IA peut être incorrect.">
            <a:extLst>
              <a:ext uri="{FF2B5EF4-FFF2-40B4-BE49-F238E27FC236}">
                <a16:creationId xmlns="" xmlns:a16="http://schemas.microsoft.com/office/drawing/2014/main" id="{F0A22F8A-EFF6-7C07-8844-E27194B40847}"/>
              </a:ext>
            </a:extLst>
          </p:cNvPr>
          <p:cNvPicPr>
            <a:picLocks noChangeAspect="1"/>
          </p:cNvPicPr>
          <p:nvPr/>
        </p:nvPicPr>
        <p:blipFill>
          <a:blip r:embed="rId9"/>
          <a:stretch>
            <a:fillRect/>
          </a:stretch>
        </p:blipFill>
        <p:spPr>
          <a:xfrm>
            <a:off x="2187993" y="4775380"/>
            <a:ext cx="4768014" cy="895402"/>
          </a:xfrm>
          <a:prstGeom prst="rect">
            <a:avLst/>
          </a:prstGeom>
        </p:spPr>
      </p:pic>
    </p:spTree>
    <p:extLst>
      <p:ext uri="{BB962C8B-B14F-4D97-AF65-F5344CB8AC3E}">
        <p14:creationId xmlns:p14="http://schemas.microsoft.com/office/powerpoint/2010/main" val="388379610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4" name="Google Shape;1594;p26"/>
          <p:cNvSpPr txBox="1">
            <a:spLocks noGrp="1"/>
          </p:cNvSpPr>
          <p:nvPr>
            <p:ph type="title"/>
          </p:nvPr>
        </p:nvSpPr>
        <p:spPr>
          <a:xfrm>
            <a:off x="729412" y="757764"/>
            <a:ext cx="6742308" cy="612000"/>
          </a:xfrm>
          <a:prstGeom prst="rect">
            <a:avLst/>
          </a:prstGeom>
          <a:noFill/>
          <a:ln>
            <a:noFill/>
          </a:ln>
        </p:spPr>
        <p:txBody>
          <a:bodyPr spcFirstLastPara="1" wrap="square" lIns="91425" tIns="45700" rIns="91425" bIns="45700" anchor="ctr" anchorCtr="0">
            <a:noAutofit/>
          </a:bodyPr>
          <a:lstStyle/>
          <a:p>
            <a:pPr>
              <a:lnSpc>
                <a:spcPct val="100000"/>
              </a:lnSpc>
              <a:buSzPct val="100000"/>
            </a:pPr>
            <a:r>
              <a:rPr lang="ar-MA" sz="2400" b="1" kern="1200" dirty="0" err="1">
                <a:solidFill>
                  <a:schemeClr val="bg1">
                    <a:lumMod val="50000"/>
                  </a:schemeClr>
                </a:solidFill>
                <a:ea typeface="Calibri" panose="020F0502020204030204" pitchFamily="34" charset="0"/>
              </a:rPr>
              <a:t>ماهذه</a:t>
            </a:r>
            <a:r>
              <a:rPr lang="ar-MA" sz="2400" b="1" kern="1200" dirty="0">
                <a:solidFill>
                  <a:schemeClr val="bg1">
                    <a:lumMod val="50000"/>
                  </a:schemeClr>
                </a:solidFill>
                <a:ea typeface="Calibri" panose="020F0502020204030204" pitchFamily="34" charset="0"/>
              </a:rPr>
              <a:t>؟</a:t>
            </a:r>
            <a:r>
              <a:rPr lang="fr-FR" sz="2400" b="1" kern="1200" dirty="0">
                <a:solidFill>
                  <a:schemeClr val="bg1">
                    <a:lumMod val="50000"/>
                  </a:schemeClr>
                </a:solidFill>
                <a:ea typeface="Calibri" panose="020F0502020204030204" pitchFamily="34" charset="0"/>
              </a:rPr>
              <a:t> </a:t>
            </a:r>
            <a:r>
              <a:rPr lang="ar-MA" sz="2400" b="1" i="1" dirty="0">
                <a:solidFill>
                  <a:schemeClr val="bg1">
                    <a:lumMod val="50000"/>
                  </a:schemeClr>
                </a:solidFill>
                <a:ea typeface="Arial"/>
                <a:sym typeface="Arial"/>
              </a:rPr>
              <a:t>يمكن للمتعلمين استعمال اللغة الأم للتعبير عن الكلمة. </a:t>
            </a:r>
            <a:endParaRPr sz="2400" b="1" dirty="0">
              <a:solidFill>
                <a:schemeClr val="bg1">
                  <a:lumMod val="50000"/>
                </a:schemeClr>
              </a:solidFill>
            </a:endParaRPr>
          </a:p>
        </p:txBody>
      </p:sp>
      <p:pic>
        <p:nvPicPr>
          <p:cNvPr id="18" name="Espace réservé pour une image  17" descr="Une image contenant habits, sourire, dessin humoristique, clipart&#10;&#10;Le contenu généré par l’IA peut être incorrect.">
            <a:extLst>
              <a:ext uri="{FF2B5EF4-FFF2-40B4-BE49-F238E27FC236}">
                <a16:creationId xmlns="" xmlns:a16="http://schemas.microsoft.com/office/drawing/2014/main" id="{B81ACB77-706F-1333-4AAC-46ABFFFBF416}"/>
              </a:ext>
            </a:extLst>
          </p:cNvPr>
          <p:cNvPicPr>
            <a:picLocks noGrp="1" noChangeAspect="1"/>
          </p:cNvPicPr>
          <p:nvPr>
            <p:ph type="pic" idx="3"/>
          </p:nvPr>
        </p:nvPicPr>
        <p:blipFill>
          <a:blip r:embed="rId3"/>
          <a:srcRect/>
          <a:stretch>
            <a:fillRect/>
          </a:stretch>
        </p:blipFill>
        <p:spPr>
          <a:xfrm>
            <a:off x="7885113" y="688572"/>
            <a:ext cx="828000" cy="828000"/>
          </a:xfrm>
        </p:spPr>
      </p:pic>
      <p:pic>
        <p:nvPicPr>
          <p:cNvPr id="2" name="Google Shape;86;p130">
            <a:extLst>
              <a:ext uri="{FF2B5EF4-FFF2-40B4-BE49-F238E27FC236}">
                <a16:creationId xmlns="" xmlns:a16="http://schemas.microsoft.com/office/drawing/2014/main" id="{F0976556-3A02-4A58-9C82-A740E5AFEE10}"/>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 xmlns:a16="http://schemas.microsoft.com/office/drawing/2014/main" id="{56FEAB82-CDE4-3B75-B980-C1954381966D}"/>
              </a:ext>
            </a:extLst>
          </p:cNvPr>
          <p:cNvPicPr preferRelativeResize="0"/>
          <p:nvPr/>
        </p:nvPicPr>
        <p:blipFill rotWithShape="1">
          <a:blip r:embed="rId5">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 xmlns:a16="http://schemas.microsoft.com/office/drawing/2014/main" id="{E43C56B9-DAB7-0F6F-E5C3-3D1295021B6D}"/>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7" name="Google Shape;89;p130">
            <a:extLst>
              <a:ext uri="{FF2B5EF4-FFF2-40B4-BE49-F238E27FC236}">
                <a16:creationId xmlns="" xmlns:a16="http://schemas.microsoft.com/office/drawing/2014/main" id="{50E7BF8A-3348-DF5E-651F-3E6042B62A3F}"/>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8" name="Google Shape;90;p130">
            <a:extLst>
              <a:ext uri="{FF2B5EF4-FFF2-40B4-BE49-F238E27FC236}">
                <a16:creationId xmlns="" xmlns:a16="http://schemas.microsoft.com/office/drawing/2014/main" id="{16931556-D3DC-2595-C7B8-B48E73CD3FAA}"/>
              </a:ext>
            </a:extLst>
          </p:cNvPr>
          <p:cNvPicPr preferRelativeResize="0"/>
          <p:nvPr/>
        </p:nvPicPr>
        <p:blipFill rotWithShape="1">
          <a:blip r:embed="rId8">
            <a:alphaModFix amt="20000"/>
          </a:blip>
          <a:srcRect/>
          <a:stretch/>
        </p:blipFill>
        <p:spPr>
          <a:xfrm>
            <a:off x="1668327" y="136738"/>
            <a:ext cx="278069" cy="278069"/>
          </a:xfrm>
          <a:prstGeom prst="rect">
            <a:avLst/>
          </a:prstGeom>
          <a:noFill/>
          <a:ln>
            <a:noFill/>
          </a:ln>
        </p:spPr>
      </p:pic>
      <p:sp>
        <p:nvSpPr>
          <p:cNvPr id="9" name="Google Shape;91;p130">
            <a:extLst>
              <a:ext uri="{FF2B5EF4-FFF2-40B4-BE49-F238E27FC236}">
                <a16:creationId xmlns="" xmlns:a16="http://schemas.microsoft.com/office/drawing/2014/main" id="{4A06B22C-1A3E-B27A-F17B-96CD741B70AC}"/>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92;p130">
            <a:extLst>
              <a:ext uri="{FF2B5EF4-FFF2-40B4-BE49-F238E27FC236}">
                <a16:creationId xmlns="" xmlns:a16="http://schemas.microsoft.com/office/drawing/2014/main" id="{88EF0206-D38B-2BD8-F40A-FCD64B6B05C2}"/>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Google Shape;93;p130">
            <a:extLst>
              <a:ext uri="{FF2B5EF4-FFF2-40B4-BE49-F238E27FC236}">
                <a16:creationId xmlns="" xmlns:a16="http://schemas.microsoft.com/office/drawing/2014/main" id="{BBC253F1-CADD-648D-A262-788EFD350BC8}"/>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Google Shape;94;p130">
            <a:extLst>
              <a:ext uri="{FF2B5EF4-FFF2-40B4-BE49-F238E27FC236}">
                <a16:creationId xmlns="" xmlns:a16="http://schemas.microsoft.com/office/drawing/2014/main" id="{BDF3F317-D6B3-2D84-6FBB-99E9D3EA3B3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3" name="Google Shape;95;p130">
            <a:extLst>
              <a:ext uri="{FF2B5EF4-FFF2-40B4-BE49-F238E27FC236}">
                <a16:creationId xmlns="" xmlns:a16="http://schemas.microsoft.com/office/drawing/2014/main" id="{B3FF343A-26BA-B389-103D-5FE7BEC6488E}"/>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6" name="Espace réservé pour une image  5">
            <a:extLst>
              <a:ext uri="{FF2B5EF4-FFF2-40B4-BE49-F238E27FC236}">
                <a16:creationId xmlns="" xmlns:a16="http://schemas.microsoft.com/office/drawing/2014/main" id="{7C8FEF00-F260-3606-BD13-05251E724503}"/>
              </a:ext>
            </a:extLst>
          </p:cNvPr>
          <p:cNvSpPr>
            <a:spLocks noGrp="1"/>
          </p:cNvSpPr>
          <p:nvPr>
            <p:ph type="pic" idx="2"/>
          </p:nvPr>
        </p:nvSpPr>
        <p:spPr>
          <a:xfrm>
            <a:off x="3807000" y="2772695"/>
            <a:ext cx="1530000" cy="2318523"/>
          </a:xfrm>
        </p:spPr>
        <p:txBody>
          <a:bodyPr/>
          <a:lstStyle/>
          <a:p>
            <a:endParaRPr lang="fr-MA"/>
          </a:p>
        </p:txBody>
      </p:sp>
      <p:pic>
        <p:nvPicPr>
          <p:cNvPr id="15" name="Image 14">
            <a:extLst>
              <a:ext uri="{FF2B5EF4-FFF2-40B4-BE49-F238E27FC236}">
                <a16:creationId xmlns="" xmlns:a16="http://schemas.microsoft.com/office/drawing/2014/main" id="{5A78289A-0423-06AD-A733-C793AE310E97}"/>
              </a:ext>
            </a:extLst>
          </p:cNvPr>
          <p:cNvPicPr>
            <a:picLocks noChangeAspect="1"/>
          </p:cNvPicPr>
          <p:nvPr/>
        </p:nvPicPr>
        <p:blipFill>
          <a:blip r:embed="rId9"/>
          <a:stretch>
            <a:fillRect/>
          </a:stretch>
        </p:blipFill>
        <p:spPr>
          <a:xfrm>
            <a:off x="2951771" y="2271747"/>
            <a:ext cx="3060000" cy="3006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1812298-7F1A-3ED6-F009-C8C5A76273E4}"/>
            </a:ext>
          </a:extLst>
        </p:cNvPr>
        <p:cNvGrpSpPr/>
        <p:nvPr/>
      </p:nvGrpSpPr>
      <p:grpSpPr>
        <a:xfrm>
          <a:off x="0" y="0"/>
          <a:ext cx="0" cy="0"/>
          <a:chOff x="0" y="0"/>
          <a:chExt cx="0" cy="0"/>
        </a:xfrm>
      </p:grpSpPr>
      <p:sp>
        <p:nvSpPr>
          <p:cNvPr id="33" name="Rectangle 32">
            <a:extLst>
              <a:ext uri="{FF2B5EF4-FFF2-40B4-BE49-F238E27FC236}">
                <a16:creationId xmlns="" xmlns:a16="http://schemas.microsoft.com/office/drawing/2014/main" id="{E583D963-9AC5-3B7C-BDC3-B2802D537283}"/>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 xmlns:a16="http://schemas.microsoft.com/office/drawing/2014/main" id="{C6006F02-D835-0A10-8B09-0A177A90AE88}"/>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 xmlns:a16="http://schemas.microsoft.com/office/drawing/2014/main" id="{B4DD5DA2-F4EC-B509-40D6-676E44C43DFF}"/>
              </a:ext>
            </a:extLst>
          </p:cNvPr>
          <p:cNvSpPr>
            <a:spLocks noGrp="1"/>
          </p:cNvSpPr>
          <p:nvPr>
            <p:ph type="title"/>
          </p:nvPr>
        </p:nvSpPr>
        <p:spPr>
          <a:xfrm>
            <a:off x="700679" y="756000"/>
            <a:ext cx="6840000" cy="612000"/>
          </a:xfrm>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أقرأ. رددوا بعدي. </a:t>
            </a:r>
            <a:endParaRPr lang="fr-FR" sz="2400" b="1" dirty="0">
              <a:solidFill>
                <a:schemeClr val="bg1">
                  <a:lumMod val="50000"/>
                </a:schemeClr>
              </a:solidFill>
            </a:endParaRPr>
          </a:p>
        </p:txBody>
      </p:sp>
      <p:sp>
        <p:nvSpPr>
          <p:cNvPr id="2" name="Google Shape;563;p140">
            <a:extLst>
              <a:ext uri="{FF2B5EF4-FFF2-40B4-BE49-F238E27FC236}">
                <a16:creationId xmlns="" xmlns:a16="http://schemas.microsoft.com/office/drawing/2014/main" id="{26B1FCF0-D71E-1F22-B9EF-688A9957ABD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 xmlns:a16="http://schemas.microsoft.com/office/drawing/2014/main" id="{A0D01371-FA8F-60E9-064E-19A9A125E57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5;p140">
            <a:extLst>
              <a:ext uri="{FF2B5EF4-FFF2-40B4-BE49-F238E27FC236}">
                <a16:creationId xmlns="" xmlns:a16="http://schemas.microsoft.com/office/drawing/2014/main" id="{298CA79A-4CDC-802D-1B85-C6EECB696F2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6;p140">
            <a:extLst>
              <a:ext uri="{FF2B5EF4-FFF2-40B4-BE49-F238E27FC236}">
                <a16:creationId xmlns="" xmlns:a16="http://schemas.microsoft.com/office/drawing/2014/main" id="{03A3FCE2-B500-B3C1-53E0-FB1C1B05157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 xmlns:a16="http://schemas.microsoft.com/office/drawing/2014/main" id="{016AE117-641C-6A6D-D1E2-89812746691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 xmlns:a16="http://schemas.microsoft.com/office/drawing/2014/main" id="{60184195-A951-A76E-F338-1C43C8955EB5}"/>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 xmlns:a16="http://schemas.microsoft.com/office/drawing/2014/main" id="{A95C2643-E757-3D11-CCE1-50B4AD28F9A8}"/>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 xmlns:a16="http://schemas.microsoft.com/office/drawing/2014/main" id="{AD7FDE0A-1FA3-218B-4869-44EB108B6650}"/>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 xmlns:a16="http://schemas.microsoft.com/office/drawing/2014/main" id="{6EC08EAC-2280-0560-9E6F-4D4EB4987FCD}"/>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 xmlns:a16="http://schemas.microsoft.com/office/drawing/2014/main" id="{625321BE-30CB-E929-4329-32973BF91C5C}"/>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pic>
        <p:nvPicPr>
          <p:cNvPr id="6" name="Espace réservé pour une image  15" descr="Une image contenant habits, sourire, dessin humoristique, clipart&#10;&#10;Le contenu généré par l’IA peut être incorrect.">
            <a:extLst>
              <a:ext uri="{FF2B5EF4-FFF2-40B4-BE49-F238E27FC236}">
                <a16:creationId xmlns="" xmlns:a16="http://schemas.microsoft.com/office/drawing/2014/main" id="{5B2557B6-1C45-7241-B57B-000AED781575}"/>
              </a:ext>
            </a:extLst>
          </p:cNvPr>
          <p:cNvPicPr>
            <a:picLocks noGrp="1" noChangeAspect="1"/>
          </p:cNvPicPr>
          <p:nvPr>
            <p:ph type="pic" sz="quarter" idx="12"/>
          </p:nvPr>
        </p:nvPicPr>
        <p:blipFill>
          <a:blip r:embed="rId7"/>
          <a:srcRect/>
          <a:stretch>
            <a:fillRect/>
          </a:stretch>
        </p:blipFill>
        <p:spPr>
          <a:xfrm>
            <a:off x="7924249" y="684000"/>
            <a:ext cx="829755" cy="829755"/>
          </a:xfrm>
        </p:spPr>
      </p:pic>
      <p:pic>
        <p:nvPicPr>
          <p:cNvPr id="4" name="Image 3" descr="Une image contenant Police, ligne, texte, écrit à la main&#10;&#10;Le contenu généré par l’IA peut être incorrect.">
            <a:extLst>
              <a:ext uri="{FF2B5EF4-FFF2-40B4-BE49-F238E27FC236}">
                <a16:creationId xmlns="" xmlns:a16="http://schemas.microsoft.com/office/drawing/2014/main" id="{EC66D4B7-E692-111E-5799-E141690010DE}"/>
              </a:ext>
            </a:extLst>
          </p:cNvPr>
          <p:cNvPicPr>
            <a:picLocks noChangeAspect="1"/>
          </p:cNvPicPr>
          <p:nvPr/>
        </p:nvPicPr>
        <p:blipFill>
          <a:blip r:embed="rId8"/>
          <a:stretch>
            <a:fillRect/>
          </a:stretch>
        </p:blipFill>
        <p:spPr>
          <a:xfrm>
            <a:off x="886664" y="3070528"/>
            <a:ext cx="7567316" cy="1535237"/>
          </a:xfrm>
          <a:prstGeom prst="rect">
            <a:avLst/>
          </a:prstGeom>
        </p:spPr>
      </p:pic>
    </p:spTree>
    <p:extLst>
      <p:ext uri="{BB962C8B-B14F-4D97-AF65-F5344CB8AC3E}">
        <p14:creationId xmlns:p14="http://schemas.microsoft.com/office/powerpoint/2010/main" val="2372870094"/>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9910D7A-1EBB-D48E-C163-D114BB4DB0C2}"/>
            </a:ext>
          </a:extLst>
        </p:cNvPr>
        <p:cNvGrpSpPr/>
        <p:nvPr/>
      </p:nvGrpSpPr>
      <p:grpSpPr>
        <a:xfrm>
          <a:off x="0" y="0"/>
          <a:ext cx="0" cy="0"/>
          <a:chOff x="0" y="0"/>
          <a:chExt cx="0" cy="0"/>
        </a:xfrm>
      </p:grpSpPr>
      <p:sp>
        <p:nvSpPr>
          <p:cNvPr id="13" name="Titre 12">
            <a:extLst>
              <a:ext uri="{FF2B5EF4-FFF2-40B4-BE49-F238E27FC236}">
                <a16:creationId xmlns="" xmlns:a16="http://schemas.microsoft.com/office/drawing/2014/main" id="{28D52C5E-6170-AA25-5245-FC6AB504FE17}"/>
              </a:ext>
            </a:extLst>
          </p:cNvPr>
          <p:cNvSpPr>
            <a:spLocks noGrp="1"/>
          </p:cNvSpPr>
          <p:nvPr>
            <p:ph type="title"/>
          </p:nvPr>
        </p:nvSpPr>
        <p:spPr>
          <a:xfrm>
            <a:off x="725239" y="746942"/>
            <a:ext cx="6796695" cy="612000"/>
          </a:xfrm>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من يقرأ؟ سأعين 4 منكم لقيادة القراءة. </a:t>
            </a:r>
            <a:endParaRPr lang="fr-FR" sz="2400" dirty="0">
              <a:solidFill>
                <a:schemeClr val="bg1">
                  <a:lumMod val="50000"/>
                </a:schemeClr>
              </a:solidFill>
            </a:endParaRPr>
          </a:p>
        </p:txBody>
      </p:sp>
      <p:sp>
        <p:nvSpPr>
          <p:cNvPr id="12" name="Google Shape;563;p140">
            <a:extLst>
              <a:ext uri="{FF2B5EF4-FFF2-40B4-BE49-F238E27FC236}">
                <a16:creationId xmlns="" xmlns:a16="http://schemas.microsoft.com/office/drawing/2014/main" id="{FDA58DDD-31C0-74BD-6225-B9D311B6E3C1}"/>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 xmlns:a16="http://schemas.microsoft.com/office/drawing/2014/main" id="{95FA37BB-62BF-E0AF-00C8-1B94CA2672EA}"/>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 xmlns:a16="http://schemas.microsoft.com/office/drawing/2014/main" id="{7FD0DF0D-9745-BA58-4C0E-B7434269E42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 xmlns:a16="http://schemas.microsoft.com/office/drawing/2014/main" id="{750DCFE1-6CED-8E3F-6A69-9FC604114B7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 xmlns:a16="http://schemas.microsoft.com/office/drawing/2014/main" id="{E0B8CDA5-CF66-8004-138E-12C4DA3DD78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 xmlns:a16="http://schemas.microsoft.com/office/drawing/2014/main" id="{2D17AEAB-B790-AE3C-0725-790A6D5CCEF8}"/>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 xmlns:a16="http://schemas.microsoft.com/office/drawing/2014/main" id="{7E788B47-75CE-0DEF-9432-26022BDE6F9B}"/>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 xmlns:a16="http://schemas.microsoft.com/office/drawing/2014/main" id="{3C9C5325-0890-FEA1-CAED-1B1CA82E438E}"/>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 xmlns:a16="http://schemas.microsoft.com/office/drawing/2014/main" id="{3BB5C192-ECDA-EA8D-FE3F-EC0753799265}"/>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 xmlns:a16="http://schemas.microsoft.com/office/drawing/2014/main" id="{DA4BD1B0-5603-2E46-391B-5B569D478FD4}"/>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pic>
        <p:nvPicPr>
          <p:cNvPr id="5" name="Espace réservé pour une image  15" descr="Une image contenant habits, sourire, dessin humoristique, clipart&#10;&#10;Le contenu généré par l’IA peut être incorrect.">
            <a:extLst>
              <a:ext uri="{FF2B5EF4-FFF2-40B4-BE49-F238E27FC236}">
                <a16:creationId xmlns="" xmlns:a16="http://schemas.microsoft.com/office/drawing/2014/main" id="{A528542F-9CC4-DB06-D813-573E77FB35E0}"/>
              </a:ext>
            </a:extLst>
          </p:cNvPr>
          <p:cNvPicPr>
            <a:picLocks noGrp="1" noChangeAspect="1"/>
          </p:cNvPicPr>
          <p:nvPr>
            <p:ph type="pic" sz="quarter" idx="12"/>
          </p:nvPr>
        </p:nvPicPr>
        <p:blipFill>
          <a:blip r:embed="rId7"/>
          <a:srcRect/>
          <a:stretch>
            <a:fillRect/>
          </a:stretch>
        </p:blipFill>
        <p:spPr>
          <a:xfrm>
            <a:off x="7924249" y="676316"/>
            <a:ext cx="829755" cy="829755"/>
          </a:xfrm>
        </p:spPr>
      </p:pic>
      <p:pic>
        <p:nvPicPr>
          <p:cNvPr id="2" name="Image 1" descr="Une image contenant Police, ligne, texte, écrit à la main&#10;&#10;Le contenu généré par l’IA peut être incorrect.">
            <a:extLst>
              <a:ext uri="{FF2B5EF4-FFF2-40B4-BE49-F238E27FC236}">
                <a16:creationId xmlns="" xmlns:a16="http://schemas.microsoft.com/office/drawing/2014/main" id="{D0B51088-16E4-E8E9-661D-D287D9AC192E}"/>
              </a:ext>
            </a:extLst>
          </p:cNvPr>
          <p:cNvPicPr>
            <a:picLocks noChangeAspect="1"/>
          </p:cNvPicPr>
          <p:nvPr/>
        </p:nvPicPr>
        <p:blipFill>
          <a:blip r:embed="rId8"/>
          <a:stretch>
            <a:fillRect/>
          </a:stretch>
        </p:blipFill>
        <p:spPr>
          <a:xfrm>
            <a:off x="796172" y="4191405"/>
            <a:ext cx="7567316" cy="1535237"/>
          </a:xfrm>
          <a:prstGeom prst="rect">
            <a:avLst/>
          </a:prstGeom>
        </p:spPr>
      </p:pic>
    </p:spTree>
    <p:extLst>
      <p:ext uri="{BB962C8B-B14F-4D97-AF65-F5344CB8AC3E}">
        <p14:creationId xmlns:p14="http://schemas.microsoft.com/office/powerpoint/2010/main" val="350324706"/>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35D9513-393D-DCD8-C1AD-595275764FAD}"/>
            </a:ext>
          </a:extLst>
        </p:cNvPr>
        <p:cNvGrpSpPr/>
        <p:nvPr/>
      </p:nvGrpSpPr>
      <p:grpSpPr>
        <a:xfrm>
          <a:off x="0" y="0"/>
          <a:ext cx="0" cy="0"/>
          <a:chOff x="0" y="0"/>
          <a:chExt cx="0" cy="0"/>
        </a:xfrm>
      </p:grpSpPr>
      <p:sp>
        <p:nvSpPr>
          <p:cNvPr id="33" name="Rectangle 32">
            <a:extLst>
              <a:ext uri="{FF2B5EF4-FFF2-40B4-BE49-F238E27FC236}">
                <a16:creationId xmlns="" xmlns:a16="http://schemas.microsoft.com/office/drawing/2014/main" id="{735156B0-E6C2-FD6D-1B96-5EA9BB44CB49}"/>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 xmlns:a16="http://schemas.microsoft.com/office/drawing/2014/main" id="{CE575A71-65D2-693E-5CA3-9A9DE2B9C35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 xmlns:a16="http://schemas.microsoft.com/office/drawing/2014/main" id="{3989BAAF-F446-4C20-B9FE-CC4FD40B0DA0}"/>
              </a:ext>
            </a:extLst>
          </p:cNvPr>
          <p:cNvSpPr>
            <a:spLocks noGrp="1"/>
          </p:cNvSpPr>
          <p:nvPr>
            <p:ph type="title"/>
          </p:nvPr>
        </p:nvSpPr>
        <p:spPr>
          <a:xfrm>
            <a:off x="725239" y="746942"/>
            <a:ext cx="6840000" cy="612000"/>
          </a:xfrm>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 الآن سنقرأ جملا باسترسال، أنا أقرأ وأنتم ترددون بعدي.</a:t>
            </a:r>
            <a:endParaRPr lang="fr-FR" sz="2400" dirty="0">
              <a:solidFill>
                <a:schemeClr val="bg1">
                  <a:lumMod val="50000"/>
                </a:schemeClr>
              </a:solidFill>
            </a:endParaRPr>
          </a:p>
        </p:txBody>
      </p:sp>
      <p:sp>
        <p:nvSpPr>
          <p:cNvPr id="12" name="Google Shape;563;p140">
            <a:extLst>
              <a:ext uri="{FF2B5EF4-FFF2-40B4-BE49-F238E27FC236}">
                <a16:creationId xmlns="" xmlns:a16="http://schemas.microsoft.com/office/drawing/2014/main" id="{9FA2BFF5-FCF1-6426-723A-2F6E66C8463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 xmlns:a16="http://schemas.microsoft.com/office/drawing/2014/main" id="{B382FB48-4D83-F637-64EC-78D7CFDA327E}"/>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5;p140">
            <a:extLst>
              <a:ext uri="{FF2B5EF4-FFF2-40B4-BE49-F238E27FC236}">
                <a16:creationId xmlns="" xmlns:a16="http://schemas.microsoft.com/office/drawing/2014/main" id="{C4F6A180-060D-57AF-FAE1-A331343753D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 xmlns:a16="http://schemas.microsoft.com/office/drawing/2014/main" id="{93B56160-4C38-348F-C7FE-E596F747998D}"/>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 xmlns:a16="http://schemas.microsoft.com/office/drawing/2014/main" id="{1CA5C4A5-2842-FE9F-7A6A-9D9AC09CE95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 xmlns:a16="http://schemas.microsoft.com/office/drawing/2014/main" id="{0F948F05-F0CC-1CD3-534F-3944E961D084}"/>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21" name="Google Shape;569;p140">
            <a:extLst>
              <a:ext uri="{FF2B5EF4-FFF2-40B4-BE49-F238E27FC236}">
                <a16:creationId xmlns="" xmlns:a16="http://schemas.microsoft.com/office/drawing/2014/main" id="{66DD7C80-67E6-4872-6CFA-1660DE696058}"/>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22" name="Google Shape;570;p140">
            <a:extLst>
              <a:ext uri="{FF2B5EF4-FFF2-40B4-BE49-F238E27FC236}">
                <a16:creationId xmlns="" xmlns:a16="http://schemas.microsoft.com/office/drawing/2014/main" id="{9EC859E6-D30D-D779-2638-D70526191EAE}"/>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23" name="Google Shape;571;p140">
            <a:extLst>
              <a:ext uri="{FF2B5EF4-FFF2-40B4-BE49-F238E27FC236}">
                <a16:creationId xmlns="" xmlns:a16="http://schemas.microsoft.com/office/drawing/2014/main" id="{20655999-2CF1-26C5-744B-92DED3F7294D}"/>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24" name="Google Shape;572;p140">
            <a:extLst>
              <a:ext uri="{FF2B5EF4-FFF2-40B4-BE49-F238E27FC236}">
                <a16:creationId xmlns="" xmlns:a16="http://schemas.microsoft.com/office/drawing/2014/main" id="{18B8A1A6-EEF0-18C7-4F26-14C09A9C7454}"/>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pic>
        <p:nvPicPr>
          <p:cNvPr id="6" name="Espace réservé pour une image  5" descr="Une image contenant dessin humoristique, clipart, illustration, Dessin animé&#10;&#10;Le contenu généré par l’IA peut être incorrect.">
            <a:extLst>
              <a:ext uri="{FF2B5EF4-FFF2-40B4-BE49-F238E27FC236}">
                <a16:creationId xmlns="" xmlns:a16="http://schemas.microsoft.com/office/drawing/2014/main" id="{298D7C94-BFBE-00B8-1F12-B43E65DA4916}"/>
              </a:ext>
            </a:extLst>
          </p:cNvPr>
          <p:cNvPicPr>
            <a:picLocks noGrp="1" noChangeAspect="1"/>
          </p:cNvPicPr>
          <p:nvPr>
            <p:ph type="pic" sz="quarter" idx="12"/>
          </p:nvPr>
        </p:nvPicPr>
        <p:blipFill>
          <a:blip r:embed="rId7"/>
          <a:srcRect/>
          <a:stretch>
            <a:fillRect/>
          </a:stretch>
        </p:blipFill>
        <p:spPr>
          <a:xfrm>
            <a:off x="7924249" y="684000"/>
            <a:ext cx="806283" cy="806283"/>
          </a:xfrm>
        </p:spPr>
      </p:pic>
      <p:sp>
        <p:nvSpPr>
          <p:cNvPr id="2" name="Rectangle : coins arrondis 1">
            <a:extLst>
              <a:ext uri="{FF2B5EF4-FFF2-40B4-BE49-F238E27FC236}">
                <a16:creationId xmlns="" xmlns:a16="http://schemas.microsoft.com/office/drawing/2014/main" id="{0850A6EA-DF5C-7B0A-5A0F-DB889D1B5D8C}"/>
              </a:ext>
            </a:extLst>
          </p:cNvPr>
          <p:cNvSpPr/>
          <p:nvPr/>
        </p:nvSpPr>
        <p:spPr>
          <a:xfrm>
            <a:off x="4885736" y="3612442"/>
            <a:ext cx="2984447"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4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icrosoft Uighur" panose="020B0604020202020204" charset="-78"/>
              </a:rPr>
              <a:t>مَـرِضَ سامـي.</a:t>
            </a:r>
            <a:endParaRPr kumimoji="0" lang="fr-MA" sz="44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3" name="Rectangle : coins arrondis 2">
            <a:extLst>
              <a:ext uri="{FF2B5EF4-FFF2-40B4-BE49-F238E27FC236}">
                <a16:creationId xmlns="" xmlns:a16="http://schemas.microsoft.com/office/drawing/2014/main" id="{FA339041-DAA8-CEB9-0F2B-82D64B6C1202}"/>
              </a:ext>
            </a:extLst>
          </p:cNvPr>
          <p:cNvSpPr/>
          <p:nvPr/>
        </p:nvSpPr>
        <p:spPr>
          <a:xfrm>
            <a:off x="1273817" y="3612442"/>
            <a:ext cx="2859852" cy="683394"/>
          </a:xfrm>
          <a:prstGeom prst="roundRect">
            <a:avLst/>
          </a:prstGeom>
          <a:solidFill>
            <a:srgbClr val="ECF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44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icrosoft Uighur" panose="020B0604020202020204" charset="-78"/>
              </a:rPr>
              <a:t>صارَ أَبـي ضابِـطاً.</a:t>
            </a:r>
            <a:endParaRPr kumimoji="0" lang="fr-MA" sz="44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107528"/>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65D88E0-1AFA-CDD3-47C6-11777D678432}"/>
            </a:ext>
          </a:extLst>
        </p:cNvPr>
        <p:cNvGrpSpPr/>
        <p:nvPr/>
      </p:nvGrpSpPr>
      <p:grpSpPr>
        <a:xfrm>
          <a:off x="0" y="0"/>
          <a:ext cx="0" cy="0"/>
          <a:chOff x="0" y="0"/>
          <a:chExt cx="0" cy="0"/>
        </a:xfrm>
      </p:grpSpPr>
      <p:sp>
        <p:nvSpPr>
          <p:cNvPr id="33" name="Rectangle 32">
            <a:extLst>
              <a:ext uri="{FF2B5EF4-FFF2-40B4-BE49-F238E27FC236}">
                <a16:creationId xmlns="" xmlns:a16="http://schemas.microsoft.com/office/drawing/2014/main" id="{290BC112-8B89-9DE8-E554-C7984D31A568}"/>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 xmlns:a16="http://schemas.microsoft.com/office/drawing/2014/main" id="{088A8103-36CE-D017-4281-6226D3DFDFE6}"/>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 xmlns:a16="http://schemas.microsoft.com/office/drawing/2014/main" id="{561E8C50-2544-9BA2-92AF-F692BD7C374A}"/>
              </a:ext>
            </a:extLst>
          </p:cNvPr>
          <p:cNvSpPr>
            <a:spLocks noGrp="1"/>
          </p:cNvSpPr>
          <p:nvPr>
            <p:ph type="title"/>
          </p:nvPr>
        </p:nvSpPr>
        <p:spPr>
          <a:xfrm>
            <a:off x="709683" y="756000"/>
            <a:ext cx="6768121" cy="612000"/>
          </a:xfrm>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خذوا الكراسة الصفحة 91. </a:t>
            </a:r>
            <a:endParaRPr lang="fr-FR" sz="2400" b="1" dirty="0">
              <a:solidFill>
                <a:schemeClr val="bg1">
                  <a:lumMod val="50000"/>
                </a:schemeClr>
              </a:solidFill>
            </a:endParaRPr>
          </a:p>
        </p:txBody>
      </p:sp>
      <p:pic>
        <p:nvPicPr>
          <p:cNvPr id="16" name="Espace réservé pour une image  14" descr="Une image contenant accessoire, sac, Bagages et sacs, Bagage à main&#10;&#10;Le contenu généré par l’IA peut être incorrect.">
            <a:extLst>
              <a:ext uri="{FF2B5EF4-FFF2-40B4-BE49-F238E27FC236}">
                <a16:creationId xmlns="" xmlns:a16="http://schemas.microsoft.com/office/drawing/2014/main" id="{1CB0AD7D-BB1B-CEE3-707A-CF0364709F7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l="526" r="526"/>
          <a:stretch>
            <a:fillRect/>
          </a:stretch>
        </p:blipFill>
        <p:spPr>
          <a:xfrm>
            <a:off x="8037581" y="756000"/>
            <a:ext cx="710267" cy="710266"/>
          </a:xfrm>
        </p:spPr>
      </p:pic>
      <p:sp>
        <p:nvSpPr>
          <p:cNvPr id="2" name="Google Shape;563;p140">
            <a:extLst>
              <a:ext uri="{FF2B5EF4-FFF2-40B4-BE49-F238E27FC236}">
                <a16:creationId xmlns="" xmlns:a16="http://schemas.microsoft.com/office/drawing/2014/main" id="{363F151C-8A3A-81BD-F058-92AC78A5E57B}"/>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4;p140">
            <a:extLst>
              <a:ext uri="{FF2B5EF4-FFF2-40B4-BE49-F238E27FC236}">
                <a16:creationId xmlns="" xmlns:a16="http://schemas.microsoft.com/office/drawing/2014/main" id="{405C9F72-7EEB-31DB-0A9B-AB5B5CD82254}"/>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5;p140">
            <a:extLst>
              <a:ext uri="{FF2B5EF4-FFF2-40B4-BE49-F238E27FC236}">
                <a16:creationId xmlns="" xmlns:a16="http://schemas.microsoft.com/office/drawing/2014/main" id="{413A0300-0170-7C9B-FA8E-0057BA3FDA6C}"/>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6;p140">
            <a:extLst>
              <a:ext uri="{FF2B5EF4-FFF2-40B4-BE49-F238E27FC236}">
                <a16:creationId xmlns="" xmlns:a16="http://schemas.microsoft.com/office/drawing/2014/main" id="{4EB96DAF-F0C9-73FE-6745-81C79CE1153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20" name="Google Shape;567;p140">
            <a:extLst>
              <a:ext uri="{FF2B5EF4-FFF2-40B4-BE49-F238E27FC236}">
                <a16:creationId xmlns="" xmlns:a16="http://schemas.microsoft.com/office/drawing/2014/main" id="{ECAC7B8C-C8F6-5250-127E-B3D8E06A465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1" name="Google Shape;568;p140">
            <a:extLst>
              <a:ext uri="{FF2B5EF4-FFF2-40B4-BE49-F238E27FC236}">
                <a16:creationId xmlns="" xmlns:a16="http://schemas.microsoft.com/office/drawing/2014/main" id="{C59495CD-92CD-7D3A-A982-0464B17FA85F}"/>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2" name="Google Shape;569;p140">
            <a:extLst>
              <a:ext uri="{FF2B5EF4-FFF2-40B4-BE49-F238E27FC236}">
                <a16:creationId xmlns="" xmlns:a16="http://schemas.microsoft.com/office/drawing/2014/main" id="{4ED98EF4-1381-4561-785D-A55ACA597928}"/>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3" name="Google Shape;570;p140">
            <a:extLst>
              <a:ext uri="{FF2B5EF4-FFF2-40B4-BE49-F238E27FC236}">
                <a16:creationId xmlns="" xmlns:a16="http://schemas.microsoft.com/office/drawing/2014/main" id="{BE8F7853-198D-81A2-4B7F-63714013CB47}"/>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4" name="Google Shape;571;p140">
            <a:extLst>
              <a:ext uri="{FF2B5EF4-FFF2-40B4-BE49-F238E27FC236}">
                <a16:creationId xmlns="" xmlns:a16="http://schemas.microsoft.com/office/drawing/2014/main" id="{E5EB585E-B1AD-A21A-83B1-E82C4B124AE1}"/>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 xmlns:a16="http://schemas.microsoft.com/office/drawing/2014/main" id="{356FE842-07ED-70A0-FD76-D170BC3BA0F0}"/>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4" name="Image 3">
            <a:extLst>
              <a:ext uri="{FF2B5EF4-FFF2-40B4-BE49-F238E27FC236}">
                <a16:creationId xmlns="" xmlns:a16="http://schemas.microsoft.com/office/drawing/2014/main" id="{6159F61A-3245-954F-0DC1-C205A30C6DE1}"/>
              </a:ext>
            </a:extLst>
          </p:cNvPr>
          <p:cNvPicPr>
            <a:picLocks noChangeAspect="1"/>
          </p:cNvPicPr>
          <p:nvPr/>
        </p:nvPicPr>
        <p:blipFill>
          <a:blip r:embed="rId8"/>
          <a:stretch>
            <a:fillRect/>
          </a:stretch>
        </p:blipFill>
        <p:spPr>
          <a:xfrm>
            <a:off x="3027523" y="1704227"/>
            <a:ext cx="3301172" cy="4645013"/>
          </a:xfrm>
          <a:prstGeom prst="rect">
            <a:avLst/>
          </a:prstGeom>
          <a:ln>
            <a:noFill/>
          </a:ln>
          <a:effectLst>
            <a:outerShdw blurRad="292100" dist="139700" dir="2700000" algn="tl" rotWithShape="0">
              <a:srgbClr val="333333">
                <a:alpha val="65000"/>
              </a:srgbClr>
            </a:outerShdw>
          </a:effectLst>
        </p:spPr>
      </p:pic>
      <p:sp>
        <p:nvSpPr>
          <p:cNvPr id="7" name="Rectangle : coins arrondis 6">
            <a:extLst>
              <a:ext uri="{FF2B5EF4-FFF2-40B4-BE49-F238E27FC236}">
                <a16:creationId xmlns="" xmlns:a16="http://schemas.microsoft.com/office/drawing/2014/main" id="{E08AAC6A-53AB-FC29-E26B-5D5ACBC96508}"/>
              </a:ext>
            </a:extLst>
          </p:cNvPr>
          <p:cNvSpPr/>
          <p:nvPr/>
        </p:nvSpPr>
        <p:spPr>
          <a:xfrm>
            <a:off x="2861186" y="3599016"/>
            <a:ext cx="3598607" cy="1164753"/>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rtl="0">
              <a:lnSpc>
                <a:spcPct val="100000"/>
              </a:lnSpc>
              <a:spcBef>
                <a:spcPts val="0"/>
              </a:spcBef>
              <a:spcAft>
                <a:spcPts val="0"/>
              </a:spcAft>
              <a:buClr>
                <a:srgbClr val="000000"/>
              </a:buClr>
              <a:buFont typeface="Arial"/>
            </a:pPr>
            <a:endParaRPr lang="fr-FR"/>
          </a:p>
        </p:txBody>
      </p:sp>
    </p:spTree>
    <p:extLst>
      <p:ext uri="{BB962C8B-B14F-4D97-AF65-F5344CB8AC3E}">
        <p14:creationId xmlns:p14="http://schemas.microsoft.com/office/powerpoint/2010/main" val="2477308227"/>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40C16E7-1C5F-E0CE-F6C5-F2B7789CC27B}"/>
            </a:ext>
          </a:extLst>
        </p:cNvPr>
        <p:cNvGrpSpPr/>
        <p:nvPr/>
      </p:nvGrpSpPr>
      <p:grpSpPr>
        <a:xfrm>
          <a:off x="0" y="0"/>
          <a:ext cx="0" cy="0"/>
          <a:chOff x="0" y="0"/>
          <a:chExt cx="0" cy="0"/>
        </a:xfrm>
      </p:grpSpPr>
      <p:pic>
        <p:nvPicPr>
          <p:cNvPr id="7" name="Image 6">
            <a:extLst>
              <a:ext uri="{FF2B5EF4-FFF2-40B4-BE49-F238E27FC236}">
                <a16:creationId xmlns="" xmlns:a16="http://schemas.microsoft.com/office/drawing/2014/main" id="{8D287FCA-7944-93A3-7C69-930D89D16F00}"/>
              </a:ext>
            </a:extLst>
          </p:cNvPr>
          <p:cNvPicPr>
            <a:picLocks noChangeAspect="1"/>
          </p:cNvPicPr>
          <p:nvPr/>
        </p:nvPicPr>
        <p:blipFill>
          <a:blip r:embed="rId2"/>
          <a:stretch>
            <a:fillRect/>
          </a:stretch>
        </p:blipFill>
        <p:spPr>
          <a:xfrm>
            <a:off x="6799275" y="1704227"/>
            <a:ext cx="1070908" cy="672251"/>
          </a:xfrm>
          <a:prstGeom prst="rect">
            <a:avLst/>
          </a:prstGeom>
        </p:spPr>
      </p:pic>
      <p:sp>
        <p:nvSpPr>
          <p:cNvPr id="13" name="Titre 12">
            <a:extLst>
              <a:ext uri="{FF2B5EF4-FFF2-40B4-BE49-F238E27FC236}">
                <a16:creationId xmlns="" xmlns:a16="http://schemas.microsoft.com/office/drawing/2014/main" id="{7F08D773-1BCC-0D82-E19E-CC80E09891F3}"/>
              </a:ext>
            </a:extLst>
          </p:cNvPr>
          <p:cNvSpPr>
            <a:spLocks noGrp="1"/>
          </p:cNvSpPr>
          <p:nvPr>
            <p:ph type="title"/>
          </p:nvPr>
        </p:nvSpPr>
        <p:spPr>
          <a:xfrm>
            <a:off x="682251" y="756000"/>
            <a:ext cx="6779253" cy="612000"/>
          </a:xfrm>
        </p:spPr>
        <p:txBody>
          <a:bodyPr>
            <a:noAutofit/>
          </a:bodyPr>
          <a:lstStyle/>
          <a:p>
            <a:pPr lvl="0"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rPr>
              <a:t>في ثنائيات </a:t>
            </a:r>
            <a:r>
              <a:rPr lang="ar-SA" sz="2400" b="1" dirty="0">
                <a:solidFill>
                  <a:schemeClr val="bg1">
                    <a:lumMod val="50000"/>
                  </a:schemeClr>
                </a:solidFill>
                <a:latin typeface="Microsoft Uighur" panose="02000000000000000000" pitchFamily="2" charset="-78"/>
                <a:cs typeface="Microsoft Uighur" panose="02000000000000000000" pitchFamily="2" charset="-78"/>
              </a:rPr>
              <a:t>ـــــ</a:t>
            </a:r>
            <a:r>
              <a:rPr lang="ar-MA" sz="2400" b="1" dirty="0">
                <a:solidFill>
                  <a:schemeClr val="bg1">
                    <a:lumMod val="50000"/>
                  </a:schemeClr>
                </a:solidFill>
                <a:latin typeface="Microsoft Uighur" panose="02000000000000000000" pitchFamily="2" charset="-78"/>
                <a:cs typeface="Microsoft Uighur" panose="02000000000000000000" pitchFamily="2" charset="-78"/>
              </a:rPr>
              <a:t> كل واحد منكم يقرأ لزميله. سأمر بين الصفوف لأستمع لقراءاتكم.</a:t>
            </a:r>
            <a:endParaRPr lang="fr-FR" sz="2400" dirty="0">
              <a:solidFill>
                <a:schemeClr val="bg1">
                  <a:lumMod val="50000"/>
                </a:schemeClr>
              </a:solidFill>
            </a:endParaRPr>
          </a:p>
        </p:txBody>
      </p:sp>
      <p:sp>
        <p:nvSpPr>
          <p:cNvPr id="2" name="Google Shape;563;p140">
            <a:extLst>
              <a:ext uri="{FF2B5EF4-FFF2-40B4-BE49-F238E27FC236}">
                <a16:creationId xmlns="" xmlns:a16="http://schemas.microsoft.com/office/drawing/2014/main" id="{2F3AB2D0-69E6-3CAB-BD74-EFA3A9877AA9}"/>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564;p140">
            <a:extLst>
              <a:ext uri="{FF2B5EF4-FFF2-40B4-BE49-F238E27FC236}">
                <a16:creationId xmlns="" xmlns:a16="http://schemas.microsoft.com/office/drawing/2014/main" id="{C573B433-8DB6-2EA1-9ECD-E251189E8510}"/>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7" name="Google Shape;565;p140">
            <a:extLst>
              <a:ext uri="{FF2B5EF4-FFF2-40B4-BE49-F238E27FC236}">
                <a16:creationId xmlns="" xmlns:a16="http://schemas.microsoft.com/office/drawing/2014/main" id="{B5C8DA82-2D45-C486-3EF2-CED1000A709D}"/>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566;p140">
            <a:extLst>
              <a:ext uri="{FF2B5EF4-FFF2-40B4-BE49-F238E27FC236}">
                <a16:creationId xmlns="" xmlns:a16="http://schemas.microsoft.com/office/drawing/2014/main" id="{08822670-B9C4-A57D-D756-CCB23EABACE9}"/>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9" name="Google Shape;567;p140">
            <a:extLst>
              <a:ext uri="{FF2B5EF4-FFF2-40B4-BE49-F238E27FC236}">
                <a16:creationId xmlns="" xmlns:a16="http://schemas.microsoft.com/office/drawing/2014/main" id="{D1299449-39D9-FD85-B0EA-49DBE99EA50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20" name="Google Shape;568;p140">
            <a:extLst>
              <a:ext uri="{FF2B5EF4-FFF2-40B4-BE49-F238E27FC236}">
                <a16:creationId xmlns="" xmlns:a16="http://schemas.microsoft.com/office/drawing/2014/main" id="{85AEBB69-1996-C6C9-5D02-3F5D84BA7863}"/>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22" name="Google Shape;569;p140">
            <a:extLst>
              <a:ext uri="{FF2B5EF4-FFF2-40B4-BE49-F238E27FC236}">
                <a16:creationId xmlns="" xmlns:a16="http://schemas.microsoft.com/office/drawing/2014/main" id="{5B55442F-8718-E4B8-2D0D-380EB04303CA}"/>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23" name="Google Shape;570;p140">
            <a:extLst>
              <a:ext uri="{FF2B5EF4-FFF2-40B4-BE49-F238E27FC236}">
                <a16:creationId xmlns="" xmlns:a16="http://schemas.microsoft.com/office/drawing/2014/main" id="{79B678A3-6C21-4FD2-9EA3-3E28AE51AD98}"/>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24" name="Google Shape;571;p140">
            <a:extLst>
              <a:ext uri="{FF2B5EF4-FFF2-40B4-BE49-F238E27FC236}">
                <a16:creationId xmlns="" xmlns:a16="http://schemas.microsoft.com/office/drawing/2014/main" id="{31CA9E31-8FB2-B396-550C-5B9E3A34D8AD}"/>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25" name="Google Shape;572;p140">
            <a:extLst>
              <a:ext uri="{FF2B5EF4-FFF2-40B4-BE49-F238E27FC236}">
                <a16:creationId xmlns="" xmlns:a16="http://schemas.microsoft.com/office/drawing/2014/main" id="{F5EC607D-7E80-3D46-BCF1-3AADD4D03F6B}"/>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4" name="Image 3" descr="Une image contenant habits, dessin humoristique, Dessin animé, Animation&#10;&#10;Le contenu généré par l’IA peut être incorrect.">
            <a:extLst>
              <a:ext uri="{FF2B5EF4-FFF2-40B4-BE49-F238E27FC236}">
                <a16:creationId xmlns="" xmlns:a16="http://schemas.microsoft.com/office/drawing/2014/main" id="{FA6C58A1-5870-65C5-88EA-3E5CD7253FF7}"/>
              </a:ext>
            </a:extLst>
          </p:cNvPr>
          <p:cNvPicPr>
            <a:picLocks noChangeAspect="1"/>
          </p:cNvPicPr>
          <p:nvPr/>
        </p:nvPicPr>
        <p:blipFill>
          <a:blip r:embed="rId8"/>
          <a:stretch>
            <a:fillRect/>
          </a:stretch>
        </p:blipFill>
        <p:spPr>
          <a:xfrm>
            <a:off x="6620973" y="4825824"/>
            <a:ext cx="1969000" cy="1747487"/>
          </a:xfrm>
          <a:prstGeom prst="rect">
            <a:avLst/>
          </a:prstGeom>
        </p:spPr>
      </p:pic>
      <p:pic>
        <p:nvPicPr>
          <p:cNvPr id="11" name="Espace réservé pour une image  20" descr="Une image contenant dessin humoristique, Dessin animé, Animation, clipart&#10;&#10;Le contenu généré par l’IA peut être incorrect.">
            <a:extLst>
              <a:ext uri="{FF2B5EF4-FFF2-40B4-BE49-F238E27FC236}">
                <a16:creationId xmlns="" xmlns:a16="http://schemas.microsoft.com/office/drawing/2014/main" id="{709B8066-DDCB-A743-F631-DFE5C5FB64B0}"/>
              </a:ext>
            </a:extLst>
          </p:cNvPr>
          <p:cNvPicPr>
            <a:picLocks noGrp="1" noChangeAspect="1"/>
          </p:cNvPicPr>
          <p:nvPr>
            <p:ph type="pic" sz="quarter" idx="12"/>
          </p:nvPr>
        </p:nvPicPr>
        <p:blipFill>
          <a:blip r:embed="rId9"/>
          <a:srcRect/>
          <a:stretch>
            <a:fillRect/>
          </a:stretch>
        </p:blipFill>
        <p:spPr>
          <a:xfrm>
            <a:off x="8015416" y="737997"/>
            <a:ext cx="792481" cy="792481"/>
          </a:xfrm>
        </p:spPr>
      </p:pic>
      <p:pic>
        <p:nvPicPr>
          <p:cNvPr id="6" name="Image 5" descr="Une image contenant texte, Police, capture d’écran, écriture manuscrite&#10;&#10;Le contenu généré par l’IA peut être incorrect.">
            <a:extLst>
              <a:ext uri="{FF2B5EF4-FFF2-40B4-BE49-F238E27FC236}">
                <a16:creationId xmlns="" xmlns:a16="http://schemas.microsoft.com/office/drawing/2014/main" id="{35DEC43D-7327-ADF9-FA40-030030DB789D}"/>
              </a:ext>
            </a:extLst>
          </p:cNvPr>
          <p:cNvPicPr>
            <a:picLocks noChangeAspect="1"/>
          </p:cNvPicPr>
          <p:nvPr/>
        </p:nvPicPr>
        <p:blipFill>
          <a:blip r:embed="rId10"/>
          <a:stretch>
            <a:fillRect/>
          </a:stretch>
        </p:blipFill>
        <p:spPr>
          <a:xfrm>
            <a:off x="693263" y="2302485"/>
            <a:ext cx="7454989" cy="2446887"/>
          </a:xfrm>
          <a:prstGeom prst="rect">
            <a:avLst/>
          </a:prstGeom>
        </p:spPr>
      </p:pic>
    </p:spTree>
    <p:extLst>
      <p:ext uri="{BB962C8B-B14F-4D97-AF65-F5344CB8AC3E}">
        <p14:creationId xmlns:p14="http://schemas.microsoft.com/office/powerpoint/2010/main" val="1918471844"/>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 xmlns:a16="http://schemas.microsoft.com/office/drawing/2014/main"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 xmlns:a16="http://schemas.microsoft.com/office/drawing/2014/main" id="{71EDF73C-3EB6-C910-3F17-715B7D11EF5C}"/>
              </a:ext>
            </a:extLst>
          </p:cNvPr>
          <p:cNvSpPr txBox="1">
            <a:spLocks noGrp="1"/>
          </p:cNvSpPr>
          <p:nvPr>
            <p:ph type="title"/>
          </p:nvPr>
        </p:nvSpPr>
        <p:spPr>
          <a:xfrm>
            <a:off x="629476" y="757874"/>
            <a:ext cx="6840000" cy="612000"/>
          </a:xfrm>
          <a:prstGeom prst="rect">
            <a:avLst/>
          </a:prstGeom>
          <a:noFill/>
          <a:ln>
            <a:noFill/>
          </a:ln>
        </p:spPr>
        <p:txBody>
          <a:bodyPr spcFirstLastPara="1" wrap="square" lIns="91425" tIns="45700" rIns="91425" bIns="45700" anchor="ctr" anchorCtr="0">
            <a:normAutofit/>
          </a:bodyPr>
          <a:lstStyle/>
          <a:p>
            <a:pPr lvl="0">
              <a:lnSpc>
                <a:spcPct val="100000"/>
              </a:lnSpc>
            </a:pPr>
            <a:r>
              <a:rPr lang="ar-MA" sz="2400" b="1" dirty="0">
                <a:solidFill>
                  <a:schemeClr val="bg1">
                    <a:lumMod val="50000"/>
                  </a:schemeClr>
                </a:solidFill>
                <a:latin typeface="Microsoft Uighur" panose="02000000000000000000" pitchFamily="2" charset="-78"/>
                <a:cs typeface="Microsoft Uighur" panose="02000000000000000000" pitchFamily="2" charset="-78"/>
              </a:rPr>
              <a:t>قفوا، سنردد نشيد نشاطنا جميل.</a:t>
            </a:r>
            <a:r>
              <a:rPr lang="ar-MA" sz="2400" b="1" dirty="0">
                <a:solidFill>
                  <a:schemeClr val="bg1">
                    <a:lumMod val="50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8" name="Espace réservé pour une image  4">
            <a:extLst>
              <a:ext uri="{FF2B5EF4-FFF2-40B4-BE49-F238E27FC236}">
                <a16:creationId xmlns="" xmlns:a16="http://schemas.microsoft.com/office/drawing/2014/main" id="{3B18E324-A72E-8F5D-161E-5F9F2E9902CC}"/>
              </a:ext>
            </a:extLst>
          </p:cNvPr>
          <p:cNvPicPr>
            <a:picLocks noGrp="1" noChangeAspect="1"/>
          </p:cNvPicPr>
          <p:nvPr>
            <p:ph type="pic" idx="3"/>
          </p:nvPr>
        </p:nvPicPr>
        <p:blipFill>
          <a:blip r:embed="rId5"/>
          <a:srcRect/>
          <a:stretch>
            <a:fillRect/>
          </a:stretch>
        </p:blipFill>
        <p:spPr>
          <a:xfrm>
            <a:off x="7908925" y="719138"/>
            <a:ext cx="828675" cy="828675"/>
          </a:xfrm>
        </p:spPr>
      </p:pic>
      <p:sp>
        <p:nvSpPr>
          <p:cNvPr id="9" name="Google Shape;563;p140">
            <a:extLst>
              <a:ext uri="{FF2B5EF4-FFF2-40B4-BE49-F238E27FC236}">
                <a16:creationId xmlns="" xmlns:a16="http://schemas.microsoft.com/office/drawing/2014/main" id="{6413B603-70B4-48BD-A57F-D239CBA74CA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4;p140">
            <a:extLst>
              <a:ext uri="{FF2B5EF4-FFF2-40B4-BE49-F238E27FC236}">
                <a16:creationId xmlns="" xmlns:a16="http://schemas.microsoft.com/office/drawing/2014/main" id="{3DAD73BF-081B-41AC-BCD5-5768A41B9807}"/>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5;p140">
            <a:extLst>
              <a:ext uri="{FF2B5EF4-FFF2-40B4-BE49-F238E27FC236}">
                <a16:creationId xmlns="" xmlns:a16="http://schemas.microsoft.com/office/drawing/2014/main" id="{08F6FE8D-3ED0-4FD3-A10F-B98F5F07706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566;p140">
            <a:extLst>
              <a:ext uri="{FF2B5EF4-FFF2-40B4-BE49-F238E27FC236}">
                <a16:creationId xmlns="" xmlns:a16="http://schemas.microsoft.com/office/drawing/2014/main" id="{E77B5C19-A867-482A-80F3-FCF42879F6B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567;p140">
            <a:extLst>
              <a:ext uri="{FF2B5EF4-FFF2-40B4-BE49-F238E27FC236}">
                <a16:creationId xmlns="" xmlns:a16="http://schemas.microsoft.com/office/drawing/2014/main" id="{89C35EB9-903C-476D-B2B4-9E5C0F0CCC89}"/>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4" name="Google Shape;568;p140">
            <a:extLst>
              <a:ext uri="{FF2B5EF4-FFF2-40B4-BE49-F238E27FC236}">
                <a16:creationId xmlns="" xmlns:a16="http://schemas.microsoft.com/office/drawing/2014/main" id="{20BB4635-2039-4B1E-B33D-5C529BF1E9F4}"/>
              </a:ext>
            </a:extLst>
          </p:cNvPr>
          <p:cNvPicPr preferRelativeResize="0"/>
          <p:nvPr/>
        </p:nvPicPr>
        <p:blipFill rotWithShape="1">
          <a:blip r:embed="rId6">
            <a:alphaModFix amt="20000"/>
          </a:blip>
          <a:srcRect/>
          <a:stretch/>
        </p:blipFill>
        <p:spPr>
          <a:xfrm>
            <a:off x="7870183" y="136738"/>
            <a:ext cx="278069" cy="278069"/>
          </a:xfrm>
          <a:prstGeom prst="rect">
            <a:avLst/>
          </a:prstGeom>
          <a:noFill/>
          <a:ln>
            <a:noFill/>
          </a:ln>
        </p:spPr>
      </p:pic>
      <p:pic>
        <p:nvPicPr>
          <p:cNvPr id="15" name="Google Shape;569;p140">
            <a:extLst>
              <a:ext uri="{FF2B5EF4-FFF2-40B4-BE49-F238E27FC236}">
                <a16:creationId xmlns="" xmlns:a16="http://schemas.microsoft.com/office/drawing/2014/main" id="{856B5A9A-6801-4021-BED6-FCAE24AB498A}"/>
              </a:ext>
            </a:extLst>
          </p:cNvPr>
          <p:cNvPicPr preferRelativeResize="0"/>
          <p:nvPr/>
        </p:nvPicPr>
        <p:blipFill rotWithShape="1">
          <a:blip r:embed="rId7">
            <a:alphaModFix amt="20000"/>
          </a:blip>
          <a:srcRect/>
          <a:stretch/>
        </p:blipFill>
        <p:spPr>
          <a:xfrm>
            <a:off x="6328695" y="136738"/>
            <a:ext cx="278069" cy="278069"/>
          </a:xfrm>
          <a:prstGeom prst="rect">
            <a:avLst/>
          </a:prstGeom>
          <a:noFill/>
          <a:ln>
            <a:noFill/>
          </a:ln>
        </p:spPr>
      </p:pic>
      <p:pic>
        <p:nvPicPr>
          <p:cNvPr id="16" name="Google Shape;570;p140">
            <a:extLst>
              <a:ext uri="{FF2B5EF4-FFF2-40B4-BE49-F238E27FC236}">
                <a16:creationId xmlns="" xmlns:a16="http://schemas.microsoft.com/office/drawing/2014/main" id="{4D008DB6-0091-455E-8D0C-B4CE85EA4EBB}"/>
              </a:ext>
            </a:extLst>
          </p:cNvPr>
          <p:cNvPicPr preferRelativeResize="0"/>
          <p:nvPr/>
        </p:nvPicPr>
        <p:blipFill rotWithShape="1">
          <a:blip r:embed="rId8">
            <a:alphaModFix amt="20000"/>
          </a:blip>
          <a:srcRect/>
          <a:stretch/>
        </p:blipFill>
        <p:spPr>
          <a:xfrm>
            <a:off x="4785497" y="136738"/>
            <a:ext cx="278069" cy="278069"/>
          </a:xfrm>
          <a:prstGeom prst="rect">
            <a:avLst/>
          </a:prstGeom>
          <a:noFill/>
          <a:ln>
            <a:noFill/>
          </a:ln>
        </p:spPr>
      </p:pic>
      <p:pic>
        <p:nvPicPr>
          <p:cNvPr id="17" name="Google Shape;571;p140">
            <a:extLst>
              <a:ext uri="{FF2B5EF4-FFF2-40B4-BE49-F238E27FC236}">
                <a16:creationId xmlns="" xmlns:a16="http://schemas.microsoft.com/office/drawing/2014/main" id="{7EE3C159-B281-428D-953C-68259697968D}"/>
              </a:ext>
            </a:extLst>
          </p:cNvPr>
          <p:cNvPicPr preferRelativeResize="0"/>
          <p:nvPr/>
        </p:nvPicPr>
        <p:blipFill rotWithShape="1">
          <a:blip r:embed="rId9">
            <a:alphaModFix/>
          </a:blip>
          <a:srcRect/>
          <a:stretch/>
        </p:blipFill>
        <p:spPr>
          <a:xfrm>
            <a:off x="3226912" y="136738"/>
            <a:ext cx="278069" cy="278069"/>
          </a:xfrm>
          <a:prstGeom prst="rect">
            <a:avLst/>
          </a:prstGeom>
          <a:noFill/>
          <a:ln>
            <a:noFill/>
          </a:ln>
        </p:spPr>
      </p:pic>
      <p:pic>
        <p:nvPicPr>
          <p:cNvPr id="18" name="Google Shape;572;p140">
            <a:extLst>
              <a:ext uri="{FF2B5EF4-FFF2-40B4-BE49-F238E27FC236}">
                <a16:creationId xmlns="" xmlns:a16="http://schemas.microsoft.com/office/drawing/2014/main" id="{2B2A36F7-6F6D-4164-B36D-695F82E727DB}"/>
              </a:ext>
            </a:extLst>
          </p:cNvPr>
          <p:cNvPicPr preferRelativeResize="0"/>
          <p:nvPr/>
        </p:nvPicPr>
        <p:blipFill rotWithShape="1">
          <a:blip r:embed="rId10">
            <a:alphaModFix amt="20000"/>
          </a:blip>
          <a:srcRect/>
          <a:stretch/>
        </p:blipFill>
        <p:spPr>
          <a:xfrm>
            <a:off x="1668327" y="136738"/>
            <a:ext cx="278069" cy="278069"/>
          </a:xfrm>
          <a:prstGeom prst="rect">
            <a:avLst/>
          </a:prstGeom>
          <a:noFill/>
          <a:ln>
            <a:noFill/>
          </a:ln>
        </p:spPr>
      </p:pic>
      <p:pic>
        <p:nvPicPr>
          <p:cNvPr id="2" name="Image 1" descr="Une image contenant noir, obscurité&#10;&#10;Le contenu généré par l’IA peut être incorrect.">
            <a:extLst>
              <a:ext uri="{FF2B5EF4-FFF2-40B4-BE49-F238E27FC236}">
                <a16:creationId xmlns="" xmlns:a16="http://schemas.microsoft.com/office/drawing/2014/main" id="{E055C735-E4CE-3E03-90CC-2D27B1D91E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4" name="NACHID - NACHATOUNA JAMIL V2 DONE (1)">
            <a:hlinkClick r:id="" action="ppaction://media"/>
            <a:extLst>
              <a:ext uri="{FF2B5EF4-FFF2-40B4-BE49-F238E27FC236}">
                <a16:creationId xmlns="" xmlns:a16="http://schemas.microsoft.com/office/drawing/2014/main" id="{3C62A2FD-1267-2062-7129-4AF8BA2E6DD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72019" y="1931894"/>
            <a:ext cx="7184215" cy="4041121"/>
          </a:xfrm>
          <a:prstGeom prst="rect">
            <a:avLst/>
          </a:prstGeo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8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 xmlns:a16="http://schemas.microsoft.com/office/drawing/2014/main" id="{BD1D9D43-7C5D-A6C2-FD8A-5C776AAC62C5}"/>
            </a:ext>
          </a:extLst>
        </p:cNvPr>
        <p:cNvGrpSpPr/>
        <p:nvPr/>
      </p:nvGrpSpPr>
      <p:grpSpPr>
        <a:xfrm>
          <a:off x="0" y="0"/>
          <a:ext cx="0" cy="0"/>
          <a:chOff x="0" y="0"/>
          <a:chExt cx="0" cy="0"/>
        </a:xfrm>
      </p:grpSpPr>
      <p:sp>
        <p:nvSpPr>
          <p:cNvPr id="2509" name="Google Shape;2509;p120">
            <a:extLst>
              <a:ext uri="{FF2B5EF4-FFF2-40B4-BE49-F238E27FC236}">
                <a16:creationId xmlns="" xmlns:a16="http://schemas.microsoft.com/office/drawing/2014/main" id="{EF178AA2-36F2-D15E-35CB-19E1C87467BF}"/>
              </a:ext>
            </a:extLst>
          </p:cNvPr>
          <p:cNvSpPr txBox="1">
            <a:spLocks noGrp="1"/>
          </p:cNvSpPr>
          <p:nvPr>
            <p:ph type="title"/>
          </p:nvPr>
        </p:nvSpPr>
        <p:spPr>
          <a:xfrm>
            <a:off x="700109" y="756000"/>
            <a:ext cx="6770539"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خذوا الكراسة الصفحة 91.  </a:t>
            </a:r>
            <a:endParaRPr sz="2400" b="1" dirty="0">
              <a:solidFill>
                <a:schemeClr val="bg1">
                  <a:lumMod val="50000"/>
                </a:schemeClr>
              </a:solidFill>
            </a:endParaRPr>
          </a:p>
        </p:txBody>
      </p:sp>
      <p:sp>
        <p:nvSpPr>
          <p:cNvPr id="5" name="Google Shape;563;p140">
            <a:extLst>
              <a:ext uri="{FF2B5EF4-FFF2-40B4-BE49-F238E27FC236}">
                <a16:creationId xmlns="" xmlns:a16="http://schemas.microsoft.com/office/drawing/2014/main" id="{F998FEB5-6838-8A64-44B8-BD424A2AACEA}"/>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4;p140">
            <a:extLst>
              <a:ext uri="{FF2B5EF4-FFF2-40B4-BE49-F238E27FC236}">
                <a16:creationId xmlns="" xmlns:a16="http://schemas.microsoft.com/office/drawing/2014/main" id="{BCA0B38B-192D-B632-ADE7-76D6DCCCBD98}"/>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5;p140">
            <a:extLst>
              <a:ext uri="{FF2B5EF4-FFF2-40B4-BE49-F238E27FC236}">
                <a16:creationId xmlns="" xmlns:a16="http://schemas.microsoft.com/office/drawing/2014/main" id="{2B15F6D8-A4B6-A632-B21B-1744ED7CF0A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 xmlns:a16="http://schemas.microsoft.com/office/drawing/2014/main" id="{6A7EF6D4-09BE-0B8D-2132-B7387C67D117}"/>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 xmlns:a16="http://schemas.microsoft.com/office/drawing/2014/main" id="{96301F43-E51B-BD82-319D-34705AA8CF1A}"/>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 xmlns:a16="http://schemas.microsoft.com/office/drawing/2014/main" id="{AF9B627B-0CA3-6DF7-D492-B2A1B76D489F}"/>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 xmlns:a16="http://schemas.microsoft.com/office/drawing/2014/main" id="{600150EF-CEDF-33F9-0E19-7B1360CCFA52}"/>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 xmlns:a16="http://schemas.microsoft.com/office/drawing/2014/main" id="{7DC7309E-9089-6C43-91C3-31AE1CFF7C21}"/>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 xmlns:a16="http://schemas.microsoft.com/office/drawing/2014/main" id="{C3BBBAC7-1C04-B7B4-8D9A-D01C2F7392E9}"/>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 xmlns:a16="http://schemas.microsoft.com/office/drawing/2014/main" id="{98ADF3DD-539F-8B05-BA13-0A35A9B200B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0" descr="Une image contenant accessoire, sac, Bagages et sacs, Bagage à main&#10;&#10;Le contenu généré par l’IA peut être incorrect.">
            <a:extLst>
              <a:ext uri="{FF2B5EF4-FFF2-40B4-BE49-F238E27FC236}">
                <a16:creationId xmlns="" xmlns:a16="http://schemas.microsoft.com/office/drawing/2014/main" id="{D9A4D41B-265D-E60B-0F41-A4A49AA4304F}"/>
              </a:ext>
            </a:extLst>
          </p:cNvPr>
          <p:cNvPicPr>
            <a:picLocks noGrp="1" noChangeAspect="1"/>
          </p:cNvPicPr>
          <p:nvPr>
            <p:ph type="pic" idx="3"/>
          </p:nvPr>
        </p:nvPicPr>
        <p:blipFill>
          <a:blip r:embed="rId8"/>
          <a:srcRect/>
          <a:stretch>
            <a:fillRect/>
          </a:stretch>
        </p:blipFill>
        <p:spPr>
          <a:xfrm>
            <a:off x="7959725" y="719138"/>
            <a:ext cx="828675" cy="828675"/>
          </a:xfrm>
        </p:spPr>
      </p:pic>
      <p:pic>
        <p:nvPicPr>
          <p:cNvPr id="2" name="Image 1">
            <a:extLst>
              <a:ext uri="{FF2B5EF4-FFF2-40B4-BE49-F238E27FC236}">
                <a16:creationId xmlns="" xmlns:a16="http://schemas.microsoft.com/office/drawing/2014/main" id="{50F8EC7C-5E6C-FE9C-C2CA-B69752AFDB42}"/>
              </a:ext>
            </a:extLst>
          </p:cNvPr>
          <p:cNvPicPr>
            <a:picLocks noChangeAspect="1"/>
          </p:cNvPicPr>
          <p:nvPr/>
        </p:nvPicPr>
        <p:blipFill>
          <a:blip r:embed="rId9"/>
          <a:stretch>
            <a:fillRect/>
          </a:stretch>
        </p:blipFill>
        <p:spPr>
          <a:xfrm>
            <a:off x="3027523" y="1704227"/>
            <a:ext cx="3301172" cy="4645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 coins arrondis 2">
            <a:extLst>
              <a:ext uri="{FF2B5EF4-FFF2-40B4-BE49-F238E27FC236}">
                <a16:creationId xmlns="" xmlns:a16="http://schemas.microsoft.com/office/drawing/2014/main" id="{20EEFA52-5A8C-C208-76DC-7CFD014CF800}"/>
              </a:ext>
            </a:extLst>
          </p:cNvPr>
          <p:cNvSpPr/>
          <p:nvPr/>
        </p:nvSpPr>
        <p:spPr>
          <a:xfrm>
            <a:off x="2912255" y="4687261"/>
            <a:ext cx="3531707" cy="1414739"/>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8556071"/>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xfrm>
            <a:off x="684213" y="736116"/>
            <a:ext cx="6840000"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من يقرأ؟ </a:t>
            </a:r>
            <a:r>
              <a:rPr lang="fr-FR"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اكتبوا مقاطع حرف الضاد</a:t>
            </a:r>
            <a:r>
              <a:rPr lang="fr-FR"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a:t>
            </a:r>
            <a:endParaRPr sz="2400" b="1" dirty="0">
              <a:solidFill>
                <a:schemeClr val="bg1">
                  <a:lumMod val="50000"/>
                </a:schemeClr>
              </a:solidFill>
            </a:endParaRPr>
          </a:p>
        </p:txBody>
      </p:sp>
      <p:sp>
        <p:nvSpPr>
          <p:cNvPr id="5" name="Google Shape;563;p140">
            <a:extLst>
              <a:ext uri="{FF2B5EF4-FFF2-40B4-BE49-F238E27FC236}">
                <a16:creationId xmlns="" xmlns:a16="http://schemas.microsoft.com/office/drawing/2014/main" id="{BEA1B6F9-0BAF-42FA-9517-DFF53D81CA2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6" name="Google Shape;564;p140">
            <a:extLst>
              <a:ext uri="{FF2B5EF4-FFF2-40B4-BE49-F238E27FC236}">
                <a16:creationId xmlns="" xmlns:a16="http://schemas.microsoft.com/office/drawing/2014/main" id="{62966FB9-B30E-4E4F-91C4-2812B4AF336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565;p140">
            <a:extLst>
              <a:ext uri="{FF2B5EF4-FFF2-40B4-BE49-F238E27FC236}">
                <a16:creationId xmlns="" xmlns:a16="http://schemas.microsoft.com/office/drawing/2014/main" id="{1E1F3751-FFF7-4E86-9FCE-4F492B07B273}"/>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566;p140">
            <a:extLst>
              <a:ext uri="{FF2B5EF4-FFF2-40B4-BE49-F238E27FC236}">
                <a16:creationId xmlns="" xmlns:a16="http://schemas.microsoft.com/office/drawing/2014/main" id="{522E6271-88B0-412E-B2BD-454AD803F83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0" name="Google Shape;567;p140">
            <a:extLst>
              <a:ext uri="{FF2B5EF4-FFF2-40B4-BE49-F238E27FC236}">
                <a16:creationId xmlns="" xmlns:a16="http://schemas.microsoft.com/office/drawing/2014/main" id="{467EAB37-6316-4EDC-933B-C2154CD800A3}"/>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1" name="Google Shape;568;p140">
            <a:extLst>
              <a:ext uri="{FF2B5EF4-FFF2-40B4-BE49-F238E27FC236}">
                <a16:creationId xmlns="" xmlns:a16="http://schemas.microsoft.com/office/drawing/2014/main" id="{2E476B95-AE69-4A15-AA0C-9A7E3EA3DE47}"/>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569;p140">
            <a:extLst>
              <a:ext uri="{FF2B5EF4-FFF2-40B4-BE49-F238E27FC236}">
                <a16:creationId xmlns="" xmlns:a16="http://schemas.microsoft.com/office/drawing/2014/main" id="{27681176-CAFE-446E-88FE-C1F20966E6E0}"/>
              </a:ext>
            </a:extLst>
          </p:cNvPr>
          <p:cNvPicPr preferRelativeResize="0"/>
          <p:nvPr/>
        </p:nvPicPr>
        <p:blipFill rotWithShape="1">
          <a:blip r:embed="rId4">
            <a:alphaModFix amt="20000"/>
          </a:blip>
          <a:srcRect/>
          <a:stretch/>
        </p:blipFill>
        <p:spPr>
          <a:xfrm>
            <a:off x="6328695" y="136738"/>
            <a:ext cx="278069" cy="278069"/>
          </a:xfrm>
          <a:prstGeom prst="rect">
            <a:avLst/>
          </a:prstGeom>
          <a:noFill/>
          <a:ln>
            <a:noFill/>
          </a:ln>
        </p:spPr>
      </p:pic>
      <p:pic>
        <p:nvPicPr>
          <p:cNvPr id="13" name="Google Shape;570;p140">
            <a:extLst>
              <a:ext uri="{FF2B5EF4-FFF2-40B4-BE49-F238E27FC236}">
                <a16:creationId xmlns="" xmlns:a16="http://schemas.microsoft.com/office/drawing/2014/main" id="{B61623B9-B778-4CDE-B789-141677183024}"/>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4" name="Google Shape;571;p140">
            <a:extLst>
              <a:ext uri="{FF2B5EF4-FFF2-40B4-BE49-F238E27FC236}">
                <a16:creationId xmlns="" xmlns:a16="http://schemas.microsoft.com/office/drawing/2014/main" id="{2571AE38-730E-410C-AFDB-6B44677E4636}"/>
              </a:ext>
            </a:extLst>
          </p:cNvPr>
          <p:cNvPicPr preferRelativeResize="0"/>
          <p:nvPr/>
        </p:nvPicPr>
        <p:blipFill rotWithShape="1">
          <a:blip r:embed="rId6">
            <a:alphaModFix/>
          </a:blip>
          <a:srcRect/>
          <a:stretch/>
        </p:blipFill>
        <p:spPr>
          <a:xfrm>
            <a:off x="3226912" y="136738"/>
            <a:ext cx="278069" cy="278069"/>
          </a:xfrm>
          <a:prstGeom prst="rect">
            <a:avLst/>
          </a:prstGeom>
          <a:noFill/>
          <a:ln>
            <a:noFill/>
          </a:ln>
        </p:spPr>
      </p:pic>
      <p:pic>
        <p:nvPicPr>
          <p:cNvPr id="15" name="Google Shape;572;p140">
            <a:extLst>
              <a:ext uri="{FF2B5EF4-FFF2-40B4-BE49-F238E27FC236}">
                <a16:creationId xmlns="" xmlns:a16="http://schemas.microsoft.com/office/drawing/2014/main" id="{D5EF00FA-37B6-4BFD-96E6-484FFE7B2405}"/>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pic>
        <p:nvPicPr>
          <p:cNvPr id="17" name="Espace réservé pour une image  16" descr="Une image contenant habits, Animation, Dessin animé, dessin humoristique&#10;&#10;Le contenu généré par l’IA peut être incorrect.">
            <a:extLst>
              <a:ext uri="{FF2B5EF4-FFF2-40B4-BE49-F238E27FC236}">
                <a16:creationId xmlns="" xmlns:a16="http://schemas.microsoft.com/office/drawing/2014/main" id="{9C8B8559-4FA7-3CC6-8E6C-8BD141CD8855}"/>
              </a:ext>
            </a:extLst>
          </p:cNvPr>
          <p:cNvPicPr>
            <a:picLocks noGrp="1" noChangeAspect="1"/>
          </p:cNvPicPr>
          <p:nvPr>
            <p:ph type="pic" idx="3"/>
          </p:nvPr>
        </p:nvPicPr>
        <p:blipFill>
          <a:blip r:embed="rId8"/>
          <a:srcRect/>
          <a:stretch>
            <a:fillRect/>
          </a:stretch>
        </p:blipFill>
        <p:spPr/>
      </p:pic>
      <p:pic>
        <p:nvPicPr>
          <p:cNvPr id="4" name="Image 3" descr="Une image contenant texte, Tracé, ligne, diagramme&#10;&#10;Le contenu généré par l’IA peut être incorrect.">
            <a:extLst>
              <a:ext uri="{FF2B5EF4-FFF2-40B4-BE49-F238E27FC236}">
                <a16:creationId xmlns="" xmlns:a16="http://schemas.microsoft.com/office/drawing/2014/main" id="{7A2401E2-E814-E1D8-3279-E33B654CFC95}"/>
              </a:ext>
            </a:extLst>
          </p:cNvPr>
          <p:cNvPicPr>
            <a:picLocks noChangeAspect="1"/>
          </p:cNvPicPr>
          <p:nvPr/>
        </p:nvPicPr>
        <p:blipFill>
          <a:blip r:embed="rId9"/>
          <a:stretch>
            <a:fillRect/>
          </a:stretch>
        </p:blipFill>
        <p:spPr>
          <a:xfrm>
            <a:off x="1122982" y="2290917"/>
            <a:ext cx="7025270" cy="3715626"/>
          </a:xfrm>
          <a:prstGeom prst="rect">
            <a:avLst/>
          </a:prstGeom>
        </p:spPr>
      </p:pic>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AC1C48C-2E2B-153D-4FCA-11B835ECACB4}"/>
            </a:ext>
          </a:extLst>
        </p:cNvPr>
        <p:cNvGrpSpPr/>
        <p:nvPr/>
      </p:nvGrpSpPr>
      <p:grpSpPr>
        <a:xfrm>
          <a:off x="0" y="0"/>
          <a:ext cx="0" cy="0"/>
          <a:chOff x="0" y="0"/>
          <a:chExt cx="0" cy="0"/>
        </a:xfrm>
      </p:grpSpPr>
      <p:sp>
        <p:nvSpPr>
          <p:cNvPr id="15" name="Titre 14">
            <a:extLst>
              <a:ext uri="{FF2B5EF4-FFF2-40B4-BE49-F238E27FC236}">
                <a16:creationId xmlns="" xmlns:a16="http://schemas.microsoft.com/office/drawing/2014/main" id="{AC6DB759-9BAF-F898-2DF1-7593582DD86A}"/>
              </a:ext>
            </a:extLst>
          </p:cNvPr>
          <p:cNvSpPr>
            <a:spLocks noGrp="1"/>
          </p:cNvSpPr>
          <p:nvPr>
            <p:ph type="title"/>
          </p:nvPr>
        </p:nvSpPr>
        <p:spPr>
          <a:xfrm>
            <a:off x="147918" y="756000"/>
            <a:ext cx="7375257" cy="612000"/>
          </a:xfrm>
        </p:spPr>
        <p:txBody>
          <a:bodyPr>
            <a:normAutofit/>
          </a:bodyPr>
          <a:lstStyle/>
          <a:p>
            <a:pPr lvl="0" rtl="0">
              <a:lnSpc>
                <a:spcPct val="100000"/>
              </a:lnSpc>
              <a:buClrTx/>
              <a:buSzTx/>
              <a:defRPr/>
            </a:pPr>
            <a:r>
              <a:rPr lang="ar-MA" sz="2300" b="1" dirty="0">
                <a:solidFill>
                  <a:schemeClr val="bg1">
                    <a:lumMod val="50000"/>
                  </a:schemeClr>
                </a:solidFill>
                <a:latin typeface="Microsoft Uighur" panose="02000000000000000000" pitchFamily="2" charset="-78"/>
                <a:cs typeface="Microsoft Uighur" panose="02000000000000000000" pitchFamily="2" charset="-78"/>
              </a:rPr>
              <a:t>خذوا دفاتر الكتابة. اكتبوا المقاطع. ( </a:t>
            </a:r>
            <a:r>
              <a:rPr lang="ar-MA" sz="2300" b="1" i="1" dirty="0">
                <a:solidFill>
                  <a:schemeClr val="bg1">
                    <a:lumMod val="50000"/>
                  </a:schemeClr>
                </a:solidFill>
                <a:latin typeface="Microsoft Uighur" panose="02000000000000000000" pitchFamily="2" charset="-78"/>
                <a:cs typeface="Microsoft Uighur" panose="02000000000000000000" pitchFamily="2" charset="-78"/>
              </a:rPr>
              <a:t>يرسم الأستاذ النموذج للمتعلمين المتعثرين على دفاترهم </a:t>
            </a:r>
            <a:r>
              <a:rPr lang="ar-MA" sz="2300" b="1" dirty="0">
                <a:solidFill>
                  <a:schemeClr val="bg1">
                    <a:lumMod val="50000"/>
                  </a:schemeClr>
                </a:solidFill>
                <a:latin typeface="Microsoft Uighur" panose="02000000000000000000" pitchFamily="2" charset="-78"/>
                <a:cs typeface="Microsoft Uighur" panose="02000000000000000000" pitchFamily="2" charset="-78"/>
              </a:rPr>
              <a:t>).  </a:t>
            </a:r>
            <a:endParaRPr lang="ar-MA" sz="2300" b="1" i="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20" name="Espace réservé pour une image  19">
            <a:extLst>
              <a:ext uri="{FF2B5EF4-FFF2-40B4-BE49-F238E27FC236}">
                <a16:creationId xmlns="" xmlns:a16="http://schemas.microsoft.com/office/drawing/2014/main" id="{053468C4-B3FB-CA39-E56A-651687ADB169}"/>
              </a:ext>
            </a:extLst>
          </p:cNvPr>
          <p:cNvSpPr>
            <a:spLocks noGrp="1"/>
          </p:cNvSpPr>
          <p:nvPr>
            <p:ph type="pic" idx="2"/>
          </p:nvPr>
        </p:nvSpPr>
        <p:spPr>
          <a:xfrm>
            <a:off x="3504981" y="3013786"/>
            <a:ext cx="2341983" cy="1875453"/>
          </a:xfrm>
        </p:spPr>
        <p:txBody>
          <a:bodyPr/>
          <a:lstStyle/>
          <a:p>
            <a:endParaRPr lang="fr-MA" dirty="0"/>
          </a:p>
        </p:txBody>
      </p:sp>
      <p:sp>
        <p:nvSpPr>
          <p:cNvPr id="10" name="Google Shape;563;p140">
            <a:extLst>
              <a:ext uri="{FF2B5EF4-FFF2-40B4-BE49-F238E27FC236}">
                <a16:creationId xmlns="" xmlns:a16="http://schemas.microsoft.com/office/drawing/2014/main" id="{9FB6A683-1166-4CDB-4D5A-FDFA00635D5D}"/>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1" name="Google Shape;564;p140">
            <a:extLst>
              <a:ext uri="{FF2B5EF4-FFF2-40B4-BE49-F238E27FC236}">
                <a16:creationId xmlns="" xmlns:a16="http://schemas.microsoft.com/office/drawing/2014/main" id="{3390CA37-5BD6-1DB8-74DF-FE772475E4D6}"/>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565;p140">
            <a:extLst>
              <a:ext uri="{FF2B5EF4-FFF2-40B4-BE49-F238E27FC236}">
                <a16:creationId xmlns="" xmlns:a16="http://schemas.microsoft.com/office/drawing/2014/main" id="{F347B64C-B220-F513-F474-B861F0482BC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4" name="Google Shape;566;p140">
            <a:extLst>
              <a:ext uri="{FF2B5EF4-FFF2-40B4-BE49-F238E27FC236}">
                <a16:creationId xmlns="" xmlns:a16="http://schemas.microsoft.com/office/drawing/2014/main" id="{5601D989-5F04-0580-FDC1-9231DC547765}"/>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6" name="Google Shape;567;p140">
            <a:extLst>
              <a:ext uri="{FF2B5EF4-FFF2-40B4-BE49-F238E27FC236}">
                <a16:creationId xmlns="" xmlns:a16="http://schemas.microsoft.com/office/drawing/2014/main" id="{3A35E685-AF30-7B82-F9E1-94D2E4D8D5B6}"/>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قراءة/ كتابة</a:t>
            </a:r>
            <a:endParaRPr sz="1800" dirty="0">
              <a:latin typeface="Microsoft Uighur" panose="02000000000000000000" pitchFamily="2" charset="-78"/>
              <a:cs typeface="Microsoft Uighur" panose="02000000000000000000" pitchFamily="2" charset="-78"/>
            </a:endParaRPr>
          </a:p>
        </p:txBody>
      </p:sp>
      <p:pic>
        <p:nvPicPr>
          <p:cNvPr id="17" name="Google Shape;568;p140">
            <a:extLst>
              <a:ext uri="{FF2B5EF4-FFF2-40B4-BE49-F238E27FC236}">
                <a16:creationId xmlns="" xmlns:a16="http://schemas.microsoft.com/office/drawing/2014/main" id="{04E12E5E-9FB5-902C-D3CA-889374C67930}"/>
              </a:ext>
            </a:extLst>
          </p:cNvPr>
          <p:cNvPicPr preferRelativeResize="0"/>
          <p:nvPr/>
        </p:nvPicPr>
        <p:blipFill rotWithShape="1">
          <a:blip r:embed="rId2">
            <a:alphaModFix amt="20000"/>
          </a:blip>
          <a:srcRect/>
          <a:stretch/>
        </p:blipFill>
        <p:spPr>
          <a:xfrm>
            <a:off x="7870183" y="136738"/>
            <a:ext cx="278069" cy="278069"/>
          </a:xfrm>
          <a:prstGeom prst="rect">
            <a:avLst/>
          </a:prstGeom>
          <a:noFill/>
          <a:ln>
            <a:noFill/>
          </a:ln>
        </p:spPr>
      </p:pic>
      <p:pic>
        <p:nvPicPr>
          <p:cNvPr id="19" name="Google Shape;569;p140">
            <a:extLst>
              <a:ext uri="{FF2B5EF4-FFF2-40B4-BE49-F238E27FC236}">
                <a16:creationId xmlns="" xmlns:a16="http://schemas.microsoft.com/office/drawing/2014/main" id="{A9D30D51-156D-050C-97F4-9F7815981A73}"/>
              </a:ext>
            </a:extLst>
          </p:cNvPr>
          <p:cNvPicPr preferRelativeResize="0"/>
          <p:nvPr/>
        </p:nvPicPr>
        <p:blipFill rotWithShape="1">
          <a:blip r:embed="rId3">
            <a:alphaModFix amt="20000"/>
          </a:blip>
          <a:srcRect/>
          <a:stretch/>
        </p:blipFill>
        <p:spPr>
          <a:xfrm>
            <a:off x="6328695" y="136738"/>
            <a:ext cx="278069" cy="278069"/>
          </a:xfrm>
          <a:prstGeom prst="rect">
            <a:avLst/>
          </a:prstGeom>
          <a:noFill/>
          <a:ln>
            <a:noFill/>
          </a:ln>
        </p:spPr>
      </p:pic>
      <p:pic>
        <p:nvPicPr>
          <p:cNvPr id="21" name="Google Shape;570;p140">
            <a:extLst>
              <a:ext uri="{FF2B5EF4-FFF2-40B4-BE49-F238E27FC236}">
                <a16:creationId xmlns="" xmlns:a16="http://schemas.microsoft.com/office/drawing/2014/main" id="{7D2D7E51-BFF8-B365-795D-26758948422C}"/>
              </a:ext>
            </a:extLst>
          </p:cNvPr>
          <p:cNvPicPr preferRelativeResize="0"/>
          <p:nvPr/>
        </p:nvPicPr>
        <p:blipFill rotWithShape="1">
          <a:blip r:embed="rId4">
            <a:alphaModFix amt="20000"/>
          </a:blip>
          <a:srcRect/>
          <a:stretch/>
        </p:blipFill>
        <p:spPr>
          <a:xfrm>
            <a:off x="4785497" y="136738"/>
            <a:ext cx="278069" cy="278069"/>
          </a:xfrm>
          <a:prstGeom prst="rect">
            <a:avLst/>
          </a:prstGeom>
          <a:noFill/>
          <a:ln>
            <a:noFill/>
          </a:ln>
        </p:spPr>
      </p:pic>
      <p:pic>
        <p:nvPicPr>
          <p:cNvPr id="22" name="Google Shape;571;p140">
            <a:extLst>
              <a:ext uri="{FF2B5EF4-FFF2-40B4-BE49-F238E27FC236}">
                <a16:creationId xmlns="" xmlns:a16="http://schemas.microsoft.com/office/drawing/2014/main" id="{6ACCD630-EAA3-EDEB-B0BC-B03680633713}"/>
              </a:ext>
            </a:extLst>
          </p:cNvPr>
          <p:cNvPicPr preferRelativeResize="0"/>
          <p:nvPr/>
        </p:nvPicPr>
        <p:blipFill rotWithShape="1">
          <a:blip r:embed="rId5">
            <a:alphaModFix/>
          </a:blip>
          <a:srcRect/>
          <a:stretch/>
        </p:blipFill>
        <p:spPr>
          <a:xfrm>
            <a:off x="3226912" y="136738"/>
            <a:ext cx="278069" cy="278069"/>
          </a:xfrm>
          <a:prstGeom prst="rect">
            <a:avLst/>
          </a:prstGeom>
          <a:noFill/>
          <a:ln>
            <a:noFill/>
          </a:ln>
        </p:spPr>
      </p:pic>
      <p:pic>
        <p:nvPicPr>
          <p:cNvPr id="23" name="Google Shape;572;p140">
            <a:extLst>
              <a:ext uri="{FF2B5EF4-FFF2-40B4-BE49-F238E27FC236}">
                <a16:creationId xmlns="" xmlns:a16="http://schemas.microsoft.com/office/drawing/2014/main" id="{4F2800E2-EA0E-1F13-3B30-729DF43C625E}"/>
              </a:ext>
            </a:extLst>
          </p:cNvPr>
          <p:cNvPicPr preferRelativeResize="0"/>
          <p:nvPr/>
        </p:nvPicPr>
        <p:blipFill rotWithShape="1">
          <a:blip r:embed="rId6">
            <a:alphaModFix amt="20000"/>
          </a:blip>
          <a:srcRect/>
          <a:stretch/>
        </p:blipFill>
        <p:spPr>
          <a:xfrm>
            <a:off x="1668327" y="136738"/>
            <a:ext cx="278069" cy="278069"/>
          </a:xfrm>
          <a:prstGeom prst="rect">
            <a:avLst/>
          </a:prstGeom>
          <a:noFill/>
          <a:ln>
            <a:noFill/>
          </a:ln>
        </p:spPr>
      </p:pic>
      <p:pic>
        <p:nvPicPr>
          <p:cNvPr id="34" name="Image 33">
            <a:extLst>
              <a:ext uri="{FF2B5EF4-FFF2-40B4-BE49-F238E27FC236}">
                <a16:creationId xmlns="" xmlns:a16="http://schemas.microsoft.com/office/drawing/2014/main" id="{E6876460-F3F6-0467-B3B2-B7430470C534}"/>
              </a:ext>
            </a:extLst>
          </p:cNvPr>
          <p:cNvPicPr>
            <a:picLocks noChangeAspect="1"/>
          </p:cNvPicPr>
          <p:nvPr/>
        </p:nvPicPr>
        <p:blipFill>
          <a:blip r:embed="rId7">
            <a:duotone>
              <a:schemeClr val="accent3">
                <a:shade val="45000"/>
                <a:satMod val="135000"/>
              </a:schemeClr>
              <a:prstClr val="white"/>
            </a:duotone>
          </a:blip>
          <a:stretch>
            <a:fillRect/>
          </a:stretch>
        </p:blipFill>
        <p:spPr>
          <a:xfrm>
            <a:off x="1896518" y="1827005"/>
            <a:ext cx="5818076" cy="3736398"/>
          </a:xfrm>
          <a:prstGeom prst="rect">
            <a:avLst/>
          </a:prstGeom>
        </p:spPr>
      </p:pic>
      <p:sp>
        <p:nvSpPr>
          <p:cNvPr id="35" name="ZoneTexte 34">
            <a:extLst>
              <a:ext uri="{FF2B5EF4-FFF2-40B4-BE49-F238E27FC236}">
                <a16:creationId xmlns="" xmlns:a16="http://schemas.microsoft.com/office/drawing/2014/main" id="{0DCA54C2-E6CB-58B6-255C-4EA6BA7C82DD}"/>
              </a:ext>
            </a:extLst>
          </p:cNvPr>
          <p:cNvSpPr txBox="1"/>
          <p:nvPr/>
        </p:nvSpPr>
        <p:spPr>
          <a:xfrm>
            <a:off x="4470802" y="3259727"/>
            <a:ext cx="3993853"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b="1" kern="1200" dirty="0">
                <a:solidFill>
                  <a:srgbClr val="434E7B"/>
                </a:solidFill>
                <a:latin typeface="Microsoft Uighur" panose="02000000000000000000" pitchFamily="2" charset="-78"/>
                <a:ea typeface="+mn-ea"/>
                <a:cs typeface="Microsoft Uighur" panose="02000000000000000000" pitchFamily="2" charset="-78"/>
                <a:sym typeface="Calibri"/>
              </a:rPr>
              <a:t>ضَــ</a:t>
            </a:r>
            <a:endParaRPr kumimoji="0" lang="ar-MA" sz="9600" b="1"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sp>
        <p:nvSpPr>
          <p:cNvPr id="2" name="ZoneTexte 1">
            <a:extLst>
              <a:ext uri="{FF2B5EF4-FFF2-40B4-BE49-F238E27FC236}">
                <a16:creationId xmlns="" xmlns:a16="http://schemas.microsoft.com/office/drawing/2014/main" id="{13ABB9DC-0DE8-0D3C-D7BF-E5DA750EB7D2}"/>
              </a:ext>
            </a:extLst>
          </p:cNvPr>
          <p:cNvSpPr txBox="1"/>
          <p:nvPr/>
        </p:nvSpPr>
        <p:spPr>
          <a:xfrm>
            <a:off x="930678" y="3287170"/>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ضا</a:t>
            </a:r>
          </a:p>
        </p:txBody>
      </p:sp>
      <p:sp>
        <p:nvSpPr>
          <p:cNvPr id="3" name="ZoneTexte 2">
            <a:extLst>
              <a:ext uri="{FF2B5EF4-FFF2-40B4-BE49-F238E27FC236}">
                <a16:creationId xmlns="" xmlns:a16="http://schemas.microsoft.com/office/drawing/2014/main" id="{A840493E-7797-B0FF-744F-B31C04896AAC}"/>
              </a:ext>
            </a:extLst>
          </p:cNvPr>
          <p:cNvSpPr txBox="1"/>
          <p:nvPr/>
        </p:nvSpPr>
        <p:spPr>
          <a:xfrm>
            <a:off x="2778312" y="3287170"/>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9600" b="1" kern="1200" dirty="0">
                <a:solidFill>
                  <a:srgbClr val="434E7B"/>
                </a:solidFill>
                <a:latin typeface="Microsoft Uighur" panose="02000000000000000000" pitchFamily="2" charset="-78"/>
                <a:ea typeface="+mn-ea"/>
                <a:cs typeface="Microsoft Uighur" panose="02000000000000000000" pitchFamily="2" charset="-78"/>
                <a:sym typeface="Calibri"/>
              </a:rPr>
              <a:t>ضو</a:t>
            </a:r>
            <a:endParaRPr kumimoji="0" lang="ar-MA" sz="9600" b="1"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6" name="Espace réservé pour une image  4">
            <a:extLst>
              <a:ext uri="{FF2B5EF4-FFF2-40B4-BE49-F238E27FC236}">
                <a16:creationId xmlns="" xmlns:a16="http://schemas.microsoft.com/office/drawing/2014/main" id="{D2BE8E82-5C32-C379-5DD3-2CAA44AC88F0}"/>
              </a:ext>
            </a:extLst>
          </p:cNvPr>
          <p:cNvPicPr>
            <a:picLocks noGrp="1" noChangeAspect="1"/>
          </p:cNvPicPr>
          <p:nvPr>
            <p:ph type="pic" idx="3"/>
          </p:nvPr>
        </p:nvPicPr>
        <p:blipFill>
          <a:blip r:embed="rId8"/>
          <a:srcRect/>
          <a:stretch>
            <a:fillRect/>
          </a:stretch>
        </p:blipFill>
        <p:spPr>
          <a:xfrm>
            <a:off x="7908925" y="719138"/>
            <a:ext cx="828675" cy="828675"/>
          </a:xfrm>
        </p:spPr>
      </p:pic>
    </p:spTree>
    <p:extLst>
      <p:ext uri="{BB962C8B-B14F-4D97-AF65-F5344CB8AC3E}">
        <p14:creationId xmlns:p14="http://schemas.microsoft.com/office/powerpoint/2010/main" val="2192385412"/>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15" name="standing">
            <a:hlinkClick r:id="" action="ppaction://media"/>
            <a:extLst>
              <a:ext uri="{FF2B5EF4-FFF2-40B4-BE49-F238E27FC236}">
                <a16:creationId xmlns="" xmlns:a16="http://schemas.microsoft.com/office/drawing/2014/main" id="{4B19A928-81CC-05F3-4001-D486E57F371A}"/>
              </a:ext>
            </a:extLst>
          </p:cNvPr>
          <p:cNvPicPr>
            <a:picLocks noGrp="1" noChangeAspect="1"/>
          </p:cNvPicPr>
          <p:nvPr>
            <p:ph type="media" idx="14"/>
            <a:videoFile r:link="rId2"/>
            <p:extLst>
              <p:ext uri="{DAA4B4D4-6D71-4841-9C94-3DE7FCFB9230}">
                <p14:media xmlns:p14="http://schemas.microsoft.com/office/powerpoint/2010/main" r:embed="rId1"/>
              </p:ext>
            </p:extLst>
          </p:nvPr>
        </p:nvPicPr>
        <p:blipFill>
          <a:blip r:embed="rId5"/>
          <a:srcRect t="2860" b="2355"/>
          <a:stretch>
            <a:fillRect/>
          </a:stretch>
        </p:blipFill>
        <p:spPr>
          <a:xfrm>
            <a:off x="396950" y="2072116"/>
            <a:ext cx="2069161" cy="3486408"/>
          </a:xfrm>
        </p:spPr>
      </p:pic>
      <p:sp>
        <p:nvSpPr>
          <p:cNvPr id="2545" name="Google Shape;2545;p123"/>
          <p:cNvSpPr txBox="1">
            <a:spLocks noGrp="1"/>
          </p:cNvSpPr>
          <p:nvPr>
            <p:ph type="title"/>
          </p:nvPr>
        </p:nvSpPr>
        <p:spPr>
          <a:xfrm>
            <a:off x="391895" y="756000"/>
            <a:ext cx="7131280"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تعلمنا اليوم كلمات جديدة، سنستعملها عند التحدث عن أسرتنا.</a:t>
            </a:r>
            <a:b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b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من يذكرني بهذه الكلمات؟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Wingdings" panose="05000000000000000000" pitchFamily="2" charset="2"/>
              </a:rPr>
              <a:t></a:t>
            </a:r>
            <a:endParaRPr sz="2400" b="1" dirty="0">
              <a:solidFill>
                <a:schemeClr val="bg1">
                  <a:lumMod val="50000"/>
                </a:schemeClr>
              </a:solidFill>
            </a:endParaRPr>
          </a:p>
        </p:txBody>
      </p:sp>
      <p:pic>
        <p:nvPicPr>
          <p:cNvPr id="14" name="Espace réservé pour une image  13" descr="Une image contenant habits, sourire, dessin humoristique, clipart&#10;&#10;Le contenu généré par l’IA peut être incorrect.">
            <a:extLst>
              <a:ext uri="{FF2B5EF4-FFF2-40B4-BE49-F238E27FC236}">
                <a16:creationId xmlns="" xmlns:a16="http://schemas.microsoft.com/office/drawing/2014/main" id="{EF623D11-9363-1A1B-2976-473960EB67AD}"/>
              </a:ext>
            </a:extLst>
          </p:cNvPr>
          <p:cNvPicPr>
            <a:picLocks noGrp="1" noChangeAspect="1"/>
          </p:cNvPicPr>
          <p:nvPr>
            <p:ph type="pic" idx="15"/>
          </p:nvPr>
        </p:nvPicPr>
        <p:blipFill>
          <a:blip r:embed="rId6"/>
          <a:srcRect/>
          <a:stretch>
            <a:fillRect/>
          </a:stretch>
        </p:blipFill>
        <p:spPr>
          <a:xfrm>
            <a:off x="7960105" y="719856"/>
            <a:ext cx="792000" cy="792000"/>
          </a:xfrm>
        </p:spPr>
      </p:pic>
      <p:sp>
        <p:nvSpPr>
          <p:cNvPr id="11" name="Google Shape;774;p144">
            <a:extLst>
              <a:ext uri="{FF2B5EF4-FFF2-40B4-BE49-F238E27FC236}">
                <a16:creationId xmlns="" xmlns:a16="http://schemas.microsoft.com/office/drawing/2014/main" id="{76BDB680-C68C-4779-8B29-98CD74AF91B8}"/>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2" name="Google Shape;775;p144">
            <a:extLst>
              <a:ext uri="{FF2B5EF4-FFF2-40B4-BE49-F238E27FC236}">
                <a16:creationId xmlns="" xmlns:a16="http://schemas.microsoft.com/office/drawing/2014/main" id="{95DFE300-3195-4023-8771-8D48CB10E4CB}"/>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3" name="Google Shape;776;p144">
            <a:extLst>
              <a:ext uri="{FF2B5EF4-FFF2-40B4-BE49-F238E27FC236}">
                <a16:creationId xmlns="" xmlns:a16="http://schemas.microsoft.com/office/drawing/2014/main" id="{96013AEA-6481-4AAD-91AC-6EF104BBEE50}"/>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16" name="Google Shape;777;p144">
            <a:extLst>
              <a:ext uri="{FF2B5EF4-FFF2-40B4-BE49-F238E27FC236}">
                <a16:creationId xmlns="" xmlns:a16="http://schemas.microsoft.com/office/drawing/2014/main" id="{425558BE-13DC-45F1-A8C0-B053E08EE4E6}"/>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778;p144">
            <a:extLst>
              <a:ext uri="{FF2B5EF4-FFF2-40B4-BE49-F238E27FC236}">
                <a16:creationId xmlns="" xmlns:a16="http://schemas.microsoft.com/office/drawing/2014/main" id="{83CDF450-1281-4CEC-AE19-C33BF03875B5}"/>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20" name="Google Shape;779;p144">
            <a:extLst>
              <a:ext uri="{FF2B5EF4-FFF2-40B4-BE49-F238E27FC236}">
                <a16:creationId xmlns="" xmlns:a16="http://schemas.microsoft.com/office/drawing/2014/main" id="{A5ED4CD1-5AE1-4480-8E5D-525036D1DD5B}"/>
              </a:ext>
            </a:extLst>
          </p:cNvPr>
          <p:cNvPicPr preferRelativeResize="0"/>
          <p:nvPr/>
        </p:nvPicPr>
        <p:blipFill rotWithShape="1">
          <a:blip r:embed="rId7">
            <a:alphaModFix amt="20000"/>
          </a:blip>
          <a:srcRect/>
          <a:stretch/>
        </p:blipFill>
        <p:spPr>
          <a:xfrm>
            <a:off x="7870183" y="136738"/>
            <a:ext cx="278069" cy="278069"/>
          </a:xfrm>
          <a:prstGeom prst="rect">
            <a:avLst/>
          </a:prstGeom>
          <a:noFill/>
          <a:ln>
            <a:noFill/>
          </a:ln>
        </p:spPr>
      </p:pic>
      <p:pic>
        <p:nvPicPr>
          <p:cNvPr id="22" name="Google Shape;780;p144">
            <a:extLst>
              <a:ext uri="{FF2B5EF4-FFF2-40B4-BE49-F238E27FC236}">
                <a16:creationId xmlns="" xmlns:a16="http://schemas.microsoft.com/office/drawing/2014/main" id="{CA52F972-4938-4F8C-9A67-B0AE9FD85233}"/>
              </a:ext>
            </a:extLst>
          </p:cNvPr>
          <p:cNvPicPr preferRelativeResize="0"/>
          <p:nvPr/>
        </p:nvPicPr>
        <p:blipFill rotWithShape="1">
          <a:blip r:embed="rId8">
            <a:alphaModFix amt="20000"/>
          </a:blip>
          <a:srcRect/>
          <a:stretch/>
        </p:blipFill>
        <p:spPr>
          <a:xfrm>
            <a:off x="6328695" y="136738"/>
            <a:ext cx="278069" cy="278069"/>
          </a:xfrm>
          <a:prstGeom prst="rect">
            <a:avLst/>
          </a:prstGeom>
          <a:noFill/>
          <a:ln>
            <a:noFill/>
          </a:ln>
        </p:spPr>
      </p:pic>
      <p:pic>
        <p:nvPicPr>
          <p:cNvPr id="24" name="Google Shape;781;p144">
            <a:extLst>
              <a:ext uri="{FF2B5EF4-FFF2-40B4-BE49-F238E27FC236}">
                <a16:creationId xmlns="" xmlns:a16="http://schemas.microsoft.com/office/drawing/2014/main" id="{CF963642-50DB-4C89-A2B7-A9F3903A1412}"/>
              </a:ext>
            </a:extLst>
          </p:cNvPr>
          <p:cNvPicPr preferRelativeResize="0"/>
          <p:nvPr/>
        </p:nvPicPr>
        <p:blipFill rotWithShape="1">
          <a:blip r:embed="rId9">
            <a:alphaModFix amt="20000"/>
          </a:blip>
          <a:srcRect/>
          <a:stretch/>
        </p:blipFill>
        <p:spPr>
          <a:xfrm>
            <a:off x="4785497" y="136738"/>
            <a:ext cx="278069" cy="278069"/>
          </a:xfrm>
          <a:prstGeom prst="rect">
            <a:avLst/>
          </a:prstGeom>
          <a:noFill/>
          <a:ln>
            <a:noFill/>
          </a:ln>
        </p:spPr>
      </p:pic>
      <p:pic>
        <p:nvPicPr>
          <p:cNvPr id="26" name="Google Shape;782;p144">
            <a:extLst>
              <a:ext uri="{FF2B5EF4-FFF2-40B4-BE49-F238E27FC236}">
                <a16:creationId xmlns="" xmlns:a16="http://schemas.microsoft.com/office/drawing/2014/main" id="{76FEF691-4F6F-4140-90AB-973C8165E347}"/>
              </a:ext>
            </a:extLst>
          </p:cNvPr>
          <p:cNvPicPr preferRelativeResize="0"/>
          <p:nvPr/>
        </p:nvPicPr>
        <p:blipFill rotWithShape="1">
          <a:blip r:embed="rId10">
            <a:alphaModFix amt="20000"/>
          </a:blip>
          <a:srcRect/>
          <a:stretch/>
        </p:blipFill>
        <p:spPr>
          <a:xfrm>
            <a:off x="3226912" y="136738"/>
            <a:ext cx="278069" cy="278069"/>
          </a:xfrm>
          <a:prstGeom prst="rect">
            <a:avLst/>
          </a:prstGeom>
          <a:noFill/>
          <a:ln>
            <a:noFill/>
          </a:ln>
        </p:spPr>
      </p:pic>
      <p:pic>
        <p:nvPicPr>
          <p:cNvPr id="28" name="Google Shape;783;p144">
            <a:extLst>
              <a:ext uri="{FF2B5EF4-FFF2-40B4-BE49-F238E27FC236}">
                <a16:creationId xmlns="" xmlns:a16="http://schemas.microsoft.com/office/drawing/2014/main" id="{3B9C5FC2-CC41-432F-B8AB-129CB347DC62}"/>
              </a:ext>
            </a:extLst>
          </p:cNvPr>
          <p:cNvPicPr preferRelativeResize="0"/>
          <p:nvPr/>
        </p:nvPicPr>
        <p:blipFill rotWithShape="1">
          <a:blip r:embed="rId11">
            <a:alphaModFix/>
          </a:blip>
          <a:srcRect/>
          <a:stretch/>
        </p:blipFill>
        <p:spPr>
          <a:xfrm>
            <a:off x="1668327" y="136738"/>
            <a:ext cx="278069" cy="278069"/>
          </a:xfrm>
          <a:prstGeom prst="rect">
            <a:avLst/>
          </a:prstGeom>
          <a:noFill/>
          <a:ln>
            <a:noFill/>
          </a:ln>
        </p:spPr>
      </p:pic>
      <p:pic>
        <p:nvPicPr>
          <p:cNvPr id="6" name="Image 5">
            <a:extLst>
              <a:ext uri="{FF2B5EF4-FFF2-40B4-BE49-F238E27FC236}">
                <a16:creationId xmlns="" xmlns:a16="http://schemas.microsoft.com/office/drawing/2014/main" id="{DDB585E0-F448-72F8-2919-0964BBA24B10}"/>
              </a:ext>
            </a:extLst>
          </p:cNvPr>
          <p:cNvPicPr>
            <a:picLocks noChangeAspect="1"/>
          </p:cNvPicPr>
          <p:nvPr/>
        </p:nvPicPr>
        <p:blipFill>
          <a:blip r:embed="rId12"/>
          <a:srcRect l="7695" t="4141" r="8662" b="24722"/>
          <a:stretch/>
        </p:blipFill>
        <p:spPr>
          <a:xfrm>
            <a:off x="2731298" y="4098785"/>
            <a:ext cx="1653940" cy="1656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 xmlns:a16="http://schemas.microsoft.com/office/drawing/2014/main" id="{9DFDEEED-4C91-DFB8-4600-24F4852006CE}"/>
              </a:ext>
            </a:extLst>
          </p:cNvPr>
          <p:cNvPicPr>
            <a:picLocks noChangeAspect="1"/>
          </p:cNvPicPr>
          <p:nvPr/>
        </p:nvPicPr>
        <p:blipFill>
          <a:blip r:embed="rId13"/>
          <a:stretch>
            <a:fillRect/>
          </a:stretch>
        </p:blipFill>
        <p:spPr>
          <a:xfrm>
            <a:off x="6677891" y="2072116"/>
            <a:ext cx="1685867" cy="1656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 xmlns:a16="http://schemas.microsoft.com/office/drawing/2014/main" id="{C5CE71D9-BA27-6F89-EE59-46544E7B973E}"/>
              </a:ext>
            </a:extLst>
          </p:cNvPr>
          <p:cNvPicPr>
            <a:picLocks noChangeAspect="1"/>
          </p:cNvPicPr>
          <p:nvPr/>
        </p:nvPicPr>
        <p:blipFill>
          <a:blip r:embed="rId14"/>
          <a:srcRect l="9219" t="4257" r="10870" b="26608"/>
          <a:stretch/>
        </p:blipFill>
        <p:spPr>
          <a:xfrm>
            <a:off x="4650426" y="2092387"/>
            <a:ext cx="1678269" cy="1722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 xmlns:a16="http://schemas.microsoft.com/office/drawing/2014/main" id="{B9624E53-32F1-FB44-E38B-313F8F0E69EC}"/>
              </a:ext>
            </a:extLst>
          </p:cNvPr>
          <p:cNvPicPr>
            <a:picLocks noChangeAspect="1"/>
          </p:cNvPicPr>
          <p:nvPr/>
        </p:nvPicPr>
        <p:blipFill>
          <a:blip r:embed="rId15"/>
          <a:srcRect l="8809" t="7771" r="6033" b="26397"/>
          <a:stretch/>
        </p:blipFill>
        <p:spPr>
          <a:xfrm>
            <a:off x="2685112" y="2106115"/>
            <a:ext cx="1660254" cy="1656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 18">
            <a:extLst>
              <a:ext uri="{FF2B5EF4-FFF2-40B4-BE49-F238E27FC236}">
                <a16:creationId xmlns="" xmlns:a16="http://schemas.microsoft.com/office/drawing/2014/main" id="{90F9563D-EE5B-3867-721B-211FF1076504}"/>
              </a:ext>
            </a:extLst>
          </p:cNvPr>
          <p:cNvPicPr>
            <a:picLocks noChangeAspect="1"/>
          </p:cNvPicPr>
          <p:nvPr/>
        </p:nvPicPr>
        <p:blipFill>
          <a:blip r:embed="rId16"/>
          <a:srcRect l="8277" t="5076" r="9691" b="25814"/>
          <a:stretch/>
        </p:blipFill>
        <p:spPr>
          <a:xfrm>
            <a:off x="6677891" y="4028685"/>
            <a:ext cx="1656838" cy="1656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 22">
            <a:extLst>
              <a:ext uri="{FF2B5EF4-FFF2-40B4-BE49-F238E27FC236}">
                <a16:creationId xmlns="" xmlns:a16="http://schemas.microsoft.com/office/drawing/2014/main" id="{C2BDD91A-3435-8467-2A1C-E8C4D424FAAD}"/>
              </a:ext>
            </a:extLst>
          </p:cNvPr>
          <p:cNvPicPr>
            <a:picLocks noChangeAspect="1"/>
          </p:cNvPicPr>
          <p:nvPr/>
        </p:nvPicPr>
        <p:blipFill>
          <a:blip r:embed="rId17"/>
          <a:srcRect l="7650" t="6017" r="9520" b="27349"/>
          <a:stretch/>
        </p:blipFill>
        <p:spPr>
          <a:xfrm>
            <a:off x="4715063" y="4028685"/>
            <a:ext cx="1690860" cy="1656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2" name="Google Shape;1602;p27"/>
          <p:cNvSpPr txBox="1">
            <a:spLocks noGrp="1"/>
          </p:cNvSpPr>
          <p:nvPr>
            <p:ph type="title"/>
          </p:nvPr>
        </p:nvSpPr>
        <p:spPr>
          <a:xfrm>
            <a:off x="640118" y="756000"/>
            <a:ext cx="6840000"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ea typeface="Arial"/>
                <a:sym typeface="Arial"/>
              </a:rPr>
              <a:t>هذه غرفةُ الضيوفِ</a:t>
            </a:r>
            <a:r>
              <a:rPr lang="fr-FR" sz="2400" b="1" dirty="0">
                <a:solidFill>
                  <a:schemeClr val="bg1">
                    <a:lumMod val="50000"/>
                  </a:schemeClr>
                </a:solidFill>
                <a:ea typeface="Arial"/>
                <a:sym typeface="Arial"/>
              </a:rPr>
              <a:t> </a:t>
            </a:r>
            <a:r>
              <a:rPr lang="ar-SA" sz="2400" b="1" dirty="0">
                <a:solidFill>
                  <a:schemeClr val="bg1">
                    <a:lumMod val="50000"/>
                  </a:schemeClr>
                </a:solidFill>
                <a:ea typeface="Arial"/>
                <a:sym typeface="Arial"/>
              </a:rPr>
              <a:t>ــــ </a:t>
            </a:r>
            <a:r>
              <a:rPr lang="ar-MA" sz="2400" b="1" dirty="0">
                <a:solidFill>
                  <a:schemeClr val="bg1">
                    <a:lumMod val="50000"/>
                  </a:schemeClr>
                </a:solidFill>
                <a:ea typeface="Arial"/>
                <a:sym typeface="Arial"/>
              </a:rPr>
              <a:t>غرفة الضيوف. </a:t>
            </a:r>
            <a:r>
              <a:rPr lang="fr-FR" sz="2400" b="1" dirty="0">
                <a:solidFill>
                  <a:schemeClr val="bg1">
                    <a:lumMod val="50000"/>
                  </a:schemeClr>
                </a:solidFill>
                <a:ea typeface="Arial"/>
                <a:sym typeface="Arial"/>
              </a:rPr>
              <a:t> </a:t>
            </a:r>
            <a:r>
              <a:rPr lang="ar-MA" sz="2400" b="1" dirty="0">
                <a:solidFill>
                  <a:schemeClr val="bg1">
                    <a:lumMod val="50000"/>
                  </a:schemeClr>
                </a:solidFill>
                <a:ea typeface="Arial"/>
                <a:sym typeface="Arial"/>
              </a:rPr>
              <a:t>رَدِّدوا : غرفة الضيوف. </a:t>
            </a:r>
            <a:endParaRPr sz="2400" b="1" dirty="0">
              <a:solidFill>
                <a:schemeClr val="bg1">
                  <a:lumMod val="50000"/>
                </a:schemeClr>
              </a:solidFill>
            </a:endParaRPr>
          </a:p>
        </p:txBody>
      </p:sp>
      <p:pic>
        <p:nvPicPr>
          <p:cNvPr id="11" name="Google Shape;86;p130">
            <a:extLst>
              <a:ext uri="{FF2B5EF4-FFF2-40B4-BE49-F238E27FC236}">
                <a16:creationId xmlns="" xmlns:a16="http://schemas.microsoft.com/office/drawing/2014/main" id="{47CA38F5-9379-471D-AD67-2CD97651C8D5}"/>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12" name="Google Shape;87;p130">
            <a:extLst>
              <a:ext uri="{FF2B5EF4-FFF2-40B4-BE49-F238E27FC236}">
                <a16:creationId xmlns="" xmlns:a16="http://schemas.microsoft.com/office/drawing/2014/main" id="{4A2280EB-9C0E-4298-8927-8D1653AC5F8E}"/>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3" name="Google Shape;88;p130">
            <a:extLst>
              <a:ext uri="{FF2B5EF4-FFF2-40B4-BE49-F238E27FC236}">
                <a16:creationId xmlns="" xmlns:a16="http://schemas.microsoft.com/office/drawing/2014/main" id="{7E3D7A3F-C3ED-41AB-8AA9-65605F405C2C}"/>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5" name="Google Shape;89;p130">
            <a:extLst>
              <a:ext uri="{FF2B5EF4-FFF2-40B4-BE49-F238E27FC236}">
                <a16:creationId xmlns="" xmlns:a16="http://schemas.microsoft.com/office/drawing/2014/main" id="{40799015-4B1D-4C53-8D85-C41F94C39B61}"/>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6" name="Google Shape;90;p130">
            <a:extLst>
              <a:ext uri="{FF2B5EF4-FFF2-40B4-BE49-F238E27FC236}">
                <a16:creationId xmlns="" xmlns:a16="http://schemas.microsoft.com/office/drawing/2014/main" id="{E8E499A0-CBDC-41C6-B92A-7533465EC9BF}"/>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7" name="Google Shape;91;p130">
            <a:extLst>
              <a:ext uri="{FF2B5EF4-FFF2-40B4-BE49-F238E27FC236}">
                <a16:creationId xmlns="" xmlns:a16="http://schemas.microsoft.com/office/drawing/2014/main" id="{01A6A3F9-254E-4E45-A2EE-A65CCC7480D7}"/>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8" name="Google Shape;92;p130">
            <a:extLst>
              <a:ext uri="{FF2B5EF4-FFF2-40B4-BE49-F238E27FC236}">
                <a16:creationId xmlns="" xmlns:a16="http://schemas.microsoft.com/office/drawing/2014/main" id="{3391E00B-9E46-4AF0-A79B-B845B5CE1F2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9" name="Google Shape;93;p130">
            <a:extLst>
              <a:ext uri="{FF2B5EF4-FFF2-40B4-BE49-F238E27FC236}">
                <a16:creationId xmlns="" xmlns:a16="http://schemas.microsoft.com/office/drawing/2014/main" id="{D0E999F1-B6C2-4C4C-A015-641F726FDA95}"/>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0" name="Google Shape;94;p130">
            <a:extLst>
              <a:ext uri="{FF2B5EF4-FFF2-40B4-BE49-F238E27FC236}">
                <a16:creationId xmlns="" xmlns:a16="http://schemas.microsoft.com/office/drawing/2014/main" id="{0E8AE059-72CE-4839-BB7C-5F1951181DAB}"/>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21" name="Google Shape;95;p130">
            <a:extLst>
              <a:ext uri="{FF2B5EF4-FFF2-40B4-BE49-F238E27FC236}">
                <a16:creationId xmlns="" xmlns:a16="http://schemas.microsoft.com/office/drawing/2014/main" id="{9FDA3953-B6A7-4767-9CD5-E985EBBEEAF2}"/>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5" name="Espace réservé pour une image  4" descr="Une image contenant habits, sourire, dessin humoristique, clipart&#10;&#10;Le contenu généré par l’IA peut être incorrect.">
            <a:extLst>
              <a:ext uri="{FF2B5EF4-FFF2-40B4-BE49-F238E27FC236}">
                <a16:creationId xmlns="" xmlns:a16="http://schemas.microsoft.com/office/drawing/2014/main" id="{39651DB6-5C2B-6CCA-56E4-D3E371D602C8}"/>
              </a:ext>
            </a:extLst>
          </p:cNvPr>
          <p:cNvPicPr>
            <a:picLocks noGrp="1" noChangeAspect="1"/>
          </p:cNvPicPr>
          <p:nvPr>
            <p:ph type="pic" idx="3"/>
          </p:nvPr>
        </p:nvPicPr>
        <p:blipFill>
          <a:blip r:embed="rId8"/>
          <a:srcRect/>
          <a:stretch>
            <a:fillRect/>
          </a:stretch>
        </p:blipFill>
        <p:spPr>
          <a:xfrm>
            <a:off x="7960105" y="719856"/>
            <a:ext cx="777495" cy="777495"/>
          </a:xfrm>
        </p:spPr>
      </p:pic>
      <p:sp>
        <p:nvSpPr>
          <p:cNvPr id="31" name="Espace réservé du texte 23">
            <a:extLst>
              <a:ext uri="{FF2B5EF4-FFF2-40B4-BE49-F238E27FC236}">
                <a16:creationId xmlns="" xmlns:a16="http://schemas.microsoft.com/office/drawing/2014/main" id="{18351287-8C3A-4DDF-0139-E5969FE9DB9A}"/>
              </a:ext>
            </a:extLst>
          </p:cNvPr>
          <p:cNvSpPr>
            <a:spLocks noGrp="1"/>
          </p:cNvSpPr>
          <p:nvPr>
            <p:ph type="body" idx="1"/>
          </p:nvPr>
        </p:nvSpPr>
        <p:spPr>
          <a:xfrm>
            <a:off x="4375547" y="3429000"/>
            <a:ext cx="4593874" cy="777495"/>
          </a:xfrm>
        </p:spPr>
        <p:txBody>
          <a:bodyPr/>
          <a:lstStyle/>
          <a:p>
            <a:r>
              <a:rPr lang="ar-MA" sz="7200" dirty="0">
                <a:solidFill>
                  <a:srgbClr val="434E7B"/>
                </a:solidFill>
                <a:ea typeface="Arial"/>
                <a:sym typeface="Arial"/>
              </a:rPr>
              <a:t>غُرْفَــةُ الضُّيوفِ</a:t>
            </a:r>
            <a:endParaRPr lang="fr-FR" sz="7200" dirty="0"/>
          </a:p>
        </p:txBody>
      </p:sp>
      <p:sp>
        <p:nvSpPr>
          <p:cNvPr id="4" name="Espace réservé pour une image  3">
            <a:extLst>
              <a:ext uri="{FF2B5EF4-FFF2-40B4-BE49-F238E27FC236}">
                <a16:creationId xmlns="" xmlns:a16="http://schemas.microsoft.com/office/drawing/2014/main" id="{896CCFC1-5724-87BE-EED1-41B8E5080839}"/>
              </a:ext>
            </a:extLst>
          </p:cNvPr>
          <p:cNvSpPr>
            <a:spLocks noGrp="1"/>
          </p:cNvSpPr>
          <p:nvPr>
            <p:ph type="pic" idx="2"/>
          </p:nvPr>
        </p:nvSpPr>
        <p:spPr/>
        <p:txBody>
          <a:bodyPr/>
          <a:lstStyle/>
          <a:p>
            <a:endParaRPr lang="fr-MA"/>
          </a:p>
        </p:txBody>
      </p:sp>
      <p:pic>
        <p:nvPicPr>
          <p:cNvPr id="6" name="Image 5">
            <a:extLst>
              <a:ext uri="{FF2B5EF4-FFF2-40B4-BE49-F238E27FC236}">
                <a16:creationId xmlns="" xmlns:a16="http://schemas.microsoft.com/office/drawing/2014/main" id="{4B9DD433-3002-3502-813D-AE15216CF1A5}"/>
              </a:ext>
            </a:extLst>
          </p:cNvPr>
          <p:cNvPicPr>
            <a:picLocks noChangeAspect="1"/>
          </p:cNvPicPr>
          <p:nvPr/>
        </p:nvPicPr>
        <p:blipFill>
          <a:blip r:embed="rId9"/>
          <a:stretch>
            <a:fillRect/>
          </a:stretch>
        </p:blipFill>
        <p:spPr>
          <a:xfrm>
            <a:off x="1246721" y="2202922"/>
            <a:ext cx="3060000" cy="3006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pic>
        <p:nvPicPr>
          <p:cNvPr id="2" name="Nada-Standing">
            <a:hlinkClick r:id="" action="ppaction://media"/>
            <a:extLst>
              <a:ext uri="{FF2B5EF4-FFF2-40B4-BE49-F238E27FC236}">
                <a16:creationId xmlns="" xmlns:a16="http://schemas.microsoft.com/office/drawing/2014/main" id="{3EC9EC8F-B23E-F4BD-AE14-48A8591E3B0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b="1775"/>
          <a:stretch>
            <a:fillRect/>
          </a:stretch>
        </p:blipFill>
        <p:spPr>
          <a:xfrm>
            <a:off x="6393644" y="2124246"/>
            <a:ext cx="1944585" cy="3451961"/>
          </a:xfrm>
          <a:prstGeom prst="rect">
            <a:avLst/>
          </a:prstGeom>
        </p:spPr>
      </p:pic>
      <p:sp>
        <p:nvSpPr>
          <p:cNvPr id="2559" name="Google Shape;2559;p124"/>
          <p:cNvSpPr txBox="1">
            <a:spLocks noGrp="1"/>
          </p:cNvSpPr>
          <p:nvPr>
            <p:ph type="title"/>
          </p:nvPr>
        </p:nvSpPr>
        <p:spPr>
          <a:xfrm>
            <a:off x="642434" y="756000"/>
            <a:ext cx="6840000" cy="612000"/>
          </a:xfrm>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تعلمنا أيضا كيف نقرأ ونكتب حرف الضاد. سنملأ   سطر حرف الضاد. رددوا معي.</a:t>
            </a:r>
            <a:endParaRPr lang="ar-MA" sz="2400" b="1" dirty="0">
              <a:solidFill>
                <a:schemeClr val="bg1">
                  <a:lumMod val="50000"/>
                </a:schemeClr>
              </a:solidFill>
            </a:endParaRPr>
          </a:p>
        </p:txBody>
      </p:sp>
      <p:pic>
        <p:nvPicPr>
          <p:cNvPr id="6" name="Espace réservé pour une image  5">
            <a:extLst>
              <a:ext uri="{FF2B5EF4-FFF2-40B4-BE49-F238E27FC236}">
                <a16:creationId xmlns="" xmlns:a16="http://schemas.microsoft.com/office/drawing/2014/main" id="{5DDDA0D5-12AD-34A5-8AB8-D4A2174F3E89}"/>
              </a:ext>
            </a:extLst>
          </p:cNvPr>
          <p:cNvPicPr>
            <a:picLocks noGrp="1" noChangeAspect="1"/>
          </p:cNvPicPr>
          <p:nvPr>
            <p:ph type="pic" idx="3"/>
          </p:nvPr>
        </p:nvPicPr>
        <p:blipFill>
          <a:blip r:embed="rId6"/>
          <a:srcRect/>
          <a:stretch>
            <a:fillRect/>
          </a:stretch>
        </p:blipFill>
        <p:spPr>
          <a:xfrm>
            <a:off x="7960105" y="719856"/>
            <a:ext cx="792000" cy="792000"/>
          </a:xfrm>
        </p:spPr>
      </p:pic>
      <p:pic>
        <p:nvPicPr>
          <p:cNvPr id="4" name="Image 3">
            <a:extLst>
              <a:ext uri="{FF2B5EF4-FFF2-40B4-BE49-F238E27FC236}">
                <a16:creationId xmlns="" xmlns:a16="http://schemas.microsoft.com/office/drawing/2014/main" id="{63D76639-579B-6EA1-D6E4-A55BF2572F30}"/>
              </a:ext>
            </a:extLst>
          </p:cNvPr>
          <p:cNvPicPr>
            <a:picLocks noChangeAspect="1"/>
          </p:cNvPicPr>
          <p:nvPr/>
        </p:nvPicPr>
        <p:blipFill>
          <a:blip r:embed="rId7"/>
          <a:stretch>
            <a:fillRect/>
          </a:stretch>
        </p:blipFill>
        <p:spPr>
          <a:xfrm>
            <a:off x="984817" y="2124247"/>
            <a:ext cx="5089350" cy="3591154"/>
          </a:xfrm>
          <a:prstGeom prst="rect">
            <a:avLst/>
          </a:prstGeom>
        </p:spPr>
      </p:pic>
      <p:sp>
        <p:nvSpPr>
          <p:cNvPr id="3" name="Google Shape;774;p144">
            <a:extLst>
              <a:ext uri="{FF2B5EF4-FFF2-40B4-BE49-F238E27FC236}">
                <a16:creationId xmlns="" xmlns:a16="http://schemas.microsoft.com/office/drawing/2014/main" id="{0E055CF8-14BC-E5F3-6CAD-82D14239D65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775;p144">
            <a:extLst>
              <a:ext uri="{FF2B5EF4-FFF2-40B4-BE49-F238E27FC236}">
                <a16:creationId xmlns="" xmlns:a16="http://schemas.microsoft.com/office/drawing/2014/main" id="{E2D8BBEE-0D72-4BA5-BAA7-CEDC7DBE560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7" name="Google Shape;776;p144">
            <a:extLst>
              <a:ext uri="{FF2B5EF4-FFF2-40B4-BE49-F238E27FC236}">
                <a16:creationId xmlns="" xmlns:a16="http://schemas.microsoft.com/office/drawing/2014/main" id="{DCF69D3D-121C-55AC-4B29-BC40AAD927E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8" name="Google Shape;777;p144">
            <a:extLst>
              <a:ext uri="{FF2B5EF4-FFF2-40B4-BE49-F238E27FC236}">
                <a16:creationId xmlns="" xmlns:a16="http://schemas.microsoft.com/office/drawing/2014/main" id="{B840E0CC-DEAF-3D52-95B9-DD273528AFF3}"/>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9" name="Google Shape;778;p144">
            <a:extLst>
              <a:ext uri="{FF2B5EF4-FFF2-40B4-BE49-F238E27FC236}">
                <a16:creationId xmlns="" xmlns:a16="http://schemas.microsoft.com/office/drawing/2014/main" id="{48267189-2CF2-D90B-6E2D-2D84E5B3068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10" name="Google Shape;779;p144">
            <a:extLst>
              <a:ext uri="{FF2B5EF4-FFF2-40B4-BE49-F238E27FC236}">
                <a16:creationId xmlns="" xmlns:a16="http://schemas.microsoft.com/office/drawing/2014/main" id="{110DE1B2-8553-04FB-AAC2-2F799FF0394B}"/>
              </a:ext>
            </a:extLst>
          </p:cNvPr>
          <p:cNvPicPr preferRelativeResize="0"/>
          <p:nvPr/>
        </p:nvPicPr>
        <p:blipFill rotWithShape="1">
          <a:blip r:embed="rId8">
            <a:alphaModFix amt="20000"/>
          </a:blip>
          <a:srcRect/>
          <a:stretch/>
        </p:blipFill>
        <p:spPr>
          <a:xfrm>
            <a:off x="7870183" y="136738"/>
            <a:ext cx="278069" cy="278069"/>
          </a:xfrm>
          <a:prstGeom prst="rect">
            <a:avLst/>
          </a:prstGeom>
          <a:noFill/>
          <a:ln>
            <a:noFill/>
          </a:ln>
        </p:spPr>
      </p:pic>
      <p:pic>
        <p:nvPicPr>
          <p:cNvPr id="11" name="Google Shape;780;p144">
            <a:extLst>
              <a:ext uri="{FF2B5EF4-FFF2-40B4-BE49-F238E27FC236}">
                <a16:creationId xmlns="" xmlns:a16="http://schemas.microsoft.com/office/drawing/2014/main" id="{78D8478E-930B-046D-8619-A14A0D54EE76}"/>
              </a:ext>
            </a:extLst>
          </p:cNvPr>
          <p:cNvPicPr preferRelativeResize="0"/>
          <p:nvPr/>
        </p:nvPicPr>
        <p:blipFill rotWithShape="1">
          <a:blip r:embed="rId9">
            <a:alphaModFix amt="20000"/>
          </a:blip>
          <a:srcRect/>
          <a:stretch/>
        </p:blipFill>
        <p:spPr>
          <a:xfrm>
            <a:off x="6328695" y="136738"/>
            <a:ext cx="278069" cy="278069"/>
          </a:xfrm>
          <a:prstGeom prst="rect">
            <a:avLst/>
          </a:prstGeom>
          <a:noFill/>
          <a:ln>
            <a:noFill/>
          </a:ln>
        </p:spPr>
      </p:pic>
      <p:pic>
        <p:nvPicPr>
          <p:cNvPr id="12" name="Google Shape;781;p144">
            <a:extLst>
              <a:ext uri="{FF2B5EF4-FFF2-40B4-BE49-F238E27FC236}">
                <a16:creationId xmlns="" xmlns:a16="http://schemas.microsoft.com/office/drawing/2014/main" id="{8F7DC777-37F3-4D19-497F-E42F523D7ECF}"/>
              </a:ext>
            </a:extLst>
          </p:cNvPr>
          <p:cNvPicPr preferRelativeResize="0"/>
          <p:nvPr/>
        </p:nvPicPr>
        <p:blipFill rotWithShape="1">
          <a:blip r:embed="rId10">
            <a:alphaModFix amt="20000"/>
          </a:blip>
          <a:srcRect/>
          <a:stretch/>
        </p:blipFill>
        <p:spPr>
          <a:xfrm>
            <a:off x="4785497" y="136738"/>
            <a:ext cx="278069" cy="278069"/>
          </a:xfrm>
          <a:prstGeom prst="rect">
            <a:avLst/>
          </a:prstGeom>
          <a:noFill/>
          <a:ln>
            <a:noFill/>
          </a:ln>
        </p:spPr>
      </p:pic>
      <p:pic>
        <p:nvPicPr>
          <p:cNvPr id="13" name="Google Shape;782;p144">
            <a:extLst>
              <a:ext uri="{FF2B5EF4-FFF2-40B4-BE49-F238E27FC236}">
                <a16:creationId xmlns="" xmlns:a16="http://schemas.microsoft.com/office/drawing/2014/main" id="{0DCEBAC3-0A25-8B29-FE85-5F424CFAF9AC}"/>
              </a:ext>
            </a:extLst>
          </p:cNvPr>
          <p:cNvPicPr preferRelativeResize="0"/>
          <p:nvPr/>
        </p:nvPicPr>
        <p:blipFill rotWithShape="1">
          <a:blip r:embed="rId11">
            <a:alphaModFix amt="20000"/>
          </a:blip>
          <a:srcRect/>
          <a:stretch/>
        </p:blipFill>
        <p:spPr>
          <a:xfrm>
            <a:off x="3226912" y="136738"/>
            <a:ext cx="278069" cy="278069"/>
          </a:xfrm>
          <a:prstGeom prst="rect">
            <a:avLst/>
          </a:prstGeom>
          <a:noFill/>
          <a:ln>
            <a:noFill/>
          </a:ln>
        </p:spPr>
      </p:pic>
      <p:pic>
        <p:nvPicPr>
          <p:cNvPr id="14" name="Google Shape;783;p144">
            <a:extLst>
              <a:ext uri="{FF2B5EF4-FFF2-40B4-BE49-F238E27FC236}">
                <a16:creationId xmlns="" xmlns:a16="http://schemas.microsoft.com/office/drawing/2014/main" id="{32A86DCF-F71A-3EC5-41BA-1E1E1661C10C}"/>
              </a:ext>
            </a:extLst>
          </p:cNvPr>
          <p:cNvPicPr preferRelativeResize="0"/>
          <p:nvPr/>
        </p:nvPicPr>
        <p:blipFill rotWithShape="1">
          <a:blip r:embed="rId12">
            <a:alphaModFix/>
          </a:blip>
          <a:srcRect/>
          <a:stretch/>
        </p:blipFill>
        <p:spPr>
          <a:xfrm>
            <a:off x="1668327" y="136738"/>
            <a:ext cx="278069" cy="278069"/>
          </a:xfrm>
          <a:prstGeom prst="rect">
            <a:avLst/>
          </a:prstGeom>
          <a:noFill/>
          <a:ln>
            <a:noFill/>
          </a:ln>
        </p:spPr>
      </p:pic>
    </p:spTree>
    <p:extLst>
      <p:ext uri="{BB962C8B-B14F-4D97-AF65-F5344CB8AC3E}">
        <p14:creationId xmlns:p14="http://schemas.microsoft.com/office/powerpoint/2010/main" val="211238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xfrm>
            <a:off x="725239" y="783986"/>
            <a:ext cx="6840000" cy="612000"/>
          </a:xfrm>
          <a:prstGeom prst="rect">
            <a:avLst/>
          </a:prstGeom>
          <a:noFill/>
          <a:ln>
            <a:noFill/>
          </a:ln>
        </p:spPr>
        <p:txBody>
          <a:bodyPr spcFirstLastPara="1" wrap="square" lIns="91425" tIns="45700" rIns="91425" bIns="45700" anchor="ctr" anchorCtr="0">
            <a:normAutofit fontScale="90000"/>
          </a:bodyPr>
          <a:lstStyle/>
          <a:p>
            <a:pPr lvl="0">
              <a:buClr>
                <a:srgbClr val="A5A5A5"/>
              </a:buCl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البيت أنجزوا تمارين حرف الضاد على الكراسة ص 90. تدربوا على القراءة والكتابة ص 91.  </a:t>
            </a:r>
            <a:endParaRPr sz="2400" b="1" dirty="0">
              <a:solidFill>
                <a:schemeClr val="bg1">
                  <a:lumMod val="50000"/>
                </a:schemeClr>
              </a:solidFill>
            </a:endParaRPr>
          </a:p>
        </p:txBody>
      </p:sp>
      <p:pic>
        <p:nvPicPr>
          <p:cNvPr id="19" name="Image 18" descr="Une image contenant dessin humoristique, Dessin animé, poupée&#10;&#10;Le contenu généré par l’IA peut être incorrect.">
            <a:extLst>
              <a:ext uri="{FF2B5EF4-FFF2-40B4-BE49-F238E27FC236}">
                <a16:creationId xmlns="" xmlns:a16="http://schemas.microsoft.com/office/drawing/2014/main" id="{793C0F11-1FFB-4BD2-369C-B07408BFDE42}"/>
              </a:ext>
            </a:extLst>
          </p:cNvPr>
          <p:cNvPicPr>
            <a:picLocks noChangeAspect="1"/>
          </p:cNvPicPr>
          <p:nvPr/>
        </p:nvPicPr>
        <p:blipFill>
          <a:blip r:embed="rId3"/>
          <a:stretch>
            <a:fillRect/>
          </a:stretch>
        </p:blipFill>
        <p:spPr>
          <a:xfrm>
            <a:off x="7878387" y="599119"/>
            <a:ext cx="1060906" cy="1060906"/>
          </a:xfrm>
          <a:prstGeom prst="rect">
            <a:avLst/>
          </a:prstGeom>
        </p:spPr>
      </p:pic>
      <p:sp>
        <p:nvSpPr>
          <p:cNvPr id="2" name="Google Shape;774;p144">
            <a:extLst>
              <a:ext uri="{FF2B5EF4-FFF2-40B4-BE49-F238E27FC236}">
                <a16:creationId xmlns="" xmlns:a16="http://schemas.microsoft.com/office/drawing/2014/main" id="{FE08C5FB-0DCC-C3C6-2139-B9EFDACFB80E}"/>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lvl="0" algn="ctr" rtl="1">
              <a:buClr>
                <a:srgbClr val="565F88"/>
              </a:buClr>
              <a:buSzPts val="1600"/>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endParaRPr lang="ar-MA"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3" name="Google Shape;775;p144">
            <a:extLst>
              <a:ext uri="{FF2B5EF4-FFF2-40B4-BE49-F238E27FC236}">
                <a16:creationId xmlns="" xmlns:a16="http://schemas.microsoft.com/office/drawing/2014/main" id="{AD705C88-E64F-41F0-B415-0097AD50C1E1}"/>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5" name="Google Shape;776;p144">
            <a:extLst>
              <a:ext uri="{FF2B5EF4-FFF2-40B4-BE49-F238E27FC236}">
                <a16:creationId xmlns="" xmlns:a16="http://schemas.microsoft.com/office/drawing/2014/main" id="{5B6EC823-FF3F-EF29-E187-A701230A3E5E}"/>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اختــتام الحــصة</a:t>
            </a:r>
            <a:endParaRPr sz="2000" dirty="0">
              <a:latin typeface="Microsoft Uighur" panose="02000000000000000000" pitchFamily="2" charset="-78"/>
              <a:cs typeface="Microsoft Uighur" panose="02000000000000000000" pitchFamily="2" charset="-78"/>
            </a:endParaRPr>
          </a:p>
        </p:txBody>
      </p:sp>
      <p:sp>
        <p:nvSpPr>
          <p:cNvPr id="6" name="Google Shape;777;p144">
            <a:extLst>
              <a:ext uri="{FF2B5EF4-FFF2-40B4-BE49-F238E27FC236}">
                <a16:creationId xmlns="" xmlns:a16="http://schemas.microsoft.com/office/drawing/2014/main" id="{2A43E54D-712D-1EB0-2FE2-4E3B3970856E}"/>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معــــــــــجم</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8" name="Google Shape;778;p144">
            <a:extLst>
              <a:ext uri="{FF2B5EF4-FFF2-40B4-BE49-F238E27FC236}">
                <a16:creationId xmlns="" xmlns:a16="http://schemas.microsoft.com/office/drawing/2014/main" id="{5688D3B2-296C-4FF0-7BCE-50A9575E99C0}"/>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2000" dirty="0">
              <a:solidFill>
                <a:srgbClr val="000000">
                  <a:alpha val="20000"/>
                </a:srgbClr>
              </a:solidFill>
              <a:latin typeface="Microsoft Uighur" panose="02000000000000000000" pitchFamily="2" charset="-78"/>
              <a:cs typeface="Microsoft Uighur" panose="02000000000000000000" pitchFamily="2" charset="-78"/>
            </a:endParaRPr>
          </a:p>
        </p:txBody>
      </p:sp>
      <p:pic>
        <p:nvPicPr>
          <p:cNvPr id="20" name="Google Shape;779;p144">
            <a:extLst>
              <a:ext uri="{FF2B5EF4-FFF2-40B4-BE49-F238E27FC236}">
                <a16:creationId xmlns="" xmlns:a16="http://schemas.microsoft.com/office/drawing/2014/main" id="{7E33311C-9480-7AB7-F051-8DA8CBB8ECDE}"/>
              </a:ext>
            </a:extLst>
          </p:cNvPr>
          <p:cNvPicPr preferRelativeResize="0"/>
          <p:nvPr/>
        </p:nvPicPr>
        <p:blipFill rotWithShape="1">
          <a:blip r:embed="rId4">
            <a:alphaModFix amt="20000"/>
          </a:blip>
          <a:srcRect/>
          <a:stretch/>
        </p:blipFill>
        <p:spPr>
          <a:xfrm>
            <a:off x="7870183" y="136738"/>
            <a:ext cx="278069" cy="278069"/>
          </a:xfrm>
          <a:prstGeom prst="rect">
            <a:avLst/>
          </a:prstGeom>
          <a:noFill/>
          <a:ln>
            <a:noFill/>
          </a:ln>
        </p:spPr>
      </p:pic>
      <p:pic>
        <p:nvPicPr>
          <p:cNvPr id="21" name="Google Shape;780;p144">
            <a:extLst>
              <a:ext uri="{FF2B5EF4-FFF2-40B4-BE49-F238E27FC236}">
                <a16:creationId xmlns="" xmlns:a16="http://schemas.microsoft.com/office/drawing/2014/main" id="{DAD4CCE4-A2F9-D208-BA9C-EEFEB56DC225}"/>
              </a:ext>
            </a:extLst>
          </p:cNvPr>
          <p:cNvPicPr preferRelativeResize="0"/>
          <p:nvPr/>
        </p:nvPicPr>
        <p:blipFill rotWithShape="1">
          <a:blip r:embed="rId5">
            <a:alphaModFix amt="20000"/>
          </a:blip>
          <a:srcRect/>
          <a:stretch/>
        </p:blipFill>
        <p:spPr>
          <a:xfrm>
            <a:off x="6328695" y="136738"/>
            <a:ext cx="278069" cy="278069"/>
          </a:xfrm>
          <a:prstGeom prst="rect">
            <a:avLst/>
          </a:prstGeom>
          <a:noFill/>
          <a:ln>
            <a:noFill/>
          </a:ln>
        </p:spPr>
      </p:pic>
      <p:pic>
        <p:nvPicPr>
          <p:cNvPr id="22" name="Google Shape;781;p144">
            <a:extLst>
              <a:ext uri="{FF2B5EF4-FFF2-40B4-BE49-F238E27FC236}">
                <a16:creationId xmlns="" xmlns:a16="http://schemas.microsoft.com/office/drawing/2014/main" id="{B40F07C4-A7D1-490F-BA24-BA60F0417762}"/>
              </a:ext>
            </a:extLst>
          </p:cNvPr>
          <p:cNvPicPr preferRelativeResize="0"/>
          <p:nvPr/>
        </p:nvPicPr>
        <p:blipFill rotWithShape="1">
          <a:blip r:embed="rId6">
            <a:alphaModFix amt="20000"/>
          </a:blip>
          <a:srcRect/>
          <a:stretch/>
        </p:blipFill>
        <p:spPr>
          <a:xfrm>
            <a:off x="4785497" y="136738"/>
            <a:ext cx="278069" cy="278069"/>
          </a:xfrm>
          <a:prstGeom prst="rect">
            <a:avLst/>
          </a:prstGeom>
          <a:noFill/>
          <a:ln>
            <a:noFill/>
          </a:ln>
        </p:spPr>
      </p:pic>
      <p:pic>
        <p:nvPicPr>
          <p:cNvPr id="23" name="Google Shape;782;p144">
            <a:extLst>
              <a:ext uri="{FF2B5EF4-FFF2-40B4-BE49-F238E27FC236}">
                <a16:creationId xmlns="" xmlns:a16="http://schemas.microsoft.com/office/drawing/2014/main" id="{1FD209EA-8D9B-62A7-4BD7-74BFE819F56D}"/>
              </a:ext>
            </a:extLst>
          </p:cNvPr>
          <p:cNvPicPr preferRelativeResize="0"/>
          <p:nvPr/>
        </p:nvPicPr>
        <p:blipFill rotWithShape="1">
          <a:blip r:embed="rId7">
            <a:alphaModFix amt="20000"/>
          </a:blip>
          <a:srcRect/>
          <a:stretch/>
        </p:blipFill>
        <p:spPr>
          <a:xfrm>
            <a:off x="3226912" y="136738"/>
            <a:ext cx="278069" cy="278069"/>
          </a:xfrm>
          <a:prstGeom prst="rect">
            <a:avLst/>
          </a:prstGeom>
          <a:noFill/>
          <a:ln>
            <a:noFill/>
          </a:ln>
        </p:spPr>
      </p:pic>
      <p:pic>
        <p:nvPicPr>
          <p:cNvPr id="24" name="Google Shape;783;p144">
            <a:extLst>
              <a:ext uri="{FF2B5EF4-FFF2-40B4-BE49-F238E27FC236}">
                <a16:creationId xmlns="" xmlns:a16="http://schemas.microsoft.com/office/drawing/2014/main" id="{86366492-55E4-7269-D079-5D2EAA8F1735}"/>
              </a:ext>
            </a:extLst>
          </p:cNvPr>
          <p:cNvPicPr preferRelativeResize="0"/>
          <p:nvPr/>
        </p:nvPicPr>
        <p:blipFill rotWithShape="1">
          <a:blip r:embed="rId8">
            <a:alphaModFix/>
          </a:blip>
          <a:srcRect/>
          <a:stretch/>
        </p:blipFill>
        <p:spPr>
          <a:xfrm>
            <a:off x="1668327" y="136738"/>
            <a:ext cx="278069" cy="278069"/>
          </a:xfrm>
          <a:prstGeom prst="rect">
            <a:avLst/>
          </a:prstGeom>
          <a:noFill/>
          <a:ln>
            <a:noFill/>
          </a:ln>
        </p:spPr>
      </p:pic>
      <p:pic>
        <p:nvPicPr>
          <p:cNvPr id="4" name="Image 3">
            <a:extLst>
              <a:ext uri="{FF2B5EF4-FFF2-40B4-BE49-F238E27FC236}">
                <a16:creationId xmlns="" xmlns:a16="http://schemas.microsoft.com/office/drawing/2014/main" id="{2F9F28F7-6DE0-4500-B72B-447B1ED5B4FB}"/>
              </a:ext>
            </a:extLst>
          </p:cNvPr>
          <p:cNvPicPr>
            <a:picLocks noChangeAspect="1"/>
          </p:cNvPicPr>
          <p:nvPr/>
        </p:nvPicPr>
        <p:blipFill>
          <a:blip r:embed="rId9"/>
          <a:stretch>
            <a:fillRect/>
          </a:stretch>
        </p:blipFill>
        <p:spPr>
          <a:xfrm>
            <a:off x="1028069" y="1825400"/>
            <a:ext cx="3132311" cy="4407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descr="Une image contenant texte, capture d’écran, diagramme, conception&#10;&#10;Le contenu généré par l’IA peut être incorrect.">
            <a:extLst>
              <a:ext uri="{FF2B5EF4-FFF2-40B4-BE49-F238E27FC236}">
                <a16:creationId xmlns="" xmlns:a16="http://schemas.microsoft.com/office/drawing/2014/main" id="{348D1C74-E900-83CD-8B13-A5E556D68B0F}"/>
              </a:ext>
            </a:extLst>
          </p:cNvPr>
          <p:cNvPicPr>
            <a:picLocks noChangeAspect="1"/>
          </p:cNvPicPr>
          <p:nvPr/>
        </p:nvPicPr>
        <p:blipFill>
          <a:blip r:embed="rId10"/>
          <a:stretch>
            <a:fillRect/>
          </a:stretch>
        </p:blipFill>
        <p:spPr>
          <a:xfrm>
            <a:off x="4572000" y="1786502"/>
            <a:ext cx="3177021" cy="4485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3" name="Titre 2">
            <a:extLst>
              <a:ext uri="{FF2B5EF4-FFF2-40B4-BE49-F238E27FC236}">
                <a16:creationId xmlns="" xmlns:a16="http://schemas.microsoft.com/office/drawing/2014/main" id="{43BF8E04-0720-48CF-AAB0-D12E7B4E53CD}"/>
              </a:ext>
            </a:extLst>
          </p:cNvPr>
          <p:cNvSpPr>
            <a:spLocks noGrp="1"/>
          </p:cNvSpPr>
          <p:nvPr>
            <p:ph type="title"/>
          </p:nvPr>
        </p:nvSpPr>
        <p:spPr>
          <a:xfrm>
            <a:off x="718614" y="756000"/>
            <a:ext cx="6752034" cy="612000"/>
          </a:xfrm>
        </p:spPr>
        <p:txBody>
          <a:bodyPr>
            <a:noAutofit/>
          </a:bodyPr>
          <a:lstStyle/>
          <a:p>
            <a:r>
              <a:rPr lang="ar-MA" sz="2400" b="1" kern="1200" dirty="0" err="1">
                <a:solidFill>
                  <a:schemeClr val="bg1">
                    <a:lumMod val="50000"/>
                  </a:schemeClr>
                </a:solidFill>
                <a:ea typeface="Calibri" panose="020F0502020204030204" pitchFamily="34" charset="0"/>
              </a:rPr>
              <a:t>ماهذا</a:t>
            </a:r>
            <a:r>
              <a:rPr lang="ar-MA" sz="2400" b="1" dirty="0">
                <a:solidFill>
                  <a:schemeClr val="bg1">
                    <a:lumMod val="50000"/>
                  </a:schemeClr>
                </a:solidFill>
              </a:rPr>
              <a:t>؟ </a:t>
            </a:r>
            <a:r>
              <a:rPr lang="fr-FR" sz="2400" b="1" dirty="0">
                <a:solidFill>
                  <a:schemeClr val="bg1">
                    <a:lumMod val="50000"/>
                  </a:schemeClr>
                </a:solidFill>
              </a:rPr>
              <a:t> </a:t>
            </a:r>
            <a:r>
              <a:rPr lang="ar-MA" sz="2400" b="1" i="1" dirty="0">
                <a:solidFill>
                  <a:schemeClr val="bg1">
                    <a:lumMod val="50000"/>
                  </a:schemeClr>
                </a:solidFill>
              </a:rPr>
              <a:t>يمكن للمتعلمين استعمال اللغة الأم للتعبير عن الكلمة</a:t>
            </a:r>
            <a:r>
              <a:rPr lang="ar-MA" sz="2400" b="1" dirty="0">
                <a:solidFill>
                  <a:schemeClr val="bg1">
                    <a:lumMod val="50000"/>
                  </a:schemeClr>
                </a:solidFill>
              </a:rPr>
              <a:t>. </a:t>
            </a:r>
            <a:endParaRPr lang="fr-FR" sz="2400" b="1" dirty="0">
              <a:solidFill>
                <a:schemeClr val="bg1">
                  <a:lumMod val="50000"/>
                </a:schemeClr>
              </a:solidFill>
            </a:endParaRPr>
          </a:p>
        </p:txBody>
      </p:sp>
      <p:pic>
        <p:nvPicPr>
          <p:cNvPr id="8" name="Google Shape;86;p130">
            <a:extLst>
              <a:ext uri="{FF2B5EF4-FFF2-40B4-BE49-F238E27FC236}">
                <a16:creationId xmlns="" xmlns:a16="http://schemas.microsoft.com/office/drawing/2014/main" id="{4C3BD09F-BC95-4C11-A73B-9BB03637EEC8}"/>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9" name="Google Shape;87;p130">
            <a:extLst>
              <a:ext uri="{FF2B5EF4-FFF2-40B4-BE49-F238E27FC236}">
                <a16:creationId xmlns="" xmlns:a16="http://schemas.microsoft.com/office/drawing/2014/main" id="{190457ED-9F96-4937-B237-5563E58A5886}"/>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11" name="Google Shape;88;p130">
            <a:extLst>
              <a:ext uri="{FF2B5EF4-FFF2-40B4-BE49-F238E27FC236}">
                <a16:creationId xmlns="" xmlns:a16="http://schemas.microsoft.com/office/drawing/2014/main" id="{38D056E8-76A8-40AD-BA8B-CE4B752F4B38}"/>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12" name="Google Shape;89;p130">
            <a:extLst>
              <a:ext uri="{FF2B5EF4-FFF2-40B4-BE49-F238E27FC236}">
                <a16:creationId xmlns="" xmlns:a16="http://schemas.microsoft.com/office/drawing/2014/main" id="{7CACBADD-14E3-4849-B251-E7480605ECF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13" name="Google Shape;90;p130">
            <a:extLst>
              <a:ext uri="{FF2B5EF4-FFF2-40B4-BE49-F238E27FC236}">
                <a16:creationId xmlns="" xmlns:a16="http://schemas.microsoft.com/office/drawing/2014/main" id="{F4122B46-9696-486B-AC60-E76541D0935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14" name="Google Shape;91;p130">
            <a:extLst>
              <a:ext uri="{FF2B5EF4-FFF2-40B4-BE49-F238E27FC236}">
                <a16:creationId xmlns="" xmlns:a16="http://schemas.microsoft.com/office/drawing/2014/main" id="{E262ABAD-A219-48B2-99D2-2B963F29F8F4}"/>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افتتاح الحصة</a:t>
            </a:r>
            <a:endParaRPr sz="1800" dirty="0">
              <a:solidFill>
                <a:srgbClr val="000000">
                  <a:alpha val="20000"/>
                </a:srgbClr>
              </a:solidFill>
              <a:latin typeface="Microsoft Uighur" panose="02000000000000000000" pitchFamily="2" charset="-78"/>
              <a:cs typeface="Microsoft Uighur" panose="02000000000000000000" pitchFamily="2" charset="-78"/>
            </a:endParaRPr>
          </a:p>
        </p:txBody>
      </p:sp>
      <p:sp>
        <p:nvSpPr>
          <p:cNvPr id="15" name="Google Shape;92;p130">
            <a:extLst>
              <a:ext uri="{FF2B5EF4-FFF2-40B4-BE49-F238E27FC236}">
                <a16:creationId xmlns="" xmlns:a16="http://schemas.microsoft.com/office/drawing/2014/main" id="{C5DDC496-56C9-4E77-A5B9-945F7339AAD9}"/>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استـماع وتحدث</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6" name="Google Shape;93;p130">
            <a:extLst>
              <a:ext uri="{FF2B5EF4-FFF2-40B4-BE49-F238E27FC236}">
                <a16:creationId xmlns="" xmlns:a16="http://schemas.microsoft.com/office/drawing/2014/main" id="{42D8CB7B-E8C3-4216-AF37-E53288EA9636}"/>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اختــتام الحــصة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Google Shape;94;p130">
            <a:extLst>
              <a:ext uri="{FF2B5EF4-FFF2-40B4-BE49-F238E27FC236}">
                <a16:creationId xmlns="" xmlns:a16="http://schemas.microsoft.com/office/drawing/2014/main" id="{AA699BA3-9DF6-4B15-83E5-E409E77C7AB1}"/>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solidFill>
                <a:latin typeface="Microsoft Uighur" panose="02000000000000000000" pitchFamily="2" charset="-78"/>
                <a:cs typeface="Microsoft Uighur" panose="02000000000000000000" pitchFamily="2" charset="-78"/>
                <a:sym typeface="Arial"/>
              </a:rPr>
              <a:t>معــــــــــجم</a:t>
            </a:r>
            <a:endParaRPr sz="1800" dirty="0">
              <a:solidFill>
                <a:srgbClr val="565F88"/>
              </a:solidFill>
              <a:latin typeface="Microsoft Uighur" panose="02000000000000000000" pitchFamily="2" charset="-78"/>
              <a:cs typeface="Microsoft Uighur" panose="02000000000000000000" pitchFamily="2" charset="-78"/>
            </a:endParaRPr>
          </a:p>
        </p:txBody>
      </p:sp>
      <p:sp>
        <p:nvSpPr>
          <p:cNvPr id="18" name="Google Shape;95;p130">
            <a:extLst>
              <a:ext uri="{FF2B5EF4-FFF2-40B4-BE49-F238E27FC236}">
                <a16:creationId xmlns="" xmlns:a16="http://schemas.microsoft.com/office/drawing/2014/main" id="{8014970E-BC4A-4B24-A630-E99058C74074}"/>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Clr>
                <a:srgbClr val="565F88"/>
              </a:buClr>
              <a:buSzPts val="1600"/>
              <a:buFont typeface="Arial"/>
              <a:buNone/>
            </a:pPr>
            <a:r>
              <a:rPr lang="ar-MA" sz="2000" b="1" i="0" u="none" strike="noStrike" cap="none" dirty="0">
                <a:solidFill>
                  <a:srgbClr val="565F88">
                    <a:alpha val="20000"/>
                  </a:srgbClr>
                </a:solidFill>
                <a:latin typeface="Microsoft Uighur" panose="02000000000000000000" pitchFamily="2" charset="-78"/>
                <a:cs typeface="Microsoft Uighur" panose="02000000000000000000" pitchFamily="2" charset="-78"/>
                <a:sym typeface="Arial"/>
              </a:rPr>
              <a:t>قراءة/ كتابة</a:t>
            </a:r>
            <a:endParaRPr sz="1800"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7" name="Espace réservé pour une image  17" descr="Une image contenant habits, sourire, dessin humoristique, clipart&#10;&#10;Le contenu généré par l’IA peut être incorrect.">
            <a:extLst>
              <a:ext uri="{FF2B5EF4-FFF2-40B4-BE49-F238E27FC236}">
                <a16:creationId xmlns="" xmlns:a16="http://schemas.microsoft.com/office/drawing/2014/main" id="{CB7DE0F1-4A5D-65BC-ADB1-5EBF9E2589BC}"/>
              </a:ext>
            </a:extLst>
          </p:cNvPr>
          <p:cNvPicPr>
            <a:picLocks noChangeAspect="1"/>
          </p:cNvPicPr>
          <p:nvPr/>
        </p:nvPicPr>
        <p:blipFill>
          <a:blip r:embed="rId8"/>
          <a:srcRect/>
          <a:stretch>
            <a:fillRect/>
          </a:stretch>
        </p:blipFill>
        <p:spPr>
          <a:xfrm>
            <a:off x="7885113" y="688572"/>
            <a:ext cx="828000" cy="828000"/>
          </a:xfrm>
          <a:prstGeom prst="rect">
            <a:avLst/>
          </a:prstGeom>
          <a:noFill/>
          <a:ln>
            <a:noFill/>
          </a:ln>
        </p:spPr>
      </p:pic>
      <p:sp>
        <p:nvSpPr>
          <p:cNvPr id="4" name="Espace réservé pour une image  3">
            <a:extLst>
              <a:ext uri="{FF2B5EF4-FFF2-40B4-BE49-F238E27FC236}">
                <a16:creationId xmlns="" xmlns:a16="http://schemas.microsoft.com/office/drawing/2014/main" id="{7017406A-B06E-3C6D-AAF4-A522DAB04E95}"/>
              </a:ext>
            </a:extLst>
          </p:cNvPr>
          <p:cNvSpPr>
            <a:spLocks noGrp="1"/>
          </p:cNvSpPr>
          <p:nvPr>
            <p:ph type="pic" idx="2"/>
          </p:nvPr>
        </p:nvSpPr>
        <p:spPr>
          <a:xfrm>
            <a:off x="3515239" y="2654709"/>
            <a:ext cx="2220351" cy="2456175"/>
          </a:xfrm>
        </p:spPr>
        <p:txBody>
          <a:bodyPr/>
          <a:lstStyle/>
          <a:p>
            <a:endParaRPr lang="fr-MA"/>
          </a:p>
        </p:txBody>
      </p:sp>
      <p:pic>
        <p:nvPicPr>
          <p:cNvPr id="5" name="Image 4">
            <a:extLst>
              <a:ext uri="{FF2B5EF4-FFF2-40B4-BE49-F238E27FC236}">
                <a16:creationId xmlns="" xmlns:a16="http://schemas.microsoft.com/office/drawing/2014/main" id="{C1BDF8E9-00F6-B2D1-E6BF-EC219C7B2C0B}"/>
              </a:ext>
            </a:extLst>
          </p:cNvPr>
          <p:cNvPicPr>
            <a:picLocks noChangeAspect="1"/>
          </p:cNvPicPr>
          <p:nvPr/>
        </p:nvPicPr>
        <p:blipFill>
          <a:blip r:embed="rId9"/>
          <a:srcRect l="9219" t="4257" r="10870" b="26608"/>
          <a:stretch/>
        </p:blipFill>
        <p:spPr>
          <a:xfrm>
            <a:off x="2983607" y="2192593"/>
            <a:ext cx="3484122" cy="3576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sld>
</file>

<file path=ppt/theme/theme1.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4.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2- معــــــــــجم">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3- استماع وتحدث">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6682</TotalTime>
  <Words>2077</Words>
  <Application>Microsoft Office PowerPoint</Application>
  <PresentationFormat>Affichage à l'écran (4:3)</PresentationFormat>
  <Paragraphs>597</Paragraphs>
  <Slides>81</Slides>
  <Notes>64</Notes>
  <HiddenSlides>0</HiddenSlides>
  <MMClips>10</MMClips>
  <ScaleCrop>false</ScaleCrop>
  <HeadingPairs>
    <vt:vector size="6" baseType="variant">
      <vt:variant>
        <vt:lpstr>Polices utilisées</vt:lpstr>
      </vt:variant>
      <vt:variant>
        <vt:i4>13</vt:i4>
      </vt:variant>
      <vt:variant>
        <vt:lpstr>Thème</vt:lpstr>
      </vt:variant>
      <vt:variant>
        <vt:i4>19</vt:i4>
      </vt:variant>
      <vt:variant>
        <vt:lpstr>Titres des diapositives</vt:lpstr>
      </vt:variant>
      <vt:variant>
        <vt:i4>81</vt:i4>
      </vt:variant>
    </vt:vector>
  </HeadingPairs>
  <TitlesOfParts>
    <vt:vector size="113" baseType="lpstr">
      <vt:lpstr>Microsoft Uighur</vt:lpstr>
      <vt:lpstr>Arial</vt:lpstr>
      <vt:lpstr>Helvetica</vt:lpstr>
      <vt:lpstr>Calibri</vt:lpstr>
      <vt:lpstr>Microsoft GothicNeo</vt:lpstr>
      <vt:lpstr>Noto Sans Symbols</vt:lpstr>
      <vt:lpstr>Dosis Medium</vt:lpstr>
      <vt:lpstr>Dosis ExtraBold</vt:lpstr>
      <vt:lpstr>Calibri Light</vt:lpstr>
      <vt:lpstr>Wingdings</vt:lpstr>
      <vt:lpstr>Modern Love</vt:lpstr>
      <vt:lpstr>Dosis</vt:lpstr>
      <vt:lpstr>Dosis SemiBold</vt:lpstr>
      <vt:lpstr>1_Env-Enseignant</vt:lpstr>
      <vt:lpstr>02- معــــــــــجم</vt:lpstr>
      <vt:lpstr>03- استماع وتحدث</vt:lpstr>
      <vt:lpstr>04- قراءة/ كتابة</vt:lpstr>
      <vt:lpstr>1_04- قراءة/ كتابة</vt:lpstr>
      <vt:lpstr>2_Env-Enseignant</vt:lpstr>
      <vt:lpstr>2_04- قراءة/ كتابة</vt:lpstr>
      <vt:lpstr>1_01- نشاط اعتيادي</vt:lpstr>
      <vt:lpstr>3_04- قراءة/ كتابة</vt:lpstr>
      <vt:lpstr>2_01- نشاط اعتيادي</vt:lpstr>
      <vt:lpstr>3_Env-Enseignant</vt:lpstr>
      <vt:lpstr>6_Env-Enseignant</vt:lpstr>
      <vt:lpstr>1_Thème Office</vt:lpstr>
      <vt:lpstr>4_Env-Enseignant</vt:lpstr>
      <vt:lpstr>4_04- قراءة/ كتابة</vt:lpstr>
      <vt:lpstr>5_04- قراءة/ كتابة</vt:lpstr>
      <vt:lpstr>7_Env-Enseignant</vt:lpstr>
      <vt:lpstr>6_04- قراءة/ كتابة</vt:lpstr>
      <vt:lpstr>7_04- قراءة/ كتابة</vt:lpstr>
      <vt:lpstr>Présentation PowerPoint</vt:lpstr>
      <vt:lpstr>بِدايَةً؛  ستتعلمون قراءة مجموعة من الكلمات. </vt:lpstr>
      <vt:lpstr>إِلى . رَدِّدوا:  إلى.  </vt:lpstr>
      <vt:lpstr>أُسْرَةٌ. رَدِّدوا: أسرةٌ.</vt:lpstr>
      <vt:lpstr>نَقرأ معا. رددوا معي. </vt:lpstr>
      <vt:lpstr>انتبهوا الآن. سوف نتعلم كلمات جديدة، سنستعملها للتحدث عن أسرتنا. </vt:lpstr>
      <vt:lpstr>ماهذه؟ يمكن للمتعلمين استعمال اللغة الأم للتعبير عن الكلمة. </vt:lpstr>
      <vt:lpstr>هذه غرفةُ الضيوفِ ــــ غرفة الضيوف.  رَدِّدوا : غرفة الضيوف. </vt:lpstr>
      <vt:lpstr>ماهذا؟  يمكن للمتعلمين استعمال اللغة الأم للتعبير عن الكلمة. </vt:lpstr>
      <vt:lpstr> هذا مطبخٌ. مطبخٌ. رَدِّدوا: مطبخٌ. </vt:lpstr>
      <vt:lpstr>ماذا يفعل الرجلُ؟  يمكن للمتعلمين استعمال اللغة الأم للتعبير عن الكلمة. </vt:lpstr>
      <vt:lpstr>الرجلُ يُنَظِّفُ. ينظِّفُ. رَدِّدوا : يُنَظِّفُ.</vt:lpstr>
      <vt:lpstr>ينظف الرجلُ غرفةَ الضيوفِ. رددوا. يُنظفُ الرجل المطبَخَ. رددوا.</vt:lpstr>
      <vt:lpstr>من هؤلاء؟ يمكن للمتعلمين استعمال اللغة الأم للتعبير عن الكلمة.</vt:lpstr>
      <vt:lpstr>هؤلاء ضيوف. ضيوف. رَدِّدوا : ضيوف.  </vt:lpstr>
      <vt:lpstr>ماذا يفعل الولد؟ يمكن للمتعلمين استعمال اللغة الأم للتعبير عن الكلمة. </vt:lpstr>
      <vt:lpstr>الولد يعتني بالزهرة. يعتني. رَدِّدوا : يعتني. </vt:lpstr>
      <vt:lpstr>ماذا يفعل الولد؟ يمكن للمتعلمين استعمال اللغة الأم للتعبير عن الكلمة. </vt:lpstr>
      <vt:lpstr> الولد يعانق أمه ــــ  يعانق ــــ رَدِّدوا: يعانق. </vt:lpstr>
      <vt:lpstr>تعانقُ البنت جدتها.  رددوا. ــــ  يعانق الولد أمه. رددوا.</vt:lpstr>
      <vt:lpstr>الآن سوف نراجع الكلمات التي تعرفنا عليها. أنا أشير وأنت تقول.</vt:lpstr>
      <vt:lpstr> خذوا الكراسة ص 88.</vt:lpstr>
      <vt:lpstr> ستنجزون تمرين: أنا أشير وأنت تقول «في ثنائيات». </vt:lpstr>
      <vt:lpstr>كل واحد يشير إلى الصورة وصديقه يقول الكلمة المناسبة لها. </vt:lpstr>
      <vt:lpstr>الآن سوف نستمع لحكاية جديدة. بداية سنتوقع ما سيحدث في الحكاية. </vt:lpstr>
      <vt:lpstr>عنوان حكايتنا اليوم هو: أسرة متعاونة. رددوا جميعا: أسرة متعاونة. </vt:lpstr>
      <vt:lpstr> لاحظوا الصورة وتوقعوا ما سيحدث للزهرة؟</vt:lpstr>
      <vt:lpstr>من له نفس التوقع؟</vt:lpstr>
      <vt:lpstr>من له توقع لم يذكر بعد؟</vt:lpstr>
      <vt:lpstr> لا تنسوا توقعاتكم سوف نتحقق منها بعد الاستماع إلى الحكاية. أريدكم أن تنصتوا جيدا. </vt:lpstr>
      <vt:lpstr>تسميع أول بدون صور. </vt:lpstr>
      <vt:lpstr>تسميع أول بدون صور.</vt:lpstr>
      <vt:lpstr>تسميع أول بدون صور    .</vt:lpstr>
      <vt:lpstr>تسميع أول بدون صور.  </vt:lpstr>
      <vt:lpstr>تسميع ثان عبر فيديو الحكاية.   </vt:lpstr>
      <vt:lpstr>بعد الاستماع إلى الحكاية؛  من كان توقعه صحيحا؟ إذن ماذا حدث للزهرة؟ </vt:lpstr>
      <vt:lpstr>وقت النجمة الآن. الفائز بنجمة الاستماع هو (هي) ..... صفقوا له (لها).</vt:lpstr>
      <vt:lpstr>قفوا، سنقوم بحركات. </vt:lpstr>
      <vt:lpstr>ضيفنا اليوم هو حرف الضاد. في كلمة ضفدع أسمع الصوت [ض]. رددوا: ض  </vt:lpstr>
      <vt:lpstr> سنحدد الكلمات التي نسمع الصوت [ض] في آخرها.</vt:lpstr>
      <vt:lpstr>مريضٌ ــــ مريضٌ ـــ هل تسمعون الصوت[ ض ] في آخر الكلمة؟</vt:lpstr>
      <vt:lpstr>نعم أسمع الصوت [ ض ] في آخر كلمة مريضٌ. </vt:lpstr>
      <vt:lpstr>مضربٌ  ــــ مضربٌ ــــ هل تسمعون الصوت [ ض ] في آخر الكلمة؟</vt:lpstr>
      <vt:lpstr>أحسنتم،  لا، لا نسمع الصوت [ ض] في آخر كلمة مضرب.</vt:lpstr>
      <vt:lpstr>ضفدع ـــــ ضفدع ـــــ هل تسمعون الصوت [ ض ] في آخر الكلمة؟</vt:lpstr>
      <vt:lpstr>أحسنتم، لا، لا نسمع الصوت [ض] في آخر كلمة ضفدع.</vt:lpstr>
      <vt:lpstr>بيضٌ ـــــ بيض ـــــ هل تسمعون الصوت [ ض ] في آخر الكلمة؟</vt:lpstr>
      <vt:lpstr>أحسنتم، نعم نسمع الصوت [ض] في آخر كلمة بيض.</vt:lpstr>
      <vt:lpstr>أرى حرف الضاد. رددوا: حرف الضاد ـــــ حرف الضاد.</vt:lpstr>
      <vt:lpstr>من يمر إلى السبورة ليشير لحرف الضاد؟ هذا حرف الضاد. رددوا: حرف الضاد.</vt:lpstr>
      <vt:lpstr>سنتعرف الآن كتابات حرف الضاد  ــــ لاحظواـ  الضاد في بداية الكلمة كما  في ضفدعٌ. </vt:lpstr>
      <vt:lpstr>الضاد في وسط الكلمة ــــ كما في مضربٌ. </vt:lpstr>
      <vt:lpstr>الضاد في نهاية الكلمة ــــ كما في كلمة بيضٌ.  و كما في كلمة أرضٌ. </vt:lpstr>
      <vt:lpstr>رددوا: حرف الضاد في بداية الكلمة ـــــ حرف الضاد في وسط الكلمة ـــــ حرف الضاد في نهاية الكلمة.</vt:lpstr>
      <vt:lpstr>الآن سأكتب على سبورة الكتابة، حرف الضاد في بداية الكلمة مع وصف مساره.  تابعوا معي.</vt:lpstr>
      <vt:lpstr>الآن اكتبوا على الألواح حرف الضاد في بداية الكلمة. ارفعوا الألواح ــــ صححوا.</vt:lpstr>
      <vt:lpstr>الآن سأكتب على سبورة الكتابة، حرف الضاد في وسط الكلمة مع وصف مساره.  تابعوا معي.</vt:lpstr>
      <vt:lpstr>اكتبوا على الألواح حرف الضاد في وسط الكلمة. ارفعوا الألواح ــــ صححوا.</vt:lpstr>
      <vt:lpstr>الآن سأكتب على سبورة الكتابة، حرف الضاد في آخر الكلمة مع وصف مساره.  تابعوا معي.</vt:lpstr>
      <vt:lpstr>اكتبوا على الألواح حرف الضاد في آخر الكلمة. ارفعوا الألواح ــــ صححوا.</vt:lpstr>
      <vt:lpstr>الآن سنتعلم كيف نقرأ حرف الضاد. مع الحركات القصيرة والطويلة ــــ انتبهوا جيدا. </vt:lpstr>
      <vt:lpstr>Présentation PowerPoint</vt:lpstr>
      <vt:lpstr>Présentation PowerPoint</vt:lpstr>
      <vt:lpstr>Présentation PowerPoint</vt:lpstr>
      <vt:lpstr>Présentation PowerPoint</vt:lpstr>
      <vt:lpstr> أقــــــرأ. تابعوا معي.</vt:lpstr>
      <vt:lpstr> من يقرأ؟ (خاص بالفئة د).</vt:lpstr>
      <vt:lpstr> سأقرأ كلمات زائفة.</vt:lpstr>
      <vt:lpstr> من يقرأ؟  سأعين 5 من بينكم لقراءة هذه الكلمات الزائفة. </vt:lpstr>
      <vt:lpstr> أقرأ. رددوا بعدي. </vt:lpstr>
      <vt:lpstr> من يقرأ؟ سأعين 4 منكم لقيادة القراءة. </vt:lpstr>
      <vt:lpstr> الآن سنقرأ جملا باسترسال، أنا أقرأ وأنتم ترددون بعدي.</vt:lpstr>
      <vt:lpstr>خذوا الكراسة الصفحة 91. </vt:lpstr>
      <vt:lpstr>في ثنائيات ـــــ كل واحد منكم يقرأ لزميله. سأمر بين الصفوف لأستمع لقراءاتكم.</vt:lpstr>
      <vt:lpstr>قفوا، سنردد نشيد نشاطنا جميل.</vt:lpstr>
      <vt:lpstr>خذوا الكراسة الصفحة 91.  </vt:lpstr>
      <vt:lpstr> من يقرأ؟  اكتبوا مقاطع حرف الضاد.</vt:lpstr>
      <vt:lpstr>خذوا دفاتر الكتابة. اكتبوا المقاطع. ( يرسم الأستاذ النموذج للمتعلمين المتعثرين على دفاترهم ).  </vt:lpstr>
      <vt:lpstr>تعلمنا اليوم كلمات جديدة، سنستعملها عند التحدث عن أسرتنا. من يذكرني بهذه الكلمات؟ </vt:lpstr>
      <vt:lpstr>تعلمنا أيضا كيف نقرأ ونكتب حرف الضاد. سنملأ   سطر حرف الضاد. رددوا معي.</vt:lpstr>
      <vt:lpstr>في البيت أنجزوا تمارين حرف الضاد على الكراسة ص 90. تدربوا على القراءة والكتابة ص 91.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HP</cp:lastModifiedBy>
  <cp:revision>151</cp:revision>
  <cp:lastPrinted>2025-11-03T17:43:54Z</cp:lastPrinted>
  <dcterms:created xsi:type="dcterms:W3CDTF">2023-09-20T21:35:22Z</dcterms:created>
  <dcterms:modified xsi:type="dcterms:W3CDTF">2025-12-28T13:17:29Z</dcterms:modified>
</cp:coreProperties>
</file>