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0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2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3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4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17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802" r:id="rId6"/>
    <p:sldMasterId id="2147483829" r:id="rId7"/>
    <p:sldMasterId id="2147483845" r:id="rId8"/>
    <p:sldMasterId id="2147483860" r:id="rId9"/>
    <p:sldMasterId id="2147483883" r:id="rId10"/>
    <p:sldMasterId id="2147483901" r:id="rId11"/>
    <p:sldMasterId id="2147483925" r:id="rId12"/>
    <p:sldMasterId id="2147483952" r:id="rId13"/>
    <p:sldMasterId id="2147483994" r:id="rId14"/>
    <p:sldMasterId id="2147483997" r:id="rId15"/>
    <p:sldMasterId id="2147484023" r:id="rId16"/>
    <p:sldMasterId id="2147484025" r:id="rId17"/>
    <p:sldMasterId id="2147484049" r:id="rId18"/>
  </p:sldMasterIdLst>
  <p:notesMasterIdLst>
    <p:notesMasterId r:id="rId92"/>
  </p:notesMasterIdLst>
  <p:sldIdLst>
    <p:sldId id="2147482756" r:id="rId19"/>
    <p:sldId id="2147482631" r:id="rId20"/>
    <p:sldId id="2147482700" r:id="rId21"/>
    <p:sldId id="2134806445" r:id="rId22"/>
    <p:sldId id="2134806253" r:id="rId23"/>
    <p:sldId id="2134806608" r:id="rId24"/>
    <p:sldId id="2147482719" r:id="rId25"/>
    <p:sldId id="2147482482" r:id="rId26"/>
    <p:sldId id="2134806268" r:id="rId27"/>
    <p:sldId id="2147482758" r:id="rId28"/>
    <p:sldId id="2134806453" r:id="rId29"/>
    <p:sldId id="2147482720" r:id="rId30"/>
    <p:sldId id="2147482463" r:id="rId31"/>
    <p:sldId id="2147482759" r:id="rId32"/>
    <p:sldId id="2147482760" r:id="rId33"/>
    <p:sldId id="2147482634" r:id="rId34"/>
    <p:sldId id="2147482635" r:id="rId35"/>
    <p:sldId id="2147482701" r:id="rId36"/>
    <p:sldId id="2134806331" r:id="rId37"/>
    <p:sldId id="2147482746" r:id="rId38"/>
    <p:sldId id="2147482736" r:id="rId39"/>
    <p:sldId id="2147482737" r:id="rId40"/>
    <p:sldId id="2147482747" r:id="rId41"/>
    <p:sldId id="2147482748" r:id="rId42"/>
    <p:sldId id="2147482749" r:id="rId43"/>
    <p:sldId id="2147482750" r:id="rId44"/>
    <p:sldId id="351" r:id="rId45"/>
    <p:sldId id="352" r:id="rId46"/>
    <p:sldId id="2147482511" r:id="rId47"/>
    <p:sldId id="2147482512" r:id="rId48"/>
    <p:sldId id="2147482513" r:id="rId49"/>
    <p:sldId id="2147482514" r:id="rId50"/>
    <p:sldId id="2147482483" r:id="rId51"/>
    <p:sldId id="2147482723" r:id="rId52"/>
    <p:sldId id="2147482724" r:id="rId53"/>
    <p:sldId id="2147482725" r:id="rId54"/>
    <p:sldId id="2147482517" r:id="rId55"/>
    <p:sldId id="2147482528" r:id="rId56"/>
    <p:sldId id="2147482761" r:id="rId57"/>
    <p:sldId id="2134806402" r:id="rId58"/>
    <p:sldId id="2134806403" r:id="rId59"/>
    <p:sldId id="2147482762" r:id="rId60"/>
    <p:sldId id="2134806406" r:id="rId61"/>
    <p:sldId id="2134806415" r:id="rId62"/>
    <p:sldId id="2147482763" r:id="rId63"/>
    <p:sldId id="2147482764" r:id="rId64"/>
    <p:sldId id="2147482765" r:id="rId65"/>
    <p:sldId id="2147482515" r:id="rId66"/>
    <p:sldId id="2147482518" r:id="rId67"/>
    <p:sldId id="2147482520" r:id="rId68"/>
    <p:sldId id="2147482742" r:id="rId69"/>
    <p:sldId id="2147482744" r:id="rId70"/>
    <p:sldId id="2147482485" r:id="rId71"/>
    <p:sldId id="2147482743" r:id="rId72"/>
    <p:sldId id="2147482729" r:id="rId73"/>
    <p:sldId id="2147482730" r:id="rId74"/>
    <p:sldId id="2147482731" r:id="rId75"/>
    <p:sldId id="2147482732" r:id="rId76"/>
    <p:sldId id="2147482751" r:id="rId77"/>
    <p:sldId id="2147482484" r:id="rId78"/>
    <p:sldId id="2147482637" r:id="rId79"/>
    <p:sldId id="2147482638" r:id="rId80"/>
    <p:sldId id="2134806418" r:id="rId81"/>
    <p:sldId id="2134806416" r:id="rId82"/>
    <p:sldId id="2147482529" r:id="rId83"/>
    <p:sldId id="2147482733" r:id="rId84"/>
    <p:sldId id="2147482439" r:id="rId85"/>
    <p:sldId id="2147482694" r:id="rId86"/>
    <p:sldId id="2147482734" r:id="rId87"/>
    <p:sldId id="2134806317" r:id="rId88"/>
    <p:sldId id="2134806458" r:id="rId89"/>
    <p:sldId id="2147482738" r:id="rId90"/>
    <p:sldId id="2147482625" r:id="rId91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93"/>
      <p:bold r:id="rId94"/>
    </p:embeddedFont>
    <p:embeddedFont>
      <p:font typeface="Dosis Medium" panose="020B0604020202020204" charset="0"/>
      <p:regular r:id="rId95"/>
    </p:embeddedFont>
    <p:embeddedFont>
      <p:font typeface="Dosis" panose="020B0604020202020204" charset="0"/>
      <p:regular r:id="rId96"/>
      <p:bold r:id="rId97"/>
    </p:embeddedFont>
    <p:embeddedFont>
      <p:font typeface="Modern Love" panose="020B0604020202020204" charset="0"/>
      <p:regular r:id="rId98"/>
    </p:embeddedFont>
    <p:embeddedFont>
      <p:font typeface="Noto Sans Symbols" panose="020B0604020202020204" charset="0"/>
      <p:regular r:id="rId99"/>
      <p:bold r:id="rId100"/>
    </p:embeddedFont>
    <p:embeddedFont>
      <p:font typeface="Dosis ExtraBold" panose="020B0604020202020204" charset="0"/>
      <p:bold r:id="rId101"/>
    </p:embeddedFont>
    <p:embeddedFont>
      <p:font typeface="Calibri" panose="020F0502020204030204" pitchFamily="34" charset="0"/>
      <p:regular r:id="rId102"/>
      <p:bold r:id="rId103"/>
      <p:italic r:id="rId104"/>
      <p:boldItalic r:id="rId105"/>
    </p:embeddedFont>
    <p:embeddedFont>
      <p:font typeface="Calibri Light" panose="020F0302020204030204" pitchFamily="34" charset="0"/>
      <p:regular r:id="rId106"/>
      <p:italic r:id="rId107"/>
    </p:embeddedFont>
    <p:embeddedFont>
      <p:font typeface="Dosis SemiBold" panose="020B0604020202020204" charset="0"/>
      <p:bold r:id="rId10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106585"/>
    <a:srgbClr val="FFFFFF"/>
    <a:srgbClr val="0097B2"/>
    <a:srgbClr val="1E3F48"/>
    <a:srgbClr val="7FB9BE"/>
    <a:srgbClr val="4C5155"/>
    <a:srgbClr val="D6E9EA"/>
    <a:srgbClr val="F6F6F6"/>
    <a:srgbClr val="70B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15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font" Target="fonts/font3.fntdata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font" Target="fonts/font11.fntdata"/><Relationship Id="rId108" Type="http://schemas.openxmlformats.org/officeDocument/2006/relationships/font" Target="fonts/font16.fntdata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font" Target="fonts/font1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presProps" Target="presProps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viewProps" Target="viewProps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30/12/2025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31" name="Google Shape;213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23895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EE56C4B4-F128-398A-7581-F1815941D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>
            <a:extLst>
              <a:ext uri="{FF2B5EF4-FFF2-40B4-BE49-F238E27FC236}">
                <a16:creationId xmlns:a16="http://schemas.microsoft.com/office/drawing/2014/main" xmlns="" id="{03E0AD6F-9F7C-7D5D-AC56-8BC5CD1493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>
            <a:extLst>
              <a:ext uri="{FF2B5EF4-FFF2-40B4-BE49-F238E27FC236}">
                <a16:creationId xmlns:a16="http://schemas.microsoft.com/office/drawing/2014/main" xmlns="" id="{7A08858E-683D-9C5A-9F35-83352BA0D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0152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5987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143F7962-2AB7-F587-F512-8D2A3472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>
            <a:extLst>
              <a:ext uri="{FF2B5EF4-FFF2-40B4-BE49-F238E27FC236}">
                <a16:creationId xmlns:a16="http://schemas.microsoft.com/office/drawing/2014/main" xmlns="" id="{3347D3FD-EF99-6D7C-D72A-60E1E61F50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>
            <a:extLst>
              <a:ext uri="{FF2B5EF4-FFF2-40B4-BE49-F238E27FC236}">
                <a16:creationId xmlns:a16="http://schemas.microsoft.com/office/drawing/2014/main" xmlns="" id="{75919FF0-0838-C42B-F13A-878399B522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267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CF2A556A-0D49-32F9-C45D-3E711E8D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>
            <a:extLst>
              <a:ext uri="{FF2B5EF4-FFF2-40B4-BE49-F238E27FC236}">
                <a16:creationId xmlns:a16="http://schemas.microsoft.com/office/drawing/2014/main" xmlns="" id="{3EB569B3-3F84-5BA8-47D0-100F7BECC6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>
            <a:extLst>
              <a:ext uri="{FF2B5EF4-FFF2-40B4-BE49-F238E27FC236}">
                <a16:creationId xmlns:a16="http://schemas.microsoft.com/office/drawing/2014/main" xmlns="" id="{057C7F28-A9DD-F6FC-2712-98C87AB9E1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75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85" name="Google Shape;218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076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93" name="Google Shape;2193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53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27" name="Google Shape;222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2167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35" name="Google Shape;2235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187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44" name="Google Shape;2244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8765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53" name="Google Shape;225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8513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96" name="Google Shape;2296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8429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05" name="Google Shape;2305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018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png"/></Relationships>
</file>

<file path=ppt/slideLayouts/_rels/slideLayout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.png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03924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78930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0044817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15743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087346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585619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468969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86077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311050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69321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43506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75208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683264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742790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891635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8196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12497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827194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65742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132392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797805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557509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61165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6321435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4433321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9733824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712455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162196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135174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84452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02750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62688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4333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5572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7000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9713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997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3229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3183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014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222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101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5714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48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11884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1E30D09C-76B2-0102-DF12-1F1AC51167B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E0CEF04-EAC3-64F3-74FA-4B254E15EA5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CB33FA5F-B6A4-25A0-FCCF-B457BE904B3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F3D1EDB9-A976-153B-7DB2-A924A58A286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79A27181-4761-B93B-6284-937E15D87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28430F13-0E59-C4F7-98BF-0355B6ED24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C5C73C01-6B60-36B8-3586-FB96EEE42F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EF2E698A-7B09-6F57-54CF-1CD0546CD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C02E2E23-869C-14C8-77BA-85B097923A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06A85C68-B6F4-94AC-102C-225BC91051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2E8FEFFF-D20D-DA92-B416-4929E7ECF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E7F43464-E084-EAA2-0FCA-3CB6EAA19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17BB59F2-ADED-C1C7-1F7B-EF0547035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EA3C42A9-E3F5-A91E-E1E8-9CCA0FCB5F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97012BBB-806E-6756-A327-A5368EDB2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98BE75A5-996A-BD10-DA58-D8AB2865DE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534267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898327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546180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696555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157839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94853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7097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143277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00168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208140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95153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675178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97583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2475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980692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68366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17621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04463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43576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585269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089670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693432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411277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365546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455482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143311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851873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4743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047944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23510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149886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646476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9169214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71207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65957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569251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17340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69470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008692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5169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46073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253895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18096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7764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630853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912462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17311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921917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7423492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907096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51922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98084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4926396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07155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21410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469941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25473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486436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196956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6489700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95398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6308383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3211165" y="2160000"/>
            <a:ext cx="1922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3178442" y="3643281"/>
            <a:ext cx="1920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912343" y="5123575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277761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52ED80C0-3B4C-3036-01A5-1F37374145A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4297FA55-5B79-22F2-F6ED-B2D3F4682C3B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C40D31A6-CE8E-5100-4F26-6FA6D76DA21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56CBFBF-AFEE-3366-64D1-DD3D0D326A1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8586B20C-E7BB-B0C0-AB4C-D4BE0863F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EC50F6AC-B2E9-BBB6-CD70-83853AB752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F868F9F2-B468-D1F7-AEBA-1A83979188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1396B05B-CCB2-7A24-BF51-622B888CAB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6D472B76-9E02-0FDE-FEF3-D6E747C271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D92535DB-640F-3B2A-2D6A-F35A7E4266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F114D985-926D-03EF-5967-B980ECCB9C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798F4A3-4894-1F1B-70AE-839B739185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A231085F-1AF5-C644-B029-1C4EDEB966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3082CA9A-3E77-3092-A0E5-DEDE0653ED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D08D24DA-2244-DCEE-9208-A28B7B65AB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A133BF68-2054-D590-F88A-635B68431F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820413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643278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96620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558141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92675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537352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22849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51194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685768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9628937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204132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2E898A7C-A1F4-76BB-2DA5-A41E24E69C6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A2F14461-A6C8-ACAF-2C0C-6AB85A530704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36AD2EDB-5B3E-83E6-50F3-536F05BA8ED9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3F54D6B1-AC9E-DB15-30C5-90A750D37A24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79323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F6169E9-0960-5083-4683-57FB9D2FA34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3759312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490F8EEF-117F-3D45-0196-A8839D509C13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039301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99112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104011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925817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9778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616655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202511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540365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21988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8763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501875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62749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045459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3211165" y="2160000"/>
            <a:ext cx="1922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3178442" y="3643281"/>
            <a:ext cx="1920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912343" y="5123575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592002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xmlns="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745606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118102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104755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060354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38129693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35864169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6940587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17625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0536291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01443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0380778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408013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799553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3136268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309730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0055565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4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xmlns="" id="{E9B47BC0-4CDB-8E77-5315-57EB11D6A9D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0704082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96057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xmlns="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989789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7539772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1825024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7568028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52681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477704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1944752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9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4514513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4758438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970464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3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0" name="Google Shape;850;p23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1" name="Google Shape;851;p23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2" name="Google Shape;852;p23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3" name="Google Shape;853;p23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4" name="Google Shape;854;p23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05CA8537-2A5F-9322-4CF8-035BFF12B5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2104672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5136332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456079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5637254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5687866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1256554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4245524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4800839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1043209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788157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441390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653291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87936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2610351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2875D194-7997-DD02-E195-33204ECB2A3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6671275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6414184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A1B23DE-73CA-FD9C-1432-06C0605DA7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9855895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5530F24-093A-3F34-CB95-8334208992B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231590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5" name="Google Shape;595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B1B6349-2885-E8E1-A65E-09BCC30E9E6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4845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5" name="Google Shape;605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6348058-6946-F8DA-0C61-0BE716766B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11443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0" name="Google Shape;610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144EE7AF-75EF-4A2C-5736-327FBE1E71A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8168815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6" name="Google Shape;616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7" name="Google Shape;617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8" name="Google Shape;618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9" name="Google Shape;619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1" name="Google Shape;621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2" name="Google Shape;622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3" name="Google Shape;623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33566A7-4D1F-4B2E-E0EA-231F57BD2EF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893685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8" name="Google Shape;628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9" name="Google Shape;629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0" name="Google Shape;630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6C3702E-1685-96C7-E4BA-9C9A9D452B7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4859256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21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5" name="Google Shape;635;p21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6" name="Google Shape;636;p21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7" name="Google Shape;637;p21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8" name="Google Shape;638;p21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9" name="Google Shape;639;p21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0" name="Google Shape;640;p21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Google Shape;641;p21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AD310E4-52D6-DEC9-9706-19CEB3FB04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0492197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1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6" name="Google Shape;646;p21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7" name="Google Shape;647;p21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8" name="Google Shape;648;p21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9" name="Google Shape;649;p21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0" name="Google Shape;650;p21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46F32C5-EEF6-B0E2-DF03-187595F85A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992782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5" name="Google Shape;655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6" name="Google Shape;656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7" name="Google Shape;657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8" name="Google Shape;658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9" name="Google Shape;659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0" name="Google Shape;660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1" name="Google Shape;661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F9311D2-C5C4-3ED8-A353-09595F24EF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427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6" name="Google Shape;666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7" name="Google Shape;667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8" name="Google Shape;668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9" name="Google Shape;669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0" name="Google Shape;670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4" name="Google Shape;674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BB8FE4D-8C97-D347-FE42-754D011231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9701459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9" name="Google Shape;679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0" name="Google Shape;680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1" name="Google Shape;681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2" name="Google Shape;682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EA8A9FC-CB83-74F0-D640-C70E66A4B9B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5128468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7" name="Google Shape;687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8" name="Google Shape;688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9" name="Google Shape;689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0" name="Google Shape;690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1" name="Google Shape;691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0A46497-0E5B-7945-8662-96DF0534B2A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994620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0" name="Google Shape;700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1" name="Google Shape;701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2" name="Google Shape;702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3" name="Google Shape;703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4" name="Google Shape;704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5" name="Google Shape;705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6" name="Google Shape;706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7" name="Google Shape;707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3419C79-9561-0AE3-E0EC-81285011455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682517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2" name="Google Shape;712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3" name="Google Shape;713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4" name="Google Shape;714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5" name="Google Shape;715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6" name="Google Shape;716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7" name="Google Shape;717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8" name="Google Shape;718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9" name="Google Shape;719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E94D056-16D2-E803-68C4-E2624B0718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8558538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4" name="Google Shape;724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5" name="Google Shape;725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6" name="Google Shape;726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7" name="Google Shape;727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8" name="Google Shape;728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9" name="Google Shape;729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0" name="Google Shape;730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1" name="Google Shape;731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3" name="Google Shape;733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4" name="Google Shape;734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5" name="Google Shape;735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6" name="Google Shape;736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7" name="Google Shape;737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8" name="Google Shape;738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9" name="Google Shape;739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0" name="Google Shape;740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8D065A4-5840-07A5-4C82-FA1313CAE3A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790320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2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7" name="Google Shape;747;p22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22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49" name="Google Shape;749;p22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22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1" name="Google Shape;751;p22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2" name="Google Shape;752;p22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3" name="Google Shape;753;p22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3917416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7" name="Google Shape;757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758" name="Google Shape;75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759" name="Google Shape;759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22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1" name="Google Shape;761;p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22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3" name="Google Shape;763;p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2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65" name="Google Shape;765;p22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6" name="Google Shape;766;p22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7" name="Google Shape;767;p22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8" name="Google Shape;768;p22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22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22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315DF2E1-6FC4-6AA5-2957-0894C1CCA6F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378041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631882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5510676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127017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6614404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6663507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975970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984204575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728137755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287924726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851603227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702041766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397459302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4966350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1343831931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9519971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8456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560686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429206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151748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842372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9206061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0094392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432023"/>
      </p:ext>
    </p:extLst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1420248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9876945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168906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91818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2778371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216209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85059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064862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261783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80187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0174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8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8.xml"/><Relationship Id="rId21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5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Relationship Id="rId27" Type="http://schemas.openxmlformats.org/officeDocument/2006/relationships/image" Target="../media/image1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image" Target="../media/image18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18" Type="http://schemas.openxmlformats.org/officeDocument/2006/relationships/slideLayout" Target="../slideLayouts/slideLayout265.xml"/><Relationship Id="rId26" Type="http://schemas.openxmlformats.org/officeDocument/2006/relationships/theme" Target="../theme/theme15.xml"/><Relationship Id="rId3" Type="http://schemas.openxmlformats.org/officeDocument/2006/relationships/slideLayout" Target="../slideLayouts/slideLayout250.xml"/><Relationship Id="rId21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64.xml"/><Relationship Id="rId25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20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24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23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57.xml"/><Relationship Id="rId19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Relationship Id="rId22" Type="http://schemas.openxmlformats.org/officeDocument/2006/relationships/slideLayout" Target="../slideLayouts/slideLayout269.xml"/><Relationship Id="rId27" Type="http://schemas.openxmlformats.org/officeDocument/2006/relationships/image" Target="../media/image22.jpg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1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75.xml"/><Relationship Id="rId21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17" Type="http://schemas.openxmlformats.org/officeDocument/2006/relationships/slideLayout" Target="../slideLayouts/slideLayout289.xml"/><Relationship Id="rId25" Type="http://schemas.openxmlformats.org/officeDocument/2006/relationships/image" Target="../media/image22.jpg"/><Relationship Id="rId2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288.xml"/><Relationship Id="rId20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287.xml"/><Relationship Id="rId23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82.xml"/><Relationship Id="rId19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6.xml"/><Relationship Id="rId22" Type="http://schemas.openxmlformats.org/officeDocument/2006/relationships/slideLayout" Target="../slideLayouts/slideLayout2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13" Type="http://schemas.openxmlformats.org/officeDocument/2006/relationships/slideLayout" Target="../slideLayouts/slideLayout308.xml"/><Relationship Id="rId18" Type="http://schemas.openxmlformats.org/officeDocument/2006/relationships/slideLayout" Target="../slideLayouts/slideLayout313.xml"/><Relationship Id="rId26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298.xml"/><Relationship Id="rId21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7.xml"/><Relationship Id="rId17" Type="http://schemas.openxmlformats.org/officeDocument/2006/relationships/slideLayout" Target="../slideLayouts/slideLayout312.xml"/><Relationship Id="rId25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297.xml"/><Relationship Id="rId16" Type="http://schemas.openxmlformats.org/officeDocument/2006/relationships/slideLayout" Target="../slideLayouts/slideLayout311.xml"/><Relationship Id="rId20" Type="http://schemas.openxmlformats.org/officeDocument/2006/relationships/slideLayout" Target="../slideLayouts/slideLayout315.xml"/><Relationship Id="rId29" Type="http://schemas.openxmlformats.org/officeDocument/2006/relationships/image" Target="../media/image10.jpg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24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00.xml"/><Relationship Id="rId15" Type="http://schemas.openxmlformats.org/officeDocument/2006/relationships/slideLayout" Target="../slideLayouts/slideLayout310.xml"/><Relationship Id="rId23" Type="http://schemas.openxmlformats.org/officeDocument/2006/relationships/slideLayout" Target="../slideLayouts/slideLayout318.xml"/><Relationship Id="rId28" Type="http://schemas.openxmlformats.org/officeDocument/2006/relationships/theme" Target="../theme/theme18.xml"/><Relationship Id="rId10" Type="http://schemas.openxmlformats.org/officeDocument/2006/relationships/slideLayout" Target="../slideLayouts/slideLayout305.xml"/><Relationship Id="rId19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Relationship Id="rId14" Type="http://schemas.openxmlformats.org/officeDocument/2006/relationships/slideLayout" Target="../slideLayouts/slideLayout309.xml"/><Relationship Id="rId22" Type="http://schemas.openxmlformats.org/officeDocument/2006/relationships/slideLayout" Target="../slideLayouts/slideLayout317.xml"/><Relationship Id="rId27" Type="http://schemas.openxmlformats.org/officeDocument/2006/relationships/slideLayout" Target="../slideLayouts/slideLayout3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30/12/2025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39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3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056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  <p:sldLayoutId id="2147483948" r:id="rId23"/>
    <p:sldLayoutId id="2147483949" r:id="rId24"/>
    <p:sldLayoutId id="2147483951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76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33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5" r:id="rId1"/>
    <p:sldLayoutId id="2147483996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2774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  <p:sldLayoutId id="2147484015" r:id="rId18"/>
    <p:sldLayoutId id="2147484016" r:id="rId19"/>
    <p:sldLayoutId id="2147484017" r:id="rId20"/>
    <p:sldLayoutId id="2147484018" r:id="rId21"/>
    <p:sldLayoutId id="2147484019" r:id="rId22"/>
    <p:sldLayoutId id="2147484020" r:id="rId23"/>
    <p:sldLayoutId id="2147484021" r:id="rId24"/>
    <p:sldLayoutId id="2147484022" r:id="rId2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983708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2187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9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13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  <p:sldLayoutId id="2147484067" r:id="rId18"/>
    <p:sldLayoutId id="2147484068" r:id="rId19"/>
    <p:sldLayoutId id="2147484069" r:id="rId20"/>
    <p:sldLayoutId id="2147484070" r:id="rId21"/>
    <p:sldLayoutId id="2147484071" r:id="rId22"/>
    <p:sldLayoutId id="2147484072" r:id="rId23"/>
    <p:sldLayoutId id="2147484073" r:id="rId24"/>
    <p:sldLayoutId id="2147484074" r:id="rId25"/>
    <p:sldLayoutId id="2147484075" r:id="rId26"/>
    <p:sldLayoutId id="2147484077" r:id="rId2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20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7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0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4078" r:id="rId23"/>
    <p:sldLayoutId id="2147484080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62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9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30/12/2025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829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81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0.png"/><Relationship Id="rId7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3.png"/><Relationship Id="rId11" Type="http://schemas.openxmlformats.org/officeDocument/2006/relationships/image" Target="../media/image55.png"/><Relationship Id="rId5" Type="http://schemas.openxmlformats.org/officeDocument/2006/relationships/image" Target="../media/image32.png"/><Relationship Id="rId10" Type="http://schemas.openxmlformats.org/officeDocument/2006/relationships/image" Target="../media/image54.png"/><Relationship Id="rId4" Type="http://schemas.openxmlformats.org/officeDocument/2006/relationships/image" Target="../media/image31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33.png"/><Relationship Id="rId10" Type="http://schemas.openxmlformats.org/officeDocument/2006/relationships/image" Target="../media/image55.png"/><Relationship Id="rId4" Type="http://schemas.openxmlformats.org/officeDocument/2006/relationships/image" Target="../media/image32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33.png"/><Relationship Id="rId10" Type="http://schemas.openxmlformats.org/officeDocument/2006/relationships/image" Target="../media/image55.png"/><Relationship Id="rId4" Type="http://schemas.openxmlformats.org/officeDocument/2006/relationships/image" Target="../media/image32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85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70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38.gif"/><Relationship Id="rId10" Type="http://schemas.openxmlformats.org/officeDocument/2006/relationships/image" Target="../media/image60.png"/><Relationship Id="rId4" Type="http://schemas.openxmlformats.org/officeDocument/2006/relationships/image" Target="../media/image44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47.xml"/><Relationship Id="rId6" Type="http://schemas.openxmlformats.org/officeDocument/2006/relationships/image" Target="../media/image32.png"/><Relationship Id="rId5" Type="http://schemas.openxmlformats.org/officeDocument/2006/relationships/image" Target="../media/image62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9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9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png"/><Relationship Id="rId11" Type="http://schemas.openxmlformats.org/officeDocument/2006/relationships/image" Target="../media/image74.png"/><Relationship Id="rId5" Type="http://schemas.openxmlformats.org/officeDocument/2006/relationships/image" Target="../media/image66.png"/><Relationship Id="rId10" Type="http://schemas.openxmlformats.org/officeDocument/2006/relationships/image" Target="../media/image9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5" Type="http://schemas.openxmlformats.org/officeDocument/2006/relationships/image" Target="../media/image66.png"/><Relationship Id="rId10" Type="http://schemas.openxmlformats.org/officeDocument/2006/relationships/image" Target="../media/image9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6.png"/><Relationship Id="rId4" Type="http://schemas.openxmlformats.org/officeDocument/2006/relationships/image" Target="../media/image65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png"/><Relationship Id="rId11" Type="http://schemas.openxmlformats.org/officeDocument/2006/relationships/image" Target="../media/image76.png"/><Relationship Id="rId5" Type="http://schemas.openxmlformats.org/officeDocument/2006/relationships/image" Target="../media/image66.png"/><Relationship Id="rId10" Type="http://schemas.openxmlformats.org/officeDocument/2006/relationships/image" Target="../media/image9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47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0.png"/><Relationship Id="rId7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0.png"/><Relationship Id="rId7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0.png"/><Relationship Id="rId7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2.png"/><Relationship Id="rId7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33.png"/><Relationship Id="rId4" Type="http://schemas.openxmlformats.org/officeDocument/2006/relationships/image" Target="../media/image83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0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85.png"/><Relationship Id="rId4" Type="http://schemas.openxmlformats.org/officeDocument/2006/relationships/image" Target="../media/image31.png"/><Relationship Id="rId9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0.png"/><Relationship Id="rId7" Type="http://schemas.openxmlformats.org/officeDocument/2006/relationships/image" Target="../media/image8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0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0.png"/><Relationship Id="rId7" Type="http://schemas.openxmlformats.org/officeDocument/2006/relationships/image" Target="../media/image9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microsoft.com/office/2007/relationships/hdphoto" Target="../media/hdphoto7.wdp"/><Relationship Id="rId7" Type="http://schemas.openxmlformats.org/officeDocument/2006/relationships/image" Target="../media/image3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97.png"/><Relationship Id="rId4" Type="http://schemas.openxmlformats.org/officeDocument/2006/relationships/image" Target="../media/image30.png"/><Relationship Id="rId9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05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38.gif"/><Relationship Id="rId10" Type="http://schemas.openxmlformats.org/officeDocument/2006/relationships/image" Target="../media/image98.png"/><Relationship Id="rId4" Type="http://schemas.openxmlformats.org/officeDocument/2006/relationships/image" Target="../media/image39.png"/><Relationship Id="rId9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05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3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04.png"/><Relationship Id="rId4" Type="http://schemas.openxmlformats.org/officeDocument/2006/relationships/image" Target="../media/image30.png"/><Relationship Id="rId9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3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33.png"/><Relationship Id="rId4" Type="http://schemas.openxmlformats.org/officeDocument/2006/relationships/image" Target="../media/image77.png"/><Relationship Id="rId9" Type="http://schemas.openxmlformats.org/officeDocument/2006/relationships/image" Target="../media/image3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1.png"/><Relationship Id="rId7" Type="http://schemas.openxmlformats.org/officeDocument/2006/relationships/image" Target="../media/image10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0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8.gif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85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38.gif"/><Relationship Id="rId10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E23A2EB-E0EC-DF0F-7D62-5C909AC22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EA3BF2-7568-D5AC-570B-174F9390A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AB067A9B-3EE9-5AD8-CD9F-4FBAFCEE4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50498"/>
            <a:ext cx="6840000" cy="629728"/>
          </a:xfrm>
        </p:spPr>
        <p:txBody>
          <a:bodyPr>
            <a:normAutofit/>
          </a:bodyPr>
          <a:lstStyle/>
          <a:p>
            <a:pPr marL="0" marR="0" indent="0">
              <a:spcAft>
                <a:spcPts val="0"/>
              </a:spcAft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أين زرعت فاتن البذرة؟ أحسنتم: زرعت فاتن البذرة في حديقة المنزل.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DC772E4-594B-6BDD-AE01-BFB6153653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E538001-E7E0-6EAD-6988-16396429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6516E9-A190-7345-C387-5B613D169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7F4812C-6C9F-39D5-4DA3-F6C813762C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68A67A6-0030-B1C2-C6EE-BDF6568DF5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38A76E-1714-04E6-3D7B-F45D28BDD5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1616BD-B055-6DA4-6795-EFB803B9C4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71AA499-D17E-023D-AD62-D4222C13ACF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BCF4CAC-0791-782C-F53A-7FEB23328A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0070FD2-DE6F-3314-449A-83242AFE3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01" y="2277129"/>
            <a:ext cx="4254582" cy="3453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509606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indent="0">
              <a:spcAft>
                <a:spcPts val="0"/>
              </a:spcAft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في المنزل نجد غرفة وحديقة المنزل ونجد مرافق أخرى.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C512DB8-D807-BB80-91C6-DCC5F44442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61DAD-DB5F-2D8C-3E7A-3FDC1876C2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E9610AE-A34E-AE05-6FB1-4895109FA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34ED677-856D-53F9-2112-318B54A788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A7218C0-1017-9A38-04C3-7E679073DA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3EBDC9C-BD8C-ECBE-1517-01E2DECBBE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982BE04-BC04-EB9E-BDDF-9784CFC283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43A50E-2D3C-1021-4742-F17381C6055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B5F2641-CDFA-37B6-F1F3-1B5028FBF19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F44CE1F-78B1-6937-644A-1B9BD16A92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72" y="2396889"/>
            <a:ext cx="3253444" cy="281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B2D0044-BF92-13F6-50A3-F33222655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4" y="2425959"/>
            <a:ext cx="3415228" cy="2772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199786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2F3DAC5-20EE-9982-22BA-0ADE60228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828000"/>
            <a:ext cx="7152622" cy="612000"/>
          </a:xfrm>
        </p:spPr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هذه مرافق المنزل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: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 هذا مطبخ - هذه غرفة الجلوس– هذه حديقة المنزل– هذه غرفة النوم–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هذا حمام. 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4DEE16E-D7AC-1E85-75F8-7D926892F8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6F9F8CD-C1F7-EC3E-81E1-363A7416CF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D5E6F9B-BE6F-FBFB-F87E-3D8FEBE5D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758DE9B-5FB2-4024-47B5-8516096777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C6B09B1-366E-2761-C4FA-1B00736707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D993F76-51EB-2547-1170-2B8BB410C4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078ECD-E017-D146-F313-E6A617930D4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051CCD7-2DAA-7252-5589-761D4AB8BF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80CCED8-E42A-F255-E86E-843F74D8E04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 descr="Une image contenant dessin humoristique, maison&#10;&#10;Le contenu généré par l’IA peut être incorrect.">
            <a:extLst>
              <a:ext uri="{FF2B5EF4-FFF2-40B4-BE49-F238E27FC236}">
                <a16:creationId xmlns:a16="http://schemas.microsoft.com/office/drawing/2014/main" xmlns="" id="{31F7F676-CB3C-0FA8-4498-F4E9760BC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57" y="2058546"/>
            <a:ext cx="8050486" cy="418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1604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CD3B9D-6035-706E-980A-73228638F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6E44EDA-D22C-7635-343F-527286160A8C}"/>
              </a:ext>
            </a:extLst>
          </p:cNvPr>
          <p:cNvSpPr txBox="1"/>
          <p:nvPr/>
        </p:nvSpPr>
        <p:spPr>
          <a:xfrm>
            <a:off x="3883379" y="3610053"/>
            <a:ext cx="1260000" cy="918642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200" dirty="0"/>
              <a:t>مَرافِقُ </a:t>
            </a:r>
          </a:p>
          <a:p>
            <a:r>
              <a:rPr lang="ar-MA" sz="3200" dirty="0"/>
              <a:t>الْمَنْزِلِ</a:t>
            </a:r>
            <a:endParaRPr lang="fr-MA" sz="3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E345DD80-71CB-3324-30DA-FFF4176F0614}"/>
              </a:ext>
            </a:extLst>
          </p:cNvPr>
          <p:cNvSpPr txBox="1"/>
          <p:nvPr/>
        </p:nvSpPr>
        <p:spPr>
          <a:xfrm>
            <a:off x="5808785" y="3749548"/>
            <a:ext cx="121830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xmlns="" id="{22A976B8-349D-54C1-D394-E93718F3F900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2861367" y="2964022"/>
            <a:ext cx="1022012" cy="110535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xmlns="" id="{65DE7836-C14C-FD50-2584-B069B23AA29B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513379" y="4528695"/>
            <a:ext cx="0" cy="53690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xmlns="" id="{4C6CED85-502A-950E-8798-BF2713D52B48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143379" y="2855578"/>
            <a:ext cx="922177" cy="1213796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BC4985B6-DF06-E304-ECD3-C6852EF10B8E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143379" y="4069374"/>
            <a:ext cx="935066" cy="996223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xmlns="" id="{8B0C6876-ECA3-CB4C-B090-6859C94D0408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2721428" y="4069374"/>
            <a:ext cx="1161951" cy="88120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r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r" defTabSz="514337" rtl="1">
              <a:lnSpc>
                <a:spcPct val="90000"/>
              </a:lnSpc>
              <a:spcBef>
                <a:spcPct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سأقرأ شبكة مرافق المنزل.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E51E93F-CCEA-F864-9127-615ADF7A9E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EF98EB6F-7241-E3B1-B52B-8226938D0199}"/>
              </a:ext>
            </a:extLst>
          </p:cNvPr>
          <p:cNvSpPr txBox="1"/>
          <p:nvPr/>
        </p:nvSpPr>
        <p:spPr>
          <a:xfrm>
            <a:off x="3860639" y="6135411"/>
            <a:ext cx="1420989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غُرْفَةُ الْجُلوسِ</a:t>
            </a:r>
            <a:endParaRPr lang="fr-MA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D7B5E98B-C2DC-A16F-7E9C-2AB49DD8A36D}"/>
              </a:ext>
            </a:extLst>
          </p:cNvPr>
          <p:cNvSpPr txBox="1"/>
          <p:nvPr/>
        </p:nvSpPr>
        <p:spPr>
          <a:xfrm>
            <a:off x="1330343" y="5629424"/>
            <a:ext cx="1429574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حَمّامٌ</a:t>
            </a:r>
            <a:endParaRPr lang="fr-MA" sz="2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93261D62-2B77-4902-642E-FF4AE9ACEC52}"/>
              </a:ext>
            </a:extLst>
          </p:cNvPr>
          <p:cNvSpPr txBox="1"/>
          <p:nvPr/>
        </p:nvSpPr>
        <p:spPr>
          <a:xfrm>
            <a:off x="6200886" y="5614623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غُرْفَةُ الضُّيوفِ</a:t>
            </a:r>
            <a:endParaRPr lang="fr-MA" sz="24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7C9CCBED-6862-BD68-2244-7CAA4CC85DE2}"/>
              </a:ext>
            </a:extLst>
          </p:cNvPr>
          <p:cNvSpPr txBox="1"/>
          <p:nvPr/>
        </p:nvSpPr>
        <p:spPr>
          <a:xfrm>
            <a:off x="1441201" y="3178053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حَديقَةُ الْمَنْزِلِ</a:t>
            </a:r>
            <a:endParaRPr lang="fr-MA" sz="2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2551DE65-A069-FF40-2DC4-5D3AB61ABEDA}"/>
              </a:ext>
            </a:extLst>
          </p:cNvPr>
          <p:cNvSpPr txBox="1"/>
          <p:nvPr/>
        </p:nvSpPr>
        <p:spPr>
          <a:xfrm>
            <a:off x="6189203" y="3293042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غُرْفَةُ النَّوْمِ</a:t>
            </a:r>
            <a:endParaRPr lang="fr-MA" sz="28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D81C2E75-B6F8-1F98-E8BD-34CA2699FFF2}"/>
              </a:ext>
            </a:extLst>
          </p:cNvPr>
          <p:cNvSpPr txBox="1"/>
          <p:nvPr/>
        </p:nvSpPr>
        <p:spPr>
          <a:xfrm>
            <a:off x="3883378" y="2514562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اَلْمَطْبَخُ</a:t>
            </a:r>
            <a:endParaRPr lang="fr-MA" sz="2400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xmlns="" id="{FD739105-B0B3-110A-CFE9-55034757B1C2}"/>
              </a:ext>
            </a:extLst>
          </p:cNvPr>
          <p:cNvCxnSpPr>
            <a:cxnSpLocks/>
            <a:stCxn id="17" idx="0"/>
            <a:endCxn id="28" idx="2"/>
          </p:cNvCxnSpPr>
          <p:nvPr/>
        </p:nvCxnSpPr>
        <p:spPr>
          <a:xfrm flipH="1" flipV="1">
            <a:off x="4513378" y="2946562"/>
            <a:ext cx="1" cy="663491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5134CFB6-FC7E-83F6-00A4-4350B53B03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16881973-E89A-1B9F-0C4D-DA2912685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E924A21A-F3FD-241A-51C7-CB0C43BFDB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xmlns="" id="{E3E8EFA0-4E8D-40D3-1704-B474445689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D58ED9C7-9F66-FF24-F64C-D1E69E7453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AEE5F118-22DC-C150-151A-D47F9EED08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2666806-C139-88E6-EB9C-A7D34FB0FF2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E046923D-B1B8-5FA3-7ECC-F9C9B523B44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décoration d’intérieur, capture d’écran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52AF546-23DF-6984-F1D3-FD0197DC9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790" y="4661430"/>
            <a:ext cx="1272663" cy="852337"/>
          </a:xfrm>
          <a:prstGeom prst="rect">
            <a:avLst/>
          </a:prstGeom>
        </p:spPr>
      </p:pic>
      <p:pic>
        <p:nvPicPr>
          <p:cNvPr id="4" name="Image 3" descr="Une image contenant intérieur, décoration d’intérieur, canapé, Canapé-lit&#10;&#10;Le contenu généré par l’IA peut être incorrect.">
            <a:extLst>
              <a:ext uri="{FF2B5EF4-FFF2-40B4-BE49-F238E27FC236}">
                <a16:creationId xmlns:a16="http://schemas.microsoft.com/office/drawing/2014/main" xmlns="" id="{F37657EC-0829-9453-181B-94CEE7A69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6676" y="5212225"/>
            <a:ext cx="1268914" cy="834398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 descr="Une image contenant dessin humoristique, intérieur, meubles, pièce&#10;&#10;Le contenu généré par l’IA peut être incorrect.">
            <a:extLst>
              <a:ext uri="{FF2B5EF4-FFF2-40B4-BE49-F238E27FC236}">
                <a16:creationId xmlns:a16="http://schemas.microsoft.com/office/drawing/2014/main" xmlns="" id="{02EB7121-4023-DE26-D8DD-B6B2073395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3790" y="2316130"/>
            <a:ext cx="1287096" cy="886567"/>
          </a:xfrm>
          <a:prstGeom prst="rect">
            <a:avLst/>
          </a:prstGeom>
        </p:spPr>
      </p:pic>
      <p:pic>
        <p:nvPicPr>
          <p:cNvPr id="6" name="Image 5" descr="Une image contenant électroménager, appareil de cuisine, Électroménager, Comptoir&#10;&#10;Le contenu généré par l’IA peut être incorrect.">
            <a:extLst>
              <a:ext uri="{FF2B5EF4-FFF2-40B4-BE49-F238E27FC236}">
                <a16:creationId xmlns:a16="http://schemas.microsoft.com/office/drawing/2014/main" xmlns="" id="{7E734C34-B822-0C14-69C3-D6EE6D251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378" y="1610256"/>
            <a:ext cx="1260000" cy="850348"/>
          </a:xfrm>
          <a:prstGeom prst="rect">
            <a:avLst/>
          </a:prstGeom>
        </p:spPr>
      </p:pic>
      <p:pic>
        <p:nvPicPr>
          <p:cNvPr id="7" name="Image 6" descr="Une image contenant fleur, plante, arbre, Aménagement paysager&#10;&#10;Le contenu généré par l’IA peut être incorrect.">
            <a:extLst>
              <a:ext uri="{FF2B5EF4-FFF2-40B4-BE49-F238E27FC236}">
                <a16:creationId xmlns:a16="http://schemas.microsoft.com/office/drawing/2014/main" xmlns="" id="{8393A453-08C6-5F19-6AA5-711F15DE2A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1896" y="2187189"/>
            <a:ext cx="1339534" cy="904023"/>
          </a:xfrm>
          <a:prstGeom prst="rect">
            <a:avLst/>
          </a:prstGeom>
        </p:spPr>
      </p:pic>
      <p:pic>
        <p:nvPicPr>
          <p:cNvPr id="8" name="Image 7" descr="Une image contenant Appareil sanitaire, baignoire, Accessoire de salle de bain, salle de bain&#10;&#10;Le contenu généré par l’IA peut être incorrect.">
            <a:extLst>
              <a:ext uri="{FF2B5EF4-FFF2-40B4-BE49-F238E27FC236}">
                <a16:creationId xmlns:a16="http://schemas.microsoft.com/office/drawing/2014/main" xmlns="" id="{D631CA40-FA69-D4D7-67BB-453BEA8E68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0343" y="4607570"/>
            <a:ext cx="1393922" cy="9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6549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80824D-CCA3-59FA-18CC-3CCEEB7C0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905A01D-5CEC-B0DC-2DA8-B708D4D048B8}"/>
              </a:ext>
            </a:extLst>
          </p:cNvPr>
          <p:cNvSpPr txBox="1"/>
          <p:nvPr/>
        </p:nvSpPr>
        <p:spPr>
          <a:xfrm>
            <a:off x="3883379" y="3610053"/>
            <a:ext cx="1260000" cy="918642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200" dirty="0"/>
              <a:t>مَرافِقُ </a:t>
            </a:r>
          </a:p>
          <a:p>
            <a:r>
              <a:rPr lang="ar-MA" sz="3200" dirty="0"/>
              <a:t>الْمَنْزِلِ</a:t>
            </a:r>
            <a:endParaRPr lang="fr-MA" sz="3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A99331CF-14F1-96C5-5DFC-8BBB41CAFCA5}"/>
              </a:ext>
            </a:extLst>
          </p:cNvPr>
          <p:cNvSpPr txBox="1"/>
          <p:nvPr/>
        </p:nvSpPr>
        <p:spPr>
          <a:xfrm>
            <a:off x="5808785" y="3749548"/>
            <a:ext cx="121830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xmlns="" id="{4C014141-DFE3-4659-4EFF-DD54CE7147C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2861367" y="2964022"/>
            <a:ext cx="1022012" cy="110535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xmlns="" id="{0FDB100E-0781-FDDE-5326-D705461FBEC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513379" y="4528695"/>
            <a:ext cx="0" cy="53690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xmlns="" id="{BFE1CB9C-1BF3-2533-D508-E19B49862736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143379" y="2855578"/>
            <a:ext cx="922177" cy="1213796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F49223FC-2A2B-5975-B137-57979259098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143379" y="4069374"/>
            <a:ext cx="935066" cy="996223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xmlns="" id="{5ADB31B3-1A1E-F746-4044-81E282F7159D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2721428" y="4069374"/>
            <a:ext cx="1161951" cy="88120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164E68BF-FDBE-39F5-009C-4741E8C2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r" defTabSz="514337" rtl="1">
              <a:lnSpc>
                <a:spcPct val="90000"/>
              </a:lnSpc>
              <a:spcBef>
                <a:spcPct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يعيد ذكر مرافق المنزل.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9C16CACE-7A02-753B-B7FD-CD700E3BF7A1}"/>
              </a:ext>
            </a:extLst>
          </p:cNvPr>
          <p:cNvSpPr txBox="1"/>
          <p:nvPr/>
        </p:nvSpPr>
        <p:spPr>
          <a:xfrm>
            <a:off x="3860639" y="6135411"/>
            <a:ext cx="1420989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غُرْفَةُ الْجُلوسِ</a:t>
            </a:r>
            <a:endParaRPr lang="fr-MA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07A1BE98-1224-2D0F-CDF5-66EC7D25FD13}"/>
              </a:ext>
            </a:extLst>
          </p:cNvPr>
          <p:cNvSpPr txBox="1"/>
          <p:nvPr/>
        </p:nvSpPr>
        <p:spPr>
          <a:xfrm>
            <a:off x="1330343" y="5629424"/>
            <a:ext cx="1429574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حَمّامٌ</a:t>
            </a:r>
            <a:endParaRPr lang="fr-MA" sz="2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43885849-3475-EA7F-84A6-A144D2A4EDDB}"/>
              </a:ext>
            </a:extLst>
          </p:cNvPr>
          <p:cNvSpPr txBox="1"/>
          <p:nvPr/>
        </p:nvSpPr>
        <p:spPr>
          <a:xfrm>
            <a:off x="6200886" y="5614623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غُرْفَةُ الضُّيوفِ</a:t>
            </a:r>
            <a:endParaRPr lang="fr-MA" sz="24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F51FC36B-FDF9-A368-C269-658E6589F380}"/>
              </a:ext>
            </a:extLst>
          </p:cNvPr>
          <p:cNvSpPr txBox="1"/>
          <p:nvPr/>
        </p:nvSpPr>
        <p:spPr>
          <a:xfrm>
            <a:off x="1441201" y="3178053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حَديقَةُ الْمَنْزِلِ</a:t>
            </a:r>
            <a:endParaRPr lang="fr-MA" sz="2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2F0058E5-2423-E072-02C5-69DC0B780B75}"/>
              </a:ext>
            </a:extLst>
          </p:cNvPr>
          <p:cNvSpPr txBox="1"/>
          <p:nvPr/>
        </p:nvSpPr>
        <p:spPr>
          <a:xfrm>
            <a:off x="6189203" y="3293042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غُرْفَةُ النَّوْمِ</a:t>
            </a:r>
            <a:endParaRPr lang="fr-MA" sz="28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3ED747DE-0FBB-8B28-0B1B-0ACD8619BBE5}"/>
              </a:ext>
            </a:extLst>
          </p:cNvPr>
          <p:cNvSpPr txBox="1"/>
          <p:nvPr/>
        </p:nvSpPr>
        <p:spPr>
          <a:xfrm>
            <a:off x="3883378" y="2514562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اَلْمَطْبَخُ</a:t>
            </a:r>
            <a:endParaRPr lang="fr-MA" sz="2400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xmlns="" id="{DB216024-1691-480F-7166-245B8CC00D2E}"/>
              </a:ext>
            </a:extLst>
          </p:cNvPr>
          <p:cNvCxnSpPr>
            <a:cxnSpLocks/>
            <a:stCxn id="17" idx="0"/>
            <a:endCxn id="28" idx="2"/>
          </p:cNvCxnSpPr>
          <p:nvPr/>
        </p:nvCxnSpPr>
        <p:spPr>
          <a:xfrm flipH="1" flipV="1">
            <a:off x="4513378" y="2946562"/>
            <a:ext cx="1" cy="663491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922BDE9B-10FC-8373-52FD-11EFBD6155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0A4B59C1-1EBB-1EB0-21C2-D56FD8050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65E969BF-A87B-1075-DBE8-D53EDC6C64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xmlns="" id="{0F3B1BF0-21DD-AD84-1B49-DA4A66F105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FB14995-1F35-6ADA-1928-B6C7111398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DD2AF7D-C1A2-2FD3-BEEA-FEA05FF0107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C3F0AADA-E781-F337-361B-464018F0E0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E2E90EAA-9600-5960-6CBF-0126F8DBDB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décoration d’intérieur, capture d’écran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721E2D8-8BE6-826B-A4D6-05FBFFEE9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790" y="4661430"/>
            <a:ext cx="1272663" cy="852337"/>
          </a:xfrm>
          <a:prstGeom prst="rect">
            <a:avLst/>
          </a:prstGeom>
        </p:spPr>
      </p:pic>
      <p:pic>
        <p:nvPicPr>
          <p:cNvPr id="4" name="Image 3" descr="Une image contenant intérieur, décoration d’intérieur, canapé, Canapé-lit&#10;&#10;Le contenu généré par l’IA peut être incorrect.">
            <a:extLst>
              <a:ext uri="{FF2B5EF4-FFF2-40B4-BE49-F238E27FC236}">
                <a16:creationId xmlns:a16="http://schemas.microsoft.com/office/drawing/2014/main" xmlns="" id="{C19162C7-99FC-4D6C-D050-6F712BC4E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676" y="5212225"/>
            <a:ext cx="1268914" cy="834398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 descr="Une image contenant dessin humoristique, intérieur, meubles, pièce&#10;&#10;Le contenu généré par l’IA peut être incorrect.">
            <a:extLst>
              <a:ext uri="{FF2B5EF4-FFF2-40B4-BE49-F238E27FC236}">
                <a16:creationId xmlns:a16="http://schemas.microsoft.com/office/drawing/2014/main" xmlns="" id="{02720666-4B48-4EC2-AF57-C91C71DC0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790" y="2316130"/>
            <a:ext cx="1287096" cy="886567"/>
          </a:xfrm>
          <a:prstGeom prst="rect">
            <a:avLst/>
          </a:prstGeom>
        </p:spPr>
      </p:pic>
      <p:pic>
        <p:nvPicPr>
          <p:cNvPr id="6" name="Image 5" descr="Une image contenant électroménager, appareil de cuisine, Électroménager, Comptoir&#10;&#10;Le contenu généré par l’IA peut être incorrect.">
            <a:extLst>
              <a:ext uri="{FF2B5EF4-FFF2-40B4-BE49-F238E27FC236}">
                <a16:creationId xmlns:a16="http://schemas.microsoft.com/office/drawing/2014/main" xmlns="" id="{672C4993-5804-D7F5-8F94-87F3EE8F1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3378" y="1610256"/>
            <a:ext cx="1260000" cy="850348"/>
          </a:xfrm>
          <a:prstGeom prst="rect">
            <a:avLst/>
          </a:prstGeom>
        </p:spPr>
      </p:pic>
      <p:pic>
        <p:nvPicPr>
          <p:cNvPr id="7" name="Image 6" descr="Une image contenant fleur, plante, arbre, Aménagement paysager&#10;&#10;Le contenu généré par l’IA peut être incorrect.">
            <a:extLst>
              <a:ext uri="{FF2B5EF4-FFF2-40B4-BE49-F238E27FC236}">
                <a16:creationId xmlns:a16="http://schemas.microsoft.com/office/drawing/2014/main" xmlns="" id="{37608B65-2B2C-FB83-6CD8-EE3773B726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1896" y="2187189"/>
            <a:ext cx="1339534" cy="904023"/>
          </a:xfrm>
          <a:prstGeom prst="rect">
            <a:avLst/>
          </a:prstGeom>
        </p:spPr>
      </p:pic>
      <p:pic>
        <p:nvPicPr>
          <p:cNvPr id="8" name="Image 7" descr="Une image contenant Appareil sanitaire, baignoire, Accessoire de salle de bain, salle de bain&#10;&#10;Le contenu généré par l’IA peut être incorrect.">
            <a:extLst>
              <a:ext uri="{FF2B5EF4-FFF2-40B4-BE49-F238E27FC236}">
                <a16:creationId xmlns:a16="http://schemas.microsoft.com/office/drawing/2014/main" xmlns="" id="{748647D5-1595-6B76-3E06-F909178B0F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0343" y="4607570"/>
            <a:ext cx="1393922" cy="929998"/>
          </a:xfrm>
          <a:prstGeom prst="rect">
            <a:avLst/>
          </a:prstGeom>
        </p:spPr>
      </p:pic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BD816E4-D372-2D02-054A-BF9FC3531F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066573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002E33-D28D-388E-A247-514C67E7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1D253D2-0A2A-4619-0E6F-DC8CF9AC93DA}"/>
              </a:ext>
            </a:extLst>
          </p:cNvPr>
          <p:cNvSpPr txBox="1"/>
          <p:nvPr/>
        </p:nvSpPr>
        <p:spPr>
          <a:xfrm>
            <a:off x="3883379" y="3610053"/>
            <a:ext cx="1260000" cy="918642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200" dirty="0"/>
              <a:t>مَرافِقُ </a:t>
            </a:r>
          </a:p>
          <a:p>
            <a:r>
              <a:rPr lang="ar-MA" sz="3200" dirty="0"/>
              <a:t>الْمَنْزِلِ</a:t>
            </a:r>
            <a:endParaRPr lang="fr-MA" sz="3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0EB2F3BA-2E96-F8AC-D7CD-F72A45FDF95C}"/>
              </a:ext>
            </a:extLst>
          </p:cNvPr>
          <p:cNvSpPr txBox="1"/>
          <p:nvPr/>
        </p:nvSpPr>
        <p:spPr>
          <a:xfrm>
            <a:off x="5808785" y="3749548"/>
            <a:ext cx="121830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xmlns="" id="{2FF61F10-A5F5-772A-A4F9-E29096C7079E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2861367" y="2964022"/>
            <a:ext cx="1022012" cy="110535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xmlns="" id="{E5CCFCEC-3983-CBA6-C4A6-59A8D8F717CD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513379" y="4528695"/>
            <a:ext cx="0" cy="53690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xmlns="" id="{FCCEB0B8-7A45-26E0-E920-C89DD996DD53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143379" y="2855578"/>
            <a:ext cx="922177" cy="1213796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9F873A15-0F00-9090-B63B-A337BB7D0BD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143379" y="4069374"/>
            <a:ext cx="935066" cy="996223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xmlns="" id="{488D3E3D-7488-10F6-6EDD-7ADBA40089AF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2721428" y="4069374"/>
            <a:ext cx="1161951" cy="88120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B5ED1ADD-DD68-4DFF-5F71-ACBBC56F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r" defTabSz="514337" rtl="1">
              <a:lnSpc>
                <a:spcPct val="90000"/>
              </a:lnSpc>
              <a:spcBef>
                <a:spcPct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يذكر مرافق أخرى يمكن أن نضيفها إلى الشبكة؟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2FE1D9E8-B415-42DB-DE28-36771E763BCF}"/>
              </a:ext>
            </a:extLst>
          </p:cNvPr>
          <p:cNvSpPr txBox="1"/>
          <p:nvPr/>
        </p:nvSpPr>
        <p:spPr>
          <a:xfrm>
            <a:off x="3860639" y="6135411"/>
            <a:ext cx="1420989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غُرْفَةُ الْجُلوسِ</a:t>
            </a:r>
            <a:endParaRPr lang="fr-MA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3A088B6-3FD1-55D3-06FF-73DC141A2CF7}"/>
              </a:ext>
            </a:extLst>
          </p:cNvPr>
          <p:cNvSpPr txBox="1"/>
          <p:nvPr/>
        </p:nvSpPr>
        <p:spPr>
          <a:xfrm>
            <a:off x="1330343" y="5629424"/>
            <a:ext cx="1429574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حَمّامٌ</a:t>
            </a:r>
            <a:endParaRPr lang="fr-MA" sz="2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AA6873A7-805D-A538-1518-EBD237E01CA0}"/>
              </a:ext>
            </a:extLst>
          </p:cNvPr>
          <p:cNvSpPr txBox="1"/>
          <p:nvPr/>
        </p:nvSpPr>
        <p:spPr>
          <a:xfrm>
            <a:off x="6200886" y="5614623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غُرْفَةُ الضُّيوفِ</a:t>
            </a:r>
            <a:endParaRPr lang="fr-MA" sz="24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543F9165-3BCC-390D-4591-4BC32FC791B5}"/>
              </a:ext>
            </a:extLst>
          </p:cNvPr>
          <p:cNvSpPr txBox="1"/>
          <p:nvPr/>
        </p:nvSpPr>
        <p:spPr>
          <a:xfrm>
            <a:off x="1441201" y="3178053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حَديقَةُ الْمَنْزِلِ</a:t>
            </a:r>
            <a:endParaRPr lang="fr-MA" sz="2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EFD7DB74-5FAF-71BA-AB21-FB652B4A2671}"/>
              </a:ext>
            </a:extLst>
          </p:cNvPr>
          <p:cNvSpPr txBox="1"/>
          <p:nvPr/>
        </p:nvSpPr>
        <p:spPr>
          <a:xfrm>
            <a:off x="6189203" y="3293042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غُرْفَةُ النَّوْمِ</a:t>
            </a:r>
            <a:endParaRPr lang="fr-MA" sz="28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4453BC84-5127-3B0C-5905-7C9A39BDC2D6}"/>
              </a:ext>
            </a:extLst>
          </p:cNvPr>
          <p:cNvSpPr txBox="1"/>
          <p:nvPr/>
        </p:nvSpPr>
        <p:spPr>
          <a:xfrm>
            <a:off x="3883378" y="2514562"/>
            <a:ext cx="1260000" cy="432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اَلْمَطْبَخُ</a:t>
            </a:r>
            <a:endParaRPr lang="fr-MA" sz="2400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xmlns="" id="{36A69CD7-A01F-97BC-3AA0-74AA95B5CD61}"/>
              </a:ext>
            </a:extLst>
          </p:cNvPr>
          <p:cNvCxnSpPr>
            <a:cxnSpLocks/>
            <a:stCxn id="17" idx="0"/>
            <a:endCxn id="28" idx="2"/>
          </p:cNvCxnSpPr>
          <p:nvPr/>
        </p:nvCxnSpPr>
        <p:spPr>
          <a:xfrm flipH="1" flipV="1">
            <a:off x="4513378" y="2946562"/>
            <a:ext cx="1" cy="663491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4798E09C-F3BE-5617-7904-1A4D819DFD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A77881A9-3DF2-747A-7C1A-5DF934B14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4187F0C7-04E8-3F9A-9DB7-8A991D3489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xmlns="" id="{31477FAA-4B6B-29F6-0789-548F8A8E67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483C9C6-BA7F-F8E2-6175-887F3391D7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F540C760-CBE0-FFC7-38BF-FD31D8B38DE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4CD7C442-E874-BA8C-E12A-51CBF360720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D322C29A-68D8-92B7-DD27-F078D38D24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décoration d’intérieur, capture d’écran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06F6855-F8A4-B6AF-C06D-3BE98B113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790" y="4661430"/>
            <a:ext cx="1272663" cy="852337"/>
          </a:xfrm>
          <a:prstGeom prst="rect">
            <a:avLst/>
          </a:prstGeom>
        </p:spPr>
      </p:pic>
      <p:pic>
        <p:nvPicPr>
          <p:cNvPr id="4" name="Image 3" descr="Une image contenant intérieur, décoration d’intérieur, canapé, Canapé-lit&#10;&#10;Le contenu généré par l’IA peut être incorrect.">
            <a:extLst>
              <a:ext uri="{FF2B5EF4-FFF2-40B4-BE49-F238E27FC236}">
                <a16:creationId xmlns:a16="http://schemas.microsoft.com/office/drawing/2014/main" xmlns="" id="{B6DB1EE3-2FCF-B6CD-4FBF-595A9FB60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676" y="5212225"/>
            <a:ext cx="1268914" cy="834398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 descr="Une image contenant dessin humoristique, intérieur, meubles, pièce&#10;&#10;Le contenu généré par l’IA peut être incorrect.">
            <a:extLst>
              <a:ext uri="{FF2B5EF4-FFF2-40B4-BE49-F238E27FC236}">
                <a16:creationId xmlns:a16="http://schemas.microsoft.com/office/drawing/2014/main" xmlns="" id="{AE94D048-0AE8-B50C-BEA5-E1952C1B6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790" y="2316130"/>
            <a:ext cx="1287096" cy="886567"/>
          </a:xfrm>
          <a:prstGeom prst="rect">
            <a:avLst/>
          </a:prstGeom>
        </p:spPr>
      </p:pic>
      <p:pic>
        <p:nvPicPr>
          <p:cNvPr id="6" name="Image 5" descr="Une image contenant électroménager, appareil de cuisine, Électroménager, Comptoir&#10;&#10;Le contenu généré par l’IA peut être incorrect.">
            <a:extLst>
              <a:ext uri="{FF2B5EF4-FFF2-40B4-BE49-F238E27FC236}">
                <a16:creationId xmlns:a16="http://schemas.microsoft.com/office/drawing/2014/main" xmlns="" id="{09784C5C-C05B-6E3D-0B9E-02509AFD4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3378" y="1610256"/>
            <a:ext cx="1260000" cy="850348"/>
          </a:xfrm>
          <a:prstGeom prst="rect">
            <a:avLst/>
          </a:prstGeom>
        </p:spPr>
      </p:pic>
      <p:pic>
        <p:nvPicPr>
          <p:cNvPr id="7" name="Image 6" descr="Une image contenant fleur, plante, arbre, Aménagement paysager&#10;&#10;Le contenu généré par l’IA peut être incorrect.">
            <a:extLst>
              <a:ext uri="{FF2B5EF4-FFF2-40B4-BE49-F238E27FC236}">
                <a16:creationId xmlns:a16="http://schemas.microsoft.com/office/drawing/2014/main" xmlns="" id="{44649DCF-1C94-D088-389A-7D07C7C502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1896" y="2187189"/>
            <a:ext cx="1339534" cy="904023"/>
          </a:xfrm>
          <a:prstGeom prst="rect">
            <a:avLst/>
          </a:prstGeom>
        </p:spPr>
      </p:pic>
      <p:pic>
        <p:nvPicPr>
          <p:cNvPr id="8" name="Image 7" descr="Une image contenant Appareil sanitaire, baignoire, Accessoire de salle de bain, salle de bain&#10;&#10;Le contenu généré par l’IA peut être incorrect.">
            <a:extLst>
              <a:ext uri="{FF2B5EF4-FFF2-40B4-BE49-F238E27FC236}">
                <a16:creationId xmlns:a16="http://schemas.microsoft.com/office/drawing/2014/main" xmlns="" id="{E0CE0707-6123-F22C-7FA3-FABB9F9410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0343" y="4607570"/>
            <a:ext cx="1393922" cy="929998"/>
          </a:xfrm>
          <a:prstGeom prst="rect">
            <a:avLst/>
          </a:prstGeom>
        </p:spPr>
      </p:pic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EBE474A-A3BF-551D-5FE9-EB6C9CCCF9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740268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E34688-CB6E-6F16-4233-353F402B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278968" y="756000"/>
            <a:ext cx="7261078" cy="612000"/>
          </a:xfrm>
        </p:spPr>
        <p:txBody>
          <a:bodyPr>
            <a:normAutofit/>
          </a:bodyPr>
          <a:lstStyle/>
          <a:p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الاستماع: ....</a:t>
            </a:r>
            <a:endParaRPr lang="fr-FR" sz="28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A0C176C-C50F-2602-1B34-A90719678F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0938" y="756000"/>
            <a:ext cx="792000" cy="792000"/>
          </a:xfrm>
        </p:spPr>
      </p:pic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39BBA95F-1716-D850-D239-E7C29F744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0EF8A51-3823-4482-B71B-5FC329EA9B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7032DC9-C903-8EA1-F5A0-3E603C4EC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CE02337-E075-C264-D802-24E194A63B9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CDC55DA-059E-DD33-A13E-C0515AA5D05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F2AAC3B-D2AB-FC00-FEB1-6BC9E1706E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CF0120B-1FD6-89F1-5125-80094CEE509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D4F182-6782-2306-E463-6FA972DED3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14FB49-B10E-EE71-7D9B-BF364D23D2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20472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kern="0" dirty="0">
                <a:solidFill>
                  <a:srgbClr val="FFFFFF">
                    <a:lumMod val="50000"/>
                  </a:srgbClr>
                </a:solidFill>
                <a:ea typeface="Arial"/>
                <a:cs typeface="Microsoft Uighur" panose="02000000000000000000" pitchFamily="2" charset="-78"/>
                <a:sym typeface="Arial"/>
              </a:rPr>
              <a:t>قفوا، سنقوم بحركات.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3E9E211-4510-7610-7FA3-F580B98D81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73D0B5A-9DCC-4AF1-2670-E912B2F3B1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53235D9-9F1A-1FFD-3891-4F6237DF39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6406D58-0B03-DFDB-04B1-8E2AAE19EA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E57753B-F802-3CD9-3855-96C1919FEFE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C0D5218-6317-E724-1549-2F2D6077352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FE81184-C5B6-99A2-09C2-2037F429A8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67DD9AA-ED10-277F-03F0-CE942A1B9C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248C729-3B27-E52B-A8DF-8489D107C4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3579C03-747B-4817-5370-5BDD014F133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NACHID - NACHATOUNA JAMIL V2 DONE (1)">
            <a:hlinkClick r:id="" action="ppaction://media"/>
            <a:extLst>
              <a:ext uri="{FF2B5EF4-FFF2-40B4-BE49-F238E27FC236}">
                <a16:creationId xmlns:a16="http://schemas.microsoft.com/office/drawing/2014/main" xmlns="" id="{7AD07D0A-7727-3442-E81A-60D7A593F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0100" y="1968498"/>
            <a:ext cx="7543799" cy="42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21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17CC38-F014-5402-5F08-0EA215C3D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B8582244-3E5B-8F72-3DBE-AA0CE862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 كتابة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C76E24A-F7CE-FB0D-432D-FBB2A378D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978024D4-EF06-8C82-55C1-8C155F64D199}"/>
              </a:ext>
            </a:extLst>
          </p:cNvPr>
          <p:cNvSpPr txBox="1">
            <a:spLocks/>
          </p:cNvSpPr>
          <p:nvPr/>
        </p:nvSpPr>
        <p:spPr>
          <a:xfrm>
            <a:off x="1478187" y="3244195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 حرف </a:t>
            </a:r>
            <a:r>
              <a:rPr lang="ar-MA" sz="2800" b="1" dirty="0">
                <a:cs typeface="Microsoft Uighur" panose="02000000000000000000" pitchFamily="2" charset="-78"/>
                <a:sym typeface="Arial"/>
              </a:rPr>
              <a:t>النون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مع الحركات القصيرة والطويلة.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رسم الحرف معزولا ومع الحركات القصيرة والطويلة.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74E8493E-1737-583F-1C21-0AEBC00AFDFF}"/>
              </a:ext>
            </a:extLst>
          </p:cNvPr>
          <p:cNvSpPr txBox="1"/>
          <p:nvPr/>
        </p:nvSpPr>
        <p:spPr>
          <a:xfrm>
            <a:off x="5543847" y="1777877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67F3940-E2C1-D0DC-2FE8-4A4DD117B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4339" y="1914191"/>
            <a:ext cx="946867" cy="733863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016DF4FD-7DEC-4B8D-84F9-FBF01CF756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952282" y="1594536"/>
            <a:ext cx="731284" cy="7312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D8AEE39-E5AC-C124-B986-A63A3964A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1847" y="102345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363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97;p99">
            <a:extLst>
              <a:ext uri="{FF2B5EF4-FFF2-40B4-BE49-F238E27FC236}">
                <a16:creationId xmlns:a16="http://schemas.microsoft.com/office/drawing/2014/main" xmlns="" id="{150C73E8-24DB-42BF-BCBA-7DE75B9FD15A}"/>
              </a:ext>
            </a:extLst>
          </p:cNvPr>
          <p:cNvSpPr txBox="1"/>
          <p:nvPr/>
        </p:nvSpPr>
        <p:spPr>
          <a:xfrm>
            <a:off x="2873807" y="2020299"/>
            <a:ext cx="557213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600" b="1" dirty="0">
                <a:solidFill>
                  <a:srgbClr val="FFFFFF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دا</a:t>
            </a:r>
            <a:endParaRPr sz="6600" b="1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ضيفنا اليوم هو حرف النون. في كلمة نجمة أسمع الصوت [ن]. 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97;p99">
            <a:extLst>
              <a:ext uri="{FF2B5EF4-FFF2-40B4-BE49-F238E27FC236}">
                <a16:creationId xmlns:a16="http://schemas.microsoft.com/office/drawing/2014/main" xmlns="" id="{470D42E6-A4AC-B743-BF16-05660BCD4DA6}"/>
              </a:ext>
            </a:extLst>
          </p:cNvPr>
          <p:cNvSpPr txBox="1"/>
          <p:nvPr/>
        </p:nvSpPr>
        <p:spPr>
          <a:xfrm>
            <a:off x="3141185" y="1420387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9900" b="1" dirty="0">
                <a:solidFill>
                  <a:schemeClr val="bg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د</a:t>
            </a:r>
            <a:endParaRPr sz="7200" b="1" dirty="0">
              <a:solidFill>
                <a:schemeClr val="bg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1697;p99">
            <a:extLst>
              <a:ext uri="{FF2B5EF4-FFF2-40B4-BE49-F238E27FC236}">
                <a16:creationId xmlns:a16="http://schemas.microsoft.com/office/drawing/2014/main" xmlns="" id="{1886E827-8AB0-3EC2-8574-39C645BDB5B7}"/>
              </a:ext>
            </a:extLst>
          </p:cNvPr>
          <p:cNvSpPr txBox="1"/>
          <p:nvPr/>
        </p:nvSpPr>
        <p:spPr>
          <a:xfrm>
            <a:off x="4145239" y="1851645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د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2110;p74">
            <a:extLst>
              <a:ext uri="{FF2B5EF4-FFF2-40B4-BE49-F238E27FC236}">
                <a16:creationId xmlns:a16="http://schemas.microsoft.com/office/drawing/2014/main" xmlns="" id="{FF4BAF3C-6E28-D2B9-43EA-BA1CD668B85F}"/>
              </a:ext>
            </a:extLst>
          </p:cNvPr>
          <p:cNvSpPr txBox="1"/>
          <p:nvPr/>
        </p:nvSpPr>
        <p:spPr>
          <a:xfrm>
            <a:off x="2226862" y="2141829"/>
            <a:ext cx="557213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19900"/>
              <a:buFont typeface="Calibri"/>
              <a:buNone/>
            </a:pPr>
            <a:r>
              <a:rPr lang="ar-MA" sz="199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</a:t>
            </a:r>
            <a:endParaRPr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7D0FAA8-8E71-AD19-9D97-F689C18DE5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8A1138B-9E44-140A-B210-21732DFDA4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1DBFD93-C667-88FE-9CC6-520935F025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EF1DC1B-18F0-2D12-D274-36D46BE51F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CFCFAD6-119A-DD5F-8A01-63B6A50016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268F089-3A6C-F40A-C734-8CBF22B106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F24E18A-86E6-64E4-7577-F6EB8AA70B7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34AF651-E2D4-F171-51EE-7C48E544F0A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C159399-E0C6-A555-754C-50D37872129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0" name="Image 9" descr="Une image contenant étoile, jaune, Papier de bricolage, astronomie&#10;&#10;Le contenu généré par l’IA peut être incorrect.">
            <a:extLst>
              <a:ext uri="{FF2B5EF4-FFF2-40B4-BE49-F238E27FC236}">
                <a16:creationId xmlns:a16="http://schemas.microsoft.com/office/drawing/2014/main" xmlns="" id="{59E26933-1D5B-533E-210C-50B891A71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855" y="2402185"/>
            <a:ext cx="2562283" cy="26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8888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لقراءة الكلمات البصرية.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 أقرأ وأنتم ترددون بعدي.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5">
            <a:extLst>
              <a:ext uri="{FF2B5EF4-FFF2-40B4-BE49-F238E27FC236}">
                <a16:creationId xmlns:a16="http://schemas.microsoft.com/office/drawing/2014/main" xmlns="" id="{CDF74163-DF9E-512E-8310-3D9EAF774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75157"/>
            <a:ext cx="792002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D15EBD9-E843-0007-FD0F-E4E887EBF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536A611-DBDD-BFE4-4797-302B6CA58F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020AABD-5F5D-741F-4026-83169A5C87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A9606CF-2311-BDBB-7120-BB138B1932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EB5C08-DD85-4373-D1C6-1EDAF9E9D3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C602F5-2B15-C30D-97B7-B023A204CD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2F33C6-9CAE-232D-14F1-0B6B8A70784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AC1AAF6-393F-86C1-56F1-95BB4B5C6E1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2EED3D41-13EB-8369-5620-699A8910FB93}"/>
              </a:ext>
            </a:extLst>
          </p:cNvPr>
          <p:cNvSpPr/>
          <p:nvPr/>
        </p:nvSpPr>
        <p:spPr>
          <a:xfrm>
            <a:off x="3226912" y="2358313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أُسْرَةٌ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37F4F36-6E3D-5CF0-CFBF-558DD6FCF8EA}"/>
              </a:ext>
            </a:extLst>
          </p:cNvPr>
          <p:cNvSpPr/>
          <p:nvPr/>
        </p:nvSpPr>
        <p:spPr>
          <a:xfrm>
            <a:off x="5919857" y="2358314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إِلى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133CCC42-4CAE-51F2-A7B2-64128FB73C9E}"/>
              </a:ext>
            </a:extLst>
          </p:cNvPr>
          <p:cNvSpPr/>
          <p:nvPr/>
        </p:nvSpPr>
        <p:spPr>
          <a:xfrm>
            <a:off x="505613" y="2368946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أَبـي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DAE9C66-E14C-9626-6899-A4CCB761E395}"/>
              </a:ext>
            </a:extLst>
          </p:cNvPr>
          <p:cNvSpPr/>
          <p:nvPr/>
        </p:nvSpPr>
        <p:spPr>
          <a:xfrm>
            <a:off x="505613" y="4298000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عَـلى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6B69E4E1-267F-8BC5-0F45-4381BE0D2767}"/>
              </a:ext>
            </a:extLst>
          </p:cNvPr>
          <p:cNvSpPr/>
          <p:nvPr/>
        </p:nvSpPr>
        <p:spPr>
          <a:xfrm>
            <a:off x="3226912" y="4287366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فـي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D47CEE4B-E0EB-06A9-08D4-FBA56CD467AA}"/>
              </a:ext>
            </a:extLst>
          </p:cNvPr>
          <p:cNvSpPr/>
          <p:nvPr/>
        </p:nvSpPr>
        <p:spPr>
          <a:xfrm>
            <a:off x="5948211" y="4287367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أُمّـي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21286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77"/>
          <p:cNvSpPr txBox="1">
            <a:spLocks noGrp="1"/>
          </p:cNvSpPr>
          <p:nvPr>
            <p:ph type="title"/>
          </p:nvPr>
        </p:nvSpPr>
        <p:spPr>
          <a:xfrm>
            <a:off x="668373" y="7632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سنحدد الآن مكان الصوت [ن]:  في أول الكلمة، في وسطها أو في آخرها.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6E3BB628-408F-33F3-DF7A-BD1B3CAEF58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2102;p73">
            <a:extLst>
              <a:ext uri="{FF2B5EF4-FFF2-40B4-BE49-F238E27FC236}">
                <a16:creationId xmlns:a16="http://schemas.microsoft.com/office/drawing/2014/main" xmlns="" id="{B45ADA0E-1F82-9337-E599-975EE9657DD9}"/>
              </a:ext>
            </a:extLst>
          </p:cNvPr>
          <p:cNvSpPr txBox="1"/>
          <p:nvPr/>
        </p:nvSpPr>
        <p:spPr>
          <a:xfrm>
            <a:off x="2669699" y="2123563"/>
            <a:ext cx="557213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rtl="1">
              <a:buClr>
                <a:srgbClr val="106585"/>
              </a:buClr>
              <a:buSzPts val="19900"/>
            </a:pPr>
            <a:r>
              <a:rPr lang="ar-MA" sz="199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</a:t>
            </a:r>
            <a:endParaRPr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563;p140">
            <a:extLst>
              <a:ext uri="{FF2B5EF4-FFF2-40B4-BE49-F238E27FC236}">
                <a16:creationId xmlns:a16="http://schemas.microsoft.com/office/drawing/2014/main" xmlns="" id="{1FB1B8CD-4DE2-4D23-BB07-AED0F19A604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17A97DF7-3DB4-4B56-89AF-6D0215C2666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490B909A-9F02-4C04-AD82-BD3CFCE9104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0D73C2F2-57F4-4944-BB62-C4DCC76E58E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DC387C72-A5E4-493B-B334-0FE60CF5AF3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304AAACB-CE82-466F-88DF-36040DD236C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F60C1DD6-B5F3-40F3-982C-6894D470B91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4F11C7A7-4612-44D0-A4A1-43C692F735D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0F219C4D-9195-4203-A78F-333F6A5E05A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BB16371C-29D9-424D-AD22-D846220966F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F1F96EED-A379-76FC-1959-A4CD6EC5513F}"/>
              </a:ext>
            </a:extLst>
          </p:cNvPr>
          <p:cNvGraphicFramePr>
            <a:graphicFrameLocks noGrp="1"/>
          </p:cNvGraphicFramePr>
          <p:nvPr/>
        </p:nvGraphicFramePr>
        <p:xfrm>
          <a:off x="3797127" y="3486150"/>
          <a:ext cx="34928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4282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1164282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1164282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2" name="Graphique 1">
            <a:extLst>
              <a:ext uri="{FF2B5EF4-FFF2-40B4-BE49-F238E27FC236}">
                <a16:creationId xmlns:a16="http://schemas.microsoft.com/office/drawing/2014/main" xmlns="" id="{BE7BCB1A-C43D-0C7F-57F3-562F0EE8A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28695" y="3577784"/>
            <a:ext cx="715899" cy="73113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778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 L -0.1276 0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p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عين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عين.  أين تسمعون الصوت[ ن ] في أول الكلمة ، في وسطها أو في آخر الكلمة؟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126FC686-92BC-CCFF-C0F9-CCA068B08FC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/>
        </p:blipFill>
        <p:spPr>
          <a:xfrm>
            <a:off x="7960105" y="719856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D1002BC-AFB3-3B92-3C9F-4D6225EE91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02" t="26438" r="37098" b="43052"/>
          <a:stretch>
            <a:fillRect/>
          </a:stretch>
        </p:blipFill>
        <p:spPr>
          <a:xfrm flipH="1">
            <a:off x="2274800" y="1292531"/>
            <a:ext cx="983258" cy="1662900"/>
          </a:xfrm>
          <a:prstGeom prst="rect">
            <a:avLst/>
          </a:prstGeo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xmlns="" id="{7F3BC7D0-B868-4A36-BC5E-F91294A5CC1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79223B42-409E-494D-B023-6F3D8153A18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0C7E1E9A-DCD8-4A74-85E9-E0E2CF6298A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758AA809-F3B9-4D6F-A457-2F6305FAEA8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B6EA5946-3678-4224-83F1-E0CAB39AE57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1E57589E-B8ED-47AC-BB79-B2BC5699F70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23C6D1A8-F69A-40C0-834B-3D0CC3FD6F1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92AABCF6-A7F8-41E8-AA07-24E398E53F9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43E1025E-5DB6-4D31-9B26-83F356FF94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5EC3DDF3-C4E7-447F-B6B8-AF4E1D0EA22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 descr="Une image contenant croquis, dessin, dessin humoristique, organe&#10;&#10;Le contenu généré par l’IA peut être incorrect.">
            <a:extLst>
              <a:ext uri="{FF2B5EF4-FFF2-40B4-BE49-F238E27FC236}">
                <a16:creationId xmlns:a16="http://schemas.microsoft.com/office/drawing/2014/main" xmlns="" id="{42E0B9E6-8E71-6499-3698-13AC625561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9747" y="2961418"/>
            <a:ext cx="3284505" cy="1882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نسمع الصوت [ ن] في آخر كلمة عين.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7B726BF4-EBC2-715D-1C0E-ABBD8138DE5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xmlns="" id="{588C71D4-A7BE-4A3D-83C2-3D2EB0E16CA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xmlns="" id="{80B5DE24-39B4-40D5-B398-16071B3E0A8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xmlns="" id="{415328B9-DBAF-4928-994B-5977A43A469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xmlns="" id="{851C1406-04AB-48DD-9EFA-6528551DA07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xmlns="" id="{ED950F9B-589C-48E5-B7F1-789C41200B4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xmlns="" id="{E9FA88AF-2CD9-4996-9BC3-95DE8F5B175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xmlns="" id="{6F13F76C-578C-45C6-BFFA-62F545F6610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xmlns="" id="{6B0F39C3-B618-49C4-8A02-756F325B2BB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xmlns="" id="{6F9837DA-B836-408F-A6BD-8A9D12D279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xmlns="" id="{401CFF43-0B24-48A2-AE3C-DCDA75324B6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AE6B83CC-8569-36C1-28D9-C356F951A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882203"/>
              </p:ext>
            </p:extLst>
          </p:nvPr>
        </p:nvGraphicFramePr>
        <p:xfrm>
          <a:off x="1658069" y="5178494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18" name="Graphique 17">
            <a:extLst>
              <a:ext uri="{FF2B5EF4-FFF2-40B4-BE49-F238E27FC236}">
                <a16:creationId xmlns:a16="http://schemas.microsoft.com/office/drawing/2014/main" xmlns="" id="{3FA49597-C1B4-5040-135A-E730BF610C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279851" y="5216886"/>
            <a:ext cx="715899" cy="731131"/>
          </a:xfrm>
          <a:prstGeom prst="rect">
            <a:avLst/>
          </a:prstGeom>
        </p:spPr>
      </p:pic>
      <p:pic>
        <p:nvPicPr>
          <p:cNvPr id="2" name="Image 1" descr="Une image contenant croquis, dessin, dessin humoristique, organe&#10;&#10;Le contenu généré par l’IA peut être incorrect.">
            <a:extLst>
              <a:ext uri="{FF2B5EF4-FFF2-40B4-BE49-F238E27FC236}">
                <a16:creationId xmlns:a16="http://schemas.microsoft.com/office/drawing/2014/main" xmlns="" id="{AD573B6E-B809-8032-7E60-7B03D98CAF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5750" y="2578863"/>
            <a:ext cx="3284505" cy="1882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نافذة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نافذة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أين تسمعون الصوت [ ن ] في الأول، في الوسط أم في الأخير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FA7AF9E9-19BF-E6B8-C662-945F6C935F9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xmlns="" id="{A4B11B11-CD8D-4986-BEBE-2A24D3A93F9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xmlns="" id="{176200C0-6C3B-47CC-8BD0-79D5FFC02C2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xmlns="" id="{35BBA0F4-581C-48C5-8266-8C15A452449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860731EF-B6CD-4F1C-89BB-5E89D647678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708EF081-5C0A-4F05-8BC2-CCD44BF462F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9D29B376-E80A-406E-A889-9FA824E4D24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4A4706DD-41CA-4B88-9C24-12544B156C6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9049336A-F7F5-4EE5-BC8B-2D6A1AC280F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5A9F0E46-7151-4EDE-8F01-FAA7B5EE91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CF36109C-092B-4732-95AD-D615EE3690C1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xmlns="" id="{96ACC97B-0D21-C5EE-E439-A823975352D1}"/>
              </a:ext>
            </a:extLst>
          </p:cNvPr>
          <p:cNvGraphicFramePr>
            <a:graphicFrameLocks noGrp="1"/>
          </p:cNvGraphicFramePr>
          <p:nvPr/>
        </p:nvGraphicFramePr>
        <p:xfrm>
          <a:off x="1695968" y="5524026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18" name="Image 17" descr="Une image contenant bâtiment, fenêtre, verre&#10;&#10;Le contenu généré par l’IA peut être incorrect.">
            <a:extLst>
              <a:ext uri="{FF2B5EF4-FFF2-40B4-BE49-F238E27FC236}">
                <a16:creationId xmlns:a16="http://schemas.microsoft.com/office/drawing/2014/main" xmlns="" id="{5DF9733C-3CA9-5322-5E8D-7351CC3597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6912" y="2539740"/>
            <a:ext cx="2677076" cy="2612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EA8A5A8-9D31-D692-6837-C4171AD986C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7302" t="26438" r="37098" b="43052"/>
          <a:stretch>
            <a:fillRect/>
          </a:stretch>
        </p:blipFill>
        <p:spPr>
          <a:xfrm flipH="1">
            <a:off x="2578753" y="1258252"/>
            <a:ext cx="983258" cy="16629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xmlns="" id="{C91F840E-CBF6-CB61-BAC7-C4934F2EE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207952"/>
              </p:ext>
            </p:extLst>
          </p:nvPr>
        </p:nvGraphicFramePr>
        <p:xfrm>
          <a:off x="1658069" y="5234792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sp>
        <p:nvSpPr>
          <p:cNvPr id="2239" name="Google Shape;2239;p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just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نسمع الصوت [ ن ] في أول كلمة نافذة.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xmlns="" id="{3646AC81-A893-379D-25DE-12ADCB7D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48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p140">
            <a:extLst>
              <a:ext uri="{FF2B5EF4-FFF2-40B4-BE49-F238E27FC236}">
                <a16:creationId xmlns:a16="http://schemas.microsoft.com/office/drawing/2014/main" xmlns="" id="{E1B77409-2912-4C14-8570-CE286B0A355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7B6AD7C8-4FC3-4D5C-80E9-5921A162EEB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856BD7CF-0B7C-4198-B70B-711E882448F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1C7A910D-A9D8-4798-AFD3-4AA1AE3B52D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40CCBAF5-52D4-4856-8A41-7939A404561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18E75EB1-BFF7-4AF6-AC95-98D29A5AAFD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65146B1F-2F2E-456C-AD5E-BA859CAB511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AAABA22E-47D3-4666-85BE-0E5B82281C7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17F7488B-1090-4F41-A4C4-DE9BA393C22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4746B486-60C9-4A96-88C1-1C6F69D1DC2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xmlns="" id="{CEAB4021-CD68-C690-AFE3-6A639ABC4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66708" y="5290991"/>
            <a:ext cx="643433" cy="657123"/>
          </a:xfrm>
          <a:prstGeom prst="rect">
            <a:avLst/>
          </a:prstGeom>
        </p:spPr>
      </p:pic>
      <p:pic>
        <p:nvPicPr>
          <p:cNvPr id="3" name="Image 2" descr="Une image contenant bâtiment, fenêtre, verre&#10;&#10;Le contenu généré par l’IA peut être incorrect.">
            <a:extLst>
              <a:ext uri="{FF2B5EF4-FFF2-40B4-BE49-F238E27FC236}">
                <a16:creationId xmlns:a16="http://schemas.microsoft.com/office/drawing/2014/main" xmlns="" id="{2FBB8A9B-DBE2-B811-36CC-765588CC67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6912" y="2122846"/>
            <a:ext cx="2677076" cy="2612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صابون ـــــ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صابون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ـــــ أين تسمعون الصوت [ ن ] في الأول، في الوسط أم في الأخير.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B042BF64-3736-8256-0980-4670FA35756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2642693-F499-9969-728F-8D23B203E4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02" t="26438" r="37098" b="43052"/>
          <a:stretch>
            <a:fillRect/>
          </a:stretch>
        </p:blipFill>
        <p:spPr>
          <a:xfrm flipH="1">
            <a:off x="2382688" y="1336627"/>
            <a:ext cx="983258" cy="1662900"/>
          </a:xfrm>
          <a:prstGeom prst="rect">
            <a:avLst/>
          </a:prstGeo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xmlns="" id="{B81F17BF-17B7-47EC-BE7F-6CDC9BBFC49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xmlns="" id="{EEDD86BE-AFDE-4B21-B67D-53D3DD76629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xmlns="" id="{A7A5157A-D83B-4F4F-99BE-39723DF2E31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xmlns="" id="{382D8994-3322-4B21-9853-17C301F7F2E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xmlns="" id="{48426D31-C8D0-4848-9CAC-8341CC32750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xmlns="" id="{BCAEB656-AD28-4B46-B78B-2437C80022A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xmlns="" id="{74719417-598C-47E9-8A48-B9635B8ED7B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xmlns="" id="{CA51F5C2-B78D-4D16-8546-B0BFF5570C8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xmlns="" id="{0ACD5318-4E4A-4C82-9652-0A2794571F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xmlns="" id="{3D6ED4A4-673C-4AFE-85B6-EF5B6881CE66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xmlns="" id="{6D4CB799-A420-BE9F-30B9-4D1235DC7EFA}"/>
              </a:ext>
            </a:extLst>
          </p:cNvPr>
          <p:cNvGraphicFramePr>
            <a:graphicFrameLocks noGrp="1"/>
          </p:cNvGraphicFramePr>
          <p:nvPr/>
        </p:nvGraphicFramePr>
        <p:xfrm>
          <a:off x="1668327" y="5425703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4" name="Image 3" descr="Une image contenant fromages, laitier, Fabrication du fromage, nourriture&#10;&#10;Le contenu généré par l’IA peut être incorrect.">
            <a:extLst>
              <a:ext uri="{FF2B5EF4-FFF2-40B4-BE49-F238E27FC236}">
                <a16:creationId xmlns:a16="http://schemas.microsoft.com/office/drawing/2014/main" xmlns="" id="{9E687076-8589-2216-F218-67DF6AF6FD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0230" y="2840983"/>
            <a:ext cx="3223539" cy="1918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xmlns="" id="{4D020C46-9B9E-A9AB-8280-7134C6EF5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120617"/>
              </p:ext>
            </p:extLst>
          </p:nvPr>
        </p:nvGraphicFramePr>
        <p:xfrm>
          <a:off x="1714460" y="4956812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sp>
        <p:nvSpPr>
          <p:cNvPr id="2257" name="Google Shape;2257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نعم نسمع الصوت [ن] في آخر كلمة صابون.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xmlns="" id="{AD3992CD-CB87-4DE1-7C2E-706945F49C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p140">
            <a:extLst>
              <a:ext uri="{FF2B5EF4-FFF2-40B4-BE49-F238E27FC236}">
                <a16:creationId xmlns:a16="http://schemas.microsoft.com/office/drawing/2014/main" xmlns="" id="{BF35E7AA-933F-4CAA-9221-2A3E1932439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C6B77143-D392-46D0-8A1F-719854FD7BF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66C98889-1128-4F1D-B0E2-8C8A8C18E24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93194AB4-FD37-4647-9843-6AD83A74001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E8BE7B92-B615-45B6-BD3D-DFBCD4A778F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680BAC02-CA2C-4338-926D-AF7E53565C0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FBBBA3D0-60E6-4C7A-92E3-294B6131BEA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D47A8074-FF37-4CB3-9B1E-4279AA8F8E5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F8EF5176-C0DF-43E1-8CB7-FBCB49046F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0C48D9BB-55C0-44B8-B93F-D6F8F3B12C7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xmlns="" id="{7B997BF3-DB64-3E8C-87C8-0246B87E4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433904" y="5032466"/>
            <a:ext cx="605333" cy="618213"/>
          </a:xfrm>
          <a:prstGeom prst="rect">
            <a:avLst/>
          </a:prstGeom>
        </p:spPr>
      </p:pic>
      <p:pic>
        <p:nvPicPr>
          <p:cNvPr id="2" name="Image 1" descr="Une image contenant fromages, laitier, Fabrication du fromage, nourriture&#10;&#10;Le contenu généré par l’IA peut être incorrect.">
            <a:extLst>
              <a:ext uri="{FF2B5EF4-FFF2-40B4-BE49-F238E27FC236}">
                <a16:creationId xmlns:a16="http://schemas.microsoft.com/office/drawing/2014/main" xmlns="" id="{669E560E-E6CF-4F7A-6498-47C1DEF993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0230" y="2450208"/>
            <a:ext cx="3223539" cy="1918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أنفٌ ـــــ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أنفٌ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ـــــ أين تسمعون الصوت [ ن ] في الأول، في الوسط أم في الأخير.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xmlns="" id="{D70A80FB-5F9F-A72A-421C-41806B94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48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63;p140">
            <a:extLst>
              <a:ext uri="{FF2B5EF4-FFF2-40B4-BE49-F238E27FC236}">
                <a16:creationId xmlns:a16="http://schemas.microsoft.com/office/drawing/2014/main" xmlns="" id="{5B93141F-4458-42CD-99F0-D0DEE318625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4;p140">
            <a:extLst>
              <a:ext uri="{FF2B5EF4-FFF2-40B4-BE49-F238E27FC236}">
                <a16:creationId xmlns:a16="http://schemas.microsoft.com/office/drawing/2014/main" xmlns="" id="{B3065722-DFF3-4AB6-904F-38F95070B7A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5;p140">
            <a:extLst>
              <a:ext uri="{FF2B5EF4-FFF2-40B4-BE49-F238E27FC236}">
                <a16:creationId xmlns:a16="http://schemas.microsoft.com/office/drawing/2014/main" xmlns="" id="{3BADF8DB-828D-4DDE-B9F0-C11B167C1D7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6;p140">
            <a:extLst>
              <a:ext uri="{FF2B5EF4-FFF2-40B4-BE49-F238E27FC236}">
                <a16:creationId xmlns:a16="http://schemas.microsoft.com/office/drawing/2014/main" xmlns="" id="{F4255B5D-1E01-412D-9F7F-D454B8F0B1C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567;p140">
            <a:extLst>
              <a:ext uri="{FF2B5EF4-FFF2-40B4-BE49-F238E27FC236}">
                <a16:creationId xmlns:a16="http://schemas.microsoft.com/office/drawing/2014/main" xmlns="" id="{75EE6665-D017-4EF1-AFE2-B347F9AFF14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568;p140">
            <a:extLst>
              <a:ext uri="{FF2B5EF4-FFF2-40B4-BE49-F238E27FC236}">
                <a16:creationId xmlns:a16="http://schemas.microsoft.com/office/drawing/2014/main" xmlns="" id="{D117AA8E-3330-4CD1-8CD0-FA78BB75736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69;p140">
            <a:extLst>
              <a:ext uri="{FF2B5EF4-FFF2-40B4-BE49-F238E27FC236}">
                <a16:creationId xmlns:a16="http://schemas.microsoft.com/office/drawing/2014/main" xmlns="" id="{711D4B9D-557A-411C-82DD-28D92D092E5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xmlns="" id="{B8C15DBC-7568-4768-960A-BD01BAAF439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1;p140">
            <a:extLst>
              <a:ext uri="{FF2B5EF4-FFF2-40B4-BE49-F238E27FC236}">
                <a16:creationId xmlns:a16="http://schemas.microsoft.com/office/drawing/2014/main" xmlns="" id="{74957E2B-74CD-4C45-BEDF-6FAFE43271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2;p140">
            <a:extLst>
              <a:ext uri="{FF2B5EF4-FFF2-40B4-BE49-F238E27FC236}">
                <a16:creationId xmlns:a16="http://schemas.microsoft.com/office/drawing/2014/main" xmlns="" id="{2959ECC0-8A52-4650-941F-7D0D2C43DB6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07495C57-6164-E897-8654-80318A35EA50}"/>
              </a:ext>
            </a:extLst>
          </p:cNvPr>
          <p:cNvGraphicFramePr>
            <a:graphicFrameLocks noGrp="1"/>
          </p:cNvGraphicFramePr>
          <p:nvPr/>
        </p:nvGraphicFramePr>
        <p:xfrm>
          <a:off x="1658069" y="5533858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40AEA55-E7CF-15F1-CB73-3BE07499E6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302" t="26438" r="37098" b="43052"/>
          <a:stretch>
            <a:fillRect/>
          </a:stretch>
        </p:blipFill>
        <p:spPr>
          <a:xfrm flipH="1">
            <a:off x="2095025" y="1233180"/>
            <a:ext cx="983258" cy="1662900"/>
          </a:xfrm>
          <a:prstGeom prst="rect">
            <a:avLst/>
          </a:prstGeom>
        </p:spPr>
      </p:pic>
      <p:pic>
        <p:nvPicPr>
          <p:cNvPr id="6" name="Image 5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98F1F87-54E0-46D2-A4CC-980021F718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837" y="2445126"/>
            <a:ext cx="2568326" cy="257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نعم نسمع الصوت [ن] في وسط كلمة أنف.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xmlns="" id="{C0A75FF7-EBCA-8954-4E2F-161365DC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0105" y="648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p140">
            <a:extLst>
              <a:ext uri="{FF2B5EF4-FFF2-40B4-BE49-F238E27FC236}">
                <a16:creationId xmlns:a16="http://schemas.microsoft.com/office/drawing/2014/main" xmlns="" id="{C0DED6B0-C94F-43EB-9A48-93E40F6CFDE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8CC5025A-9260-42D5-BCE5-E7DAD6DBF5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C9E944DF-77D0-4272-A19E-CFCACC98896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72D05BDA-390B-4928-AD81-B8215F99AC3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98DC24D7-B9ED-4D50-9B33-4C1F4AE6999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21D6A02F-7D2F-4C1E-A5BA-F34AD18F0D2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4B668290-D9B9-45E6-AE6D-5362B61CCF2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3E5C93A1-5708-4BDA-A16E-6D99DAE17BE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876F2F67-EB41-480B-8A42-F3ECF243B83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AF7A260E-D4AD-4F36-95F7-558662AB30E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xmlns="" id="{7E744BB8-13AB-A503-48EE-03930CFC5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052373" y="5238943"/>
            <a:ext cx="702703" cy="71765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307CA616-5DD8-A7E0-7C28-94D9176AF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455463"/>
              </p:ext>
            </p:extLst>
          </p:nvPr>
        </p:nvGraphicFramePr>
        <p:xfrm>
          <a:off x="1392078" y="5173853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2" name="Image 1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106772B-EA62-4AA9-54E4-65E0CED7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837" y="2139301"/>
            <a:ext cx="2568326" cy="257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1CBA9C-E79F-6330-E94B-D5237BA79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CC35FA9-678C-32E8-3B3C-0787B05A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بعد أن تعلمنا كيف نميز الصوت [ن]، سنتعرف كيف نقرأ ونرسم حرف النون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906A844-E0B1-ECC6-9434-42F742823A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4" name="Google Shape;2354;p102">
            <a:extLst>
              <a:ext uri="{FF2B5EF4-FFF2-40B4-BE49-F238E27FC236}">
                <a16:creationId xmlns:a16="http://schemas.microsoft.com/office/drawing/2014/main" xmlns="" id="{F21D071C-C59C-2DCC-5691-4F69C3F5BCA3}"/>
              </a:ext>
            </a:extLst>
          </p:cNvPr>
          <p:cNvSpPr/>
          <p:nvPr/>
        </p:nvSpPr>
        <p:spPr>
          <a:xfrm>
            <a:off x="3849851" y="2750171"/>
            <a:ext cx="1095612" cy="8934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000000"/>
              </a:buClr>
            </a:pPr>
            <a:r>
              <a:rPr lang="ar-MA" sz="287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</a:t>
            </a:r>
            <a:endParaRPr sz="287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B2F2634-0C82-4CE7-86EB-CEBEB5C788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8A06AD2-902B-262D-A862-EDDBBBC00C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BFDD183-E7F7-B6EF-AD6B-14889A0711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16D2109-6288-BFC0-00EB-0F09BEAF2A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3A4DE0E-6124-39F0-E578-81214231AB7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6D79E81-697C-4140-635D-C67ABB8EB2D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34A1E9C-F062-A962-B8EC-47CFACC883D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883B33-3814-1D7A-BB57-528D3784C1D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9101463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62764C-9461-A90A-8DE5-E5C592A5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0A213CD-933E-93BA-7A9E-8C502A9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53BA884-CA15-D81E-EA6A-BC07A3A7F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4E0B2F6D-BBF0-2A18-EC31-46E3E00A1654}"/>
              </a:ext>
            </a:extLst>
          </p:cNvPr>
          <p:cNvSpPr txBox="1">
            <a:spLocks/>
          </p:cNvSpPr>
          <p:nvPr/>
        </p:nvSpPr>
        <p:spPr>
          <a:xfrm>
            <a:off x="1487424" y="3097027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حكاية المفاجأة السارة: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    استراتيجية شبكة كلمة "مرافق المنزل"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B0BCDB30-6136-0550-8A9F-7B03C97DBD0D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86F96CF-4506-7B39-25E3-9E7FB738C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8621" y="1919681"/>
            <a:ext cx="628849" cy="799482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xmlns="" id="{270A01EA-E648-34B1-5133-5FEC94521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900742" y="1635422"/>
            <a:ext cx="684000" cy="684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75889A0-8E2F-188E-D4D7-EE91FFD92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6984" y="1038964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30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E33C6-E97B-B03A-03A1-FBAFC5D2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64AF897D-F47B-F290-5F58-2EE2FF0A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أرى حرف النون. </a:t>
            </a:r>
            <a:r>
              <a:rPr lang="ar-MA" sz="20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رددوا: حرف النون – حرف النون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F4946D4-1F5F-A5DD-CA2F-7118CF3969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EDF1579-44B5-89BB-049D-FB2BCAB39C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CAA5B51-A951-269C-C632-8DE2496CB5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6E86C9B-CBAC-3653-B183-EA57424925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E9E5253-2C1B-7DC6-29F4-EF721952F1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83C5207-0E0E-2745-E6F3-6251014AD0C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173D9A2-2A04-0CCC-D0AE-4A5B0B6610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8102CF-6080-EB07-B41D-B07F873C577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B4CDFB5-D2EA-E5ED-34C1-89BD335F363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Google Shape;2354;p102">
            <a:extLst>
              <a:ext uri="{FF2B5EF4-FFF2-40B4-BE49-F238E27FC236}">
                <a16:creationId xmlns:a16="http://schemas.microsoft.com/office/drawing/2014/main" xmlns="" id="{B8315DB1-2155-9F63-E7FE-A4F6DB1DD7B7}"/>
              </a:ext>
            </a:extLst>
          </p:cNvPr>
          <p:cNvSpPr/>
          <p:nvPr/>
        </p:nvSpPr>
        <p:spPr>
          <a:xfrm>
            <a:off x="3849851" y="2750171"/>
            <a:ext cx="1095612" cy="8934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000000"/>
              </a:buClr>
            </a:pPr>
            <a:r>
              <a:rPr lang="ar-MA" sz="287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</a:t>
            </a:r>
            <a:endParaRPr sz="287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99870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271B57-047A-62AC-8BE2-C59CE4AD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119;p75">
            <a:extLst>
              <a:ext uri="{FF2B5EF4-FFF2-40B4-BE49-F238E27FC236}">
                <a16:creationId xmlns:a16="http://schemas.microsoft.com/office/drawing/2014/main" xmlns="" id="{266E8EB5-AA32-3660-30BC-F62A92AC1749}"/>
              </a:ext>
            </a:extLst>
          </p:cNvPr>
          <p:cNvSpPr txBox="1">
            <a:spLocks/>
          </p:cNvSpPr>
          <p:nvPr/>
        </p:nvSpPr>
        <p:spPr>
          <a:xfrm>
            <a:off x="710775" y="69787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من يمر إلى السبورة ليشير لحرف النون؟</a:t>
            </a:r>
            <a:endParaRPr lang="ar-MA" sz="2400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FC630CF-7EF5-E047-4A2E-B1B7259A392A}"/>
              </a:ext>
            </a:extLst>
          </p:cNvPr>
          <p:cNvGrpSpPr/>
          <p:nvPr/>
        </p:nvGrpSpPr>
        <p:grpSpPr>
          <a:xfrm>
            <a:off x="1038405" y="1993900"/>
            <a:ext cx="7246800" cy="4249200"/>
            <a:chOff x="833398" y="1930400"/>
            <a:chExt cx="7246800" cy="4249200"/>
          </a:xfrm>
        </p:grpSpPr>
        <p:graphicFrame>
          <p:nvGraphicFramePr>
            <p:cNvPr id="21" name="Google Shape;2118;p75">
              <a:extLst>
                <a:ext uri="{FF2B5EF4-FFF2-40B4-BE49-F238E27FC236}">
                  <a16:creationId xmlns:a16="http://schemas.microsoft.com/office/drawing/2014/main" xmlns="" id="{F07EFB8B-073A-1F26-A480-54ECDD35A4E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16629431"/>
                </p:ext>
              </p:extLst>
            </p:nvPr>
          </p:nvGraphicFramePr>
          <p:xfrm>
            <a:off x="833398" y="1930400"/>
            <a:ext cx="7245350" cy="42492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1035050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2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3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4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5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6"/>
                      </a:ext>
                    </a:extLst>
                  </a:gridCol>
                </a:tblGrid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خ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ح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ج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ث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ت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ب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أ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ص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ش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س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ز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ر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ذ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د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ق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ف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غ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ع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ظ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ط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ض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ي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و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هـ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ن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م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ل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كـ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</a:tbl>
            </a:graphicData>
          </a:graphic>
        </p:graphicFrame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CAAC6FEA-8E3A-F1AD-5921-607E85D8FE6C}"/>
                </a:ext>
              </a:extLst>
            </p:cNvPr>
            <p:cNvSpPr/>
            <p:nvPr/>
          </p:nvSpPr>
          <p:spPr>
            <a:xfrm>
              <a:off x="833398" y="1930400"/>
              <a:ext cx="7246800" cy="4249200"/>
            </a:xfrm>
            <a:prstGeom prst="roundRect">
              <a:avLst/>
            </a:prstGeom>
            <a:noFill/>
            <a:ln w="57150">
              <a:solidFill>
                <a:srgbClr val="424D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FC61DCB-5E28-258A-AECF-62EF5D1C56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E1060A9-6BDC-785A-FD07-409F6878CB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B236C1D-4365-531F-ED11-799E3B99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BECE580-5225-5D33-3291-64A004EE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4FC5B7D-8E02-C719-BC6D-B41880B45F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139FAEF-9E87-BBCB-1509-E7FE8FC82C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36FFE4B-2AA3-9E02-8542-63D927F4C15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BE0CA02-DE00-EAA7-E0A2-89949CB30A5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257410-52F7-8372-59DF-BE4C6ACEE9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154599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5AC6B5-DB25-DB5D-A199-361F6C37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119;p75">
            <a:extLst>
              <a:ext uri="{FF2B5EF4-FFF2-40B4-BE49-F238E27FC236}">
                <a16:creationId xmlns:a16="http://schemas.microsoft.com/office/drawing/2014/main" xmlns="" id="{ACBEF145-0A80-F462-1A98-C0991DB2A4C1}"/>
              </a:ext>
            </a:extLst>
          </p:cNvPr>
          <p:cNvSpPr txBox="1">
            <a:spLocks/>
          </p:cNvSpPr>
          <p:nvPr/>
        </p:nvSpPr>
        <p:spPr>
          <a:xfrm>
            <a:off x="710775" y="69787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هذا حرف النون.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رددوا: حرف النون. ما الحرف الذي يشبه النون؟ </a:t>
            </a:r>
            <a:endParaRPr lang="ar-MA" sz="2400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92625D6-6F82-1205-A961-EB5C5F2846FB}"/>
              </a:ext>
            </a:extLst>
          </p:cNvPr>
          <p:cNvGrpSpPr/>
          <p:nvPr/>
        </p:nvGrpSpPr>
        <p:grpSpPr>
          <a:xfrm>
            <a:off x="1038405" y="1993900"/>
            <a:ext cx="7246800" cy="4249200"/>
            <a:chOff x="833398" y="1930400"/>
            <a:chExt cx="7246800" cy="4249200"/>
          </a:xfrm>
        </p:grpSpPr>
        <p:graphicFrame>
          <p:nvGraphicFramePr>
            <p:cNvPr id="21" name="Google Shape;2118;p75">
              <a:extLst>
                <a:ext uri="{FF2B5EF4-FFF2-40B4-BE49-F238E27FC236}">
                  <a16:creationId xmlns:a16="http://schemas.microsoft.com/office/drawing/2014/main" xmlns="" id="{EC63529F-83CB-E0F3-370C-558057B4379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20816981"/>
                </p:ext>
              </p:extLst>
            </p:nvPr>
          </p:nvGraphicFramePr>
          <p:xfrm>
            <a:off x="833398" y="1930400"/>
            <a:ext cx="7245350" cy="42492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1035050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2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3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4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5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6"/>
                      </a:ext>
                    </a:extLst>
                  </a:gridCol>
                </a:tblGrid>
                <a:tr h="1062300"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خ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ح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ج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ث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ت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ب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أ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ص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ش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س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ز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ر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ذ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د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ق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ف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غ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ع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ظ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ط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ض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ي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و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هـ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ن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م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ل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كـ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</a:tbl>
            </a:graphicData>
          </a:graphic>
        </p:graphicFrame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F4D24E4C-4F05-A22C-3B44-01438BF0AD54}"/>
                </a:ext>
              </a:extLst>
            </p:cNvPr>
            <p:cNvSpPr/>
            <p:nvPr/>
          </p:nvSpPr>
          <p:spPr>
            <a:xfrm>
              <a:off x="833398" y="1930400"/>
              <a:ext cx="7246800" cy="4249200"/>
            </a:xfrm>
            <a:prstGeom prst="roundRect">
              <a:avLst/>
            </a:prstGeom>
            <a:noFill/>
            <a:ln w="57150">
              <a:solidFill>
                <a:srgbClr val="424D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r-MA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4CFC7FD-EDC2-32EF-6446-52DA03EE74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8C5933-F454-79A9-2A12-7FD1AAA63D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D0A0ECF-00C1-7950-49E3-BA5E78649A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ED454A7-EFD5-E879-E7FC-B3AF188478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4157D07-A410-94BC-2C6E-706F3245A5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D5E8821-83F5-FB29-69A5-33F1A8A19E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C77E0C5-D4FE-4281-74FB-488792AD8C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27E3C1C-B8AB-CE03-C8A4-D2F8EDDA2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CC7475-9A74-0FFF-868B-8C02BE9A28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4544317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A251CA90-4D71-930B-9D7C-DBE467938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107">
            <a:extLst>
              <a:ext uri="{FF2B5EF4-FFF2-40B4-BE49-F238E27FC236}">
                <a16:creationId xmlns:a16="http://schemas.microsoft.com/office/drawing/2014/main" xmlns="" id="{CF9DD2C7-CE3F-92C6-AB49-1B89564BDEA9}"/>
              </a:ext>
            </a:extLst>
          </p:cNvPr>
          <p:cNvSpPr/>
          <p:nvPr/>
        </p:nvSpPr>
        <p:spPr>
          <a:xfrm>
            <a:off x="5328752" y="3042522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8000" kern="0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نــ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05" name="Google Shape;2405;p107">
            <a:extLst>
              <a:ext uri="{FF2B5EF4-FFF2-40B4-BE49-F238E27FC236}">
                <a16:creationId xmlns:a16="http://schemas.microsoft.com/office/drawing/2014/main" xmlns="" id="{920DE2BD-99D2-3E7E-2280-0B520D5B86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سنتعرف الآن على مختلف كتابات حرف النون - حرف النون في بداية الكلمة كما في "نجمة "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2403;p107">
            <a:extLst>
              <a:ext uri="{FF2B5EF4-FFF2-40B4-BE49-F238E27FC236}">
                <a16:creationId xmlns:a16="http://schemas.microsoft.com/office/drawing/2014/main" xmlns="" id="{A00FA30D-2737-EFEB-AB89-C5218FDD860D}"/>
              </a:ext>
            </a:extLst>
          </p:cNvPr>
          <p:cNvSpPr/>
          <p:nvPr/>
        </p:nvSpPr>
        <p:spPr>
          <a:xfrm>
            <a:off x="1631064" y="3042522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8000" kern="0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نَـ</a:t>
            </a: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</a:t>
            </a: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ـجْـمَةٌ</a:t>
            </a: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4899171-0CEF-EB22-FFFE-F5E38AEA232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A643486-5269-A69E-CA3B-C4F5FA601E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1E18B84-6DE0-372A-7DEA-6EFCBB55DE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474E598-117C-CA3C-4DD1-81FD7F131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3F44EA4-2242-EA69-3733-1962796E37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26F76E8-3DC0-B2B2-44E1-75BAAEDFC5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4856122-0B6D-820B-FA4F-0B212D287EB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5779B24-158E-E85E-88F2-F16922406F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98DD620-D644-F80F-7BF3-4C0E93CF2C2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3649332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حرف النون في وسط الكلمة - كما في كلمة عنبٌ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2403;p107">
            <a:extLst>
              <a:ext uri="{FF2B5EF4-FFF2-40B4-BE49-F238E27FC236}">
                <a16:creationId xmlns:a16="http://schemas.microsoft.com/office/drawing/2014/main" xmlns="" id="{159D904D-0C61-8349-8F57-2D576B073101}"/>
              </a:ext>
            </a:extLst>
          </p:cNvPr>
          <p:cNvSpPr/>
          <p:nvPr/>
        </p:nvSpPr>
        <p:spPr>
          <a:xfrm>
            <a:off x="5328752" y="3042522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ـــنــ</a:t>
            </a:r>
          </a:p>
        </p:txBody>
      </p:sp>
      <p:sp>
        <p:nvSpPr>
          <p:cNvPr id="7" name="Google Shape;2403;p107">
            <a:extLst>
              <a:ext uri="{FF2B5EF4-FFF2-40B4-BE49-F238E27FC236}">
                <a16:creationId xmlns:a16="http://schemas.microsoft.com/office/drawing/2014/main" xmlns="" id="{324E1505-0644-53B6-DD9E-579681D35872}"/>
              </a:ext>
            </a:extLst>
          </p:cNvPr>
          <p:cNvSpPr/>
          <p:nvPr/>
        </p:nvSpPr>
        <p:spPr>
          <a:xfrm>
            <a:off x="1631064" y="3042522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عِـ</a:t>
            </a: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ــنَ</a:t>
            </a:r>
            <a:r>
              <a:rPr lang="ar-MA" sz="8000" kern="0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</a:t>
            </a:r>
            <a:r>
              <a:rPr lang="ar-MA" sz="8000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بٌ</a:t>
            </a:r>
            <a:endParaRPr kumimoji="0" lang="ar-MA" sz="80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732F22-C61E-F203-50BE-6A689FE6B21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1439359-5AAA-0CEF-6D4A-74C008EF95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9394069-B514-4432-46F9-368719D7B9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1C25A4-F221-13CD-DB10-DFEFD1AAB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3CEBAF8-35A4-7FE7-36E9-40EBBD1F95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58C835B-641F-B51E-3CEE-3AE4E271D0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61D83C1-E568-B78E-A19A-050751C535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203C70-6446-8DFD-19F4-AF77034D0EB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D4F980-0C46-0750-9600-5A9D54F3C57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2C1791FD-9772-971B-D513-B5442EA7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07">
            <a:extLst>
              <a:ext uri="{FF2B5EF4-FFF2-40B4-BE49-F238E27FC236}">
                <a16:creationId xmlns:a16="http://schemas.microsoft.com/office/drawing/2014/main" xmlns="" id="{4F15767E-36DE-FCFC-CCD1-FA91ECDAE3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حرف النون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نهاية الكلمة - كما في كلمة: عينٌ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2403;p107">
            <a:extLst>
              <a:ext uri="{FF2B5EF4-FFF2-40B4-BE49-F238E27FC236}">
                <a16:creationId xmlns:a16="http://schemas.microsoft.com/office/drawing/2014/main" xmlns="" id="{DDDEA29F-FF90-EB44-91B1-78C703229B7C}"/>
              </a:ext>
            </a:extLst>
          </p:cNvPr>
          <p:cNvSpPr/>
          <p:nvPr/>
        </p:nvSpPr>
        <p:spPr>
          <a:xfrm>
            <a:off x="5328752" y="3042522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ــن</a:t>
            </a:r>
          </a:p>
        </p:txBody>
      </p:sp>
      <p:sp>
        <p:nvSpPr>
          <p:cNvPr id="7" name="Google Shape;2403;p107">
            <a:extLst>
              <a:ext uri="{FF2B5EF4-FFF2-40B4-BE49-F238E27FC236}">
                <a16:creationId xmlns:a16="http://schemas.microsoft.com/office/drawing/2014/main" xmlns="" id="{2501A6DD-E3DA-EFC1-E800-CD8ED34493C2}"/>
              </a:ext>
            </a:extLst>
          </p:cNvPr>
          <p:cNvSpPr/>
          <p:nvPr/>
        </p:nvSpPr>
        <p:spPr>
          <a:xfrm>
            <a:off x="1631064" y="3042522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8000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عَـيْـ</a:t>
            </a: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ــنٌ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E881B8E-D608-70A0-B726-D209F521CA2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9AE5834-E15A-2414-F8E7-4D7C5CDA1E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9F250C4-DF74-319D-9802-D0D403FAFD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58C1306-4DBB-05D6-8E10-C3647D31B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DCF5988-BEC0-8262-6C88-6D415F4646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1B5809-D918-65FE-9A9F-50543F20530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64ED7F6-29DB-288D-B57A-965614D85A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314FB9-D3AB-D656-B2FA-0911CC31E3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3DFDF8A-638C-A35F-B6C8-E13CA6FD24E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3691623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D2FC4DFF-3AEB-A9DC-71BF-897FEB621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07">
            <a:extLst>
              <a:ext uri="{FF2B5EF4-FFF2-40B4-BE49-F238E27FC236}">
                <a16:creationId xmlns:a16="http://schemas.microsoft.com/office/drawing/2014/main" xmlns="" id="{D246C069-2B38-7C10-5251-94C2D75650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-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حرف النون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نهاية الكلمة - كما في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 كلمة: صابون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2403;p107">
            <a:extLst>
              <a:ext uri="{FF2B5EF4-FFF2-40B4-BE49-F238E27FC236}">
                <a16:creationId xmlns:a16="http://schemas.microsoft.com/office/drawing/2014/main" xmlns="" id="{DC03A21F-24CE-F8C0-79D4-DF994038FE40}"/>
              </a:ext>
            </a:extLst>
          </p:cNvPr>
          <p:cNvSpPr/>
          <p:nvPr/>
        </p:nvSpPr>
        <p:spPr>
          <a:xfrm>
            <a:off x="5328752" y="3042522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ن</a:t>
            </a:r>
          </a:p>
        </p:txBody>
      </p:sp>
      <p:sp>
        <p:nvSpPr>
          <p:cNvPr id="7" name="Google Shape;2403;p107">
            <a:extLst>
              <a:ext uri="{FF2B5EF4-FFF2-40B4-BE49-F238E27FC236}">
                <a16:creationId xmlns:a16="http://schemas.microsoft.com/office/drawing/2014/main" xmlns="" id="{33C4E822-713E-54E4-12DF-EAF9D0BAD7BA}"/>
              </a:ext>
            </a:extLst>
          </p:cNvPr>
          <p:cNvSpPr/>
          <p:nvPr/>
        </p:nvSpPr>
        <p:spPr>
          <a:xfrm>
            <a:off x="1631064" y="3042522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صابو</a:t>
            </a: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نٌ</a:t>
            </a:r>
            <a:endParaRPr kumimoji="0" lang="ar-MA" sz="8000" b="0" i="0" u="none" strike="noStrike" kern="0" cap="none" spc="0" normalizeH="0" baseline="0" noProof="0" dirty="0">
              <a:ln>
                <a:noFill/>
              </a:ln>
              <a:solidFill>
                <a:srgbClr val="434E7B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04BF89C-C412-CDB3-ED72-570D58ACE0B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23DE00E-E5E5-CC86-96CC-C6649D1C45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2CDF2F1-4B48-D3EC-69FC-3A90A5A3AF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38F1B9E-F6B7-E283-A723-36BB5AC35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E743A0E-37F5-C4FB-D516-1E7C826D741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6E7C23-D4D0-465A-CA77-840104633AD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0D36228-FEEE-7BD8-60F5-4C908AA003B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7F284E-CE89-73FD-CA6C-2D63F3D3A4C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80E704-EC66-EE4E-DEF9-6BFEBC16FDC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7663104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C4D21C-5007-1AE5-28E6-983DCC0F5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405;p107">
            <a:extLst>
              <a:ext uri="{FF2B5EF4-FFF2-40B4-BE49-F238E27FC236}">
                <a16:creationId xmlns:a16="http://schemas.microsoft.com/office/drawing/2014/main" xmlns="" id="{0D2F6C16-EAEC-B558-E9CF-B931DB0FC8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910" y="756000"/>
            <a:ext cx="7333861" cy="67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رددوا: حرف النون في بداية الكلمة- حرف النون في وسط الكلمة – حرف النون في نهاية الكلمة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69863EC-E939-2939-21F9-658FB25DEF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Google Shape;2403;p107">
            <a:extLst>
              <a:ext uri="{FF2B5EF4-FFF2-40B4-BE49-F238E27FC236}">
                <a16:creationId xmlns:a16="http://schemas.microsoft.com/office/drawing/2014/main" xmlns="" id="{B204FB8D-8C98-4208-CD1B-CF7A833F016B}"/>
              </a:ext>
            </a:extLst>
          </p:cNvPr>
          <p:cNvSpPr/>
          <p:nvPr/>
        </p:nvSpPr>
        <p:spPr>
          <a:xfrm>
            <a:off x="5950790" y="3056699"/>
            <a:ext cx="1620000" cy="108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نــ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2404;p107">
            <a:extLst>
              <a:ext uri="{FF2B5EF4-FFF2-40B4-BE49-F238E27FC236}">
                <a16:creationId xmlns:a16="http://schemas.microsoft.com/office/drawing/2014/main" xmlns="" id="{4D8EEFAC-1014-4634-C28E-4E47F863DBCE}"/>
              </a:ext>
            </a:extLst>
          </p:cNvPr>
          <p:cNvSpPr/>
          <p:nvPr/>
        </p:nvSpPr>
        <p:spPr>
          <a:xfrm>
            <a:off x="3762000" y="3056700"/>
            <a:ext cx="1620000" cy="108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ــنــ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2404;p107">
            <a:extLst>
              <a:ext uri="{FF2B5EF4-FFF2-40B4-BE49-F238E27FC236}">
                <a16:creationId xmlns:a16="http://schemas.microsoft.com/office/drawing/2014/main" xmlns="" id="{6646F74C-DC4B-B6A1-7F32-6A7EACF3CAD5}"/>
              </a:ext>
            </a:extLst>
          </p:cNvPr>
          <p:cNvSpPr/>
          <p:nvPr/>
        </p:nvSpPr>
        <p:spPr>
          <a:xfrm>
            <a:off x="1573210" y="3056699"/>
            <a:ext cx="1620000" cy="108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ــن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2404;p107">
            <a:extLst>
              <a:ext uri="{FF2B5EF4-FFF2-40B4-BE49-F238E27FC236}">
                <a16:creationId xmlns:a16="http://schemas.microsoft.com/office/drawing/2014/main" xmlns="" id="{DC0B4A00-16C1-308E-6F88-DB106D63D12B}"/>
              </a:ext>
            </a:extLst>
          </p:cNvPr>
          <p:cNvSpPr/>
          <p:nvPr/>
        </p:nvSpPr>
        <p:spPr>
          <a:xfrm>
            <a:off x="1573210" y="4360242"/>
            <a:ext cx="1620000" cy="108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A451019-2525-327B-A9E5-18472AFCC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3DB6475-9441-31C3-F473-122D429D98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467098A-F1A5-DD9D-5F0D-BEF309C6A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87F882C-F2A8-8662-8643-76C778361B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1D0708D-B819-E26D-C7BE-51775B28B1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10B6F0B-E3AD-A459-DFB9-D54FAA1173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B0CE1E5-C1D3-30A6-5463-B51DF86A3A6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B80F269-4B1C-59AA-00CE-AD99D3D1B7A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24870402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8F768C-89E2-36D2-3AB0-3EE97759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00CBBF3B-A2C2-F5DF-540A-CC85A9C3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75" y="739066"/>
            <a:ext cx="6840000" cy="612000"/>
          </a:xfrm>
        </p:spPr>
        <p:txBody>
          <a:bodyPr>
            <a:noAutofit/>
          </a:bodyPr>
          <a:lstStyle/>
          <a:p>
            <a:pPr lvl="0"/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انتبهوا، ارفعوا الأصبع؛ سنكتب حرف النون على الهواء. افعلوا مثلي.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4A43C76-F883-8EB9-4762-B7A5B1FAD4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4215486-7808-924B-7769-808A8E6866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7FB1A77-5954-0041-1A88-12BE842DC0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49BFAC-5645-E364-CF0A-662EDE13BF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4C2D025-6301-98A2-4927-8F72EBD07B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CA66311-A672-22FB-54D1-A9861A3AB9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B6D578-D739-47B0-C803-4DC5B35187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F19DD68-CFEC-4118-48D7-C6C74F7FCAE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279011D-3358-7DDA-81C5-57B1B272D51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041D0B4-04EA-64C9-5EFF-F3F419126B4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96518" y="1827005"/>
            <a:ext cx="5818076" cy="37363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A4DFC8E-9B04-4621-C998-D96A8B8FBCF1}"/>
              </a:ext>
            </a:extLst>
          </p:cNvPr>
          <p:cNvSpPr txBox="1"/>
          <p:nvPr/>
        </p:nvSpPr>
        <p:spPr>
          <a:xfrm>
            <a:off x="2575073" y="2758298"/>
            <a:ext cx="39938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38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ن</a:t>
            </a:r>
            <a:endParaRPr kumimoji="0" lang="ar-MA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32976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8F768C-89E2-36D2-3AB0-3EE97759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00CBBF3B-A2C2-F5DF-540A-CC85A9C3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النون في بداية الكلمة مع الوصف. تابعوا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DB3C7FA-B2E0-20AF-EC8F-FC96AD75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E247076-ECEE-A5B6-3B8C-3672E8383B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1DD5A88-B31A-38E4-B70F-8A6422250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41DA5F2-D36D-8354-FCBF-072587F9BF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5E8E69F-A894-32D0-5F17-2CB0345044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208CB87-1357-876D-4EC3-E56EEAA955B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6F49CFA-91A0-796E-5527-E1C492E0359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74A4C54-9693-4BE6-E243-4840EC95F7E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Espace réservé pour une image  12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608324B-8D67-EF12-54D4-24E73FB45B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90C0E9C-EB32-05CC-9327-7678AF81857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3605" y="2029980"/>
            <a:ext cx="5385782" cy="34587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2478D84-182C-0E83-3C74-40B315E7DB8E}"/>
              </a:ext>
            </a:extLst>
          </p:cNvPr>
          <p:cNvSpPr txBox="1"/>
          <p:nvPr/>
        </p:nvSpPr>
        <p:spPr>
          <a:xfrm>
            <a:off x="2272019" y="3283354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نـــ</a:t>
            </a:r>
            <a:endParaRPr kumimoji="0" lang="ar-MA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57753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سنمر الآن للحكاية. هل أنتم مستعدون؟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  1">
            <a:extLst>
              <a:ext uri="{FF2B5EF4-FFF2-40B4-BE49-F238E27FC236}">
                <a16:creationId xmlns:a16="http://schemas.microsoft.com/office/drawing/2014/main" xmlns="" id="{EC6E36F4-7499-C54C-95C8-75650808A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6902" y="2189183"/>
            <a:ext cx="5400000" cy="3600000"/>
          </a:xfrm>
          <a:prstGeom prst="roundRect">
            <a:avLst/>
          </a:prstGeom>
        </p:spPr>
      </p:pic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xmlns="" id="{8147D32F-C94E-CE90-F007-0D33905635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2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FB93555-32E5-4BEA-40BA-4D19AA69E5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2BC9861-DAC0-4462-C290-5A7109BF9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F78FA68-3846-5E76-F2CD-6D32177F62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8D2FA4C-F3D9-D348-F09B-2744441E57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9565BB7-802C-1E5F-F7A3-149B6C159D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B3BD3AC-9ECF-B943-3AC6-BAADCA31BFD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E8BC72C-D861-A9B6-3E4B-75587B4C107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EFA0177-B6A0-419C-AE90-B7310D1A5A5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55862610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379;p12">
            <a:extLst>
              <a:ext uri="{FF2B5EF4-FFF2-40B4-BE49-F238E27FC236}">
                <a16:creationId xmlns:a16="http://schemas.microsoft.com/office/drawing/2014/main" xmlns="" id="{E850B2D7-12B1-EB2F-92F7-171132A3DA7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7717366" y="678334"/>
            <a:ext cx="1341967" cy="913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98241" y="739303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الآن اكتبوا على الألواح حرف النون في بداية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BF2E69CF-9F76-C17A-9A2B-A905042D605C}"/>
              </a:ext>
            </a:extLst>
          </p:cNvPr>
          <p:cNvSpPr txBox="1"/>
          <p:nvPr/>
        </p:nvSpPr>
        <p:spPr>
          <a:xfrm>
            <a:off x="3419669" y="3142654"/>
            <a:ext cx="230466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Arial"/>
              <a:defRPr sz="6000" b="1" i="0" u="none" strike="noStrike" cap="none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سـ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8C93558-DAEC-C758-C632-2B91893833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02DD0B0-A095-3161-E289-D73D423586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D684951-9BE6-2A53-BE83-2136BD2EE9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47AA444-DFDA-E473-BE9E-6C20713C92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C1B099-46CA-D3FF-970B-BAF4125287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8C745CD-72EF-5B41-A6F4-DE88616762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99A7C99-94D6-A90B-D963-D17DD56369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D02DDE0-6700-8B2B-DA09-10C501365A9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88D02FD-AEB6-7C5F-8D19-52D75D1B1B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5947" y="4409332"/>
            <a:ext cx="1800967" cy="18009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2910914-AFC8-6FCA-B845-78BA02996D0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3605" y="2029980"/>
            <a:ext cx="5385782" cy="34587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2CECF9A-95A8-DCBC-4CFE-0235CA02C7D5}"/>
              </a:ext>
            </a:extLst>
          </p:cNvPr>
          <p:cNvSpPr txBox="1"/>
          <p:nvPr/>
        </p:nvSpPr>
        <p:spPr>
          <a:xfrm>
            <a:off x="2272019" y="3283354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نـــ</a:t>
            </a:r>
            <a:endParaRPr kumimoji="0" lang="ar-MA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93506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B8421525-D1B2-2517-C7FF-F6BC23A7C8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831168"/>
            <a:ext cx="68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334F441-384B-064D-D96B-8946A50CAD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57AC4DA-3413-A474-AB66-56532CF923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CF4EE3F-A8B1-A80C-6181-67704885F3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9D7793B-0438-6581-69EC-BD49977B55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FB20ABE-638B-4C4C-D4B9-3E4EDAD664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C38BA88-3526-F5A2-03DC-C48576BF2E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05B3EBE-7C27-412B-E24C-E70F925348C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493E43-E259-5336-54F9-CA69B1A5FFE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B8340B6-25E0-6DA0-EAB2-093C46B55D5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1" name="Google Shape;1379;p12">
            <a:extLst>
              <a:ext uri="{FF2B5EF4-FFF2-40B4-BE49-F238E27FC236}">
                <a16:creationId xmlns:a16="http://schemas.microsoft.com/office/drawing/2014/main" xmlns="" id="{2857AB99-1278-1B93-54FD-27E19B675B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-25000" r="-24999"/>
          <a:stretch/>
        </p:blipFill>
        <p:spPr>
          <a:xfrm>
            <a:off x="2552701" y="2206566"/>
            <a:ext cx="4284856" cy="29877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81076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5B0497-5591-78DA-1B81-56FF6256C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8F27728A-C0F4-816E-D8C7-6CED9EA1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النون في وسط الكلمة مع الوصف. تابعوا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6388506-3F34-B0FA-1BCE-C4F637B506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6C479AE-A816-0184-FE75-2A8ED467C6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8FB5EC7-DB9F-3A98-2D16-DDC3A583C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9683283-8A82-0484-F86B-BE26A0222F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33A16CE-C7CC-0066-3A33-C3CB59CE98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B24BEEF-AA81-BF76-2105-E9FDCB2547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CFD355B-4D9F-B6FD-0EEB-BF58BD2DBA5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89AA7A7-3A7C-79F8-5DF8-F9D03E6725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Espace réservé pour une image  12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E29E250-674F-8D4C-7595-D8CEDC69FE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DD8A65D-D193-01E0-3BEB-83D556F963D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3605" y="2029980"/>
            <a:ext cx="5385782" cy="34587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BAA0B7D-5528-5848-86B2-37F92971543B}"/>
              </a:ext>
            </a:extLst>
          </p:cNvPr>
          <p:cNvSpPr txBox="1"/>
          <p:nvPr/>
        </p:nvSpPr>
        <p:spPr>
          <a:xfrm>
            <a:off x="2299383" y="2854145"/>
            <a:ext cx="39938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38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ــنـــ</a:t>
            </a:r>
            <a:endParaRPr kumimoji="0" lang="ar-MA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78671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على الألواح حرف النون في وسط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A95C2EF-BE86-D674-B57D-704B4E168E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5947" y="4409332"/>
            <a:ext cx="1800967" cy="1800967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4B4CB07-BB51-B602-B5EA-6B747C50EC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9C21435-FAE5-4A2D-8F12-7BDE856C46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D578ED1-1A1A-AB4E-0884-87A7DC8433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EE7CFE6-2CF9-14EE-79BA-1255B0FFB3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B24136F-D935-2C10-57E5-24C650585A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C63C8A8-EA5F-CCB2-658D-D2BA7528F3E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F4E8A36-3D86-54A2-185F-618B5641555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71B9E95-D7EF-5E1F-131D-A448BFB27D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B4D96AC9-0CE4-C42A-6236-E48C82E304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-25000" r="-24999"/>
          <a:stretch/>
        </p:blipFill>
        <p:spPr>
          <a:xfrm>
            <a:off x="7751233" y="686800"/>
            <a:ext cx="1341967" cy="913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1440DAA-04DD-1F06-F98E-FDFF580D8E9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70282" y="2011767"/>
            <a:ext cx="5452056" cy="35013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2DF833F-1E79-6592-0035-76F41C14AB3A}"/>
              </a:ext>
            </a:extLst>
          </p:cNvPr>
          <p:cNvSpPr txBox="1"/>
          <p:nvPr/>
        </p:nvSpPr>
        <p:spPr>
          <a:xfrm>
            <a:off x="2339464" y="2855943"/>
            <a:ext cx="37260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38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ــنــ</a:t>
            </a:r>
            <a:endParaRPr kumimoji="0" lang="ar-MA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51367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BA629AC-8C16-5E5F-04B9-8C6C654246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B15D62E-4CB9-4B89-D3DC-F000A6920C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E478C67-CB4C-EC2A-98FB-551DFD5972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8F1B3CF-0116-4EAA-170B-C13852DD1D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1C5F74F-90D7-7506-F698-9A10942EA5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287BC05-B793-AAD6-541E-70195F4816C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7E62C8B-3348-C836-DBE6-9A36B6AB83F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F3DF418-4004-F9CA-3152-1475142198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5EF2BCF-E60B-A9D2-07D0-2E8B7960240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Google Shape;1379;p12">
            <a:extLst>
              <a:ext uri="{FF2B5EF4-FFF2-40B4-BE49-F238E27FC236}">
                <a16:creationId xmlns:a16="http://schemas.microsoft.com/office/drawing/2014/main" xmlns="" id="{192C1E99-28BB-BBBF-14AE-36F5E7F9D6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-25000" r="-24999"/>
          <a:stretch/>
        </p:blipFill>
        <p:spPr>
          <a:xfrm>
            <a:off x="2552701" y="2206566"/>
            <a:ext cx="4284856" cy="29877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58952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DC918C-32DD-39DD-237F-FA2D00D31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0BBE2FE9-2D3A-AC26-15B0-82ACACFC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النون في آخر الكلمة مع الوصف. تابعوا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D841C18-09C1-BC08-F6D3-E10B4AA161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0A6875B-44EB-45E2-624F-748FC6E91C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7883CBE-5AD6-BD51-355F-285D0D1E0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11713F5-1FC1-24FC-FEE9-F76C6ED68C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152EF06-9C4F-CAF2-FE42-115FD93D17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056E7D6-4CF8-933B-3AAF-2FDCF77A65A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D1E6D45-D0EA-E506-B356-F4958A4E134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EDC2CC2-323B-8319-9F8F-93995EEEAF5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Espace réservé pour une image  12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8618E4C-22C0-1587-3D42-34861608BF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AC00197-741B-B99D-30F3-6BB36110D11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3605" y="2029980"/>
            <a:ext cx="5385782" cy="34587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5ED3958-BB57-B0BF-030F-4764BEC23C4C}"/>
              </a:ext>
            </a:extLst>
          </p:cNvPr>
          <p:cNvSpPr txBox="1"/>
          <p:nvPr/>
        </p:nvSpPr>
        <p:spPr>
          <a:xfrm>
            <a:off x="2246593" y="2816823"/>
            <a:ext cx="39938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38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ن</a:t>
            </a:r>
            <a:endParaRPr kumimoji="0" lang="ar-MA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0383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FBD8FB-48C1-0201-DC0F-663A800A6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CDBA35FA-9811-571C-B280-A46043AA9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على الألواح حرف النون في آخر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B11A5BF-BC2E-46DA-039F-7E8C89A764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5947" y="4409332"/>
            <a:ext cx="1800967" cy="1800967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A75ECB2-AFA3-4D67-22C8-A88D36FF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EAA1932-BEC1-645C-6DF7-E850579A15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7FB22C-E9E0-7410-635C-CD48F96BF0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8E6C8EB-326C-4169-E995-244E0325A6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B86B85C-6A4C-C305-DAE1-88F987EC49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6BCFC3A-FD52-468F-1ADC-377B2445077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4AC4528-A0A4-F80F-F066-1751B260094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BEC48F6-F21E-4295-77A6-C90401AB9D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E2B671D7-0C38-59E1-4037-82340FEF1DB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-25000" r="-24999"/>
          <a:stretch/>
        </p:blipFill>
        <p:spPr>
          <a:xfrm>
            <a:off x="7751233" y="686800"/>
            <a:ext cx="1341967" cy="913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1DCBD77-19EA-3E6F-C5AB-32F32A5B857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70282" y="2011767"/>
            <a:ext cx="5452056" cy="35013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D6E9FC4-8050-161A-04CD-958CD1A55F2B}"/>
              </a:ext>
            </a:extLst>
          </p:cNvPr>
          <p:cNvSpPr txBox="1"/>
          <p:nvPr/>
        </p:nvSpPr>
        <p:spPr>
          <a:xfrm>
            <a:off x="2246593" y="2816823"/>
            <a:ext cx="39938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38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ن</a:t>
            </a:r>
            <a:endParaRPr kumimoji="0" lang="ar-MA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6006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A269B7-033C-747C-364A-676C7CCCA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B3CDEE70-6E3D-AAD9-B937-30496B89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AF60333-451C-18B2-E0AC-AED548B3C6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F0C4103-ADEB-48E9-7ECA-24086054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93B8D3B-11A9-0509-AC3A-C388784E3F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4BC2323-EB15-0EAF-22BC-57A48985D0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0671BDA-12E7-A03C-2C81-109F5F1F9A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121EA85-BF9B-48B5-9081-989FD4E6D1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85F0FDC-D764-C860-A345-A93732D7C52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499D6B6-4A99-23A4-FFED-E7733E25C9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CB94DBC-357F-A416-9E64-E986B6243C7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Google Shape;1379;p12">
            <a:extLst>
              <a:ext uri="{FF2B5EF4-FFF2-40B4-BE49-F238E27FC236}">
                <a16:creationId xmlns:a16="http://schemas.microsoft.com/office/drawing/2014/main" xmlns="" id="{3CC28C9F-B27D-CF0B-4EB8-22393C9048A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-25000" r="-24999"/>
          <a:stretch/>
        </p:blipFill>
        <p:spPr>
          <a:xfrm>
            <a:off x="2552701" y="2206566"/>
            <a:ext cx="4284856" cy="29877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91483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ACC056-AC6E-CC14-2219-05906DCAE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96;p99">
            <a:extLst>
              <a:ext uri="{FF2B5EF4-FFF2-40B4-BE49-F238E27FC236}">
                <a16:creationId xmlns:a16="http://schemas.microsoft.com/office/drawing/2014/main" xmlns="" id="{53CCE40C-57E7-D0BB-653A-E6422479DBC6}"/>
              </a:ext>
            </a:extLst>
          </p:cNvPr>
          <p:cNvSpPr txBox="1"/>
          <p:nvPr/>
        </p:nvSpPr>
        <p:spPr>
          <a:xfrm>
            <a:off x="864331" y="863479"/>
            <a:ext cx="66952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 سنتعلم كيف نقرأ حرف النون مع الحركات القصيرة والسكون ومع الحركات الطويلة. 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9" name="Google Shape;1697;p99">
            <a:extLst>
              <a:ext uri="{FF2B5EF4-FFF2-40B4-BE49-F238E27FC236}">
                <a16:creationId xmlns:a16="http://schemas.microsoft.com/office/drawing/2014/main" xmlns="" id="{CBEB4B1E-F99C-8357-1566-710B80E5BBAD}"/>
              </a:ext>
            </a:extLst>
          </p:cNvPr>
          <p:cNvSpPr txBox="1"/>
          <p:nvPr/>
        </p:nvSpPr>
        <p:spPr>
          <a:xfrm>
            <a:off x="4211970" y="1080000"/>
            <a:ext cx="557213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28700" b="1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</a:t>
            </a:r>
            <a:endParaRPr sz="28700" b="1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7C34A12-4325-34DA-27BD-944AA2FFA8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F4CB4DD-FF37-1BFC-6F30-02F9D0D3D5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FAA3FBC-111C-C69A-61DB-AF7B3505CA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8F154BE-D08B-C8A0-C6EE-E6CD81F4FF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6375403-F0C2-952A-089D-3404B952215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803DD3-E470-E4CB-7E6E-CCD262A828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D468BAB-71C9-1E94-3F2F-AE0AE55B0DC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CF5083-9628-56AE-BAF3-D2E9D80C7CF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D5C0BF6-B724-AD9C-C8C5-5A6C2370197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06706906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BDB1FF-A6F9-DB83-8A90-39AED0557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xmlns="" id="{ECAF6A43-5DC2-B8AF-3E40-66263B06CFBD}"/>
              </a:ext>
            </a:extLst>
          </p:cNvPr>
          <p:cNvSpPr txBox="1"/>
          <p:nvPr/>
        </p:nvSpPr>
        <p:spPr>
          <a:xfrm>
            <a:off x="1194318" y="778071"/>
            <a:ext cx="6399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بعدي. مع الإشارة بحركات اليد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9879A16-9559-1E1B-FC3C-43176B6B1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F913AD7-756A-D30F-9906-B205BFCB9548}"/>
              </a:ext>
            </a:extLst>
          </p:cNvPr>
          <p:cNvGrpSpPr/>
          <p:nvPr/>
        </p:nvGrpSpPr>
        <p:grpSpPr>
          <a:xfrm>
            <a:off x="2622224" y="2285999"/>
            <a:ext cx="4534356" cy="3457759"/>
            <a:chOff x="2808836" y="2522410"/>
            <a:chExt cx="4181369" cy="316536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5283B80E-A58A-7E00-FD96-37980242E025}"/>
                </a:ext>
              </a:extLst>
            </p:cNvPr>
            <p:cNvSpPr/>
            <p:nvPr/>
          </p:nvSpPr>
          <p:spPr>
            <a:xfrm>
              <a:off x="6450412" y="370986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نــ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8420A67C-E44B-A34F-4297-39BCE6686FAC}"/>
                </a:ext>
              </a:extLst>
            </p:cNvPr>
            <p:cNvSpPr/>
            <p:nvPr/>
          </p:nvSpPr>
          <p:spPr>
            <a:xfrm>
              <a:off x="4637317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A28AC11F-61BF-26EF-FCEA-E2B2F169F1DE}"/>
                </a:ext>
              </a:extLst>
            </p:cNvPr>
            <p:cNvSpPr/>
            <p:nvPr/>
          </p:nvSpPr>
          <p:spPr>
            <a:xfrm>
              <a:off x="2808836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نِــ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0A491049-821E-CBA0-03AB-0FD6DA8897FA}"/>
                </a:ext>
              </a:extLst>
            </p:cNvPr>
            <p:cNvSpPr/>
            <p:nvPr/>
          </p:nvSpPr>
          <p:spPr>
            <a:xfrm>
              <a:off x="4637317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ُ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3DD7678A-4050-773D-B1AB-EEAE84A0C043}"/>
                </a:ext>
              </a:extLst>
            </p:cNvPr>
            <p:cNvSpPr/>
            <p:nvPr/>
          </p:nvSpPr>
          <p:spPr>
            <a:xfrm>
              <a:off x="2808836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نُــ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C5CEC3DD-6903-68A8-F9CD-4431A40F2E45}"/>
                </a:ext>
              </a:extLst>
            </p:cNvPr>
            <p:cNvSpPr/>
            <p:nvPr/>
          </p:nvSpPr>
          <p:spPr>
            <a:xfrm>
              <a:off x="4637317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C37BA631-2FB0-CFDF-5241-AA3A75884F6F}"/>
                </a:ext>
              </a:extLst>
            </p:cNvPr>
            <p:cNvSpPr/>
            <p:nvPr/>
          </p:nvSpPr>
          <p:spPr>
            <a:xfrm>
              <a:off x="2808836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نَــ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A5480E40-E535-4207-4F43-6F496C483DBA}"/>
                </a:ext>
              </a:extLst>
            </p:cNvPr>
            <p:cNvSpPr/>
            <p:nvPr/>
          </p:nvSpPr>
          <p:spPr>
            <a:xfrm>
              <a:off x="4637317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ْ</a:t>
              </a:r>
              <a:endParaRPr lang="f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F45A6E4D-606A-135C-9C35-6A83329DCA03}"/>
                </a:ext>
              </a:extLst>
            </p:cNvPr>
            <p:cNvSpPr/>
            <p:nvPr/>
          </p:nvSpPr>
          <p:spPr>
            <a:xfrm>
              <a:off x="2808836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نْــ</a:t>
              </a:r>
              <a:endParaRPr lang="fr-MA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xmlns="" id="{86E30206-B96B-4CFB-FB40-0308E22E9065}"/>
                </a:ext>
              </a:extLst>
            </p:cNvPr>
            <p:cNvCxnSpPr>
              <a:stCxn id="10" idx="1"/>
              <a:endCxn id="17" idx="3"/>
            </p:cNvCxnSpPr>
            <p:nvPr/>
          </p:nvCxnSpPr>
          <p:spPr>
            <a:xfrm flipH="1" flipV="1">
              <a:off x="5177110" y="2814798"/>
              <a:ext cx="1273302" cy="118745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xmlns="" id="{50634D5C-0E4E-BB5F-4151-474BD6A07F8E}"/>
                </a:ext>
              </a:extLst>
            </p:cNvPr>
            <p:cNvCxnSpPr>
              <a:stCxn id="10" idx="1"/>
              <a:endCxn id="15" idx="3"/>
            </p:cNvCxnSpPr>
            <p:nvPr/>
          </p:nvCxnSpPr>
          <p:spPr>
            <a:xfrm flipH="1" flipV="1">
              <a:off x="5177110" y="3636744"/>
              <a:ext cx="1273302" cy="365504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xmlns="" id="{EE7272CB-6246-A050-AFA6-6A7627AEC457}"/>
                </a:ext>
              </a:extLst>
            </p:cNvPr>
            <p:cNvCxnSpPr>
              <a:stCxn id="10" idx="1"/>
              <a:endCxn id="11" idx="3"/>
            </p:cNvCxnSpPr>
            <p:nvPr/>
          </p:nvCxnSpPr>
          <p:spPr>
            <a:xfrm flipH="1">
              <a:off x="5177110" y="4002248"/>
              <a:ext cx="1273302" cy="50013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xmlns="" id="{60D19054-1D21-FE72-B372-54CE2441881A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5204089" y="4002248"/>
              <a:ext cx="1246323" cy="1393139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xmlns="" id="{5F483D9F-50FD-7F1C-1809-A15B030D6B67}"/>
                </a:ext>
              </a:extLst>
            </p:cNvPr>
            <p:cNvCxnSpPr>
              <a:stCxn id="20" idx="1"/>
              <a:endCxn id="21" idx="3"/>
            </p:cNvCxnSpPr>
            <p:nvPr/>
          </p:nvCxnSpPr>
          <p:spPr>
            <a:xfrm flipH="1">
              <a:off x="3348629" y="539538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xmlns="" id="{26276C9A-4820-C4E0-7055-108D26192F14}"/>
                </a:ext>
              </a:extLst>
            </p:cNvPr>
            <p:cNvCxnSpPr>
              <a:stCxn id="11" idx="1"/>
              <a:endCxn id="14" idx="3"/>
            </p:cNvCxnSpPr>
            <p:nvPr/>
          </p:nvCxnSpPr>
          <p:spPr>
            <a:xfrm flipH="1">
              <a:off x="3348629" y="450237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xmlns="" id="{2A459E3C-014C-500B-DD3C-F08125AB29DA}"/>
                </a:ext>
              </a:extLst>
            </p:cNvPr>
            <p:cNvCxnSpPr>
              <a:stCxn id="15" idx="1"/>
              <a:endCxn id="16" idx="3"/>
            </p:cNvCxnSpPr>
            <p:nvPr/>
          </p:nvCxnSpPr>
          <p:spPr>
            <a:xfrm flipH="1">
              <a:off x="3348629" y="363674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xmlns="" id="{6E642AB9-3234-9399-C99F-369A97C45559}"/>
                </a:ext>
              </a:extLst>
            </p:cNvPr>
            <p:cNvCxnSpPr>
              <a:stCxn id="17" idx="1"/>
              <a:endCxn id="19" idx="3"/>
            </p:cNvCxnSpPr>
            <p:nvPr/>
          </p:nvCxnSpPr>
          <p:spPr>
            <a:xfrm flipH="1">
              <a:off x="3348629" y="281479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 30" descr="Une image contenant Graphique, capture d’écran, cercle, logo&#10;&#10;Le contenu généré par l’IA peut être incorrect.">
              <a:extLst>
                <a:ext uri="{FF2B5EF4-FFF2-40B4-BE49-F238E27FC236}">
                  <a16:creationId xmlns:a16="http://schemas.microsoft.com/office/drawing/2014/main" xmlns="" id="{11256A9D-F8AC-8DBF-008C-B1200C32779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213" y="5148565"/>
              <a:ext cx="456889" cy="468000"/>
            </a:xfrm>
            <a:prstGeom prst="rect">
              <a:avLst/>
            </a:prstGeom>
          </p:spPr>
        </p:pic>
        <p:pic>
          <p:nvPicPr>
            <p:cNvPr id="32" name="Image 31" descr="Une image contenant logo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11B59F6-B869-4F52-ADEB-9F7C135CB1A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397" y="4367752"/>
              <a:ext cx="504000" cy="396000"/>
            </a:xfrm>
            <a:prstGeom prst="rect">
              <a:avLst/>
            </a:prstGeom>
          </p:spPr>
        </p:pic>
        <p:pic>
          <p:nvPicPr>
            <p:cNvPr id="33" name="Image 32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D0865BF7-C4F3-0F65-ECBE-95F2C7146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872" y="3384652"/>
              <a:ext cx="412682" cy="432000"/>
            </a:xfrm>
            <a:prstGeom prst="rect">
              <a:avLst/>
            </a:prstGeom>
          </p:spPr>
        </p:pic>
        <p:pic>
          <p:nvPicPr>
            <p:cNvPr id="34" name="Image 33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BBB71764-94FC-3032-63E9-59C85FDF6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231" y="2573034"/>
              <a:ext cx="471964" cy="432000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532D156-8F0C-B177-81E6-8823938AE09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98282D33-0639-D617-8229-EEB72A603EB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90C62CFE-06F1-CFE9-CACA-747B0AD3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08E16417-EB20-DAED-D3CA-7A053AAE806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E597735-A348-F9A6-36FC-5FEB9E6705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F000AA12-EF46-0A62-C462-31C920894DD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138B8E7-9A16-217B-829E-518C4199FA4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D7FFA57-8C77-D98A-9F51-E9ED974BD72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148357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من يذكرني بعنوان الحكاية؟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184713F-79E7-2290-7987-3040A8484B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014C7B5-B46D-FAEF-BD64-1106279956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F337C89-1FFF-C88F-815A-DC6182C85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F96A3BB-882A-2062-1561-2D9D85500C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E2BE4DF-ABC7-9799-F182-DBA6A5C1EE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F629AE-D91C-9D3B-F355-EC2EAE6ABD4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3241F52-EAE9-491A-BB41-C0C3391C145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F62B64-4738-A7CB-44E4-FE18CB5592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D5C21C7-72E8-FF98-E43E-877508F5DAA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207EDA-5467-1670-2B73-24F2856877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BA14669-6081-9958-064C-E3C0C308947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7E0CA"/>
              </a:clrFrom>
              <a:clrTo>
                <a:srgbClr val="E7E0C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6370" y="2137834"/>
            <a:ext cx="6226944" cy="35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89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79AFCF-DD2F-D4FC-954C-0F4F7B48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xmlns="" id="{89B7F109-3168-0070-2FC6-409AFA3A318C}"/>
              </a:ext>
            </a:extLst>
          </p:cNvPr>
          <p:cNvSpPr txBox="1"/>
          <p:nvPr/>
        </p:nvSpPr>
        <p:spPr>
          <a:xfrm>
            <a:off x="1096397" y="814074"/>
            <a:ext cx="6399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4 منكم للقراءة.  صديقكم يقرأ وأنتم ترددون بعده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CA9F43B-A196-2137-6034-910C0139B8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DB51D06-5879-8831-92FE-3DC17EADC3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1D64432D-FD90-06A2-C329-57FC3A3DDF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D9D0655A-EEC1-7DA9-9CB8-EE7A89B6C8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377BBC0A-3179-3128-8F69-A1B69FD394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0035E07-FBD3-D534-016B-A656A955D0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4A095DD-A680-7DDA-45F2-95451E7857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ABD6753-C7E9-46A2-EDDD-15495EBE4C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729F2E2-D842-F75F-526B-D644E43E625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A67FC02-72F0-5946-63DE-3C4BD3B56122}"/>
              </a:ext>
            </a:extLst>
          </p:cNvPr>
          <p:cNvGrpSpPr/>
          <p:nvPr/>
        </p:nvGrpSpPr>
        <p:grpSpPr>
          <a:xfrm>
            <a:off x="2622224" y="2285999"/>
            <a:ext cx="4534356" cy="3457759"/>
            <a:chOff x="2808836" y="2522410"/>
            <a:chExt cx="4181369" cy="3165365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7F730619-74BC-8967-4D05-6F99E8BC3B0A}"/>
                </a:ext>
              </a:extLst>
            </p:cNvPr>
            <p:cNvSpPr/>
            <p:nvPr/>
          </p:nvSpPr>
          <p:spPr>
            <a:xfrm>
              <a:off x="6450412" y="370986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نــ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28BF2890-350F-B7D0-CF72-4BDE587C0F9D}"/>
                </a:ext>
              </a:extLst>
            </p:cNvPr>
            <p:cNvSpPr/>
            <p:nvPr/>
          </p:nvSpPr>
          <p:spPr>
            <a:xfrm>
              <a:off x="4637317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D3F5F9BC-A874-7027-014E-11A42B5716AE}"/>
                </a:ext>
              </a:extLst>
            </p:cNvPr>
            <p:cNvSpPr/>
            <p:nvPr/>
          </p:nvSpPr>
          <p:spPr>
            <a:xfrm>
              <a:off x="2808836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نِــ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35970F29-5919-63D5-8376-68A4A226D4C0}"/>
                </a:ext>
              </a:extLst>
            </p:cNvPr>
            <p:cNvSpPr/>
            <p:nvPr/>
          </p:nvSpPr>
          <p:spPr>
            <a:xfrm>
              <a:off x="4637317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ُ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8C18E2BD-CF56-EAD2-F8C4-D768622AB167}"/>
                </a:ext>
              </a:extLst>
            </p:cNvPr>
            <p:cNvSpPr/>
            <p:nvPr/>
          </p:nvSpPr>
          <p:spPr>
            <a:xfrm>
              <a:off x="2808836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نُــ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8E4D6463-2D6C-0C83-EDCB-68F691CF9462}"/>
                </a:ext>
              </a:extLst>
            </p:cNvPr>
            <p:cNvSpPr/>
            <p:nvPr/>
          </p:nvSpPr>
          <p:spPr>
            <a:xfrm>
              <a:off x="4637317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C9F2C24A-51A9-076B-B90A-9381CE3A53DF}"/>
                </a:ext>
              </a:extLst>
            </p:cNvPr>
            <p:cNvSpPr/>
            <p:nvPr/>
          </p:nvSpPr>
          <p:spPr>
            <a:xfrm>
              <a:off x="2808836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نَــ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xmlns="" id="{FD411A68-EB5C-2B2C-BB6E-77B40566ADEB}"/>
                </a:ext>
              </a:extLst>
            </p:cNvPr>
            <p:cNvSpPr/>
            <p:nvPr/>
          </p:nvSpPr>
          <p:spPr>
            <a:xfrm>
              <a:off x="4637317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ْ</a:t>
              </a:r>
              <a:endParaRPr lang="f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xmlns="" id="{F0384E42-40DE-8447-DBC4-AEEDE69AFC1B}"/>
                </a:ext>
              </a:extLst>
            </p:cNvPr>
            <p:cNvSpPr/>
            <p:nvPr/>
          </p:nvSpPr>
          <p:spPr>
            <a:xfrm>
              <a:off x="2808836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نْــ</a:t>
              </a:r>
              <a:endParaRPr lang="fr-MA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xmlns="" id="{66727C86-C279-5C68-7509-F15E6A39AF1A}"/>
                </a:ext>
              </a:extLst>
            </p:cNvPr>
            <p:cNvCxnSpPr>
              <a:stCxn id="4" idx="1"/>
              <a:endCxn id="9" idx="3"/>
            </p:cNvCxnSpPr>
            <p:nvPr/>
          </p:nvCxnSpPr>
          <p:spPr>
            <a:xfrm flipH="1" flipV="1">
              <a:off x="5177110" y="2814798"/>
              <a:ext cx="1273302" cy="118745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xmlns="" id="{7E762833-FA76-3660-EB63-65CDC11B2EAC}"/>
                </a:ext>
              </a:extLst>
            </p:cNvPr>
            <p:cNvCxnSpPr>
              <a:stCxn id="4" idx="1"/>
              <a:endCxn id="7" idx="3"/>
            </p:cNvCxnSpPr>
            <p:nvPr/>
          </p:nvCxnSpPr>
          <p:spPr>
            <a:xfrm flipH="1" flipV="1">
              <a:off x="5177110" y="3636744"/>
              <a:ext cx="1273302" cy="365504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xmlns="" id="{2607EF06-0E8B-7F4E-E8EE-D405CD0DCF90}"/>
                </a:ext>
              </a:extLst>
            </p:cNvPr>
            <p:cNvCxnSpPr>
              <a:stCxn id="4" idx="1"/>
              <a:endCxn id="5" idx="3"/>
            </p:cNvCxnSpPr>
            <p:nvPr/>
          </p:nvCxnSpPr>
          <p:spPr>
            <a:xfrm flipH="1">
              <a:off x="5177110" y="4002248"/>
              <a:ext cx="1273302" cy="50013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xmlns="" id="{72048C66-BC4A-E8AB-3A1C-CD0C52A40D25}"/>
                </a:ext>
              </a:extLst>
            </p:cNvPr>
            <p:cNvCxnSpPr>
              <a:stCxn id="4" idx="1"/>
            </p:cNvCxnSpPr>
            <p:nvPr/>
          </p:nvCxnSpPr>
          <p:spPr>
            <a:xfrm flipH="1">
              <a:off x="5204089" y="4002248"/>
              <a:ext cx="1246323" cy="1393139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xmlns="" id="{D1CCDD0E-BB80-014B-D6FC-2BAFA91EF89F}"/>
                </a:ext>
              </a:extLst>
            </p:cNvPr>
            <p:cNvCxnSpPr>
              <a:stCxn id="42" idx="1"/>
              <a:endCxn id="43" idx="3"/>
            </p:cNvCxnSpPr>
            <p:nvPr/>
          </p:nvCxnSpPr>
          <p:spPr>
            <a:xfrm flipH="1">
              <a:off x="3348629" y="539538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xmlns="" id="{E329F15B-51D1-4E3E-77A1-E801C1171E47}"/>
                </a:ext>
              </a:extLst>
            </p:cNvPr>
            <p:cNvCxnSpPr>
              <a:stCxn id="5" idx="1"/>
              <a:endCxn id="6" idx="3"/>
            </p:cNvCxnSpPr>
            <p:nvPr/>
          </p:nvCxnSpPr>
          <p:spPr>
            <a:xfrm flipH="1">
              <a:off x="3348629" y="450237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xmlns="" id="{80A8C3DC-42B4-C153-8345-50D4839BDFA7}"/>
                </a:ext>
              </a:extLst>
            </p:cNvPr>
            <p:cNvCxnSpPr>
              <a:stCxn id="7" idx="1"/>
              <a:endCxn id="8" idx="3"/>
            </p:cNvCxnSpPr>
            <p:nvPr/>
          </p:nvCxnSpPr>
          <p:spPr>
            <a:xfrm flipH="1">
              <a:off x="3348629" y="363674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xmlns="" id="{F565CFA9-8309-FE15-C92C-93BB0FD2AF8B}"/>
                </a:ext>
              </a:extLst>
            </p:cNvPr>
            <p:cNvCxnSpPr>
              <a:stCxn id="9" idx="1"/>
              <a:endCxn id="12" idx="3"/>
            </p:cNvCxnSpPr>
            <p:nvPr/>
          </p:nvCxnSpPr>
          <p:spPr>
            <a:xfrm flipH="1">
              <a:off x="3348629" y="281479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Image 51" descr="Une image contenant Graphique, capture d’écran, cercle, logo&#10;&#10;Le contenu généré par l’IA peut être incorrect.">
              <a:extLst>
                <a:ext uri="{FF2B5EF4-FFF2-40B4-BE49-F238E27FC236}">
                  <a16:creationId xmlns:a16="http://schemas.microsoft.com/office/drawing/2014/main" xmlns="" id="{68338F7B-1655-243B-1734-98C0B2E76E1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213" y="5148565"/>
              <a:ext cx="456889" cy="468000"/>
            </a:xfrm>
            <a:prstGeom prst="rect">
              <a:avLst/>
            </a:prstGeom>
          </p:spPr>
        </p:pic>
        <p:pic>
          <p:nvPicPr>
            <p:cNvPr id="53" name="Image 52" descr="Une image contenant logo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6F92F455-76A9-A738-C1C2-258C1A3ED73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397" y="4367752"/>
              <a:ext cx="504000" cy="396000"/>
            </a:xfrm>
            <a:prstGeom prst="rect">
              <a:avLst/>
            </a:prstGeom>
          </p:spPr>
        </p:pic>
        <p:pic>
          <p:nvPicPr>
            <p:cNvPr id="54" name="Image 53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204C47DE-CDBC-4468-D975-6853BCAF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872" y="3384652"/>
              <a:ext cx="412682" cy="432000"/>
            </a:xfrm>
            <a:prstGeom prst="rect">
              <a:avLst/>
            </a:prstGeom>
          </p:spPr>
        </p:pic>
        <p:pic>
          <p:nvPicPr>
            <p:cNvPr id="55" name="Image 54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7368CBB-1502-3A90-1D0C-17732D965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231" y="2573034"/>
              <a:ext cx="471964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3932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D2B5-A99E-F157-A4E8-A8B09F657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6B62E82C-861C-C0D3-82D2-84D3D280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أنا أقرأ وأنتم ترددون بعدي. مع الإشارة بالحركات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C6C9C21F-7A14-2355-160C-841AD39A85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872E012-E79E-D1A6-3314-61CDC93820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2939976-8E6E-4525-7D7C-203C430361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D90508C-7493-35A8-0F7B-89D273734E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6FDF7CB-85C1-B732-8B60-BFE10722CF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77DC50D-B439-49BD-23DA-B511B1A5EA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F12BDFB-D0A2-C193-6B67-58B956B902C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DF5BD4-7A80-D8F4-EF09-C0A7024E7E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2FD465A-587C-B8C8-9E51-C766D5D255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74C6B00B-4AA7-2368-36C3-09B3DB5515FF}"/>
              </a:ext>
            </a:extLst>
          </p:cNvPr>
          <p:cNvSpPr/>
          <p:nvPr/>
        </p:nvSpPr>
        <p:spPr>
          <a:xfrm>
            <a:off x="7074202" y="3351362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</a:rPr>
              <a:t>ن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3574356-C38A-50CE-F987-277972B47C25}"/>
              </a:ext>
            </a:extLst>
          </p:cNvPr>
          <p:cNvSpPr/>
          <p:nvPr/>
        </p:nvSpPr>
        <p:spPr>
          <a:xfrm>
            <a:off x="4387506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endParaRPr lang="fr-FR" sz="6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2000C42B-CB8A-D6B5-882D-22FA76E62F79}"/>
              </a:ext>
            </a:extLst>
          </p:cNvPr>
          <p:cNvSpPr/>
          <p:nvPr/>
        </p:nvSpPr>
        <p:spPr>
          <a:xfrm>
            <a:off x="1700810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ني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2555614F-52AC-3F61-6819-4A15DB8784A6}"/>
              </a:ext>
            </a:extLst>
          </p:cNvPr>
          <p:cNvSpPr/>
          <p:nvPr/>
        </p:nvSpPr>
        <p:spPr>
          <a:xfrm>
            <a:off x="4370855" y="396883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endParaRPr lang="fr-FR" sz="6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C75E3A06-ECB8-E3A7-727B-A98EC2F6B3BE}"/>
              </a:ext>
            </a:extLst>
          </p:cNvPr>
          <p:cNvSpPr/>
          <p:nvPr/>
        </p:nvSpPr>
        <p:spPr>
          <a:xfrm>
            <a:off x="1704321" y="398300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نو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821F2C91-6D97-46AA-9244-6207A21B29CF}"/>
              </a:ext>
            </a:extLst>
          </p:cNvPr>
          <p:cNvSpPr/>
          <p:nvPr/>
        </p:nvSpPr>
        <p:spPr>
          <a:xfrm>
            <a:off x="4370854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endParaRPr lang="fr-FR" sz="6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60F02B64-11EE-0DC0-FDB7-8FA226D459E0}"/>
              </a:ext>
            </a:extLst>
          </p:cNvPr>
          <p:cNvSpPr/>
          <p:nvPr/>
        </p:nvSpPr>
        <p:spPr>
          <a:xfrm>
            <a:off x="1657466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نا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E3A47233-66DC-5E9C-C9AC-98056B6F63D2}"/>
              </a:ext>
            </a:extLst>
          </p:cNvPr>
          <p:cNvCxnSpPr>
            <a:stCxn id="2" idx="1"/>
            <a:endCxn id="8" idx="3"/>
          </p:cNvCxnSpPr>
          <p:nvPr/>
        </p:nvCxnSpPr>
        <p:spPr>
          <a:xfrm flipH="1" flipV="1">
            <a:off x="5166835" y="2360413"/>
            <a:ext cx="1907367" cy="1422105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39445AC2-E274-19AD-6C8A-605C771274E8}"/>
              </a:ext>
            </a:extLst>
          </p:cNvPr>
          <p:cNvCxnSpPr>
            <a:stCxn id="2" idx="1"/>
            <a:endCxn id="6" idx="3"/>
          </p:cNvCxnSpPr>
          <p:nvPr/>
        </p:nvCxnSpPr>
        <p:spPr>
          <a:xfrm flipH="1">
            <a:off x="5166836" y="3782518"/>
            <a:ext cx="1907366" cy="617469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4567DF1E-1CD8-1BD6-600B-2B9863F18FB1}"/>
              </a:ext>
            </a:extLst>
          </p:cNvPr>
          <p:cNvCxnSpPr>
            <a:cxnSpLocks/>
            <a:stCxn id="2" idx="1"/>
            <a:endCxn id="4" idx="3"/>
          </p:cNvCxnSpPr>
          <p:nvPr/>
        </p:nvCxnSpPr>
        <p:spPr>
          <a:xfrm flipH="1">
            <a:off x="5183487" y="3782518"/>
            <a:ext cx="1890715" cy="1666093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E496958A-2334-750A-7D47-8946AED13006}"/>
              </a:ext>
            </a:extLst>
          </p:cNvPr>
          <p:cNvCxnSpPr>
            <a:stCxn id="4" idx="1"/>
            <a:endCxn id="5" idx="3"/>
          </p:cNvCxnSpPr>
          <p:nvPr/>
        </p:nvCxnSpPr>
        <p:spPr>
          <a:xfrm flipH="1">
            <a:off x="2496791" y="5448611"/>
            <a:ext cx="1890715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xmlns="" id="{A9485B76-0031-2580-42B2-E20380FE68F3}"/>
              </a:ext>
            </a:extLst>
          </p:cNvPr>
          <p:cNvCxnSpPr>
            <a:stCxn id="6" idx="1"/>
            <a:endCxn id="7" idx="3"/>
          </p:cNvCxnSpPr>
          <p:nvPr/>
        </p:nvCxnSpPr>
        <p:spPr>
          <a:xfrm flipH="1">
            <a:off x="2500302" y="4399987"/>
            <a:ext cx="1870553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xmlns="" id="{9E6ECD80-0451-13A7-3BB1-9814E750C06C}"/>
              </a:ext>
            </a:extLst>
          </p:cNvPr>
          <p:cNvCxnSpPr>
            <a:stCxn id="8" idx="1"/>
            <a:endCxn id="9" idx="3"/>
          </p:cNvCxnSpPr>
          <p:nvPr/>
        </p:nvCxnSpPr>
        <p:spPr>
          <a:xfrm flipH="1">
            <a:off x="2453447" y="2360413"/>
            <a:ext cx="1917407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32D0CE36-BDC9-EBBF-31FF-AD7377735FAA}"/>
              </a:ext>
            </a:extLst>
          </p:cNvPr>
          <p:cNvSpPr/>
          <p:nvPr/>
        </p:nvSpPr>
        <p:spPr>
          <a:xfrm>
            <a:off x="4370854" y="293672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ى</a:t>
            </a:r>
            <a:endParaRPr lang="fr-FR" sz="6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DA57060E-0D92-F4F8-4910-1EC0A305F0FA}"/>
              </a:ext>
            </a:extLst>
          </p:cNvPr>
          <p:cNvSpPr/>
          <p:nvPr/>
        </p:nvSpPr>
        <p:spPr>
          <a:xfrm>
            <a:off x="1674570" y="289046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نى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xmlns="" id="{59B84DB6-37F3-0F66-5D8F-B9B7147D06B4}"/>
              </a:ext>
            </a:extLst>
          </p:cNvPr>
          <p:cNvCxnSpPr>
            <a:stCxn id="26" idx="1"/>
            <a:endCxn id="27" idx="3"/>
          </p:cNvCxnSpPr>
          <p:nvPr/>
        </p:nvCxnSpPr>
        <p:spPr>
          <a:xfrm flipH="1" flipV="1">
            <a:off x="2470551" y="3321622"/>
            <a:ext cx="1900303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xmlns="" id="{514D5352-A6F4-EFA8-842A-612E07ED1BD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5166835" y="3367882"/>
            <a:ext cx="1907367" cy="414636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94335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84FCEC-58C7-D44A-8294-98156C430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F4588E9-D155-1BB5-2450-3486F968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من يقرأ؟ سأعين 4 منكم للقراءة. صديقكم يقرأ وأنتم ترددون بعده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0F6218B-766E-8D02-C84D-CC810EC155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B945766-D2C8-3486-551D-388E11C4E6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53157D1-E461-C2FB-B1CE-96BA1A19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1549D2B-AFEE-808D-17A9-C7BF00238A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BCA2A58-F54C-B85E-1429-D5BE7420FF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07F9133-4442-AD82-56EC-6AB0AFE5F4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248A51-7AC4-5F6B-51C2-3066602169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232B981-DDED-831D-EE96-176395B121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251FF4DA-1B0E-0DBE-5075-73740C229EFB}"/>
              </a:ext>
            </a:extLst>
          </p:cNvPr>
          <p:cNvSpPr/>
          <p:nvPr/>
        </p:nvSpPr>
        <p:spPr>
          <a:xfrm>
            <a:off x="7074202" y="3351362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</a:rPr>
              <a:t>ن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105208E-7D06-F76F-FFDF-258746FE72E4}"/>
              </a:ext>
            </a:extLst>
          </p:cNvPr>
          <p:cNvSpPr/>
          <p:nvPr/>
        </p:nvSpPr>
        <p:spPr>
          <a:xfrm>
            <a:off x="4387506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endParaRPr lang="fr-FR" sz="6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205319C-EAD0-978C-DFFB-801098CE5FE9}"/>
              </a:ext>
            </a:extLst>
          </p:cNvPr>
          <p:cNvSpPr/>
          <p:nvPr/>
        </p:nvSpPr>
        <p:spPr>
          <a:xfrm>
            <a:off x="1700810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ني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C9EBB76E-5891-092A-10C3-68081EE47E82}"/>
              </a:ext>
            </a:extLst>
          </p:cNvPr>
          <p:cNvSpPr/>
          <p:nvPr/>
        </p:nvSpPr>
        <p:spPr>
          <a:xfrm>
            <a:off x="4370855" y="396883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endParaRPr lang="fr-FR" sz="6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46600A20-1C46-9C72-EEC8-030C565705F1}"/>
              </a:ext>
            </a:extLst>
          </p:cNvPr>
          <p:cNvSpPr/>
          <p:nvPr/>
        </p:nvSpPr>
        <p:spPr>
          <a:xfrm>
            <a:off x="1704321" y="398300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نو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9CB1B695-C80D-5C2A-2391-E1A234BFFA08}"/>
              </a:ext>
            </a:extLst>
          </p:cNvPr>
          <p:cNvSpPr/>
          <p:nvPr/>
        </p:nvSpPr>
        <p:spPr>
          <a:xfrm>
            <a:off x="4370854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endParaRPr lang="fr-FR" sz="6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D8C10785-8602-BDD1-B920-35BF58630CBB}"/>
              </a:ext>
            </a:extLst>
          </p:cNvPr>
          <p:cNvSpPr/>
          <p:nvPr/>
        </p:nvSpPr>
        <p:spPr>
          <a:xfrm>
            <a:off x="1657466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نا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226A524C-EE3A-FFEA-0851-515FDF310D0C}"/>
              </a:ext>
            </a:extLst>
          </p:cNvPr>
          <p:cNvCxnSpPr>
            <a:stCxn id="2" idx="1"/>
            <a:endCxn id="8" idx="3"/>
          </p:cNvCxnSpPr>
          <p:nvPr/>
        </p:nvCxnSpPr>
        <p:spPr>
          <a:xfrm flipH="1" flipV="1">
            <a:off x="5166835" y="2360413"/>
            <a:ext cx="1907367" cy="1422105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F7F39481-5DF2-25DC-A1B3-611D7034EB68}"/>
              </a:ext>
            </a:extLst>
          </p:cNvPr>
          <p:cNvCxnSpPr>
            <a:stCxn id="2" idx="1"/>
            <a:endCxn id="6" idx="3"/>
          </p:cNvCxnSpPr>
          <p:nvPr/>
        </p:nvCxnSpPr>
        <p:spPr>
          <a:xfrm flipH="1">
            <a:off x="5166836" y="3782518"/>
            <a:ext cx="1907366" cy="617469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245198E8-A1FC-AABA-413E-7405681FB5A0}"/>
              </a:ext>
            </a:extLst>
          </p:cNvPr>
          <p:cNvCxnSpPr>
            <a:cxnSpLocks/>
            <a:stCxn id="2" idx="1"/>
            <a:endCxn id="4" idx="3"/>
          </p:cNvCxnSpPr>
          <p:nvPr/>
        </p:nvCxnSpPr>
        <p:spPr>
          <a:xfrm flipH="1">
            <a:off x="5183487" y="3782518"/>
            <a:ext cx="1890715" cy="1666093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A75262A1-CC7D-3AC7-171E-40CA162A4646}"/>
              </a:ext>
            </a:extLst>
          </p:cNvPr>
          <p:cNvCxnSpPr>
            <a:stCxn id="4" idx="1"/>
            <a:endCxn id="5" idx="3"/>
          </p:cNvCxnSpPr>
          <p:nvPr/>
        </p:nvCxnSpPr>
        <p:spPr>
          <a:xfrm flipH="1">
            <a:off x="2496791" y="5448611"/>
            <a:ext cx="1890715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xmlns="" id="{F3CCB749-2BC1-F15E-62F5-1CC273F1CF41}"/>
              </a:ext>
            </a:extLst>
          </p:cNvPr>
          <p:cNvCxnSpPr>
            <a:stCxn id="6" idx="1"/>
            <a:endCxn id="7" idx="3"/>
          </p:cNvCxnSpPr>
          <p:nvPr/>
        </p:nvCxnSpPr>
        <p:spPr>
          <a:xfrm flipH="1">
            <a:off x="2500302" y="4399987"/>
            <a:ext cx="1870553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xmlns="" id="{197DD07A-D906-FE7E-DBD6-5781F02F016F}"/>
              </a:ext>
            </a:extLst>
          </p:cNvPr>
          <p:cNvCxnSpPr>
            <a:stCxn id="8" idx="1"/>
            <a:endCxn id="9" idx="3"/>
          </p:cNvCxnSpPr>
          <p:nvPr/>
        </p:nvCxnSpPr>
        <p:spPr>
          <a:xfrm flipH="1">
            <a:off x="2453447" y="2360413"/>
            <a:ext cx="1917407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AD1DCE22-1722-6BBA-D2F5-46A94B6DFF1C}"/>
              </a:ext>
            </a:extLst>
          </p:cNvPr>
          <p:cNvSpPr/>
          <p:nvPr/>
        </p:nvSpPr>
        <p:spPr>
          <a:xfrm>
            <a:off x="4370854" y="293672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ى</a:t>
            </a:r>
            <a:endParaRPr lang="fr-FR" sz="6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E08D22CA-F64B-A168-D0D9-BEB3EF274808}"/>
              </a:ext>
            </a:extLst>
          </p:cNvPr>
          <p:cNvSpPr/>
          <p:nvPr/>
        </p:nvSpPr>
        <p:spPr>
          <a:xfrm>
            <a:off x="1674570" y="289046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نى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xmlns="" id="{04164526-A6AA-3A82-7330-7FF02C8AD735}"/>
              </a:ext>
            </a:extLst>
          </p:cNvPr>
          <p:cNvCxnSpPr>
            <a:stCxn id="26" idx="1"/>
            <a:endCxn id="27" idx="3"/>
          </p:cNvCxnSpPr>
          <p:nvPr/>
        </p:nvCxnSpPr>
        <p:spPr>
          <a:xfrm flipH="1" flipV="1">
            <a:off x="2470551" y="3321622"/>
            <a:ext cx="1900303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xmlns="" id="{DE953C0C-569F-9013-97F5-869F06A8AE4E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5166835" y="3367882"/>
            <a:ext cx="1907367" cy="414636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Espace réservé pour une image  3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B51C589-E654-E38C-91C9-6B2C9790E1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098409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A1BF0B-E3B4-ABFC-5FBB-506367E5E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1E36B547-2D03-54EF-21C4-1C5C315C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أقرأ – تابعوا معي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7306D3F9-3EBD-1DAB-A593-83741CC633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0888A1F-F4FE-E388-AAFC-5E2458E3F8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1732035-DB09-CF29-EE51-6E8AE1435B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AC6E0EA-0875-6451-493A-5D23916DEF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FAC36E7-8D0F-1545-A94E-E1E7ED357D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E1A976A-9792-23B9-115B-A14319BCE6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63450B-1B87-2DE7-6113-05448A66001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60F98F0-5D9B-1094-0322-67345B8B6ED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24A391F-32BE-7E5A-C546-2CF51C2CB57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capture d’écran, ligne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A4E9EC01-CAEC-4A8F-E8C4-5951C2DEC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004" y="2685366"/>
            <a:ext cx="7849280" cy="18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2880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7C81B5-9AE5-F5D2-25D8-0735541C3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1055C75-5555-3F57-4427-3DBE5040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يقرأ.  كل واحد منكم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يقرأ سطراً.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خاص بالفئة د).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18B470D-DA04-DB43-778B-CB7F8862C6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01E89F0-608C-E206-54C1-86C24DB18D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9A7AC13-AB00-C6BE-3E38-4DF9BD89FF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6C5C6C4-12C1-6E8D-033C-F393CCA356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C7A9E0C-4D5F-8A94-BF7B-BC08536BC4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B027FB0-4CFA-5960-23A9-810182DD4BE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3E21367-94C1-459D-31B2-CC006FD78E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DAAAD7A-574C-6934-7120-CCC509D70F6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2AFD8B7-4640-B7C8-98FF-13D7A6DCAE9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capture d’écran, ligne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F0BD89EA-38DE-0A47-0F32-5CFD6E3BA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60" y="4038305"/>
            <a:ext cx="7849280" cy="18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3104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AFC885-83BB-7CEA-9E71-0E43CFBB9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31C171F1-5FB4-297D-55C9-7B341C91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أقرأ؛ تابعوا معي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1F956A63-C255-04BE-D517-CB8BB14482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FDADD98-5C58-AF26-A5FF-A81B2F0466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D7465C2-9FCB-75B0-92BA-93B54C2A69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A823213-30AC-D913-921D-149043E85F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9158FEE-71AE-BD4A-3E8E-A63A3040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70DDB77-037B-EE23-98C2-605B8C8DAA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488CAC1-2464-F1BE-9859-CA663BDD12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300BBE3-C675-B341-94F1-306A042556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70F4B40-A5AC-3CAF-064E-F78EED5E2C9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Police, blanc&#10;&#10;Le contenu généré par l’IA peut être incorrect.">
            <a:extLst>
              <a:ext uri="{FF2B5EF4-FFF2-40B4-BE49-F238E27FC236}">
                <a16:creationId xmlns:a16="http://schemas.microsoft.com/office/drawing/2014/main" xmlns="" id="{F3F72387-D242-38CA-6CF6-252F879DD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708" y="2730400"/>
            <a:ext cx="6420581" cy="902301"/>
          </a:xfrm>
          <a:prstGeom prst="rect">
            <a:avLst/>
          </a:prstGeom>
        </p:spPr>
      </p:pic>
      <p:pic>
        <p:nvPicPr>
          <p:cNvPr id="9" name="Image 8" descr="Une image contenant Police, Graphique, blanc, texte&#10;&#10;Le contenu généré par l’IA peut être incorrect.">
            <a:extLst>
              <a:ext uri="{FF2B5EF4-FFF2-40B4-BE49-F238E27FC236}">
                <a16:creationId xmlns:a16="http://schemas.microsoft.com/office/drawing/2014/main" xmlns="" id="{8BA7D8E2-395A-EE63-1377-659BB7B2F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359" y="3946849"/>
            <a:ext cx="4765280" cy="90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21733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7D4D24-835F-8F93-04DC-DCFCC228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D9EAAC46-D45F-D22B-C8FE-B95B432B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 سأعين 5 من بينكم لقراءة هذه الكلمات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4A71A28-9BE8-A2E2-16FA-8707987BDC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1D87BDA-96FB-B86F-2E65-0ED4E7248E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2A9D417-D083-2562-9574-DB915E4EB7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0C042EE-D644-9820-6D32-67D5A8F3C3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8A2DD40-170B-F449-299C-C67BC909A8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910F584-2C99-67CD-45CB-E832B962F8F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37C07DC-BE3C-5613-2C84-58FE820316A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4A518F-C378-B875-2295-F4AF34B12AB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4493487-B466-8B9D-AA3A-F8547ED37B4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Police, blanc&#10;&#10;Le contenu généré par l’IA peut être incorrect.">
            <a:extLst>
              <a:ext uri="{FF2B5EF4-FFF2-40B4-BE49-F238E27FC236}">
                <a16:creationId xmlns:a16="http://schemas.microsoft.com/office/drawing/2014/main" xmlns="" id="{1E62109C-4ACC-12FB-C28D-15838929F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709" y="3682122"/>
            <a:ext cx="6420581" cy="902301"/>
          </a:xfrm>
          <a:prstGeom prst="rect">
            <a:avLst/>
          </a:prstGeom>
        </p:spPr>
      </p:pic>
      <p:pic>
        <p:nvPicPr>
          <p:cNvPr id="5" name="Image 4" descr="Une image contenant Police, Graphique, blanc, texte&#10;&#10;Le contenu généré par l’IA peut être incorrect.">
            <a:extLst>
              <a:ext uri="{FF2B5EF4-FFF2-40B4-BE49-F238E27FC236}">
                <a16:creationId xmlns:a16="http://schemas.microsoft.com/office/drawing/2014/main" xmlns="" id="{58E0D566-2ED6-9A22-EBD6-377B1D539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360" y="4898571"/>
            <a:ext cx="4765280" cy="90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40396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30A6A9-68DF-2B24-1BD7-CC6B3898B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C31D9026-6C9B-CE19-1F65-A7AE5808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أقرأ- رددوا بعدي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27529040-09AA-FE9B-028F-F2154AD91D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D234B97-FB70-85BA-FB3C-BEECCD2B4E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889C9C7-E56D-6700-F73F-AAA252CF53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3822E4B-D0DE-980F-5FA5-CA567E502B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66B825E-7866-7A8D-730A-CEC54C5F70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0C2379-44C0-8A2C-ABEF-B1AC834E3B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1B3E0B-4D0C-45FF-F413-32C48C1F6BD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2160D04-57E7-9328-485C-CBC78C7AE35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8EE4BB4-2870-301D-45B8-0EA4D2196E6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Police, capture d’écran, texte, ligne&#10;&#10;Le contenu généré par l’IA peut être incorrect.">
            <a:extLst>
              <a:ext uri="{FF2B5EF4-FFF2-40B4-BE49-F238E27FC236}">
                <a16:creationId xmlns:a16="http://schemas.microsoft.com/office/drawing/2014/main" xmlns="" id="{9A36BB11-4F1C-0375-F742-9CDDA73B3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31" y="2815064"/>
            <a:ext cx="7619354" cy="160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05993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EE8754-C728-E548-488A-9A301254C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2D7A6FCB-E597-F279-0ECF-7DC44554C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4 منكم للقراءة.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CA63D27-B460-FD3E-883D-31550439F1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DF715F2-AA86-02B0-C268-CD803E979D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FF17763-6596-8FE6-EA5E-1BCA620C76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93C1974-9470-FF07-248E-EC2F6CDF76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B1A258F-5E3D-74E9-20BA-97E8279763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B95BC7-A7AA-2D55-55AE-F1136C37A4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B434DC2-C22E-3E36-25E5-4FEA894433B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484AE1-9155-5AEE-9974-9716E9D1E3F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E84FB8F-317B-D441-2B30-DB36215DF73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Police, capture d’écran, texte, ligne&#10;&#10;Le contenu généré par l’IA peut être incorrect.">
            <a:extLst>
              <a:ext uri="{FF2B5EF4-FFF2-40B4-BE49-F238E27FC236}">
                <a16:creationId xmlns:a16="http://schemas.microsoft.com/office/drawing/2014/main" xmlns="" id="{0E2A91C8-1702-8E74-8829-98C8F8CA0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23" y="4391938"/>
            <a:ext cx="7619354" cy="160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9477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273803-D5CE-5993-69B2-39320F501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21897B90-87B6-5AF4-5CAA-2C0A1C8FB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أقرأ الجمل، ردوا بعدي.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259F5D3E-1F34-BE64-79C6-A986B2B8BC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2A29674-EAA6-9C9D-683E-0E281832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32F6539-1A43-62E2-63E7-BC4CC4AE73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DB35F73-0742-FA0F-34B3-5A56FE671F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4C029D2-55D2-7B6B-E4D7-513D8BF91D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2C3DCFA-4AD0-93EC-EE45-58F41ACB6E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91856C6-7262-69A8-093C-0FD0C43A1D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1FD7EF5-3CDD-D6CF-68C0-40AF62FB132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BFE35C-23E7-0F1C-BE81-458177D38F3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Police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xmlns="" id="{99EAC97A-F7C4-15F6-A5CC-A46B9AD0A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7591" y="3540787"/>
            <a:ext cx="2876602" cy="912577"/>
          </a:xfrm>
          <a:prstGeom prst="rect">
            <a:avLst/>
          </a:prstGeom>
        </p:spPr>
      </p:pic>
      <p:pic>
        <p:nvPicPr>
          <p:cNvPr id="7" name="Image 6" descr="Une image contenant Police, Graphique, calligraphie, logo&#10;&#10;Le contenu généré par l’IA peut être incorrect.">
            <a:extLst>
              <a:ext uri="{FF2B5EF4-FFF2-40B4-BE49-F238E27FC236}">
                <a16:creationId xmlns:a16="http://schemas.microsoft.com/office/drawing/2014/main" xmlns="" id="{75112E61-E193-131E-ACEE-335E83C7E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673" y="3359485"/>
            <a:ext cx="2876602" cy="10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608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10858" y="756000"/>
            <a:ext cx="6918945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في الحصة السابقة استخرجنا عناصر حكاية أسرة متعاونة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؟ من يذكرنا بشخصياتها؟ مكانها؟ الزمان؟ الأحداث؟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E70C047-C219-9339-30EC-B5CE0222E6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729157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3545793-71E7-C46E-7F01-4691B1BD18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B886679-6A1A-B26F-6ACA-C8EABDC03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7A3B047-E116-04EE-F267-FFDD1BA3CB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24A5B63-3AF0-9900-7E28-0DE4C05308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800233C-E413-DAB0-A4BE-EE51FEF0DF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418B249-D00D-EC69-D7F6-CFD9C8B7A47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F783918-49CD-CE90-2AF5-376C1A53505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FD8F9F-A5AD-2F9E-694D-49DAE8FE38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7C3B86C-F511-D1BF-354B-9A7D56F5E41A}"/>
              </a:ext>
            </a:extLst>
          </p:cNvPr>
          <p:cNvSpPr txBox="1"/>
          <p:nvPr/>
        </p:nvSpPr>
        <p:spPr>
          <a:xfrm>
            <a:off x="3883378" y="3495956"/>
            <a:ext cx="1260000" cy="918642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200" dirty="0"/>
              <a:t>عَناصِرُ الْحِكايَةِ</a:t>
            </a:r>
            <a:endParaRPr lang="fr-MA" sz="3200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xmlns="" id="{6E2088AC-F0A1-A3E9-8BEA-98BC0408B448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513378" y="4414598"/>
            <a:ext cx="0" cy="536902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xmlns="" id="{50663DBD-DB6D-0C1F-1A15-16708BC58E1F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143378" y="3955277"/>
            <a:ext cx="922177" cy="0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2007471F-3DA3-9B14-DD91-0E9BDAC7718C}"/>
              </a:ext>
            </a:extLst>
          </p:cNvPr>
          <p:cNvCxnSpPr>
            <a:cxnSpLocks/>
          </p:cNvCxnSpPr>
          <p:nvPr/>
        </p:nvCxnSpPr>
        <p:spPr>
          <a:xfrm flipH="1">
            <a:off x="2922129" y="4037605"/>
            <a:ext cx="857848" cy="0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56A06FB-BBF0-C281-B24E-56EBC147231D}"/>
              </a:ext>
            </a:extLst>
          </p:cNvPr>
          <p:cNvSpPr txBox="1"/>
          <p:nvPr/>
        </p:nvSpPr>
        <p:spPr>
          <a:xfrm>
            <a:off x="3802883" y="4969178"/>
            <a:ext cx="1420989" cy="564222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200" dirty="0"/>
              <a:t>اَلزَّمانُ</a:t>
            </a:r>
            <a:endParaRPr lang="fr-MA" sz="32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85E6E5E-6244-87F3-54C3-33FE59A18144}"/>
              </a:ext>
            </a:extLst>
          </p:cNvPr>
          <p:cNvSpPr txBox="1"/>
          <p:nvPr/>
        </p:nvSpPr>
        <p:spPr>
          <a:xfrm>
            <a:off x="1407979" y="3765046"/>
            <a:ext cx="1429574" cy="545117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اَلْأَحْداثُ</a:t>
            </a:r>
            <a:endParaRPr lang="fr-MA" sz="2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494ED14-6A2E-87B1-88D7-7921977627AA}"/>
              </a:ext>
            </a:extLst>
          </p:cNvPr>
          <p:cNvSpPr txBox="1"/>
          <p:nvPr/>
        </p:nvSpPr>
        <p:spPr>
          <a:xfrm>
            <a:off x="6189203" y="3699264"/>
            <a:ext cx="1260000" cy="512026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اَلْمَكانُ</a:t>
            </a:r>
            <a:endParaRPr lang="fr-MA" sz="2800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78D19126-3B16-86BD-28A8-BE30FB729AB3}"/>
              </a:ext>
            </a:extLst>
          </p:cNvPr>
          <p:cNvCxnSpPr>
            <a:cxnSpLocks/>
          </p:cNvCxnSpPr>
          <p:nvPr/>
        </p:nvCxnSpPr>
        <p:spPr>
          <a:xfrm flipH="1" flipV="1">
            <a:off x="4513377" y="2849406"/>
            <a:ext cx="1" cy="564223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31736DC6-CD19-D027-696B-B0D793866D65}"/>
              </a:ext>
            </a:extLst>
          </p:cNvPr>
          <p:cNvSpPr txBox="1"/>
          <p:nvPr/>
        </p:nvSpPr>
        <p:spPr>
          <a:xfrm>
            <a:off x="3802883" y="2272252"/>
            <a:ext cx="1420989" cy="564223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96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اَلشَّخْصِيّاتُ</a:t>
            </a:r>
            <a:endParaRPr lang="fr-MA" sz="2800" dirty="0"/>
          </a:p>
        </p:txBody>
      </p:sp>
    </p:spTree>
    <p:extLst>
      <p:ext uri="{BB962C8B-B14F-4D97-AF65-F5344CB8AC3E}">
        <p14:creationId xmlns:p14="http://schemas.microsoft.com/office/powerpoint/2010/main" val="739913731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633B8C-A51C-CF35-4635-081771ABA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50FFEA5-1485-FF09-4CD2-767D008F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635143"/>
            <a:ext cx="6840000" cy="900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الكراسة الصفحة 94.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8FB279DE-E11C-2438-5D75-551AD3D4C9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" r="526"/>
          <a:stretch>
            <a:fillRect/>
          </a:stretch>
        </p:blipFill>
        <p:spPr>
          <a:xfrm>
            <a:off x="7959600" y="678754"/>
            <a:ext cx="792001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C8CFC8-10A0-8F8B-2375-7C643D88F7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F2CFED4-4B11-3EB2-1674-C4D41A85B7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19F300A-074F-3891-13B3-40DEF89B3C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1618088-332A-A69C-667A-20187B8BAF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6B4169E-4DC7-4BBB-8A3D-52B40C4C66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9D09AB7-006B-CFBB-3FD7-D9B962C8B0A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DB6FD89-526F-086F-880F-75F16E501E6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F0D76D6-E430-E1FF-592D-D789B064EC0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capture d’écran, écriture manuscrit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BB1D11C8-95D6-6D4D-F12F-7BD3B367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087" y="1755479"/>
            <a:ext cx="3242082" cy="4602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5213507C-502E-9DD2-3967-936D3BC01BED}"/>
              </a:ext>
            </a:extLst>
          </p:cNvPr>
          <p:cNvSpPr/>
          <p:nvPr/>
        </p:nvSpPr>
        <p:spPr>
          <a:xfrm>
            <a:off x="2499090" y="3580512"/>
            <a:ext cx="3829148" cy="11395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9051421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CB925C-2DF9-54EB-E658-EA9A1B8BD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792D0ACA-2F37-FCF4-32F9-75504A0E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635143"/>
            <a:ext cx="6840000" cy="900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 ، كل واحد منكم يقرأ الكلمات والجمل لزميله – سأمر لمساعدتكم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9641237-EB1F-C1F9-D46B-DC1E2AD8E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3927" y="1411982"/>
            <a:ext cx="1587592" cy="6657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C4FC21D-A3D8-A744-F5FB-341A4356D6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9AEC0B6-4FED-C188-C84A-522CDD5DE9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9038DF6-40FB-AC26-88EB-A82EF7959A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B1AE832-ADE5-9340-E9E0-51166E0E3EF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0E588D1-DBD4-7D0A-AB22-8E7D7D990D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A11722C-3301-5F8D-A48E-0D3E1C3468E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2DA8E43-DDF9-3A8D-DC64-B1612D733C2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4CBDEE8-730E-D40F-3861-9D8F897D701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xmlns="" id="{FE25E387-8D66-07CF-2E85-AC0A4971F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775" y="5007403"/>
            <a:ext cx="1845813" cy="1638159"/>
          </a:xfrm>
          <a:prstGeom prst="rect">
            <a:avLst/>
          </a:prstGeom>
        </p:spPr>
      </p:pic>
      <p:pic>
        <p:nvPicPr>
          <p:cNvPr id="7" name="Espace réservé pour une image  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F8BA1D20-BF86-191D-FF02-B9D249FBC1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8A2DB52F-9A73-E772-434F-B0B704FCB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036" y="2077747"/>
            <a:ext cx="6717335" cy="25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32794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19100" y="756000"/>
            <a:ext cx="70532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الفائز بنجمة القراءة هو ....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08CEF6E6-1376-4394-7242-5C4865D27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595EABF-2335-9C8D-48B9-8C598F73F5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0269" y="746669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189BAD7-50A0-1153-F3BB-D23076DB07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6C9BB87-A8C6-5203-E931-3D5DA3956B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671AE4E-767A-EB79-73B4-C6E7D7543A4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DCA8ACF-E434-C336-218F-8FA048698A7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C2E869C-58E1-4A31-B8B8-F05B3D75E5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206018-9478-4FD9-DAE7-ECB64ED708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BD480F8-72FD-EBEF-C8B2-BEFCEF0C647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DB9DE45-7431-F54B-280E-A0D59803BDD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047030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قفوا، لنردد أنشودة أسرتي.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F3DBB80-5905-E360-55AC-2564803E8D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3C77089-ACE6-D63E-42F9-741E6F189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342" y="5889970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9F23818-B82F-2856-CA2F-88BA071318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2169DFE-BB6A-AF90-0EB0-75A7B183A94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0309C30-5F8A-C112-B5D0-3AFD63B7BC2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250B501-FC82-B23F-6AA8-697F7F89341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8D42091-C464-6130-FD79-D772AD2800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E4D05E-2805-4436-DF12-21048BBA49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27F426-7383-239F-F0C6-578468D00A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ED792F8-AF3B-046A-2D5F-5F74AC665D9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xmlns="" id="{42A0F88F-30A5-3C78-B75E-B0A95EF0DE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4737" y="1964274"/>
            <a:ext cx="699452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9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598241" y="746124"/>
            <a:ext cx="6840000" cy="612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الكراسة الصفحة 94.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D034A1E4-E3AF-C29F-D7DC-775B03D51C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746124"/>
            <a:ext cx="792000" cy="79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E38A432-A13D-7C35-8FFC-CB3959A048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C8DD21F-7F3C-A936-F104-442D977414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AC9E830-72F6-4446-8B2F-1E62004B5C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4800982-89D4-C6E6-73C7-4B79FD3F28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D702AA-250F-507B-D876-5D34AC2C7A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359B8F5-ACA0-06A5-A833-E5A049E2386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E6E9262-6286-58E3-9921-40FD2A6EFD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B46CF7D-AADB-A1A9-0E55-9AE8B40746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texte, capture d’écran, écriture manuscrit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E8F30601-BDCF-CCE0-F35F-1F331EA60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087" y="1755479"/>
            <a:ext cx="3242082" cy="4602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CD1F8513-0E03-5E72-ED3C-8266D52056F1}"/>
              </a:ext>
            </a:extLst>
          </p:cNvPr>
          <p:cNvSpPr/>
          <p:nvPr/>
        </p:nvSpPr>
        <p:spPr>
          <a:xfrm>
            <a:off x="2599287" y="4775785"/>
            <a:ext cx="3659682" cy="13360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1020451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188DCC-B3E5-6019-27E6-D3FF5374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5C0BA1CD-FA41-C4F6-BC1F-84BD80B1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4" y="728600"/>
            <a:ext cx="6840000" cy="612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حرف النون مع الحركات القصيرة والطويلة.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833C5E7-89AE-F00E-BD1D-38D9675997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1483577-C87E-B263-F23A-1389FE07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DD4B7DF-1066-BA9E-50C1-FCE8C6825C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746B00D-B40E-C890-F6E1-3F2555A454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429A602-DB77-0B78-D1B0-349C6ECB63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DBCD2BF-6D59-08EF-39F1-50402E39939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0241E0-47E5-7033-9973-F45E67C5E66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5B6ADB5-57AB-4F28-22DF-30EE2D70F02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52FD533-40F2-872B-414E-B3BD26042E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diagramme, Tracé, ligne&#10;&#10;Le contenu généré par l’IA peut être incorrect.">
            <a:extLst>
              <a:ext uri="{FF2B5EF4-FFF2-40B4-BE49-F238E27FC236}">
                <a16:creationId xmlns:a16="http://schemas.microsoft.com/office/drawing/2014/main" xmlns="" id="{AA8CD5BD-2B6E-F815-D9F6-89069735B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590" y="2395276"/>
            <a:ext cx="7178662" cy="37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0880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4F6A93-5105-488F-7C8C-86D9FC3FD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50FA0C98-DE94-9670-45AB-C3D59AF9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0" y="828180"/>
            <a:ext cx="7400919" cy="612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دفاتر الكتابة. اكتبوا المقاطع. (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يرسم الأستاذ النموذج للمتعلمين المتعثرين على دفاترهم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73B43AB-062D-55FC-F24D-E35B95A561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1177E5F-DA95-4F10-1956-3D312D10E3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940D6A0-CD40-1C9C-41E0-B1CC516873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4E1CA05-65CD-7BF2-553F-C291D4D93C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38AFE92-EE8E-6C0F-5DD8-BC7EB60C75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34C9B55-1554-B8F5-2A45-CE965E2408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7B688E9-706A-2AB8-4B7B-593C75C1EC7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41E9A1-691F-3131-4202-1565ACF8EE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32CA74A-2A08-8BE1-84B4-2B92BDE9693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A90D070-9EBF-0082-716B-76F46D7B69A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2962" y="1976294"/>
            <a:ext cx="5818076" cy="37363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FDF664F-5262-AD32-AD8C-34D9EE9B398B}"/>
              </a:ext>
            </a:extLst>
          </p:cNvPr>
          <p:cNvSpPr txBox="1"/>
          <p:nvPr/>
        </p:nvSpPr>
        <p:spPr>
          <a:xfrm>
            <a:off x="1810137" y="3261049"/>
            <a:ext cx="53091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نَــ</a:t>
            </a:r>
            <a:r>
              <a:rPr kumimoji="0" lang="ar-MA" sz="11500" b="0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</a:t>
            </a:r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 </a:t>
            </a:r>
            <a:r>
              <a:rPr lang="ar-MA" sz="115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نـو</a:t>
            </a:r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    نــي</a:t>
            </a:r>
            <a:endParaRPr kumimoji="0" lang="ar-MA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107349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61AED0-676E-237C-4DEC-9C075B19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37745" y="746272"/>
            <a:ext cx="7044356" cy="61200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الفائز بنجمة الكتابة هو : ....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82F1E029-EDBA-D780-B6C2-F899A243F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DCFAF3A-68E7-366D-8087-98E097EE30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0075" y="727425"/>
            <a:ext cx="792000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49DA43D-532C-7FFB-85C2-47CBFB186E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B973A52-F36B-B4F6-48BB-2767CBDA62C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06BB130-2572-8C33-210B-51461845AAD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D31B9CD-EB76-33C7-2E0F-D8AF42B1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A1ECAC-47BA-1464-9E24-8A708FEF40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41E5B56-43E0-10BC-C6E1-CFF9A16644D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98AE10B-31C4-8156-FF27-E4E1FCEEC93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BB07940-01A3-35BB-B480-CC57B0B177C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8880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اختــتام الحــصة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28543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ماذا تعلمتم اليوم؟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واجباتكم المنزلية.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99514E5-5B67-FC7A-FB0A-5B8E11F48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0572" y="102345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838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تعلمنا اليوم كيف نكون شبكة كلمة "مرافق المنزل". مم تتكون الشبكة؟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94F8D33-C8CD-5999-F820-1ADCAD44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EB62F1F-4555-7A28-EA9B-B141B6758C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A976351-CC04-43BC-46F1-3CD45968F2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8B4A89D-43F5-94B1-C192-5F354B5C6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77F7A5-FF4B-1A64-EA13-6267B77F2D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A67EEE-C7A9-B361-5D57-E591BA37976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3B628A-02E7-2638-9773-B78D34B811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2DC140-5DB7-D7F5-6562-2752631ED9C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4" name="standing">
            <a:hlinkClick r:id="" action="ppaction://media"/>
            <a:extLst>
              <a:ext uri="{FF2B5EF4-FFF2-40B4-BE49-F238E27FC236}">
                <a16:creationId xmlns:a16="http://schemas.microsoft.com/office/drawing/2014/main" xmlns="" id="{EE7A0E7A-7D9E-AD49-CCCD-1EF6B37BD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2860" b="2355"/>
          <a:stretch>
            <a:fillRect/>
          </a:stretch>
        </p:blipFill>
        <p:spPr>
          <a:xfrm>
            <a:off x="6464826" y="2255337"/>
            <a:ext cx="2015093" cy="3395306"/>
          </a:xfrm>
          <a:prstGeom prst="roundRect">
            <a:avLst/>
          </a:prstGeom>
        </p:spPr>
      </p:pic>
      <p:pic>
        <p:nvPicPr>
          <p:cNvPr id="16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80DD052-BB37-16D1-CB84-E596717EF96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9969" y="763050"/>
            <a:ext cx="741900" cy="7419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C28E1E6-E87B-729F-A800-DBE710959CD0}"/>
              </a:ext>
            </a:extLst>
          </p:cNvPr>
          <p:cNvSpPr txBox="1"/>
          <p:nvPr/>
        </p:nvSpPr>
        <p:spPr>
          <a:xfrm>
            <a:off x="4797192" y="3749548"/>
            <a:ext cx="121830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1" name="Image 10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xmlns="" id="{C83E0BF0-48B0-8ECF-C81A-1A5FA73E90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618" y="2080353"/>
            <a:ext cx="5044877" cy="40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0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37275" y="792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اليوم سنعيد الاستماع للحكاية وسنستخرج مرافق المنزل المذكورة فيها. تابعوا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9977763-3A1C-C22A-59BB-5AA491616E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713751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3ADAD8D-9AD1-CC7B-6A20-6FF36BE2F4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C0E2A53-B313-FBAD-63C8-E786A92C4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B5A7DAC-8550-46C8-CAD8-A97376EEA6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427ADDD-B685-5CF9-58A2-AD06745C71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632764A-5622-A341-8718-B603028093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766A042-2DD2-C343-F949-3C57BD3CFB4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949B4B0-A36B-3EC3-6CB6-712C7ABD2E3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C70CEEB-3EBD-5287-F4E1-8FC1DA219E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0B3949B-BE6C-C6AD-4C1A-597F5E052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69" y="2091990"/>
            <a:ext cx="5850306" cy="34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0017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اليوم قرأنا حرف النون، سنملأ الجدول بحرف النون مع الحركات القصيرة والطويلة رددوا معي.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D5CDC79-BFCF-9183-178C-DBAB21CAB1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8" name="Nada-Standing">
            <a:hlinkClick r:id="" action="ppaction://media"/>
            <a:extLst>
              <a:ext uri="{FF2B5EF4-FFF2-40B4-BE49-F238E27FC236}">
                <a16:creationId xmlns:a16="http://schemas.microsoft.com/office/drawing/2014/main" xmlns="" id="{092AA927-3E34-5C99-39BC-C98589005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8238" y="2273333"/>
            <a:ext cx="1944585" cy="35143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92C3B08-9B68-FEA5-45C2-6A1DA5F4F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764" y="2273333"/>
            <a:ext cx="4878065" cy="34420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B21E352-890D-449D-B927-78FE0D46FD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0A45242-F065-9861-3DDB-093E9BF5854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8E9D864-B022-0E8D-280B-91A4EDF43E8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27ECD5C-B25A-08EB-71D4-DCD163C20E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95794C0-65AE-B29F-BC89-4CDDBFB675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58694C3-48B1-B546-6DCE-B72B6C9C3E7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87702E1-7F98-360D-40FD-7991FFCA3BB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F70BD1E-18AD-5365-56F2-D46359F5F5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39918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البيت أنجزوا تمارين حرف النون على الكراسة ص 93. تدربوا على القراءة والكتابة ص 94.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5ED2F82-C504-9C69-5CCD-C88BB5E337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BCEFFF2-66A9-1E01-8B65-5A39C8EEBE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D14BD4C-FE00-02EB-80A3-286316F28C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BC449F5-83AA-2129-784A-368586CC4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21573FB-255B-88D9-F50A-CD7F2781E81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763836F-41A3-410A-E6AA-403A66F0CD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BC3893-D300-B81D-7E26-46B8AD8A268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E2CCD35-6490-7EB8-64F6-E2484310696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xmlns="" id="{0C08D5D4-1A70-4312-D11D-8812C5C11A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600134"/>
            <a:ext cx="923731" cy="923731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3AECF8F4-E656-7BFF-7FA1-002589870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807639"/>
            <a:ext cx="3084255" cy="4380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Une image contenant texte, capture d’écran, écriture manuscrit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1E66FA39-B4CE-4C4D-B1A2-C34D04CE3B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8320" y="1811609"/>
            <a:ext cx="3084255" cy="4378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7496324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xmlns="" id="{B1C28B89-9F44-D7D1-07A4-C1D29DC9C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689" y="1544768"/>
            <a:ext cx="7038622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0DB6B78-62AC-9222-8168-DD048CC35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562518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77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3B4FCA-4E8D-AB57-EDF7-8B9C914DB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1B735EE2-CF1A-6564-F7BD-3287244FE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54939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/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عرض فيديو الحكاية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/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</a:b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63290A3B-2471-B8C4-041F-6F93B02DD5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F2945FA-A948-CA8A-DAB2-A923A7B739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037DF26-F2DD-CB72-F45C-29E5A85EE2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6073F27-AEC4-200D-EBAD-82C05C63C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A7C46CB-DBDE-8D82-5717-BDAAD1C47AE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E4A6E0E-A789-9B97-75A7-7DE9F9DFB83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5B245D-5074-A086-C396-4927211B17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74A964C-5698-C21D-70D0-1B0B014BE3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81A6331-FEC9-E8F6-CDE2-9763747F8A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B2BFF70-359C-69D4-C370-E634FCEEDD7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FINALE -  أُسْرَةٌ مُتَعاوِنَةٌ V1 DONE-720p-251219 (1)">
            <a:hlinkClick r:id="" action="ppaction://media"/>
            <a:extLst>
              <a:ext uri="{FF2B5EF4-FFF2-40B4-BE49-F238E27FC236}">
                <a16:creationId xmlns:a16="http://schemas.microsoft.com/office/drawing/2014/main" xmlns="" id="{9B494BB4-88DF-F5FB-0C0A-68622E9713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373" y="1887750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6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98241" y="750498"/>
            <a:ext cx="6840000" cy="629728"/>
          </a:xfrm>
        </p:spPr>
        <p:txBody>
          <a:bodyPr>
            <a:normAutofit/>
          </a:bodyPr>
          <a:lstStyle/>
          <a:p>
            <a:pPr marL="0" marR="0" indent="0">
              <a:spcAft>
                <a:spcPts val="0"/>
              </a:spcAft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لاحظوا الصورة، ماذا تفعل فاتن؟ أحسنتم: ترتب فاتن الغرفة.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B97604-FC94-60AF-27E3-BC4FD638C5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766A548-171B-3293-23BC-4900CEA946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1CB979B-E0BD-7FEC-3705-1C95728E0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B92A449-5720-0ADC-0874-689A189ABA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4A3CCDB-57D7-3E48-8409-A4BA0C2B9D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6C7F85-526F-53DD-F0E9-489F3202D3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750B371-469D-A051-C0D0-D3F68E9199F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1BEFEE3-BDAB-F3F3-D7B1-EB7001B9630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18B7DD0-2B75-31B7-3928-5FBDACC844D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FF8E47-FA7D-DE95-BEBD-33830B0FF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46" y="2229295"/>
            <a:ext cx="4082737" cy="3528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662968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28183</TotalTime>
  <Words>1634</Words>
  <Application>Microsoft Office PowerPoint</Application>
  <PresentationFormat>Affichage à l'écran (4:3)</PresentationFormat>
  <Paragraphs>516</Paragraphs>
  <Slides>73</Slides>
  <Notes>13</Notes>
  <HiddenSlides>0</HiddenSlides>
  <MMClips>9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73</vt:i4>
      </vt:variant>
    </vt:vector>
  </HeadingPairs>
  <TitlesOfParts>
    <vt:vector size="103" baseType="lpstr">
      <vt:lpstr>Microsoft GothicNeo</vt:lpstr>
      <vt:lpstr>Microsoft Uighur</vt:lpstr>
      <vt:lpstr>Dosis Medium</vt:lpstr>
      <vt:lpstr>Dosis</vt:lpstr>
      <vt:lpstr>Arial</vt:lpstr>
      <vt:lpstr>Modern Love</vt:lpstr>
      <vt:lpstr>Noto Sans Symbols</vt:lpstr>
      <vt:lpstr>Dosis ExtraBold</vt:lpstr>
      <vt:lpstr>Calibri</vt:lpstr>
      <vt:lpstr>Calibri Light</vt:lpstr>
      <vt:lpstr>Wingdings</vt:lpstr>
      <vt:lpstr>Dosis SemiBold</vt:lpstr>
      <vt:lpstr>Thème Office</vt:lpstr>
      <vt:lpstr>01- نشاط اعتيادي</vt:lpstr>
      <vt:lpstr>03- استماع وتحدث</vt:lpstr>
      <vt:lpstr>04- قراءة/ كتابة</vt:lpstr>
      <vt:lpstr>1_04- قراءة/ كتابة</vt:lpstr>
      <vt:lpstr>2_04- قراءة/ كتابة</vt:lpstr>
      <vt:lpstr>3_Env-Enseignant</vt:lpstr>
      <vt:lpstr>2_Thème Office</vt:lpstr>
      <vt:lpstr>1_01- نشاط اعتيادي</vt:lpstr>
      <vt:lpstr>1_03- استماع وتحدث</vt:lpstr>
      <vt:lpstr>3_04- قراءة/ كتابة</vt:lpstr>
      <vt:lpstr>4_04- قراءة/ كتابة</vt:lpstr>
      <vt:lpstr>4_Env-Enseignant</vt:lpstr>
      <vt:lpstr>6_04- قراءة/ كتابة</vt:lpstr>
      <vt:lpstr>5_04- قراءة/ كتابة</vt:lpstr>
      <vt:lpstr>7_Env-Enseignant</vt:lpstr>
      <vt:lpstr>7_04- قراءة/ كتابة</vt:lpstr>
      <vt:lpstr>1_Env-Enseignant</vt:lpstr>
      <vt:lpstr>Présentation PowerPoint</vt:lpstr>
      <vt:lpstr>نمر لقراءة الكلمات البصرية.  أنا أقرأ وأنتم ترددون بعدي. من يقرأ؟</vt:lpstr>
      <vt:lpstr>استماع وتحدث</vt:lpstr>
      <vt:lpstr>سنمر الآن للحكاية. هل أنتم مستعدون؟ </vt:lpstr>
      <vt:lpstr> من يذكرني بعنوان الحكاية؟</vt:lpstr>
      <vt:lpstr>في الحصة السابقة استخرجنا عناصر حكاية أسرة متعاونة؟ من يذكرنا بشخصياتها؟ مكانها؟ الزمان؟ الأحداث؟ </vt:lpstr>
      <vt:lpstr>اليوم سنعيد الاستماع للحكاية وسنستخرج مرافق المنزل المذكورة فيها. تابعوا </vt:lpstr>
      <vt:lpstr>  عرض فيديو الحكاية </vt:lpstr>
      <vt:lpstr>لاحظوا الصورة، ماذا تفعل فاتن؟ أحسنتم: ترتب فاتن الغرفة. </vt:lpstr>
      <vt:lpstr>أين زرعت فاتن البذرة؟ أحسنتم: زرعت فاتن البذرة في حديقة المنزل. </vt:lpstr>
      <vt:lpstr>في المنزل نجد غرفة وحديقة المنزل ونجد مرافق أخرى.  </vt:lpstr>
      <vt:lpstr>هذه مرافق المنزل:  هذا مطبخ - هذه غرفة الجلوس– هذه حديقة المنزل– هذه غرفة النوم–  هذا حمام. </vt:lpstr>
      <vt:lpstr>سأقرأ شبكة مرافق المنزل. </vt:lpstr>
      <vt:lpstr>من يعيد ذكر مرافق المنزل. </vt:lpstr>
      <vt:lpstr>من يذكر مرافق أخرى يمكن أن نضيفها إلى الشبكة؟</vt:lpstr>
      <vt:lpstr>وقت النجمة الآن. الفائز بنجمة الاستماع: ....</vt:lpstr>
      <vt:lpstr>قفوا، سنقوم بحركات.  </vt:lpstr>
      <vt:lpstr>قراءة كتابة</vt:lpstr>
      <vt:lpstr>ضيفنا اليوم هو حرف النون. في كلمة نجمة أسمع الصوت [ن]. </vt:lpstr>
      <vt:lpstr> سنحدد الآن مكان الصوت [ن]:  في أول الكلمة، في وسطها أو في آخرها. </vt:lpstr>
      <vt:lpstr>عين  ـــ عين.  أين تسمعون الصوت[ ن ] في أول الكلمة ، في وسطها أو في آخر الكلمة؟</vt:lpstr>
      <vt:lpstr>أحسنتم، نسمع الصوت [ ن] في آخر كلمة عين.</vt:lpstr>
      <vt:lpstr>نافذة  ــــ نافذة ــــ أين تسمعون الصوت [ ن ] في الأول، في الوسط أم في الأخير</vt:lpstr>
      <vt:lpstr>أحسنتم، نسمع الصوت [ ن ] في أول كلمة نافذة.</vt:lpstr>
      <vt:lpstr>صابون ـــــ صابون ـــــ أين تسمعون الصوت [ ن ] في الأول، في الوسط أم في الأخير.</vt:lpstr>
      <vt:lpstr>أحسنتم، نعم نسمع الصوت [ن] في آخر كلمة صابون.</vt:lpstr>
      <vt:lpstr>أنفٌ ـــــ أنفٌ ـــــ أين تسمعون الصوت [ ن ] في الأول، في الوسط أم في الأخير.</vt:lpstr>
      <vt:lpstr>أحسنتم، نعم نسمع الصوت [ن] في وسط كلمة أنف.</vt:lpstr>
      <vt:lpstr>بعد أن تعلمنا كيف نميز الصوت [ن]، سنتعرف كيف نقرأ ونرسم حرف النون</vt:lpstr>
      <vt:lpstr>أرى حرف النون. رددوا: حرف النون – حرف النون</vt:lpstr>
      <vt:lpstr>Présentation PowerPoint</vt:lpstr>
      <vt:lpstr>Présentation PowerPoint</vt:lpstr>
      <vt:lpstr>سنتعرف الآن على مختلف كتابات حرف النون - حرف النون في بداية الكلمة كما في "نجمة "</vt:lpstr>
      <vt:lpstr>حرف النون في وسط الكلمة - كما في كلمة عنبٌ </vt:lpstr>
      <vt:lpstr>حرف النون في نهاية الكلمة - كما في كلمة: عينٌ</vt:lpstr>
      <vt:lpstr>-حرف النون في نهاية الكلمة - كما في كلمة: صابون</vt:lpstr>
      <vt:lpstr> رددوا: حرف النون في بداية الكلمة- حرف النون في وسط الكلمة – حرف النون في نهاية الكلمة</vt:lpstr>
      <vt:lpstr>انتبهوا، ارفعوا الأصبع؛ سنكتب حرف النون على الهواء. افعلوا مثلي.</vt:lpstr>
      <vt:lpstr>الآن؛ سأكتب على سبورة الكتابة حرف النون في بداية الكلمة مع الوصف. تابعوا جيدا.</vt:lpstr>
      <vt:lpstr>الآن اكتبوا على الألواح حرف النون في بداية الكلمة.</vt:lpstr>
      <vt:lpstr>ارفعوا ألواحكم.  يقدم الأستاذ التغذية الراجعة المناسبة.</vt:lpstr>
      <vt:lpstr>الآن؛ سأكتب على سبورة الكتابة حرف النون في وسط الكلمة مع الوصف. تابعوا جيدا.</vt:lpstr>
      <vt:lpstr>اكتبوا على الألواح حرف النون في وسط الكلمة.</vt:lpstr>
      <vt:lpstr>ارفعوا ألواحكم.  يقدم الأستاذ التغذية الراجعة المناسبة.</vt:lpstr>
      <vt:lpstr>الآن؛ سأكتب على سبورة الكتابة حرف النون في آخر الكلمة مع الوصف. تابعوا جيدا.</vt:lpstr>
      <vt:lpstr>اكتبوا على الألواح حرف النون في آخر الكلمة.</vt:lpstr>
      <vt:lpstr>ارفعوا ألواحكم.  يقدم الأستاذ التغذية الراجعة المناسبة.</vt:lpstr>
      <vt:lpstr>Présentation PowerPoint</vt:lpstr>
      <vt:lpstr>Présentation PowerPoint</vt:lpstr>
      <vt:lpstr>Présentation PowerPoint</vt:lpstr>
      <vt:lpstr> أنا أقرأ وأنتم ترددون بعدي. مع الإشارة بالحركات</vt:lpstr>
      <vt:lpstr> من يقرأ؟ سأعين 4 منكم للقراءة. صديقكم يقرأ وأنتم ترددون بعده</vt:lpstr>
      <vt:lpstr>  أقرأ – تابعوا معي </vt:lpstr>
      <vt:lpstr>من يقرأ.  كل واحد منكم  يقرأ سطراً. (خاص بالفئة د).</vt:lpstr>
      <vt:lpstr>  أقرأ؛ تابعوا معي </vt:lpstr>
      <vt:lpstr>من يقرأ؟  سأعين 5 من بينكم لقراءة هذه الكلمات</vt:lpstr>
      <vt:lpstr>  أقرأ- رددوا بعدي</vt:lpstr>
      <vt:lpstr>من يقرأ؟ سأعين 4 منكم للقراءة.</vt:lpstr>
      <vt:lpstr>  أقرأ الجمل، ردوا بعدي.</vt:lpstr>
      <vt:lpstr>خذوا الكراسة الصفحة 94. </vt:lpstr>
      <vt:lpstr>في ثنائيات ، كل واحد منكم يقرأ الكلمات والجمل لزميله – سأمر لمساعدتكم </vt:lpstr>
      <vt:lpstr>الفائز بنجمة القراءة هو ....</vt:lpstr>
      <vt:lpstr>قفوا، لنردد أنشودة أسرتي.</vt:lpstr>
      <vt:lpstr>خذوا الكراسة الصفحة 94. </vt:lpstr>
      <vt:lpstr>اكتبوا حرف النون مع الحركات القصيرة والطويلة.</vt:lpstr>
      <vt:lpstr>خذوا دفاتر الكتابة. اكتبوا المقاطع. ( يرسم الأستاذ النموذج للمتعلمين المتعثرين على دفاترهم ) </vt:lpstr>
      <vt:lpstr> الفائز بنجمة الكتابة هو : ....</vt:lpstr>
      <vt:lpstr>اختــتام الحــصة</vt:lpstr>
      <vt:lpstr>تعلمنا اليوم كيف نكون شبكة كلمة "مرافق المنزل". مم تتكون الشبكة؟</vt:lpstr>
      <vt:lpstr>اليوم قرأنا حرف النون، سنملأ الجدول بحرف النون مع الحركات القصيرة والطويلة رددوا معي.</vt:lpstr>
      <vt:lpstr>في البيت أنجزوا تمارين حرف النون على الكراسة ص 93. تدربوا على القراءة والكتابة ص 94.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141</cp:revision>
  <dcterms:created xsi:type="dcterms:W3CDTF">2023-09-20T21:35:22Z</dcterms:created>
  <dcterms:modified xsi:type="dcterms:W3CDTF">2025-12-30T07:53:31Z</dcterms:modified>
</cp:coreProperties>
</file>