
<file path=[Content_Types].xml><?xml version="1.0" encoding="utf-8"?>
<Types xmlns="http://schemas.openxmlformats.org/package/2006/content-types">
  <Default Extension="bin" ContentType="image/unknown"/>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5" r:id="rId2"/>
    <p:sldMasterId id="2147483707" r:id="rId3"/>
    <p:sldMasterId id="2147483724" r:id="rId4"/>
    <p:sldMasterId id="2147483742" r:id="rId5"/>
    <p:sldMasterId id="2147483765" r:id="rId6"/>
    <p:sldMasterId id="2147483793" r:id="rId7"/>
    <p:sldMasterId id="2147483824" r:id="rId8"/>
    <p:sldMasterId id="2147483838" r:id="rId9"/>
    <p:sldMasterId id="2147483841" r:id="rId10"/>
    <p:sldMasterId id="2147483864" r:id="rId11"/>
    <p:sldMasterId id="2147483882" r:id="rId12"/>
    <p:sldMasterId id="2147483906" r:id="rId13"/>
    <p:sldMasterId id="2147483929" r:id="rId14"/>
  </p:sldMasterIdLst>
  <p:notesMasterIdLst>
    <p:notesMasterId r:id="rId92"/>
  </p:notesMasterIdLst>
  <p:sldIdLst>
    <p:sldId id="2147482750" r:id="rId15"/>
    <p:sldId id="2147482470" r:id="rId16"/>
    <p:sldId id="2147482631" r:id="rId17"/>
    <p:sldId id="2134806445" r:id="rId18"/>
    <p:sldId id="2134806253" r:id="rId19"/>
    <p:sldId id="2134806254" r:id="rId20"/>
    <p:sldId id="2134806235" r:id="rId21"/>
    <p:sldId id="2134806245" r:id="rId22"/>
    <p:sldId id="2147482413" r:id="rId23"/>
    <p:sldId id="2134806461" r:id="rId24"/>
    <p:sldId id="2147482414" r:id="rId25"/>
    <p:sldId id="2147482739" r:id="rId26"/>
    <p:sldId id="2147482740" r:id="rId27"/>
    <p:sldId id="2134806463" r:id="rId28"/>
    <p:sldId id="2147482741" r:id="rId29"/>
    <p:sldId id="2134806247" r:id="rId30"/>
    <p:sldId id="2134806468" r:id="rId31"/>
    <p:sldId id="2147482415" r:id="rId32"/>
    <p:sldId id="2147482721" r:id="rId33"/>
    <p:sldId id="2147482416" r:id="rId34"/>
    <p:sldId id="2134806469" r:id="rId35"/>
    <p:sldId id="2147482720" r:id="rId36"/>
    <p:sldId id="2147482742" r:id="rId37"/>
    <p:sldId id="2147482743" r:id="rId38"/>
    <p:sldId id="2147482722" r:id="rId39"/>
    <p:sldId id="2134806480" r:id="rId40"/>
    <p:sldId id="2134806481" r:id="rId41"/>
    <p:sldId id="2147482418" r:id="rId42"/>
    <p:sldId id="2147482723" r:id="rId43"/>
    <p:sldId id="2147482724" r:id="rId44"/>
    <p:sldId id="2147482725" r:id="rId45"/>
    <p:sldId id="2147482726" r:id="rId46"/>
    <p:sldId id="2147482634" r:id="rId47"/>
    <p:sldId id="2147482635" r:id="rId48"/>
    <p:sldId id="2147482622" r:id="rId49"/>
    <p:sldId id="2134806261" r:id="rId50"/>
    <p:sldId id="2134806420" r:id="rId51"/>
    <p:sldId id="2147482727" r:id="rId52"/>
    <p:sldId id="2147482490" r:id="rId53"/>
    <p:sldId id="2147482728" r:id="rId54"/>
    <p:sldId id="2147482569" r:id="rId55"/>
    <p:sldId id="2147482639" r:id="rId56"/>
    <p:sldId id="2147482510" r:id="rId57"/>
    <p:sldId id="2147482509" r:id="rId58"/>
    <p:sldId id="2147482748" r:id="rId59"/>
    <p:sldId id="2147482749" r:id="rId60"/>
    <p:sldId id="2147482744" r:id="rId61"/>
    <p:sldId id="2147482636" r:id="rId62"/>
    <p:sldId id="2147482507" r:id="rId63"/>
    <p:sldId id="2147482442" r:id="rId64"/>
    <p:sldId id="2134806260" r:id="rId65"/>
    <p:sldId id="2134806654" r:id="rId66"/>
    <p:sldId id="2134806405" r:id="rId67"/>
    <p:sldId id="2134806406" r:id="rId68"/>
    <p:sldId id="2134806407" r:id="rId69"/>
    <p:sldId id="2134806401" r:id="rId70"/>
    <p:sldId id="2134806402" r:id="rId71"/>
    <p:sldId id="2147482747" r:id="rId72"/>
    <p:sldId id="2134806409" r:id="rId73"/>
    <p:sldId id="2134806410" r:id="rId74"/>
    <p:sldId id="2147482642" r:id="rId75"/>
    <p:sldId id="2147482447" r:id="rId76"/>
    <p:sldId id="2147482643" r:id="rId77"/>
    <p:sldId id="2134806662" r:id="rId78"/>
    <p:sldId id="2147482644" r:id="rId79"/>
    <p:sldId id="2134806667" r:id="rId80"/>
    <p:sldId id="2147482645" r:id="rId81"/>
    <p:sldId id="2147482450" r:id="rId82"/>
    <p:sldId id="2147482514" r:id="rId83"/>
    <p:sldId id="2147482647" r:id="rId84"/>
    <p:sldId id="366" r:id="rId85"/>
    <p:sldId id="2147482648" r:id="rId86"/>
    <p:sldId id="2134806317" r:id="rId87"/>
    <p:sldId id="2134806326" r:id="rId88"/>
    <p:sldId id="2134806325" r:id="rId89"/>
    <p:sldId id="2147482464" r:id="rId90"/>
    <p:sldId id="2147482625" r:id="rId91"/>
  </p:sldIdLst>
  <p:sldSz cx="9144000" cy="6858000" type="screen4x3"/>
  <p:notesSz cx="6858000" cy="9144000"/>
  <p:embeddedFontLst>
    <p:embeddedFont>
      <p:font typeface="Dosis ExtraBold" panose="020B0604020202020204" charset="0"/>
      <p:bold r:id="rId93"/>
    </p:embeddedFont>
    <p:embeddedFont>
      <p:font typeface="Calibri Light" panose="020F0302020204030204" pitchFamily="34" charset="0"/>
      <p:regular r:id="rId94"/>
      <p:italic r:id="rId95"/>
    </p:embeddedFont>
    <p:embeddedFont>
      <p:font typeface="Dosis" panose="020B0604020202020204" charset="0"/>
      <p:regular r:id="rId96"/>
      <p:bold r:id="rId97"/>
    </p:embeddedFont>
    <p:embeddedFont>
      <p:font typeface="Noto Sans Symbols" panose="020B0604020202020204" charset="0"/>
      <p:regular r:id="rId98"/>
      <p:bold r:id="rId99"/>
    </p:embeddedFont>
    <p:embeddedFont>
      <p:font typeface="Modern Love" panose="020B0604020202020204" charset="0"/>
      <p:regular r:id="rId100"/>
    </p:embeddedFont>
    <p:embeddedFont>
      <p:font typeface="Calibri" panose="020F0502020204030204" pitchFamily="34" charset="0"/>
      <p:regular r:id="rId101"/>
      <p:bold r:id="rId102"/>
      <p:italic r:id="rId103"/>
      <p:boldItalic r:id="rId104"/>
    </p:embeddedFont>
    <p:embeddedFont>
      <p:font typeface="Dosis SemiBold" panose="020B0604020202020204" charset="0"/>
      <p:bold r:id="rId105"/>
    </p:embeddedFont>
    <p:embeddedFont>
      <p:font typeface="Microsoft Uighur" panose="02000000000000000000" pitchFamily="2" charset="-78"/>
      <p:regular r:id="rId106"/>
      <p:bold r:id="rId107"/>
    </p:embeddedFont>
    <p:embeddedFont>
      <p:font typeface="Dosis Medium" panose="020B0604020202020204" charset="0"/>
      <p:regular r:id="rId10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28D"/>
    <a:srgbClr val="106585"/>
    <a:srgbClr val="FFFFFF"/>
    <a:srgbClr val="1E3F48"/>
    <a:srgbClr val="0097B2"/>
    <a:srgbClr val="7FB9BE"/>
    <a:srgbClr val="4C5155"/>
    <a:srgbClr val="D6E9EA"/>
    <a:srgbClr val="F6F6F6"/>
    <a:srgbClr val="70B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74" d="100"/>
          <a:sy n="74" d="100"/>
        </p:scale>
        <p:origin x="12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tableStyles" Target="tableStyles.xml"/><Relationship Id="rId16" Type="http://schemas.openxmlformats.org/officeDocument/2006/relationships/slide" Target="slides/slide2.xml"/><Relationship Id="rId107" Type="http://schemas.openxmlformats.org/officeDocument/2006/relationships/font" Target="fonts/font15.fntdata"/><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font" Target="fonts/font10.fntdata"/><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font" Target="fonts/font3.fntdata"/><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font" Target="fonts/font11.fntdata"/><Relationship Id="rId108" Type="http://schemas.openxmlformats.org/officeDocument/2006/relationships/font" Target="fonts/font16.fntdata"/><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font" Target="fonts/font14.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presProps" Target="presProp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31/12/2025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31" name="Google Shape;2431;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6617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22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3.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xmlns=""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xmlns=""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xmlns=""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78525344"/>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185700724"/>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83301307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7330438"/>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4545476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59307654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22019592"/>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04820301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73089126"/>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17768692"/>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43301656"/>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82180454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4432435"/>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4362152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8155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47429582"/>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xmlns=""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250706270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40395473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769890"/>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954660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90980411"/>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9420397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06408664"/>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24105742"/>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46743087"/>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341578"/>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59064877"/>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51334975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3437862"/>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8042924"/>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4292513"/>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4701495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77448100"/>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3499322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34763531"/>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3383134"/>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62234358"/>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290572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90299779"/>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xmlns=""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61830839"/>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215572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3532659"/>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906542"/>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3920137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110769"/>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806111"/>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1438537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307650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68327574"/>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47816659"/>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20950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41499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55557926"/>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8499901"/>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48016303"/>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8152224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4044943"/>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6022300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12665167"/>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97234097"/>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0443782"/>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3478590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36647320"/>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8498156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5542902"/>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9680476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2450052"/>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260303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xmlns=""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91156145"/>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xmlns=""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2875D194-7997-DD02-E195-33204ECB2A3C}"/>
              </a:ext>
            </a:extLst>
          </p:cNvPr>
          <p:cNvSpPr>
            <a:spLocks noGrp="1"/>
          </p:cNvSpPr>
          <p:nvPr>
            <p:ph type="media" sz="quarter" idx="10"/>
          </p:nvPr>
        </p:nvSpPr>
        <p:spPr>
          <a:xfrm>
            <a:off x="1872000" y="2160000"/>
            <a:ext cx="5400000" cy="3600000"/>
          </a:xfrm>
          <a:prstGeom prst="rect">
            <a:avLst/>
          </a:prstGeom>
        </p:spPr>
        <p:txBody>
          <a:bodyPr/>
          <a:lstStyle/>
          <a:p>
            <a:endParaRPr lang="fr-MA"/>
          </a:p>
        </p:txBody>
      </p:sp>
    </p:spTree>
    <p:extLst>
      <p:ext uri="{BB962C8B-B14F-4D97-AF65-F5344CB8AC3E}">
        <p14:creationId xmlns:p14="http://schemas.microsoft.com/office/powerpoint/2010/main" val="2315832743"/>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xmlns=""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97173404"/>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3119569"/>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6580257"/>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38374137"/>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94031480"/>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85418957"/>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73697497"/>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29140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9478814"/>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42021987"/>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48322571"/>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8651051"/>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1402960"/>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45503654"/>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65782038"/>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32976461"/>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3816462"/>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607026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5485406"/>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66037846"/>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3840214"/>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589106850"/>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726640503"/>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119420211"/>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65321972"/>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56977686"/>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24035416"/>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5123254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49792684"/>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56207251"/>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90113902"/>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55991793"/>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97735488"/>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405199470"/>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33899864"/>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59021268"/>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7640330"/>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4439540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34542932"/>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03232022"/>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94518954"/>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3968588"/>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37215108"/>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257320865"/>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98000481"/>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563513443"/>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40058711"/>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72843331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Cliquez et modifiez le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7D3BCD8-9868-4174-A461-8C04FAF3A9DD}" type="datetimeFigureOut">
              <a:rPr lang="fr-FR" smtClean="0"/>
              <a:t>31/12/2025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75516660"/>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97458508"/>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62786808"/>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042575"/>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36580722"/>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118340"/>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97970455"/>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055470353"/>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87901847"/>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7262784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D3BCD8-9868-4174-A461-8C04FAF3A9DD}" type="datetimeFigureOut">
              <a:rPr lang="fr-FR" smtClean="0"/>
              <a:t>31/12/2025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42262021"/>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97043777"/>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88296404"/>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43930486"/>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44783881"/>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08490663"/>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91624529"/>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xmlns=""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3591741"/>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34641672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Cliquez et modifiez le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7D3BCD8-9868-4174-A461-8C04FAF3A9DD}" type="datetimeFigureOut">
              <a:rPr lang="fr-FR" smtClean="0"/>
              <a:t>31/12/2025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7D3BCD8-9868-4174-A461-8C04FAF3A9DD}" type="datetimeFigureOut">
              <a:rPr lang="fr-FR" smtClean="0"/>
              <a:t>31/12/2025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Cliquez et modifiez le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7D3BCD8-9868-4174-A461-8C04FAF3A9DD}" type="datetimeFigureOut">
              <a:rPr lang="fr-FR" smtClean="0"/>
              <a:t>31/12/2025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7D3BCD8-9868-4174-A461-8C04FAF3A9DD}" type="datetimeFigureOut">
              <a:rPr lang="fr-FR" smtClean="0"/>
              <a:t>31/12/2025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7D3BCD8-9868-4174-A461-8C04FAF3A9DD}" type="datetimeFigureOut">
              <a:rPr lang="fr-FR" smtClean="0"/>
              <a:t>31/12/2025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D3BCD8-9868-4174-A461-8C04FAF3A9DD}" type="datetimeFigureOut">
              <a:rPr lang="fr-FR" smtClean="0"/>
              <a:t>31/12/2025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D3BCD8-9868-4174-A461-8C04FAF3A9DD}" type="datetimeFigureOut">
              <a:rPr lang="fr-FR" smtClean="0"/>
              <a:t>31/12/2025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D3BCD8-9868-4174-A461-8C04FAF3A9DD}" type="datetimeFigureOut">
              <a:rPr lang="fr-FR" smtClean="0"/>
              <a:t>31/12/2025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D3BCD8-9868-4174-A461-8C04FAF3A9DD}" type="datetimeFigureOut">
              <a:rPr lang="fr-FR" smtClean="0"/>
              <a:t>31/12/2025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B60BE7-EAD2-4C3B-A9F2-B2A20B3BFA21}" type="slidenum">
              <a:rPr lang="fr-FR" smtClean="0"/>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28223612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vl1p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vl1pPr>
          </a:lstStyle>
          <a:p>
            <a:endParaRPr lang="fr-MA" dirty="0"/>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image" Target="../media/image1.bin"/><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theme" Target="../theme/theme10.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1.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image" Target="../media/image1.bin"/><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image" Target="../media/image17.jpg"/><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theme" Target="../theme/theme12.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image" Target="../media/image1.bin"/><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theme" Target="../theme/theme13.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image" Target="../media/image1.bin"/><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theme" Target="../theme/theme14.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1.bin"/><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1.bin"/><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1.bin"/><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image" Target="../media/image1.bin"/><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theme" Target="../theme/theme6.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11.jp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8.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5.jp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815324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4005045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4992319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173266762"/>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30952447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74101708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D3BCD8-9868-4174-A461-8C04FAF3A9DD}" type="datetimeFigureOut">
              <a:rPr lang="fr-FR" smtClean="0"/>
              <a:t>31/12/2025</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193630961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8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7383038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9962209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51036543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89610170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92"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7407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92780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4071544681"/>
      </p:ext>
    </p:extLst>
  </p:cSld>
  <p:clrMap bg1="lt1" tx1="dk1" bg2="dk2" tx2="lt2" accent1="accent1" accent2="accent2" accent3="accent3" accent4="accent4" accent5="accent5" accent6="accent6" hlink="hlink" folHlink="folHlink"/>
  <p:sldLayoutIdLst>
    <p:sldLayoutId id="2147483839" r:id="rId1"/>
    <p:sldLayoutId id="2147483840"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g"/><Relationship Id="rId2" Type="http://schemas.openxmlformats.org/officeDocument/2006/relationships/image" Target="../media/image44.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2.png"/><Relationship Id="rId7" Type="http://schemas.openxmlformats.org/officeDocument/2006/relationships/image" Target="../media/image46.jpeg"/><Relationship Id="rId12" Type="http://schemas.openxmlformats.org/officeDocument/2006/relationships/image" Target="../media/image51.jpg"/><Relationship Id="rId2" Type="http://schemas.openxmlformats.org/officeDocument/2006/relationships/image" Target="../media/image44.png"/><Relationship Id="rId1" Type="http://schemas.openxmlformats.org/officeDocument/2006/relationships/slideLayout" Target="../slideLayouts/slideLayout67.xml"/><Relationship Id="rId6" Type="http://schemas.openxmlformats.org/officeDocument/2006/relationships/image" Target="../media/image35.png"/><Relationship Id="rId11" Type="http://schemas.openxmlformats.org/officeDocument/2006/relationships/image" Target="../media/image50.jpeg"/><Relationship Id="rId5" Type="http://schemas.openxmlformats.org/officeDocument/2006/relationships/image" Target="../media/image34.png"/><Relationship Id="rId10" Type="http://schemas.openxmlformats.org/officeDocument/2006/relationships/image" Target="../media/image49.jpg"/><Relationship Id="rId4" Type="http://schemas.openxmlformats.org/officeDocument/2006/relationships/image" Target="../media/image33.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4.xml"/><Relationship Id="rId7" Type="http://schemas.openxmlformats.org/officeDocument/2006/relationships/image" Target="../media/image3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gif"/><Relationship Id="rId4" Type="http://schemas.openxmlformats.org/officeDocument/2006/relationships/image" Target="../media/image32.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4.xml"/><Relationship Id="rId7" Type="http://schemas.openxmlformats.org/officeDocument/2006/relationships/image" Target="../media/image3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8.gi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3.jpg"/><Relationship Id="rId2" Type="http://schemas.openxmlformats.org/officeDocument/2006/relationships/image" Target="../media/image29.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32.png"/><Relationship Id="rId7" Type="http://schemas.openxmlformats.org/officeDocument/2006/relationships/image" Target="../media/image53.jpg"/><Relationship Id="rId2" Type="http://schemas.openxmlformats.org/officeDocument/2006/relationships/image" Target="../media/image56.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9.jpg"/><Relationship Id="rId2" Type="http://schemas.openxmlformats.org/officeDocument/2006/relationships/image" Target="../media/image56.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9.jpg"/><Relationship Id="rId2" Type="http://schemas.openxmlformats.org/officeDocument/2006/relationships/image" Target="../media/image40.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0.jpg"/><Relationship Id="rId2" Type="http://schemas.openxmlformats.org/officeDocument/2006/relationships/image" Target="../media/image56.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3.png"/><Relationship Id="rId7" Type="http://schemas.openxmlformats.org/officeDocument/2006/relationships/image" Target="../media/image46.jpeg"/><Relationship Id="rId12" Type="http://schemas.openxmlformats.org/officeDocument/2006/relationships/image" Target="../media/image51.jpg"/><Relationship Id="rId2" Type="http://schemas.openxmlformats.org/officeDocument/2006/relationships/image" Target="../media/image32.png"/><Relationship Id="rId1" Type="http://schemas.openxmlformats.org/officeDocument/2006/relationships/slideLayout" Target="../slideLayouts/slideLayout67.xml"/><Relationship Id="rId6" Type="http://schemas.openxmlformats.org/officeDocument/2006/relationships/image" Target="../media/image61.png"/><Relationship Id="rId11" Type="http://schemas.openxmlformats.org/officeDocument/2006/relationships/image" Target="../media/image50.jpeg"/><Relationship Id="rId5" Type="http://schemas.openxmlformats.org/officeDocument/2006/relationships/image" Target="../media/image35.png"/><Relationship Id="rId10" Type="http://schemas.openxmlformats.org/officeDocument/2006/relationships/image" Target="../media/image49.jpg"/><Relationship Id="rId4" Type="http://schemas.openxmlformats.org/officeDocument/2006/relationships/image" Target="../media/image34.png"/><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4.xml"/><Relationship Id="rId7" Type="http://schemas.openxmlformats.org/officeDocument/2006/relationships/image" Target="../media/image3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62.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jpg"/><Relationship Id="rId2" Type="http://schemas.openxmlformats.org/officeDocument/2006/relationships/image" Target="../media/image63.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3.png"/><Relationship Id="rId7" Type="http://schemas.openxmlformats.org/officeDocument/2006/relationships/image" Target="../media/image46.jpeg"/><Relationship Id="rId12" Type="http://schemas.openxmlformats.org/officeDocument/2006/relationships/image" Target="../media/image51.jpg"/><Relationship Id="rId2" Type="http://schemas.openxmlformats.org/officeDocument/2006/relationships/image" Target="../media/image32.png"/><Relationship Id="rId1" Type="http://schemas.openxmlformats.org/officeDocument/2006/relationships/slideLayout" Target="../slideLayouts/slideLayout67.xml"/><Relationship Id="rId6" Type="http://schemas.openxmlformats.org/officeDocument/2006/relationships/image" Target="../media/image61.png"/><Relationship Id="rId11" Type="http://schemas.openxmlformats.org/officeDocument/2006/relationships/image" Target="../media/image50.jpeg"/><Relationship Id="rId5" Type="http://schemas.openxmlformats.org/officeDocument/2006/relationships/image" Target="../media/image35.png"/><Relationship Id="rId10" Type="http://schemas.openxmlformats.org/officeDocument/2006/relationships/image" Target="../media/image49.jpg"/><Relationship Id="rId4" Type="http://schemas.openxmlformats.org/officeDocument/2006/relationships/image" Target="../media/image34.png"/><Relationship Id="rId9"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3.png"/><Relationship Id="rId7" Type="http://schemas.openxmlformats.org/officeDocument/2006/relationships/image" Target="../media/image46.jpeg"/><Relationship Id="rId12" Type="http://schemas.openxmlformats.org/officeDocument/2006/relationships/image" Target="../media/image51.jpg"/><Relationship Id="rId2" Type="http://schemas.openxmlformats.org/officeDocument/2006/relationships/image" Target="../media/image32.png"/><Relationship Id="rId1" Type="http://schemas.openxmlformats.org/officeDocument/2006/relationships/slideLayout" Target="../slideLayouts/slideLayout67.xml"/><Relationship Id="rId6" Type="http://schemas.openxmlformats.org/officeDocument/2006/relationships/image" Target="../media/image29.png"/><Relationship Id="rId11" Type="http://schemas.openxmlformats.org/officeDocument/2006/relationships/image" Target="../media/image50.jpeg"/><Relationship Id="rId5" Type="http://schemas.openxmlformats.org/officeDocument/2006/relationships/image" Target="../media/image35.png"/><Relationship Id="rId10" Type="http://schemas.openxmlformats.org/officeDocument/2006/relationships/image" Target="../media/image49.jpg"/><Relationship Id="rId4" Type="http://schemas.openxmlformats.org/officeDocument/2006/relationships/image" Target="../media/image34.png"/><Relationship Id="rId9"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79.xml"/><Relationship Id="rId7" Type="http://schemas.openxmlformats.org/officeDocument/2006/relationships/image" Target="../media/image2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4.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64.xml"/><Relationship Id="rId7" Type="http://schemas.openxmlformats.org/officeDocument/2006/relationships/image" Target="../media/image2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38.gif"/></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140.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6.png"/><Relationship Id="rId7" Type="http://schemas.openxmlformats.org/officeDocument/2006/relationships/image" Target="../media/image70.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11" Type="http://schemas.openxmlformats.org/officeDocument/2006/relationships/image" Target="../media/image87.svg"/><Relationship Id="rId5" Type="http://schemas.openxmlformats.org/officeDocument/2006/relationships/image" Target="../media/image28.png"/><Relationship Id="rId10" Type="http://schemas.openxmlformats.org/officeDocument/2006/relationships/image" Target="../media/image73.png"/><Relationship Id="rId4" Type="http://schemas.openxmlformats.org/officeDocument/2006/relationships/image" Target="../media/image27.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6.png"/><Relationship Id="rId7" Type="http://schemas.openxmlformats.org/officeDocument/2006/relationships/image" Target="../media/image71.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70.png"/><Relationship Id="rId11" Type="http://schemas.openxmlformats.org/officeDocument/2006/relationships/image" Target="../media/image87.svg"/><Relationship Id="rId5" Type="http://schemas.openxmlformats.org/officeDocument/2006/relationships/image" Target="../media/image28.png"/><Relationship Id="rId10" Type="http://schemas.openxmlformats.org/officeDocument/2006/relationships/image" Target="../media/image73.png"/><Relationship Id="rId4" Type="http://schemas.openxmlformats.org/officeDocument/2006/relationships/image" Target="../media/image27.pn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5.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5.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74.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6.png"/><Relationship Id="rId7" Type="http://schemas.openxmlformats.org/officeDocument/2006/relationships/image" Target="../media/image76.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6.png"/><Relationship Id="rId7" Type="http://schemas.openxmlformats.org/officeDocument/2006/relationships/image" Target="../media/image76.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74.pn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8.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8.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74.png"/><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9.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9.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74.png"/><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6.png"/><Relationship Id="rId7" Type="http://schemas.openxmlformats.org/officeDocument/2006/relationships/image" Target="../media/image80.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3.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82.png"/><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6.png"/><Relationship Id="rId7" Type="http://schemas.openxmlformats.org/officeDocument/2006/relationships/image" Target="../media/image85.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84.png"/><Relationship Id="rId5" Type="http://schemas.openxmlformats.org/officeDocument/2006/relationships/image" Target="../media/image28.png"/><Relationship Id="rId10" Type="http://schemas.openxmlformats.org/officeDocument/2006/relationships/image" Target="../media/image87.png"/><Relationship Id="rId4" Type="http://schemas.openxmlformats.org/officeDocument/2006/relationships/image" Target="../media/image27.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7.xml"/><Relationship Id="rId7" Type="http://schemas.openxmlformats.org/officeDocument/2006/relationships/image" Target="../media/image2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38.gif"/></Relationships>
</file>

<file path=ppt/slides/_rels/slide5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7.xml"/><Relationship Id="rId7" Type="http://schemas.openxmlformats.org/officeDocument/2006/relationships/image" Target="../media/image2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38.gif"/></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8.png"/><Relationship Id="rId2" Type="http://schemas.openxmlformats.org/officeDocument/2006/relationships/image" Target="../media/image92.png"/><Relationship Id="rId1" Type="http://schemas.openxmlformats.org/officeDocument/2006/relationships/slideLayout" Target="../slideLayouts/slideLayout8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86.xml"/><Relationship Id="rId6" Type="http://schemas.openxmlformats.org/officeDocument/2006/relationships/image" Target="../media/image92.pn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05.sv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8.png"/><Relationship Id="rId2" Type="http://schemas.openxmlformats.org/officeDocument/2006/relationships/image" Target="../media/image92.png"/><Relationship Id="rId1" Type="http://schemas.openxmlformats.org/officeDocument/2006/relationships/slideLayout" Target="../slideLayouts/slideLayout8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92.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1.png"/><Relationship Id="rId2" Type="http://schemas.openxmlformats.org/officeDocument/2006/relationships/image" Target="../media/image25.png"/><Relationship Id="rId1" Type="http://schemas.openxmlformats.org/officeDocument/2006/relationships/slideLayout" Target="../slideLayouts/slideLayout86.xml"/><Relationship Id="rId6" Type="http://schemas.openxmlformats.org/officeDocument/2006/relationships/image" Target="../media/image90.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g"/><Relationship Id="rId2" Type="http://schemas.openxmlformats.org/officeDocument/2006/relationships/image" Target="../media/image30.png"/><Relationship Id="rId1" Type="http://schemas.openxmlformats.org/officeDocument/2006/relationships/slideLayout" Target="../slideLayouts/slideLayout6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3.png"/><Relationship Id="rId2" Type="http://schemas.openxmlformats.org/officeDocument/2006/relationships/image" Target="../media/image25.png"/><Relationship Id="rId1" Type="http://schemas.openxmlformats.org/officeDocument/2006/relationships/slideLayout" Target="../slideLayouts/slideLayout86.xml"/><Relationship Id="rId6" Type="http://schemas.openxmlformats.org/officeDocument/2006/relationships/image" Target="../media/image95.png"/><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5.png"/><Relationship Id="rId2"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29.pn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1.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90.png"/><Relationship Id="rId5" Type="http://schemas.openxmlformats.org/officeDocument/2006/relationships/image" Target="../media/image28.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1.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6.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82.png"/><Relationship Id="rId5" Type="http://schemas.openxmlformats.org/officeDocument/2006/relationships/image" Target="../media/image28.png"/><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7.png"/><Relationship Id="rId2"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93.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6.xml"/><Relationship Id="rId7" Type="http://schemas.openxmlformats.org/officeDocument/2006/relationships/image" Target="../media/image3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8.gif"/></Relationships>
</file>

<file path=ppt/slides/_rels/slide7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5.png"/><Relationship Id="rId7"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05.svg"/></Relationships>
</file>

<file path=ppt/slides/_rels/slide7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2.xml"/><Relationship Id="rId7" Type="http://schemas.openxmlformats.org/officeDocument/2006/relationships/image" Target="../media/image32.png"/><Relationship Id="rId12" Type="http://schemas.openxmlformats.org/officeDocument/2006/relationships/image" Target="../media/image9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5.png"/><Relationship Id="rId11" Type="http://schemas.openxmlformats.org/officeDocument/2006/relationships/image" Target="../media/image38.gif"/><Relationship Id="rId5" Type="http://schemas.openxmlformats.org/officeDocument/2006/relationships/image" Target="../media/image34.png"/><Relationship Id="rId10" Type="http://schemas.openxmlformats.org/officeDocument/2006/relationships/image" Target="../media/image64.png"/><Relationship Id="rId4" Type="http://schemas.openxmlformats.org/officeDocument/2006/relationships/notesSlide" Target="../notesSlides/notesSlide1.xml"/><Relationship Id="rId9" Type="http://schemas.openxmlformats.org/officeDocument/2006/relationships/image" Target="../media/image98.png"/></Relationships>
</file>

<file path=ppt/slides/_rels/slide7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40.xml"/></Relationships>
</file>

<file path=ppt/slides/_rels/slide7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09.xml"/><Relationship Id="rId7" Type="http://schemas.openxmlformats.org/officeDocument/2006/relationships/image" Target="../media/image2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01.png"/><Relationship Id="rId4" Type="http://schemas.openxmlformats.org/officeDocument/2006/relationships/image" Target="../media/image40.png"/><Relationship Id="rId9" Type="http://schemas.openxmlformats.org/officeDocument/2006/relationships/image" Target="../media/image100.png"/></Relationships>
</file>

<file path=ppt/slides/_rels/slide7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09.xml"/><Relationship Id="rId7" Type="http://schemas.openxmlformats.org/officeDocument/2006/relationships/image" Target="../media/image2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03.png"/><Relationship Id="rId4" Type="http://schemas.openxmlformats.org/officeDocument/2006/relationships/image" Target="../media/image40.png"/><Relationship Id="rId9" Type="http://schemas.openxmlformats.org/officeDocument/2006/relationships/image" Target="../media/image102.png"/></Relationships>
</file>

<file path=ppt/slides/_rels/slide7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png"/><Relationship Id="rId7" Type="http://schemas.openxmlformats.org/officeDocument/2006/relationships/image" Target="../media/image99.png"/><Relationship Id="rId2" Type="http://schemas.openxmlformats.org/officeDocument/2006/relationships/image" Target="../media/image104.png"/><Relationship Id="rId1" Type="http://schemas.openxmlformats.org/officeDocument/2006/relationships/slideLayout" Target="../slideLayouts/slideLayout10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06.pn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6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 dessin humoristique&#10;&#10;Le contenu généré par l’IA peut être incorrect.">
            <a:extLst>
              <a:ext uri="{FF2B5EF4-FFF2-40B4-BE49-F238E27FC236}">
                <a16:creationId xmlns:a16="http://schemas.microsoft.com/office/drawing/2014/main" xmlns="" id="{2C2D53EB-D0D8-95E6-CEE0-A9FB1C6C9546}"/>
              </a:ext>
            </a:extLst>
          </p:cNvPr>
          <p:cNvPicPr>
            <a:picLocks noChangeAspect="1"/>
          </p:cNvPicPr>
          <p:nvPr/>
        </p:nvPicPr>
        <p:blipFill>
          <a:blip r:embed="rId2">
            <a:extLst>
              <a:ext uri="{28A0092B-C50C-407E-A947-70E740481C1C}">
                <a14:useLocalDpi xmlns:a14="http://schemas.microsoft.com/office/drawing/2010/main" val="0"/>
              </a:ext>
            </a:extLst>
          </a:blip>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7066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F14343-1294-E177-46C9-B24C2D0D9B63}"/>
            </a:ext>
          </a:extLst>
        </p:cNvPr>
        <p:cNvGrpSpPr/>
        <p:nvPr/>
      </p:nvGrpSpPr>
      <p:grpSpPr>
        <a:xfrm>
          <a:off x="0" y="0"/>
          <a:ext cx="0" cy="0"/>
          <a:chOff x="0" y="0"/>
          <a:chExt cx="0" cy="0"/>
        </a:xfrm>
      </p:grpSpPr>
      <p:sp>
        <p:nvSpPr>
          <p:cNvPr id="4" name="Titre 3"/>
          <p:cNvSpPr>
            <a:spLocks noGrp="1"/>
          </p:cNvSpPr>
          <p:nvPr>
            <p:ph type="title"/>
          </p:nvPr>
        </p:nvSpPr>
        <p:spPr>
          <a:xfrm>
            <a:off x="673921" y="684000"/>
            <a:ext cx="6840000" cy="713479"/>
          </a:xfrm>
        </p:spPr>
        <p:txBody>
          <a:bodyPr>
            <a:normAutofit/>
          </a:bodyPr>
          <a:lstStyle/>
          <a:p>
            <a:r>
              <a:rPr lang="fr-MA" sz="2400" i="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ماذا فعلت فاتن بالبذرة؟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2" name="Espace réservé pour une image  11" descr="Une image contenant habits, illustration, clipart, Dessin animé&#10;&#10;Le contenu généré par l’IA peut être incorrect.">
            <a:extLst>
              <a:ext uri="{FF2B5EF4-FFF2-40B4-BE49-F238E27FC236}">
                <a16:creationId xmlns:a16="http://schemas.microsoft.com/office/drawing/2014/main" xmlns="" id="{A8999421-2BE9-35AB-E60A-48CE9FDDBFE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46870" y="709878"/>
            <a:ext cx="768498" cy="768498"/>
          </a:xfrm>
        </p:spPr>
      </p:pic>
      <p:sp>
        <p:nvSpPr>
          <p:cNvPr id="5" name="Rectangle 4">
            <a:extLst>
              <a:ext uri="{FF2B5EF4-FFF2-40B4-BE49-F238E27FC236}">
                <a16:creationId xmlns:a16="http://schemas.microsoft.com/office/drawing/2014/main" xmlns="" id="{CD270596-F4EC-31F6-1031-CC05E0C007F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6" name="Rectangle 5">
            <a:extLst>
              <a:ext uri="{FF2B5EF4-FFF2-40B4-BE49-F238E27FC236}">
                <a16:creationId xmlns:a16="http://schemas.microsoft.com/office/drawing/2014/main" xmlns="" id="{382C41AC-0679-3553-857B-4B9EFC8A691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xmlns="" id="{C45C4196-9231-AA18-2A78-EC116353712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82F2FC64-40F8-AE54-AC84-3DE189A8407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85CDC6B2-D0F5-9BCB-B68B-554C2F64DC1A}"/>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7BCA3DA5-0494-2292-0CD0-89129118731A}"/>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C427B883-DBD0-FBAA-EB42-65464099B97A}"/>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3" name="Google Shape;87;p130">
            <a:extLst>
              <a:ext uri="{FF2B5EF4-FFF2-40B4-BE49-F238E27FC236}">
                <a16:creationId xmlns:a16="http://schemas.microsoft.com/office/drawing/2014/main" xmlns="" id="{E6FC9CC9-3B5E-39D6-32D1-B2E14CD57436}"/>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2" name="Image 1" descr="Une image contenant dessin humoristique, Dessin animé, dessin, illustration&#10;&#10;Le contenu généré par l’IA peut être incorrect.">
            <a:extLst>
              <a:ext uri="{FF2B5EF4-FFF2-40B4-BE49-F238E27FC236}">
                <a16:creationId xmlns:a16="http://schemas.microsoft.com/office/drawing/2014/main" xmlns="" id="{173AC106-46B0-9B38-9D6A-EFF01B25EC2A}"/>
              </a:ext>
            </a:extLst>
          </p:cNvPr>
          <p:cNvPicPr>
            <a:picLocks noChangeAspect="1"/>
          </p:cNvPicPr>
          <p:nvPr/>
        </p:nvPicPr>
        <p:blipFill>
          <a:blip r:embed="rId7"/>
          <a:stretch>
            <a:fillRect/>
          </a:stretch>
        </p:blipFill>
        <p:spPr>
          <a:xfrm>
            <a:off x="3500775" y="2285113"/>
            <a:ext cx="2181733" cy="3209491"/>
          </a:xfrm>
          <a:prstGeom prst="rect">
            <a:avLst/>
          </a:prstGeom>
        </p:spPr>
      </p:pic>
    </p:spTree>
    <p:extLst>
      <p:ext uri="{BB962C8B-B14F-4D97-AF65-F5344CB8AC3E}">
        <p14:creationId xmlns:p14="http://schemas.microsoft.com/office/powerpoint/2010/main" val="68317781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BBE9BA-0FF0-AEAE-B448-7CBD316DCD33}"/>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fr-MA" sz="2400" b="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زرعت فاتن البذرة في حديقة المنزل وسقتها حتى أصبحت زهرة.  رددوا.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652736AC-955B-14B3-8CE3-E1DA5996F9C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53769" y="717870"/>
            <a:ext cx="780000" cy="780000"/>
          </a:xfrm>
        </p:spPr>
      </p:pic>
      <p:sp>
        <p:nvSpPr>
          <p:cNvPr id="5" name="Rectangle 4">
            <a:extLst>
              <a:ext uri="{FF2B5EF4-FFF2-40B4-BE49-F238E27FC236}">
                <a16:creationId xmlns:a16="http://schemas.microsoft.com/office/drawing/2014/main" xmlns="" id="{CFAC086E-9951-BFCF-5D96-7FB55D16A6F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6" name="Rectangle 5">
            <a:extLst>
              <a:ext uri="{FF2B5EF4-FFF2-40B4-BE49-F238E27FC236}">
                <a16:creationId xmlns:a16="http://schemas.microsoft.com/office/drawing/2014/main" xmlns="" id="{D0000550-B663-E6DA-AF33-1E8A9778C15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xmlns="" id="{73D33050-D78A-0CB4-C53A-6FD0AA16009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A3EF4A91-36EF-D642-F55D-B0340531094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30D058CA-FB8A-F200-7B93-95997AE61F45}"/>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D41EFD6F-950D-450B-F297-4E111D1575E2}"/>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1A04FAD7-FEDD-4D06-D816-DE15E522683B}"/>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8E090BB2-3904-B4D0-92CD-2C242EED481B}"/>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4" name="Image 13" descr="Une image contenant dessin humoristique, dessin, Dessin animé, Dessin d’enfant&#10;&#10;Le contenu généré par l’IA peut être incorrect.">
            <a:extLst>
              <a:ext uri="{FF2B5EF4-FFF2-40B4-BE49-F238E27FC236}">
                <a16:creationId xmlns:a16="http://schemas.microsoft.com/office/drawing/2014/main" xmlns="" id="{7D11DC83-5566-33DF-5C87-26D826B2FD7D}"/>
              </a:ext>
            </a:extLst>
          </p:cNvPr>
          <p:cNvPicPr>
            <a:picLocks noChangeAspect="1"/>
          </p:cNvPicPr>
          <p:nvPr/>
        </p:nvPicPr>
        <p:blipFill>
          <a:blip r:embed="rId7"/>
          <a:stretch>
            <a:fillRect/>
          </a:stretch>
        </p:blipFill>
        <p:spPr>
          <a:xfrm>
            <a:off x="2897896" y="2323323"/>
            <a:ext cx="3440853" cy="3289791"/>
          </a:xfrm>
          <a:prstGeom prst="rect">
            <a:avLst/>
          </a:prstGeom>
        </p:spPr>
      </p:pic>
    </p:spTree>
    <p:extLst>
      <p:ext uri="{BB962C8B-B14F-4D97-AF65-F5344CB8AC3E}">
        <p14:creationId xmlns:p14="http://schemas.microsoft.com/office/powerpoint/2010/main" val="354177518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2AD520-7E9B-AD4B-EFD6-D0E15A90629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E9767715-974A-339F-047E-38A2358744DB}"/>
              </a:ext>
            </a:extLst>
          </p:cNvPr>
          <p:cNvSpPr>
            <a:spLocks noGrp="1"/>
          </p:cNvSpPr>
          <p:nvPr>
            <p:ph type="title"/>
          </p:nvPr>
        </p:nvSpPr>
        <p:spPr>
          <a:xfrm>
            <a:off x="673921" y="684000"/>
            <a:ext cx="6840000" cy="713479"/>
          </a:xfrm>
        </p:spPr>
        <p:txBody>
          <a:bodyPr>
            <a:normAutofit/>
          </a:bodyPr>
          <a:lstStyle/>
          <a:p>
            <a:r>
              <a:rPr lang="fr-MA" sz="2400" i="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كانت فاتن تدعو ليشاهد معها الزهرة؟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2" name="Espace réservé pour une image  11" descr="Une image contenant habits, illustration, clipart, Dessin animé&#10;&#10;Le contenu généré par l’IA peut être incorrect.">
            <a:extLst>
              <a:ext uri="{FF2B5EF4-FFF2-40B4-BE49-F238E27FC236}">
                <a16:creationId xmlns:a16="http://schemas.microsoft.com/office/drawing/2014/main" xmlns="" id="{35D724CE-BE42-F8D0-D91C-8C6EF907B4F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46870" y="709878"/>
            <a:ext cx="768498" cy="768498"/>
          </a:xfrm>
        </p:spPr>
      </p:pic>
      <p:sp>
        <p:nvSpPr>
          <p:cNvPr id="5" name="Rectangle 4">
            <a:extLst>
              <a:ext uri="{FF2B5EF4-FFF2-40B4-BE49-F238E27FC236}">
                <a16:creationId xmlns:a16="http://schemas.microsoft.com/office/drawing/2014/main" xmlns="" id="{6E12D275-F512-D2CC-DB5D-6C03FDF5919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6" name="Rectangle 5">
            <a:extLst>
              <a:ext uri="{FF2B5EF4-FFF2-40B4-BE49-F238E27FC236}">
                <a16:creationId xmlns:a16="http://schemas.microsoft.com/office/drawing/2014/main" xmlns="" id="{0A5BDECD-8719-1029-9C09-C7F2FB6C29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xmlns="" id="{B4A6DEC1-B84B-6937-8725-A03FBB4826A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92F03C3E-EB3A-54B8-C71E-63988F2F0A9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BAFE31E8-7E67-9081-DC5B-0E4328480922}"/>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2347DE2A-7F0F-5D80-A9F4-695D3F52C031}"/>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7DD09381-0477-2D44-4A21-C8370C587623}"/>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3" name="Google Shape;87;p130">
            <a:extLst>
              <a:ext uri="{FF2B5EF4-FFF2-40B4-BE49-F238E27FC236}">
                <a16:creationId xmlns:a16="http://schemas.microsoft.com/office/drawing/2014/main" xmlns="" id="{A6201E96-62AA-5032-5980-CFC6ADA3FD39}"/>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3" name="Image 2" descr="Une image contenant dessin humoristique, dessin, Dessin animé, Dessin d’enfant&#10;&#10;Le contenu généré par l’IA peut être incorrect.">
            <a:extLst>
              <a:ext uri="{FF2B5EF4-FFF2-40B4-BE49-F238E27FC236}">
                <a16:creationId xmlns:a16="http://schemas.microsoft.com/office/drawing/2014/main" xmlns="" id="{88F6EB17-AFA0-F9B2-19D7-BED557559ADD}"/>
              </a:ext>
            </a:extLst>
          </p:cNvPr>
          <p:cNvPicPr>
            <a:picLocks noChangeAspect="1"/>
          </p:cNvPicPr>
          <p:nvPr/>
        </p:nvPicPr>
        <p:blipFill>
          <a:blip r:embed="rId7"/>
          <a:stretch>
            <a:fillRect/>
          </a:stretch>
        </p:blipFill>
        <p:spPr>
          <a:xfrm>
            <a:off x="2897896" y="2323323"/>
            <a:ext cx="3440853" cy="3289791"/>
          </a:xfrm>
          <a:prstGeom prst="rect">
            <a:avLst/>
          </a:prstGeom>
        </p:spPr>
      </p:pic>
    </p:spTree>
    <p:extLst>
      <p:ext uri="{BB962C8B-B14F-4D97-AF65-F5344CB8AC3E}">
        <p14:creationId xmlns:p14="http://schemas.microsoft.com/office/powerpoint/2010/main" val="427013607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9D06E7-EA0D-1FCF-E063-864F4DBBE0C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5C034D48-0349-74E6-F6E3-11F4FEFEB34C}"/>
              </a:ext>
            </a:extLst>
          </p:cNvPr>
          <p:cNvSpPr>
            <a:spLocks noGrp="1"/>
          </p:cNvSpPr>
          <p:nvPr>
            <p:ph type="title"/>
          </p:nvPr>
        </p:nvSpPr>
        <p:spPr/>
        <p:txBody>
          <a:bodyPr>
            <a:normAutofit/>
          </a:bodyPr>
          <a:lstStyle/>
          <a:p>
            <a:pPr lvl="0"/>
            <a:r>
              <a:rPr lang="ar-MA" sz="2400" b="1" dirty="0">
                <a:solidFill>
                  <a:srgbClr val="7F7F7F"/>
                </a:solidFill>
                <a:latin typeface="Microsoft Uighur" panose="02000000000000000000" pitchFamily="2" charset="-78"/>
                <a:cs typeface="Microsoft Uighur" panose="02000000000000000000" pitchFamily="2" charset="-78"/>
              </a:rPr>
              <a:t>كانت فاتن تدعو عمادا ليشاهد معها الزهرة. رددوا.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C5A1D17D-C35C-89EF-39F3-9E9F0E7DAA1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53769" y="717870"/>
            <a:ext cx="780000" cy="780000"/>
          </a:xfrm>
        </p:spPr>
      </p:pic>
      <p:sp>
        <p:nvSpPr>
          <p:cNvPr id="5" name="Rectangle 4">
            <a:extLst>
              <a:ext uri="{FF2B5EF4-FFF2-40B4-BE49-F238E27FC236}">
                <a16:creationId xmlns:a16="http://schemas.microsoft.com/office/drawing/2014/main" xmlns="" id="{88290CAC-4035-FE2A-C79D-E2D7F45624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6" name="Rectangle 5">
            <a:extLst>
              <a:ext uri="{FF2B5EF4-FFF2-40B4-BE49-F238E27FC236}">
                <a16:creationId xmlns:a16="http://schemas.microsoft.com/office/drawing/2014/main" xmlns="" id="{C2214D79-A618-10E4-892E-316891E65F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xmlns="" id="{91DA3077-20C1-5639-CD51-7518D7B6145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99131878-4102-9A8D-387E-536D958C552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8677BCC4-26BD-6C56-40BE-36AAE6332819}"/>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45F1CB51-A513-BB91-0EB6-A1C0F84CE4D1}"/>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DA1D6A81-BF80-FA0B-AF08-32F95C369CA2}"/>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8CFD5A80-8801-F122-77FC-336910D87B86}"/>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3" name="Image 2">
            <a:extLst>
              <a:ext uri="{FF2B5EF4-FFF2-40B4-BE49-F238E27FC236}">
                <a16:creationId xmlns:a16="http://schemas.microsoft.com/office/drawing/2014/main" xmlns="" id="{6BFBB8DC-2B47-C220-CAD6-81F7FA25D8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276" y="2043403"/>
            <a:ext cx="6105667" cy="3604513"/>
          </a:xfrm>
          <a:prstGeom prst="rect">
            <a:avLst/>
          </a:prstGeom>
        </p:spPr>
      </p:pic>
    </p:spTree>
    <p:extLst>
      <p:ext uri="{BB962C8B-B14F-4D97-AF65-F5344CB8AC3E}">
        <p14:creationId xmlns:p14="http://schemas.microsoft.com/office/powerpoint/2010/main" val="426387511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4CF548-C227-FECA-77B8-9DFF974D035E}"/>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fr-MA" sz="2400" i="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أين هو مشهد البداية؟ كيف عرفتم ذلك؟</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CA5A00F4-9ACB-61C5-5EB2-3B91D3AFC6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3769" y="717870"/>
            <a:ext cx="780000" cy="780000"/>
          </a:xfrm>
          <a:prstGeom prst="rect">
            <a:avLst/>
          </a:prstGeom>
        </p:spPr>
      </p:pic>
      <p:sp>
        <p:nvSpPr>
          <p:cNvPr id="3" name="Rectangle 2">
            <a:extLst>
              <a:ext uri="{FF2B5EF4-FFF2-40B4-BE49-F238E27FC236}">
                <a16:creationId xmlns:a16="http://schemas.microsoft.com/office/drawing/2014/main" xmlns="" id="{4790D386-ADAD-13C7-DD76-056A4B27517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F768ED02-B6DF-1C83-0D60-69B1E3B6C0B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7449E921-2590-6EEB-C145-C7E2017DE5D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060DE506-5163-CB54-CCDA-7705BE9149B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8F0EB208-CC94-89B6-B93C-AA68535960F0}"/>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B9FD2587-D1A9-4CF1-F08E-1FC337D34600}"/>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9DA1DE30-D897-496C-72C0-53A005475561}"/>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839998F0-6BB0-E6AA-0A7F-63E4E9AC73F5}"/>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4" name="Image 13">
            <a:extLst>
              <a:ext uri="{FF2B5EF4-FFF2-40B4-BE49-F238E27FC236}">
                <a16:creationId xmlns:a16="http://schemas.microsoft.com/office/drawing/2014/main" xmlns="" id="{F106FF3B-470C-CE83-C117-1F471D3211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572" y="1940208"/>
            <a:ext cx="2181709" cy="18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xmlns="" id="{2EAF6F7C-C839-0DA1-AB81-1200DD357A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957" y="4099743"/>
            <a:ext cx="2181709" cy="1863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xmlns="" id="{0D134CFF-A132-C71F-A9B6-CDF429ACD8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0675" y="1930311"/>
            <a:ext cx="2181709" cy="188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a:extLst>
              <a:ext uri="{FF2B5EF4-FFF2-40B4-BE49-F238E27FC236}">
                <a16:creationId xmlns:a16="http://schemas.microsoft.com/office/drawing/2014/main" xmlns="" id="{6C9C8D81-A170-F62D-55B5-0D470A513D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7709" y="4065927"/>
            <a:ext cx="2189648" cy="1923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extLst>
              <a:ext uri="{FF2B5EF4-FFF2-40B4-BE49-F238E27FC236}">
                <a16:creationId xmlns:a16="http://schemas.microsoft.com/office/drawing/2014/main" xmlns="" id="{71453984-E16B-17C2-1354-F455076BF9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0775" y="1919725"/>
            <a:ext cx="2117668" cy="18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age 23">
            <a:extLst>
              <a:ext uri="{FF2B5EF4-FFF2-40B4-BE49-F238E27FC236}">
                <a16:creationId xmlns:a16="http://schemas.microsoft.com/office/drawing/2014/main" xmlns="" id="{6D6AAD91-87E2-6A50-35E8-A460D54581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5962" y="4065927"/>
            <a:ext cx="2117669" cy="1929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ZoneTexte 26">
            <a:extLst>
              <a:ext uri="{FF2B5EF4-FFF2-40B4-BE49-F238E27FC236}">
                <a16:creationId xmlns:a16="http://schemas.microsoft.com/office/drawing/2014/main" xmlns="" id="{63D95004-4941-EA40-1714-6CBDE4B1968D}"/>
              </a:ext>
            </a:extLst>
          </p:cNvPr>
          <p:cNvSpPr txBox="1"/>
          <p:nvPr/>
        </p:nvSpPr>
        <p:spPr>
          <a:xfrm>
            <a:off x="988572" y="3328043"/>
            <a:ext cx="324465" cy="461665"/>
          </a:xfrm>
          <a:prstGeom prst="rect">
            <a:avLst/>
          </a:prstGeom>
          <a:solidFill>
            <a:srgbClr val="FFFFFF"/>
          </a:solidFill>
        </p:spPr>
        <p:txBody>
          <a:bodyPr wrap="square" rtlCol="0">
            <a:spAutoFit/>
          </a:bodyPr>
          <a:lstStyle/>
          <a:p>
            <a:r>
              <a:rPr lang="fr-FR" sz="2400" b="1" dirty="0"/>
              <a:t>1</a:t>
            </a:r>
            <a:endParaRPr lang="fr-MA" b="1" dirty="0"/>
          </a:p>
        </p:txBody>
      </p:sp>
    </p:spTree>
    <p:extLst>
      <p:ext uri="{BB962C8B-B14F-4D97-AF65-F5344CB8AC3E}">
        <p14:creationId xmlns:p14="http://schemas.microsoft.com/office/powerpoint/2010/main" val="207158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تذكرنا ما وقع في بداية الحكاية. أنصتوا الآن لمقطع الوسط.</a:t>
            </a:r>
            <a:endParaRPr lang="fr-FR" sz="2400" b="1"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5" name="Rectangle 4">
            <a:extLst>
              <a:ext uri="{FF2B5EF4-FFF2-40B4-BE49-F238E27FC236}">
                <a16:creationId xmlns:a16="http://schemas.microsoft.com/office/drawing/2014/main" xmlns="" id="{B9ED7EA0-9EAB-FA28-DD3B-CD1F5D58965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6" name="Rectangle 5">
            <a:extLst>
              <a:ext uri="{FF2B5EF4-FFF2-40B4-BE49-F238E27FC236}">
                <a16:creationId xmlns:a16="http://schemas.microsoft.com/office/drawing/2014/main" xmlns="" id="{9295B41B-EC50-041D-B86B-E97806BE63E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xmlns="" id="{2CE92B2A-D934-5D5B-3574-AFE5A0381FA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B2B77634-5103-C311-2CF1-03920D314D1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4E326E01-89BB-B030-992C-202B5DBEDF20}"/>
              </a:ext>
            </a:extLst>
          </p:cNvPr>
          <p:cNvPicPr preferRelativeResize="0"/>
          <p:nvPr/>
        </p:nvPicPr>
        <p:blipFill rotWithShape="1">
          <a:blip r:embed="rId4">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783A6015-A014-DA91-CC7E-0937251BB341}"/>
              </a:ext>
            </a:extLst>
          </p:cNvPr>
          <p:cNvPicPr preferRelativeResize="0"/>
          <p:nvPr/>
        </p:nvPicPr>
        <p:blipFill rotWithShape="1">
          <a:blip r:embed="rId5">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70050300-79F6-9BC8-1594-E67AAC3066A2}"/>
              </a:ext>
            </a:extLst>
          </p:cNvPr>
          <p:cNvPicPr preferRelativeResize="0"/>
          <p:nvPr/>
        </p:nvPicPr>
        <p:blipFill rotWithShape="1">
          <a:blip r:embed="rId6">
            <a:alphaModFix amt="20000"/>
          </a:blip>
          <a:srcRect/>
          <a:stretch/>
        </p:blipFill>
        <p:spPr>
          <a:xfrm>
            <a:off x="7849163" y="136738"/>
            <a:ext cx="278069" cy="278069"/>
          </a:xfrm>
          <a:prstGeom prst="rect">
            <a:avLst/>
          </a:prstGeom>
          <a:noFill/>
          <a:ln>
            <a:noFill/>
          </a:ln>
        </p:spPr>
      </p:pic>
      <p:pic>
        <p:nvPicPr>
          <p:cNvPr id="14" name="Google Shape;87;p130">
            <a:extLst>
              <a:ext uri="{FF2B5EF4-FFF2-40B4-BE49-F238E27FC236}">
                <a16:creationId xmlns:a16="http://schemas.microsoft.com/office/drawing/2014/main" xmlns="" id="{34D0E1B2-E0C3-B45F-F84A-200814E43F0A}"/>
              </a:ext>
            </a:extLst>
          </p:cNvPr>
          <p:cNvPicPr preferRelativeResize="0"/>
          <p:nvPr/>
        </p:nvPicPr>
        <p:blipFill rotWithShape="1">
          <a:blip r:embed="rId7">
            <a:alphaModFix/>
          </a:blip>
          <a:srcRect/>
          <a:stretch/>
        </p:blipFill>
        <p:spPr>
          <a:xfrm>
            <a:off x="6060680" y="136738"/>
            <a:ext cx="278069" cy="278069"/>
          </a:xfrm>
          <a:prstGeom prst="rect">
            <a:avLst/>
          </a:prstGeom>
          <a:noFill/>
          <a:ln>
            <a:noFill/>
          </a:ln>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xmlns="" id="{5C458851-CCFC-D7D9-05BF-41AB54D61169}"/>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a:stretch>
            <a:fillRect/>
          </a:stretch>
        </p:blipFill>
        <p:spPr/>
      </p:pic>
      <p:sp>
        <p:nvSpPr>
          <p:cNvPr id="20" name="Rectangle : coins arrondis 19">
            <a:extLst>
              <a:ext uri="{FF2B5EF4-FFF2-40B4-BE49-F238E27FC236}">
                <a16:creationId xmlns:a16="http://schemas.microsoft.com/office/drawing/2014/main" xmlns="" id="{25AF8515-8B9B-5009-44F2-3B9EB8125DC1}"/>
              </a:ext>
            </a:extLst>
          </p:cNvPr>
          <p:cNvSpPr/>
          <p:nvPr/>
        </p:nvSpPr>
        <p:spPr>
          <a:xfrm>
            <a:off x="1260000" y="1800000"/>
            <a:ext cx="6300000" cy="3060000"/>
          </a:xfrm>
          <a:prstGeom prst="roundRect">
            <a:avLst>
              <a:gd name="adj" fmla="val 20942"/>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وَذاتَ مَرَّةٍ، مَرِضَتْ والِدَةُ "فاتِنَ" وَ "عِماد". اِنْشَغَلَ "عِمادٌ" </a:t>
            </a:r>
            <a:r>
              <a:rPr lang="ar-MA" sz="2800" b="1" dirty="0" err="1">
                <a:solidFill>
                  <a:srgbClr val="434E7B"/>
                </a:solidFill>
                <a:latin typeface="Microsoft Uighur" panose="02000000000000000000" pitchFamily="2" charset="-78"/>
                <a:cs typeface="Microsoft Uighur" panose="02000000000000000000" pitchFamily="2" charset="-78"/>
                <a:sym typeface="Calibri"/>
              </a:rPr>
              <a:t>وَ"فاتِنُ</a:t>
            </a:r>
            <a:r>
              <a:rPr lang="ar-MA" sz="2800" b="1" dirty="0">
                <a:solidFill>
                  <a:srgbClr val="434E7B"/>
                </a:solidFill>
                <a:latin typeface="Microsoft Uighur" panose="02000000000000000000" pitchFamily="2" charset="-78"/>
                <a:cs typeface="Microsoft Uighur" panose="02000000000000000000" pitchFamily="2" charset="-78"/>
                <a:sym typeface="Calibri"/>
              </a:rPr>
              <a:t>" بِرِعايَةِ أُمِّهِما الْمَريضَةِ. وَكانا يُساعِدان والِدَهُما أَيْضًا، في كَنْسِ الصّالَةِ، وَتَرْتيبِ الْغُرَفِ، وَغَسْلِ الْأَواني.</a:t>
            </a:r>
          </a:p>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وَهكَذا، بَقِيَت زَهْرَةُ "فاتِنَ" بِلا سَقْيٍ. وَبَدَأَتْ أَوْراقُها تَذْبُلُ.</a:t>
            </a:r>
          </a:p>
        </p:txBody>
      </p:sp>
      <p:pic>
        <p:nvPicPr>
          <p:cNvPr id="21" name="التسجيل الصوتي_أسرة متعاونة_مقطع_2">
            <a:hlinkClick r:id="" action="ppaction://media"/>
            <a:extLst>
              <a:ext uri="{FF2B5EF4-FFF2-40B4-BE49-F238E27FC236}">
                <a16:creationId xmlns:a16="http://schemas.microsoft.com/office/drawing/2014/main" xmlns="" id="{1BB7C27F-F7F0-7565-3D7B-6C0AFA9338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65681" y="5092494"/>
            <a:ext cx="406400" cy="406400"/>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xmlns="" id="{C7106F5D-F812-8408-BB58-D5641C7B1D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spTree>
    <p:extLst>
      <p:ext uri="{BB962C8B-B14F-4D97-AF65-F5344CB8AC3E}">
        <p14:creationId xmlns:p14="http://schemas.microsoft.com/office/powerpoint/2010/main" val="2112422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81" fill="hold"/>
                                        <p:tgtEl>
                                          <p:spTgt spid="21"/>
                                        </p:tgtEl>
                                      </p:cBhvr>
                                    </p:cmd>
                                  </p:childTnLst>
                                </p:cTn>
                              </p:par>
                            </p:childTnLst>
                          </p:cTn>
                        </p:par>
                        <p:par>
                          <p:cTn id="7" fill="hold">
                            <p:stCondLst>
                              <p:cond delay="26981"/>
                            </p:stCondLst>
                            <p:childTnLst>
                              <p:par>
                                <p:cTn id="8" presetID="1"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تسميع النص</a:t>
            </a:r>
            <a:endParaRPr lang="fr-FR" sz="2400" b="1"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5" name="Rectangle 4">
            <a:extLst>
              <a:ext uri="{FF2B5EF4-FFF2-40B4-BE49-F238E27FC236}">
                <a16:creationId xmlns:a16="http://schemas.microsoft.com/office/drawing/2014/main" xmlns="" id="{B9ED7EA0-9EAB-FA28-DD3B-CD1F5D58965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6" name="Rectangle 5">
            <a:extLst>
              <a:ext uri="{FF2B5EF4-FFF2-40B4-BE49-F238E27FC236}">
                <a16:creationId xmlns:a16="http://schemas.microsoft.com/office/drawing/2014/main" xmlns="" id="{9295B41B-EC50-041D-B86B-E97806BE63E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xmlns="" id="{2CE92B2A-D934-5D5B-3574-AFE5A0381FA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B2B77634-5103-C311-2CF1-03920D314D1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4E326E01-89BB-B030-992C-202B5DBEDF20}"/>
              </a:ext>
            </a:extLst>
          </p:cNvPr>
          <p:cNvPicPr preferRelativeResize="0"/>
          <p:nvPr/>
        </p:nvPicPr>
        <p:blipFill rotWithShape="1">
          <a:blip r:embed="rId4">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783A6015-A014-DA91-CC7E-0937251BB341}"/>
              </a:ext>
            </a:extLst>
          </p:cNvPr>
          <p:cNvPicPr preferRelativeResize="0"/>
          <p:nvPr/>
        </p:nvPicPr>
        <p:blipFill rotWithShape="1">
          <a:blip r:embed="rId5">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70050300-79F6-9BC8-1594-E67AAC3066A2}"/>
              </a:ext>
            </a:extLst>
          </p:cNvPr>
          <p:cNvPicPr preferRelativeResize="0"/>
          <p:nvPr/>
        </p:nvPicPr>
        <p:blipFill rotWithShape="1">
          <a:blip r:embed="rId6">
            <a:alphaModFix amt="20000"/>
          </a:blip>
          <a:srcRect/>
          <a:stretch/>
        </p:blipFill>
        <p:spPr>
          <a:xfrm>
            <a:off x="7849163" y="136738"/>
            <a:ext cx="278069" cy="278069"/>
          </a:xfrm>
          <a:prstGeom prst="rect">
            <a:avLst/>
          </a:prstGeom>
          <a:noFill/>
          <a:ln>
            <a:noFill/>
          </a:ln>
        </p:spPr>
      </p:pic>
      <p:pic>
        <p:nvPicPr>
          <p:cNvPr id="14" name="Google Shape;87;p130">
            <a:extLst>
              <a:ext uri="{FF2B5EF4-FFF2-40B4-BE49-F238E27FC236}">
                <a16:creationId xmlns:a16="http://schemas.microsoft.com/office/drawing/2014/main" xmlns="" id="{34D0E1B2-E0C3-B45F-F84A-200814E43F0A}"/>
              </a:ext>
            </a:extLst>
          </p:cNvPr>
          <p:cNvPicPr preferRelativeResize="0"/>
          <p:nvPr/>
        </p:nvPicPr>
        <p:blipFill rotWithShape="1">
          <a:blip r:embed="rId7">
            <a:alphaModFix/>
          </a:blip>
          <a:srcRect/>
          <a:stretch/>
        </p:blipFill>
        <p:spPr>
          <a:xfrm>
            <a:off x="6060680" y="136738"/>
            <a:ext cx="278069" cy="278069"/>
          </a:xfrm>
          <a:prstGeom prst="rect">
            <a:avLst/>
          </a:prstGeom>
          <a:noFill/>
          <a:ln>
            <a:noFill/>
          </a:ln>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xmlns="" id="{5C458851-CCFC-D7D9-05BF-41AB54D61169}"/>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a:stretch>
            <a:fillRect/>
          </a:stretch>
        </p:blipFill>
        <p:spPr/>
      </p:pic>
      <p:sp>
        <p:nvSpPr>
          <p:cNvPr id="2" name="Rectangle : coins arrondis 1">
            <a:extLst>
              <a:ext uri="{FF2B5EF4-FFF2-40B4-BE49-F238E27FC236}">
                <a16:creationId xmlns:a16="http://schemas.microsoft.com/office/drawing/2014/main" xmlns="" id="{7863555F-BC89-6436-1DFF-C5EDAED0C57F}"/>
              </a:ext>
            </a:extLst>
          </p:cNvPr>
          <p:cNvSpPr/>
          <p:nvPr/>
        </p:nvSpPr>
        <p:spPr>
          <a:xfrm>
            <a:off x="1260000" y="1800000"/>
            <a:ext cx="6300000" cy="3060000"/>
          </a:xfrm>
          <a:prstGeom prst="roundRect">
            <a:avLst>
              <a:gd name="adj" fmla="val 20942"/>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ذاتَ صَباحٍ، وَبَيْنَما كانَ "عِمادٌ" يَهُمُّ بِإِخْراجِ الْقُمامَةِ مِنَ الْمَنْزِلِ، أَبْصَرَ "الزَّهْرَةَ" الْمِسْكينَةَ ذابِلَةً، فَتَأَلَّمَ لِحالِها. </a:t>
            </a:r>
          </a:p>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تَذَكَّرَ "عِمادٌ" فَرْحَةَ "فاتِنَ" بِنُمُوِّ زَهْرَتِها قَبْلَ أَيّامٍ. وَفَكَّرَ أَنَّها أَهْمَلَتْها بِسَبَبِ انْشِغالِها بِأَعْمالِ الْبَيْتِ.</a:t>
            </a:r>
          </a:p>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وَمُنْذُ تِلْكَ اللَّحْظَةِ، قَرَّرَ "عِمادٌ" أَنْ يَعْتَنِيَ بِالزَّهْرَةِ وَيَسْقِيها، حَتّى لا تَسْتَمِرَّ في الذُّبولِ. </a:t>
            </a:r>
          </a:p>
        </p:txBody>
      </p:sp>
      <p:pic>
        <p:nvPicPr>
          <p:cNvPr id="3" name="Image 2" descr="Une image contenant noir, obscurité&#10;&#10;Le contenu généré par l’IA peut être incorrect.">
            <a:extLst>
              <a:ext uri="{FF2B5EF4-FFF2-40B4-BE49-F238E27FC236}">
                <a16:creationId xmlns:a16="http://schemas.microsoft.com/office/drawing/2014/main" xmlns="" id="{94612C87-05FC-3607-22A5-6FAC227350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12" name="التسجيل الصوتي_أسرة متعاونة_مقطع_3">
            <a:hlinkClick r:id="" action="ppaction://media"/>
            <a:extLst>
              <a:ext uri="{FF2B5EF4-FFF2-40B4-BE49-F238E27FC236}">
                <a16:creationId xmlns:a16="http://schemas.microsoft.com/office/drawing/2014/main" xmlns="" id="{9A307FD0-11F6-5D4A-FD12-EBFE636399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67419" y="5190700"/>
            <a:ext cx="406400" cy="406400"/>
          </a:xfrm>
          <a:prstGeom prst="rect">
            <a:avLst/>
          </a:prstGeom>
        </p:spPr>
      </p:pic>
    </p:spTree>
    <p:extLst>
      <p:ext uri="{BB962C8B-B14F-4D97-AF65-F5344CB8AC3E}">
        <p14:creationId xmlns:p14="http://schemas.microsoft.com/office/powerpoint/2010/main" val="3059086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48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0C6AB4-3929-78C5-F35B-873DD614C84D}"/>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حدث لوالدة فاتن؟</a:t>
            </a: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xmlns="" id="{C90F43BF-BF36-4875-CB9E-C06E0245095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F1347ADE-621F-E7A6-3292-93179CEE1A8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0CE4A15F-6561-9BB7-54B4-259EBF060B5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A4E3CBA0-93A2-0429-1ECB-B59CB9E6FC4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xmlns="" id="{793BD260-1022-3819-AFA9-9247A7EEECB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34467238-F3EF-2C60-6D76-305C58970C9F}"/>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3E7A7845-0D44-295B-AB62-147D179FF884}"/>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F18E5574-9F6A-EE4F-E392-1DCBC4E628A3}"/>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D1EE1266-CFDB-893B-296D-54902833E97E}"/>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4" name="Image 3">
            <a:extLst>
              <a:ext uri="{FF2B5EF4-FFF2-40B4-BE49-F238E27FC236}">
                <a16:creationId xmlns:a16="http://schemas.microsoft.com/office/drawing/2014/main" xmlns="" id="{7D6AB62A-1B95-2A51-E5D6-0E89746CB11D}"/>
              </a:ext>
            </a:extLst>
          </p:cNvPr>
          <p:cNvPicPr>
            <a:picLocks noChangeAspect="1"/>
          </p:cNvPicPr>
          <p:nvPr/>
        </p:nvPicPr>
        <p:blipFill>
          <a:blip r:embed="rId7"/>
          <a:stretch>
            <a:fillRect/>
          </a:stretch>
        </p:blipFill>
        <p:spPr>
          <a:xfrm>
            <a:off x="3438862" y="2738293"/>
            <a:ext cx="2266275" cy="220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190749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6DFDC3-4F93-756B-B9D0-5565FBAA007E}"/>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مرضت والدة فاتن. رددوا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xmlns="" id="{38A51C80-2711-4545-80C3-3D8074BDBEA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1E00D7B6-458F-CA49-E552-1B2D748AE6C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4" name="Rectangle 3">
            <a:extLst>
              <a:ext uri="{FF2B5EF4-FFF2-40B4-BE49-F238E27FC236}">
                <a16:creationId xmlns:a16="http://schemas.microsoft.com/office/drawing/2014/main" xmlns="" id="{E41BB87B-B69C-9A48-6203-4B1E5165FD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5" name="Rectangle 4">
            <a:extLst>
              <a:ext uri="{FF2B5EF4-FFF2-40B4-BE49-F238E27FC236}">
                <a16:creationId xmlns:a16="http://schemas.microsoft.com/office/drawing/2014/main" xmlns="" id="{450870B5-3428-E5BA-E99B-760CF633DB7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6" name="Rectangle 5">
            <a:extLst>
              <a:ext uri="{FF2B5EF4-FFF2-40B4-BE49-F238E27FC236}">
                <a16:creationId xmlns:a16="http://schemas.microsoft.com/office/drawing/2014/main" xmlns="" id="{56F1A936-3EFD-E994-7891-23A37730A72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7E453C2C-6AFF-492C-97A8-1D89E4010F8D}"/>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706F627E-489A-4C5F-4E37-4863E8217BE9}"/>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C321B469-FA5C-C17F-065B-65F6FF7A3E60}"/>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7AAB485B-33FF-00E0-1CD9-B145C8C5D03D}"/>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0" name="Image 9">
            <a:extLst>
              <a:ext uri="{FF2B5EF4-FFF2-40B4-BE49-F238E27FC236}">
                <a16:creationId xmlns:a16="http://schemas.microsoft.com/office/drawing/2014/main" xmlns="" id="{2C09F0F0-6AC7-5692-CE5B-E74D77D7F3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4331" y="2172672"/>
            <a:ext cx="4683967" cy="3840817"/>
          </a:xfrm>
          <a:prstGeom prst="rect">
            <a:avLst/>
          </a:prstGeom>
        </p:spPr>
      </p:pic>
    </p:spTree>
    <p:extLst>
      <p:ext uri="{BB962C8B-B14F-4D97-AF65-F5344CB8AC3E}">
        <p14:creationId xmlns:p14="http://schemas.microsoft.com/office/powerpoint/2010/main" val="304606881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763890-13DE-4695-6309-FD367F30759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AB366A5-96EB-1751-5D6A-BC9107D1F3FF}"/>
              </a:ext>
            </a:extLst>
          </p:cNvPr>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cs typeface="Microsoft Uighur" panose="02000000000000000000" pitchFamily="2" charset="-78"/>
              </a:rPr>
              <a:t>فيم انشغل عماد وفاتن؟</a:t>
            </a:r>
          </a:p>
        </p:txBody>
      </p:sp>
      <p:pic>
        <p:nvPicPr>
          <p:cNvPr id="16" name="Espace réservé pour une image  15" descr="Une image contenant habits, illustration, clipart, Dessin animé&#10;&#10;Le contenu généré par l’IA peut être incorrect.">
            <a:extLst>
              <a:ext uri="{FF2B5EF4-FFF2-40B4-BE49-F238E27FC236}">
                <a16:creationId xmlns:a16="http://schemas.microsoft.com/office/drawing/2014/main" xmlns="" id="{818AEE71-CEEB-51DA-230B-E40A68EA636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xmlns="" id="{89F1C4CD-0CAF-E19B-2999-750D3D942E4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20F02B46-8896-BEBA-982E-A4E4257825A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0CE7F54E-4865-0586-1853-760BF5A504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3051CC75-9B99-001B-3709-EFA75C2449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8BF83188-0D49-C958-0428-2D1EAE46A1A6}"/>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7BF89C78-C50E-8968-7B80-2BD966A346C2}"/>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DB630ADC-762D-B9F8-D52D-0A153E805FD3}"/>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CEB00654-5991-A3B7-5FC3-3C45AC7EC52F}"/>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8" name="Image 7">
            <a:extLst>
              <a:ext uri="{FF2B5EF4-FFF2-40B4-BE49-F238E27FC236}">
                <a16:creationId xmlns:a16="http://schemas.microsoft.com/office/drawing/2014/main" xmlns="" id="{90EE9E73-72B3-6EA0-1150-737C85EB5D04}"/>
              </a:ext>
            </a:extLst>
          </p:cNvPr>
          <p:cNvPicPr>
            <a:picLocks noChangeAspect="1"/>
          </p:cNvPicPr>
          <p:nvPr/>
        </p:nvPicPr>
        <p:blipFill>
          <a:blip r:embed="rId7"/>
          <a:stretch>
            <a:fillRect/>
          </a:stretch>
        </p:blipFill>
        <p:spPr>
          <a:xfrm>
            <a:off x="5091304" y="2602057"/>
            <a:ext cx="2174947" cy="213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a:extLst>
              <a:ext uri="{FF2B5EF4-FFF2-40B4-BE49-F238E27FC236}">
                <a16:creationId xmlns:a16="http://schemas.microsoft.com/office/drawing/2014/main" xmlns="" id="{93214F8F-3DD6-78F5-AF17-DE32ECB93C07}"/>
              </a:ext>
            </a:extLst>
          </p:cNvPr>
          <p:cNvPicPr>
            <a:picLocks noChangeAspect="1"/>
          </p:cNvPicPr>
          <p:nvPr/>
        </p:nvPicPr>
        <p:blipFill>
          <a:blip r:embed="rId8"/>
          <a:stretch>
            <a:fillRect/>
          </a:stretch>
        </p:blipFill>
        <p:spPr>
          <a:xfrm>
            <a:off x="2124331" y="2602057"/>
            <a:ext cx="2174948" cy="2135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459842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D03743-6C6F-7FE1-2410-8CDD022F192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xmlns="" id="{8708D839-B325-63F7-5BFD-504C86D1256C}"/>
              </a:ext>
            </a:extLst>
          </p:cNvPr>
          <p:cNvSpPr>
            <a:spLocks noGrp="1"/>
          </p:cNvSpPr>
          <p:nvPr>
            <p:ph type="title"/>
          </p:nvPr>
        </p:nvSpPr>
        <p:spPr>
          <a:xfrm>
            <a:off x="637196" y="1008000"/>
            <a:ext cx="7886700" cy="720000"/>
          </a:xfrm>
        </p:spPr>
        <p:txBody>
          <a:bodyPr/>
          <a:lstStyle/>
          <a:p>
            <a:r>
              <a:rPr lang="ar-MA" dirty="0"/>
              <a:t>تنظيم حصص الأسبوع</a:t>
            </a:r>
            <a:endParaRPr lang="fr-MA" dirty="0"/>
          </a:p>
        </p:txBody>
      </p:sp>
      <p:grpSp>
        <p:nvGrpSpPr>
          <p:cNvPr id="11" name="Groupe 10">
            <a:extLst>
              <a:ext uri="{FF2B5EF4-FFF2-40B4-BE49-F238E27FC236}">
                <a16:creationId xmlns:a16="http://schemas.microsoft.com/office/drawing/2014/main" xmlns="" id="{E542DECB-BD19-7935-E554-0DB6E8F34BE5}"/>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xmlns="" id="{D6A16B41-8E6A-CD58-56A5-A5A5863B2763}"/>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rganigramme : Terminateur 12">
              <a:extLst>
                <a:ext uri="{FF2B5EF4-FFF2-40B4-BE49-F238E27FC236}">
                  <a16:creationId xmlns:a16="http://schemas.microsoft.com/office/drawing/2014/main" xmlns="" id="{F86F587C-5D41-449D-945F-CFE002C71E00}"/>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3 - </a:t>
              </a:r>
            </a:p>
          </p:txBody>
        </p:sp>
      </p:grpSp>
      <p:grpSp>
        <p:nvGrpSpPr>
          <p:cNvPr id="14" name="Groupe 13">
            <a:extLst>
              <a:ext uri="{FF2B5EF4-FFF2-40B4-BE49-F238E27FC236}">
                <a16:creationId xmlns:a16="http://schemas.microsoft.com/office/drawing/2014/main" xmlns="" id="{46BD0EB1-E607-8561-D6E3-75D9630E9A2E}"/>
              </a:ext>
            </a:extLst>
          </p:cNvPr>
          <p:cNvGrpSpPr/>
          <p:nvPr/>
        </p:nvGrpSpPr>
        <p:grpSpPr>
          <a:xfrm flipH="1">
            <a:off x="628649" y="5023288"/>
            <a:ext cx="3780000" cy="1332000"/>
            <a:chOff x="628649" y="5023288"/>
            <a:chExt cx="3780000" cy="1332000"/>
          </a:xfrm>
        </p:grpSpPr>
        <p:sp>
          <p:nvSpPr>
            <p:cNvPr id="15" name="Rectangle : coins arrondis 14">
              <a:extLst>
                <a:ext uri="{FF2B5EF4-FFF2-40B4-BE49-F238E27FC236}">
                  <a16:creationId xmlns:a16="http://schemas.microsoft.com/office/drawing/2014/main" xmlns="" id="{34E62C9E-567D-9F9D-AA5B-4B3BC29FEB17}"/>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Organigramme : Terminateur 15">
              <a:extLst>
                <a:ext uri="{FF2B5EF4-FFF2-40B4-BE49-F238E27FC236}">
                  <a16:creationId xmlns:a16="http://schemas.microsoft.com/office/drawing/2014/main" xmlns="" id="{B60D1D3E-E8E2-A7AB-347B-16D3D8CDEF7C}"/>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6 - </a:t>
              </a:r>
              <a:endParaRPr kumimoji="0" lang="fr-MA" sz="18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17" name="Groupe 16">
            <a:extLst>
              <a:ext uri="{FF2B5EF4-FFF2-40B4-BE49-F238E27FC236}">
                <a16:creationId xmlns:a16="http://schemas.microsoft.com/office/drawing/2014/main" xmlns="" id="{9593EFB4-EFB0-996D-36F2-F89A79B71B60}"/>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xmlns="" id="{AC593F1C-83B4-F95A-E246-EA268BCDB6AB}"/>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rganigramme : Terminateur 18">
              <a:extLst>
                <a:ext uri="{FF2B5EF4-FFF2-40B4-BE49-F238E27FC236}">
                  <a16:creationId xmlns:a16="http://schemas.microsoft.com/office/drawing/2014/main" xmlns="" id="{6A7D8E8D-9454-0FB9-1348-AFA1D853F56E}"/>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20" name="Groupe 19">
            <a:extLst>
              <a:ext uri="{FF2B5EF4-FFF2-40B4-BE49-F238E27FC236}">
                <a16:creationId xmlns:a16="http://schemas.microsoft.com/office/drawing/2014/main" xmlns="" id="{B2F95F46-F588-5EBE-AC18-6BFF05900A21}"/>
              </a:ext>
            </a:extLst>
          </p:cNvPr>
          <p:cNvGrpSpPr/>
          <p:nvPr/>
        </p:nvGrpSpPr>
        <p:grpSpPr>
          <a:xfrm flipH="1">
            <a:off x="628649" y="3482113"/>
            <a:ext cx="3780000" cy="1332000"/>
            <a:chOff x="628649" y="3482113"/>
            <a:chExt cx="3780000" cy="1332000"/>
          </a:xfrm>
        </p:grpSpPr>
        <p:sp>
          <p:nvSpPr>
            <p:cNvPr id="21" name="Rectangle : coins arrondis 20">
              <a:extLst>
                <a:ext uri="{FF2B5EF4-FFF2-40B4-BE49-F238E27FC236}">
                  <a16:creationId xmlns:a16="http://schemas.microsoft.com/office/drawing/2014/main" xmlns="" id="{14F99E80-721E-2662-B024-5675F4014D92}"/>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rganigramme : Terminateur 21">
              <a:extLst>
                <a:ext uri="{FF2B5EF4-FFF2-40B4-BE49-F238E27FC236}">
                  <a16:creationId xmlns:a16="http://schemas.microsoft.com/office/drawing/2014/main" xmlns="" id="{2B5855F1-8FE2-4A3B-5108-CDDCB1B12FE4}"/>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 </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5 -</a:t>
              </a:r>
            </a:p>
          </p:txBody>
        </p:sp>
      </p:grpSp>
      <p:grpSp>
        <p:nvGrpSpPr>
          <p:cNvPr id="23" name="Groupe 22">
            <a:extLst>
              <a:ext uri="{FF2B5EF4-FFF2-40B4-BE49-F238E27FC236}">
                <a16:creationId xmlns:a16="http://schemas.microsoft.com/office/drawing/2014/main" xmlns="" id="{E73FA08F-E5DD-0444-783C-A13E61174249}"/>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xmlns="" id="{1E925600-72EB-C208-09BE-3DFC7BA6BE44}"/>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rganigramme : Terminateur 24">
              <a:extLst>
                <a:ext uri="{FF2B5EF4-FFF2-40B4-BE49-F238E27FC236}">
                  <a16:creationId xmlns:a16="http://schemas.microsoft.com/office/drawing/2014/main" xmlns="" id="{1ED7E085-BF89-4E2A-4CD9-5DAD96CB9DD1}"/>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1 - </a:t>
              </a:r>
            </a:p>
          </p:txBody>
        </p:sp>
      </p:grpSp>
      <p:sp>
        <p:nvSpPr>
          <p:cNvPr id="26" name="Espace réservé du texte 5">
            <a:extLst>
              <a:ext uri="{FF2B5EF4-FFF2-40B4-BE49-F238E27FC236}">
                <a16:creationId xmlns:a16="http://schemas.microsoft.com/office/drawing/2014/main" xmlns="" id="{AE255408-845B-CF4C-F074-9375B2ED8441}"/>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sp>
        <p:nvSpPr>
          <p:cNvPr id="31" name="Espace réservé du texte 25">
            <a:extLst>
              <a:ext uri="{FF2B5EF4-FFF2-40B4-BE49-F238E27FC236}">
                <a16:creationId xmlns:a16="http://schemas.microsoft.com/office/drawing/2014/main" xmlns="" id="{A3C54F26-D449-AC79-EB80-9DA13DA1DF7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tzm-Arab-MA" dirty="0"/>
              <a:t>معجم</a:t>
            </a:r>
          </a:p>
          <a:p>
            <a:pPr marL="266700" indent="-266700">
              <a:lnSpc>
                <a:spcPct val="100000"/>
              </a:lnSpc>
              <a:spcBef>
                <a:spcPts val="0"/>
              </a:spcBef>
              <a:buClrTx/>
              <a:buFont typeface="Wingdings" panose="05000000000000000000" pitchFamily="2" charset="2"/>
              <a:buChar char="m"/>
            </a:pPr>
            <a:r>
              <a:rPr lang="tzm-Arab-MA" dirty="0"/>
              <a:t>استماع وتحدث</a:t>
            </a:r>
          </a:p>
          <a:p>
            <a:pPr marL="266700" indent="-266700">
              <a:lnSpc>
                <a:spcPct val="100000"/>
              </a:lnSpc>
              <a:spcBef>
                <a:spcPts val="0"/>
              </a:spcBef>
              <a:buClrTx/>
              <a:buFont typeface="Wingdings" panose="05000000000000000000" pitchFamily="2" charset="2"/>
              <a:buChar char="m"/>
            </a:pPr>
            <a:r>
              <a:rPr lang="tzm-Arab-MA" dirty="0"/>
              <a:t>قراءة : </a:t>
            </a:r>
            <a:r>
              <a:rPr lang="ar-MA" dirty="0"/>
              <a:t> حرف الضاد مع الحركات القصيرة والطويلة</a:t>
            </a:r>
            <a:endParaRPr lang="tzm-Arab-MA" dirty="0"/>
          </a:p>
          <a:p>
            <a:pPr marL="266700" indent="-266700">
              <a:lnSpc>
                <a:spcPct val="100000"/>
              </a:lnSpc>
              <a:spcBef>
                <a:spcPts val="0"/>
              </a:spcBef>
              <a:buClrTx/>
              <a:buFont typeface="Wingdings" panose="05000000000000000000" pitchFamily="2" charset="2"/>
              <a:buChar char="m"/>
            </a:pPr>
            <a:r>
              <a:rPr lang="tzm-Arab-MA" dirty="0"/>
              <a:t>خط : رسم الحرف </a:t>
            </a:r>
            <a:r>
              <a:rPr lang="ar-MA" dirty="0"/>
              <a:t>مع الحركات القصيرة والطويلة</a:t>
            </a:r>
            <a:endParaRPr lang="tzm-Arab-MA" dirty="0"/>
          </a:p>
        </p:txBody>
      </p:sp>
      <p:sp>
        <p:nvSpPr>
          <p:cNvPr id="32" name="Espace réservé du texte 25">
            <a:extLst>
              <a:ext uri="{FF2B5EF4-FFF2-40B4-BE49-F238E27FC236}">
                <a16:creationId xmlns:a16="http://schemas.microsoft.com/office/drawing/2014/main" xmlns="" id="{6EDC0A80-DC39-B189-3EE6-D56F1D1AAFA5}"/>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 </a:t>
            </a:r>
            <a:r>
              <a:rPr lang="ar-MA" dirty="0"/>
              <a:t> </a:t>
            </a:r>
            <a:r>
              <a:rPr lang="tzm-Arab-MA" dirty="0"/>
              <a:t>دمج</a:t>
            </a:r>
          </a:p>
          <a:p>
            <a:pPr marL="266700" indent="-266700">
              <a:lnSpc>
                <a:spcPct val="100000"/>
              </a:lnSpc>
              <a:spcBef>
                <a:spcPts val="300"/>
              </a:spcBef>
              <a:buClrTx/>
              <a:buFont typeface="Wingdings" panose="05000000000000000000" pitchFamily="2" charset="2"/>
              <a:buChar char="m"/>
            </a:pPr>
            <a:r>
              <a:rPr lang="tzm-Arab-MA" dirty="0"/>
              <a:t>إملاء</a:t>
            </a:r>
          </a:p>
        </p:txBody>
      </p:sp>
      <p:sp>
        <p:nvSpPr>
          <p:cNvPr id="33" name="Espace réservé du texte 25">
            <a:extLst>
              <a:ext uri="{FF2B5EF4-FFF2-40B4-BE49-F238E27FC236}">
                <a16:creationId xmlns:a16="http://schemas.microsoft.com/office/drawing/2014/main" xmlns="" id="{B839F7B9-F115-69AA-CFF2-ADD864B0366D}"/>
              </a:ext>
            </a:extLst>
          </p:cNvPr>
          <p:cNvSpPr txBox="1">
            <a:spLocks/>
          </p:cNvSpPr>
          <p:nvPr/>
        </p:nvSpPr>
        <p:spPr>
          <a:xfrm>
            <a:off x="4896000" y="390422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 </a:t>
            </a:r>
            <a:r>
              <a:rPr lang="ar-MA" dirty="0"/>
              <a:t>حرف الضاد مع التنوين</a:t>
            </a:r>
            <a:endParaRPr lang="tzm-Arab-MA" dirty="0"/>
          </a:p>
          <a:p>
            <a:pPr marL="266700" indent="-266700">
              <a:lnSpc>
                <a:spcPct val="100000"/>
              </a:lnSpc>
              <a:spcBef>
                <a:spcPts val="300"/>
              </a:spcBef>
              <a:buClrTx/>
              <a:buFont typeface="Wingdings" panose="05000000000000000000" pitchFamily="2" charset="2"/>
              <a:buChar char="m"/>
            </a:pPr>
            <a:r>
              <a:rPr lang="tzm-Arab-MA" dirty="0"/>
              <a:t>خط : رسم الحرف مع </a:t>
            </a:r>
            <a:r>
              <a:rPr lang="ar-MA" dirty="0"/>
              <a:t>التنوين</a:t>
            </a:r>
            <a:endParaRPr lang="tzm-Arab-MA" dirty="0"/>
          </a:p>
        </p:txBody>
      </p:sp>
      <p:sp>
        <p:nvSpPr>
          <p:cNvPr id="34" name="Espace réservé du texte 25">
            <a:extLst>
              <a:ext uri="{FF2B5EF4-FFF2-40B4-BE49-F238E27FC236}">
                <a16:creationId xmlns:a16="http://schemas.microsoft.com/office/drawing/2014/main" xmlns="" id="{0DA4449F-6089-7F82-1C13-D09CEF4636D7}"/>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a:t>
            </a:r>
            <a:r>
              <a:rPr lang="ar-MA" dirty="0"/>
              <a:t> </a:t>
            </a:r>
            <a:r>
              <a:rPr lang="tzm-Arab-MA" dirty="0"/>
              <a:t>أراجع ما تعلمته</a:t>
            </a:r>
          </a:p>
          <a:p>
            <a:pPr marL="266700" indent="-266700">
              <a:lnSpc>
                <a:spcPct val="100000"/>
              </a:lnSpc>
              <a:spcBef>
                <a:spcPts val="300"/>
              </a:spcBef>
              <a:buClrTx/>
              <a:buFont typeface="Wingdings" panose="05000000000000000000" pitchFamily="2" charset="2"/>
              <a:buChar char="m"/>
            </a:pPr>
            <a:r>
              <a:rPr lang="tzm-Arab-MA" dirty="0"/>
              <a:t>إنتاج كتابي</a:t>
            </a:r>
          </a:p>
        </p:txBody>
      </p:sp>
      <p:sp>
        <p:nvSpPr>
          <p:cNvPr id="35" name="Espace réservé du texte 25">
            <a:extLst>
              <a:ext uri="{FF2B5EF4-FFF2-40B4-BE49-F238E27FC236}">
                <a16:creationId xmlns:a16="http://schemas.microsoft.com/office/drawing/2014/main" xmlns="" id="{4FEF7FC1-B2BC-F6D3-52B4-71C6C7B219C1}"/>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dirty="0"/>
              <a:t>استماع وتحدث</a:t>
            </a:r>
          </a:p>
          <a:p>
            <a:pPr marL="266700" indent="-266700">
              <a:lnSpc>
                <a:spcPct val="100000"/>
              </a:lnSpc>
              <a:spcBef>
                <a:spcPts val="300"/>
              </a:spcBef>
              <a:buClrTx/>
              <a:buFont typeface="Wingdings" panose="05000000000000000000" pitchFamily="2" charset="2"/>
              <a:buChar char="m"/>
            </a:pPr>
            <a:r>
              <a:rPr lang="tzm-Arab-MA" dirty="0"/>
              <a:t>قراءة :</a:t>
            </a:r>
            <a:r>
              <a:rPr lang="ar-MA" dirty="0"/>
              <a:t> </a:t>
            </a:r>
            <a:r>
              <a:rPr lang="tzm-Arab-MA" dirty="0"/>
              <a:t> حرف </a:t>
            </a:r>
            <a:r>
              <a:rPr lang="ar-MA" dirty="0"/>
              <a:t>النون مع الحركات القصيرة والطويلة</a:t>
            </a:r>
            <a:endParaRPr lang="tzm-Arab-MA" dirty="0"/>
          </a:p>
          <a:p>
            <a:pPr marL="266700" indent="-266700">
              <a:lnSpc>
                <a:spcPct val="100000"/>
              </a:lnSpc>
              <a:spcBef>
                <a:spcPts val="300"/>
              </a:spcBef>
              <a:buClrTx/>
              <a:buFont typeface="Wingdings" panose="05000000000000000000" pitchFamily="2" charset="2"/>
              <a:buChar char="m"/>
            </a:pPr>
            <a:r>
              <a:rPr lang="tzm-Arab-MA" dirty="0"/>
              <a:t>خط : رسم الحرف مع </a:t>
            </a:r>
            <a:r>
              <a:rPr lang="ar-MA" dirty="0"/>
              <a:t>الحركات القصيرة والطويلة</a:t>
            </a:r>
            <a:endParaRPr lang="tzm-Arab-MA" dirty="0"/>
          </a:p>
        </p:txBody>
      </p:sp>
      <p:pic>
        <p:nvPicPr>
          <p:cNvPr id="2" name="Image 1" descr="Une image contenant Rectangle, conception&#10;&#10;Le contenu généré par l’IA peut être incorrect.">
            <a:extLst>
              <a:ext uri="{FF2B5EF4-FFF2-40B4-BE49-F238E27FC236}">
                <a16:creationId xmlns:a16="http://schemas.microsoft.com/office/drawing/2014/main" xmlns="" id="{1226B827-C206-3053-EF28-49250615B8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77229" y="1910926"/>
            <a:ext cx="3831420" cy="1362012"/>
          </a:xfrm>
          <a:prstGeom prst="rect">
            <a:avLst/>
          </a:prstGeom>
        </p:spPr>
      </p:pic>
      <p:sp>
        <p:nvSpPr>
          <p:cNvPr id="3" name="Espace réservé du texte 5">
            <a:extLst>
              <a:ext uri="{FF2B5EF4-FFF2-40B4-BE49-F238E27FC236}">
                <a16:creationId xmlns:a16="http://schemas.microsoft.com/office/drawing/2014/main" xmlns="" id="{84C50125-6638-DB49-3CE3-D7CE8EA18B85}"/>
              </a:ext>
            </a:extLst>
          </p:cNvPr>
          <p:cNvSpPr txBox="1">
            <a:spLocks/>
          </p:cNvSpPr>
          <p:nvPr/>
        </p:nvSpPr>
        <p:spPr>
          <a:xfrm>
            <a:off x="757652"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dirty="0">
                <a:solidFill>
                  <a:srgbClr val="424D7B"/>
                </a:solidFill>
              </a:rPr>
              <a:t>استماع وتحدث</a:t>
            </a:r>
          </a:p>
          <a:p>
            <a:pPr algn="r" rtl="1">
              <a:spcBef>
                <a:spcPts val="0"/>
              </a:spcBef>
              <a:buClr>
                <a:srgbClr val="424D7B"/>
              </a:buClr>
            </a:pPr>
            <a:r>
              <a:rPr lang="ar-MA" dirty="0">
                <a:solidFill>
                  <a:srgbClr val="424D7B"/>
                </a:solidFill>
              </a:rPr>
              <a:t>قراءة : حرف النون مع التنوين</a:t>
            </a:r>
          </a:p>
          <a:p>
            <a:pPr algn="r" rtl="1">
              <a:spcBef>
                <a:spcPts val="0"/>
              </a:spcBef>
              <a:buClr>
                <a:srgbClr val="424D7B"/>
              </a:buClr>
            </a:pPr>
            <a:r>
              <a:rPr lang="ar-MA" dirty="0">
                <a:solidFill>
                  <a:srgbClr val="424D7B"/>
                </a:solidFill>
              </a:rPr>
              <a:t>رسم الحرف مع التنوين – نقل كلمات</a:t>
            </a:r>
          </a:p>
        </p:txBody>
      </p:sp>
      <p:sp>
        <p:nvSpPr>
          <p:cNvPr id="4" name="Organigramme : Terminateur 3">
            <a:extLst>
              <a:ext uri="{FF2B5EF4-FFF2-40B4-BE49-F238E27FC236}">
                <a16:creationId xmlns:a16="http://schemas.microsoft.com/office/drawing/2014/main" xmlns="" id="{2A387659-A5B7-51B9-0531-72F61298701A}"/>
              </a:ext>
            </a:extLst>
          </p:cNvPr>
          <p:cNvSpPr/>
          <p:nvPr/>
        </p:nvSpPr>
        <p:spPr>
          <a:xfrm>
            <a:off x="2917910"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sz="1600" b="1" dirty="0">
                <a:solidFill>
                  <a:srgbClr val="474F71"/>
                </a:solidFill>
                <a:latin typeface="Dosis ExtraBold" pitchFamily="2" charset="0"/>
              </a:rPr>
              <a:t>اليوم</a:t>
            </a:r>
            <a:r>
              <a:rPr lang="fr-MA" sz="1600" b="1" dirty="0">
                <a:solidFill>
                  <a:srgbClr val="474F71"/>
                </a:solidFill>
                <a:latin typeface="Arial" panose="020B0604020202020204" pitchFamily="34" charset="0"/>
                <a:cs typeface="Arial" panose="020B0604020202020204" pitchFamily="34" charset="0"/>
              </a:rPr>
              <a:t> 4 - </a:t>
            </a:r>
            <a:endParaRPr lang="ar-MA" sz="1600" b="1" dirty="0">
              <a:solidFill>
                <a:srgbClr val="474F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7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DDD4C7E-3037-847E-64DE-D9DD470FFBCB}"/>
            </a:ext>
          </a:extLst>
        </p:cNvPr>
        <p:cNvGrpSpPr/>
        <p:nvPr/>
      </p:nvGrpSpPr>
      <p:grpSpPr>
        <a:xfrm>
          <a:off x="0" y="0"/>
          <a:ext cx="0" cy="0"/>
          <a:chOff x="0" y="0"/>
          <a:chExt cx="0" cy="0"/>
        </a:xfrm>
      </p:grpSpPr>
      <p:sp>
        <p:nvSpPr>
          <p:cNvPr id="12" name="Titre 11"/>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انشغل عماد وفاتن في رعاية أمهما ومساعدة والدهما. رددوا.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4" name="Espace réservé pour une image  13" descr="Une image contenant illustration, Dessin animé, clipart, dessin humoristique&#10;&#10;Le contenu généré par l’IA peut être incorrect.">
            <a:extLst>
              <a:ext uri="{FF2B5EF4-FFF2-40B4-BE49-F238E27FC236}">
                <a16:creationId xmlns:a16="http://schemas.microsoft.com/office/drawing/2014/main" xmlns="" id="{AAF2ACCC-91E9-A31E-98AA-7E27EF22855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31131" cy="831131"/>
          </a:xfrm>
        </p:spPr>
      </p:pic>
      <p:sp>
        <p:nvSpPr>
          <p:cNvPr id="3" name="Rectangle 2">
            <a:extLst>
              <a:ext uri="{FF2B5EF4-FFF2-40B4-BE49-F238E27FC236}">
                <a16:creationId xmlns:a16="http://schemas.microsoft.com/office/drawing/2014/main" xmlns="" id="{57F3097F-0202-03D9-D84C-2EE08848B78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4" name="Rectangle 3">
            <a:extLst>
              <a:ext uri="{FF2B5EF4-FFF2-40B4-BE49-F238E27FC236}">
                <a16:creationId xmlns:a16="http://schemas.microsoft.com/office/drawing/2014/main" xmlns="" id="{13155A66-2FA2-09FA-439D-83AD53F19D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5" name="Rectangle 4">
            <a:extLst>
              <a:ext uri="{FF2B5EF4-FFF2-40B4-BE49-F238E27FC236}">
                <a16:creationId xmlns:a16="http://schemas.microsoft.com/office/drawing/2014/main" xmlns="" id="{BAB20C59-E71C-2D60-85A6-5BCEEE7940C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6" name="Rectangle 5">
            <a:extLst>
              <a:ext uri="{FF2B5EF4-FFF2-40B4-BE49-F238E27FC236}">
                <a16:creationId xmlns:a16="http://schemas.microsoft.com/office/drawing/2014/main" xmlns="" id="{15FC40A1-46CF-4F29-CD6B-2566ACDDA1E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E6D2033C-C1E1-EF5C-FCEB-7B2AF121145B}"/>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FCE362C8-21C8-663A-B9A3-A5704EFD7358}"/>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6BF9C085-A966-C196-47DA-873F3C5D176C}"/>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9ED640DB-6A72-8D83-552B-2E5FF720CD3A}"/>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5" name="Image 14">
            <a:extLst>
              <a:ext uri="{FF2B5EF4-FFF2-40B4-BE49-F238E27FC236}">
                <a16:creationId xmlns:a16="http://schemas.microsoft.com/office/drawing/2014/main" xmlns="" id="{30D0F87D-04C6-68CC-638B-0C96EE2779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1956" y="2669140"/>
            <a:ext cx="3365668" cy="2759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xmlns="" id="{052F8693-21FC-4C00-84D5-32B571E987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376" y="2671757"/>
            <a:ext cx="3189934" cy="2757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112869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81598A-87D3-2E0E-B896-EFFB0B0FC7D5}"/>
            </a:ext>
          </a:extLst>
        </p:cNvPr>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lnSpc>
                <a:spcPct val="100000"/>
              </a:lnSpc>
              <a:spcBef>
                <a:spcPts val="0"/>
              </a:spcBef>
              <a:buClr>
                <a:srgbClr val="A5A5A5"/>
              </a:buClr>
              <a:buSzPts val="18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ماذا وقع للنبتة؟</a:t>
            </a:r>
          </a:p>
        </p:txBody>
      </p:sp>
      <p:pic>
        <p:nvPicPr>
          <p:cNvPr id="16" name="Espace réservé pour une image  15" descr="Une image contenant habits, illustration, clipart, Dessin animé&#10;&#10;Le contenu généré par l’IA peut être incorrect.">
            <a:extLst>
              <a:ext uri="{FF2B5EF4-FFF2-40B4-BE49-F238E27FC236}">
                <a16:creationId xmlns:a16="http://schemas.microsoft.com/office/drawing/2014/main" xmlns="" id="{DDC141C3-2FF7-8BED-BF96-914D94512F4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xmlns="" id="{F062B61D-F6B2-A414-48BC-C128FBB9CF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83B0D3A4-10CC-874F-BA57-537067F99B5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38D05BE6-7E73-17D8-BC6E-28C60357127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6A74DCD1-03FE-947B-22CA-163D15B08B1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4495BF7B-1A0C-ACF2-474B-0B4908038CF4}"/>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7D158EB4-EB1B-EA82-1241-0186548A5A9D}"/>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EE0E6343-5485-6B69-CF92-E3BDDA700813}"/>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71C4790F-7DF6-ED73-CF3C-B9F2FC043C92}"/>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3" name="Image 12" descr="Une image contenant pot de fleurs, plante d’intérieur, vase, fleur&#10;&#10;Le contenu généré par l’IA peut être incorrect.">
            <a:extLst>
              <a:ext uri="{FF2B5EF4-FFF2-40B4-BE49-F238E27FC236}">
                <a16:creationId xmlns:a16="http://schemas.microsoft.com/office/drawing/2014/main" xmlns="" id="{B586C175-C276-C88F-700F-6F3FEB8E0A44}"/>
              </a:ext>
            </a:extLst>
          </p:cNvPr>
          <p:cNvPicPr>
            <a:picLocks noChangeAspect="1"/>
          </p:cNvPicPr>
          <p:nvPr/>
        </p:nvPicPr>
        <p:blipFill>
          <a:blip r:embed="rId7"/>
          <a:stretch>
            <a:fillRect/>
          </a:stretch>
        </p:blipFill>
        <p:spPr>
          <a:xfrm>
            <a:off x="3704562" y="2235448"/>
            <a:ext cx="1912468" cy="2958606"/>
          </a:xfrm>
          <a:prstGeom prst="rect">
            <a:avLst/>
          </a:prstGeom>
        </p:spPr>
      </p:pic>
    </p:spTree>
    <p:extLst>
      <p:ext uri="{BB962C8B-B14F-4D97-AF65-F5344CB8AC3E}">
        <p14:creationId xmlns:p14="http://schemas.microsoft.com/office/powerpoint/2010/main" val="306131412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E8FFB5-DD8C-C13E-82C7-6ECB3446A3DC}"/>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1D4574EE-320E-1B7D-C234-1679BB2069C2}"/>
              </a:ext>
            </a:extLst>
          </p:cNvPr>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ذبلت النبتة.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رددوا.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4" name="Espace réservé pour une image  13" descr="Une image contenant illustration, Dessin animé, clipart, dessin humoristique&#10;&#10;Le contenu généré par l’IA peut être incorrect.">
            <a:extLst>
              <a:ext uri="{FF2B5EF4-FFF2-40B4-BE49-F238E27FC236}">
                <a16:creationId xmlns:a16="http://schemas.microsoft.com/office/drawing/2014/main" xmlns="" id="{1206A14F-0F9D-2DD4-B600-3EC73B09E9C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31131" cy="831131"/>
          </a:xfrm>
        </p:spPr>
      </p:pic>
      <p:sp>
        <p:nvSpPr>
          <p:cNvPr id="3" name="Rectangle 2">
            <a:extLst>
              <a:ext uri="{FF2B5EF4-FFF2-40B4-BE49-F238E27FC236}">
                <a16:creationId xmlns:a16="http://schemas.microsoft.com/office/drawing/2014/main" xmlns="" id="{F4772A89-E06B-2ED1-2452-14B3C5C856B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4" name="Rectangle 3">
            <a:extLst>
              <a:ext uri="{FF2B5EF4-FFF2-40B4-BE49-F238E27FC236}">
                <a16:creationId xmlns:a16="http://schemas.microsoft.com/office/drawing/2014/main" xmlns="" id="{0F0A9D06-95B1-75A4-3004-794C93C0AC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5" name="Rectangle 4">
            <a:extLst>
              <a:ext uri="{FF2B5EF4-FFF2-40B4-BE49-F238E27FC236}">
                <a16:creationId xmlns:a16="http://schemas.microsoft.com/office/drawing/2014/main" xmlns="" id="{978E7E5F-365B-8680-F23C-551F30B1360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6" name="Rectangle 5">
            <a:extLst>
              <a:ext uri="{FF2B5EF4-FFF2-40B4-BE49-F238E27FC236}">
                <a16:creationId xmlns:a16="http://schemas.microsoft.com/office/drawing/2014/main" xmlns="" id="{C7583F89-77BD-0CF3-F5E8-F70ED47FF96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44D0FDF6-16CD-4777-4435-AB7E820C3479}"/>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633B27C6-D47C-0D7B-40FF-BBC54B51AEA0}"/>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27B979E9-8694-8B33-4DB9-D6FD06877B44}"/>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8DF2966A-0101-113E-60E5-09F22E9287E7}"/>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7" name="Image 6">
            <a:extLst>
              <a:ext uri="{FF2B5EF4-FFF2-40B4-BE49-F238E27FC236}">
                <a16:creationId xmlns:a16="http://schemas.microsoft.com/office/drawing/2014/main" xmlns="" id="{586E27BA-8378-01B0-0D1D-31E7E270B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1861" y="2222455"/>
            <a:ext cx="3633796" cy="3518159"/>
          </a:xfrm>
          <a:prstGeom prst="rect">
            <a:avLst/>
          </a:prstGeom>
        </p:spPr>
      </p:pic>
    </p:spTree>
    <p:extLst>
      <p:ext uri="{BB962C8B-B14F-4D97-AF65-F5344CB8AC3E}">
        <p14:creationId xmlns:p14="http://schemas.microsoft.com/office/powerpoint/2010/main" val="289795870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E165DC-63D4-A1CA-0833-722677CC44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D15B7D9-3404-9623-4F85-26FFD6AD240D}"/>
              </a:ext>
            </a:extLst>
          </p:cNvPr>
          <p:cNvSpPr>
            <a:spLocks noGrp="1"/>
          </p:cNvSpPr>
          <p:nvPr>
            <p:ph type="title"/>
          </p:nvPr>
        </p:nvSpPr>
        <p:spPr/>
        <p:txBody>
          <a:bodyPr>
            <a:normAutofit/>
          </a:bodyPr>
          <a:lstStyle/>
          <a:p>
            <a:pPr lvl="0">
              <a:lnSpc>
                <a:spcPct val="100000"/>
              </a:lnSpc>
              <a:spcBef>
                <a:spcPts val="0"/>
              </a:spcBef>
              <a:buClr>
                <a:srgbClr val="A5A5A5"/>
              </a:buClr>
              <a:buSzPts val="18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اعتنى بنبتة فاتن؟</a:t>
            </a:r>
          </a:p>
        </p:txBody>
      </p:sp>
      <p:pic>
        <p:nvPicPr>
          <p:cNvPr id="16" name="Espace réservé pour une image  15" descr="Une image contenant habits, illustration, clipart, Dessin animé&#10;&#10;Le contenu généré par l’IA peut être incorrect.">
            <a:extLst>
              <a:ext uri="{FF2B5EF4-FFF2-40B4-BE49-F238E27FC236}">
                <a16:creationId xmlns:a16="http://schemas.microsoft.com/office/drawing/2014/main" xmlns="" id="{EB06D916-B464-6E89-D16A-0D87839F61D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xmlns="" id="{E2B896FE-E965-BA76-775E-5997CAEEFA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3A01E5FD-A615-4ACF-8C24-7CEEAA5062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6FE42936-3962-B5ED-033D-E16A3A80226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C96B1FF3-F4C8-D444-EE3F-53A2EC05770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30C2B816-986D-3D7C-179E-DFF75C9C1DB8}"/>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A72FB9A4-4E6E-A7F4-D988-F09D426CB158}"/>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78E10D69-CA69-EF63-884D-B57A4D83270F}"/>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668409EA-5FDF-1BB4-0FD3-22399C6FE091}"/>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8" name="Image 7">
            <a:extLst>
              <a:ext uri="{FF2B5EF4-FFF2-40B4-BE49-F238E27FC236}">
                <a16:creationId xmlns:a16="http://schemas.microsoft.com/office/drawing/2014/main" xmlns="" id="{31E82556-870E-7321-1A87-71A793D20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1861" y="2222455"/>
            <a:ext cx="3633796" cy="3518159"/>
          </a:xfrm>
          <a:prstGeom prst="rect">
            <a:avLst/>
          </a:prstGeom>
        </p:spPr>
      </p:pic>
    </p:spTree>
    <p:extLst>
      <p:ext uri="{BB962C8B-B14F-4D97-AF65-F5344CB8AC3E}">
        <p14:creationId xmlns:p14="http://schemas.microsoft.com/office/powerpoint/2010/main" val="19584701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FFB4D8-CAFB-DB51-D1DE-1643E494743B}"/>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xmlns="" id="{6373B04F-7A6B-24D8-EE1C-3474A4524042}"/>
              </a:ext>
            </a:extLst>
          </p:cNvPr>
          <p:cNvSpPr>
            <a:spLocks noGrp="1"/>
          </p:cNvSpPr>
          <p:nvPr>
            <p:ph type="title"/>
          </p:nvPr>
        </p:nvSpPr>
        <p:spPr>
          <a:xfrm>
            <a:off x="610859" y="709292"/>
            <a:ext cx="6840000" cy="612000"/>
          </a:xfrm>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اعتنى عماد بنبتة أخته فاتن.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رددوا.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4" name="Espace réservé pour une image  13" descr="Une image contenant illustration, Dessin animé, clipart, dessin humoristique&#10;&#10;Le contenu généré par l’IA peut être incorrect.">
            <a:extLst>
              <a:ext uri="{FF2B5EF4-FFF2-40B4-BE49-F238E27FC236}">
                <a16:creationId xmlns:a16="http://schemas.microsoft.com/office/drawing/2014/main" xmlns="" id="{1F37000F-CE6F-79E0-736B-3BB29EC7E36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31131" cy="831131"/>
          </a:xfrm>
        </p:spPr>
      </p:pic>
      <p:sp>
        <p:nvSpPr>
          <p:cNvPr id="3" name="Rectangle 2">
            <a:extLst>
              <a:ext uri="{FF2B5EF4-FFF2-40B4-BE49-F238E27FC236}">
                <a16:creationId xmlns:a16="http://schemas.microsoft.com/office/drawing/2014/main" xmlns="" id="{2D51E53C-7379-6748-EC1D-6C75B5470C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4" name="Rectangle 3">
            <a:extLst>
              <a:ext uri="{FF2B5EF4-FFF2-40B4-BE49-F238E27FC236}">
                <a16:creationId xmlns:a16="http://schemas.microsoft.com/office/drawing/2014/main" xmlns="" id="{1D65CB9D-1DAE-9DE9-BA43-F090F74791F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5" name="Rectangle 4">
            <a:extLst>
              <a:ext uri="{FF2B5EF4-FFF2-40B4-BE49-F238E27FC236}">
                <a16:creationId xmlns:a16="http://schemas.microsoft.com/office/drawing/2014/main" xmlns="" id="{5C823BA3-E65A-FA1C-E1AF-28F29E80B79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6" name="Rectangle 5">
            <a:extLst>
              <a:ext uri="{FF2B5EF4-FFF2-40B4-BE49-F238E27FC236}">
                <a16:creationId xmlns:a16="http://schemas.microsoft.com/office/drawing/2014/main" xmlns="" id="{66462822-EDF0-1EC2-B083-B937505A7ED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7C298D78-2D88-DC6E-46E7-284FCC129A1F}"/>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75C3AADF-AF5B-13DF-EADA-6EDE3A1660B9}"/>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E3D36675-AEC4-5BF6-1EA7-D3B9216D2E8D}"/>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0EB2B824-C386-0200-19D1-9CC6301287B7}"/>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7" name="Image 6">
            <a:extLst>
              <a:ext uri="{FF2B5EF4-FFF2-40B4-BE49-F238E27FC236}">
                <a16:creationId xmlns:a16="http://schemas.microsoft.com/office/drawing/2014/main" xmlns="" id="{9756904E-F75C-393A-037B-3B0A2A0D5F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4926" y="2323322"/>
            <a:ext cx="5550139" cy="3242195"/>
          </a:xfrm>
          <a:prstGeom prst="rect">
            <a:avLst/>
          </a:prstGeom>
        </p:spPr>
      </p:pic>
    </p:spTree>
    <p:extLst>
      <p:ext uri="{BB962C8B-B14F-4D97-AF65-F5344CB8AC3E}">
        <p14:creationId xmlns:p14="http://schemas.microsoft.com/office/powerpoint/2010/main" val="377201614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0EF810-E07E-918C-07A6-8846AED88EA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C1A2B869-FEDC-DF48-300B-D5292860B12F}"/>
              </a:ext>
            </a:extLst>
          </p:cNvPr>
          <p:cNvSpPr>
            <a:spLocks noGrp="1"/>
          </p:cNvSpPr>
          <p:nvPr>
            <p:ph type="title"/>
          </p:nvPr>
        </p:nvSpPr>
        <p:spPr/>
        <p:txBody>
          <a:bodyPr>
            <a:normAutofit/>
          </a:bodyPr>
          <a:lstStyle/>
          <a:p>
            <a:pPr lvl="0"/>
            <a:r>
              <a:rPr lang="fr-MA" sz="2400" i="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هناك أربعة مشاهد تمثل الوسط. من يحددها؟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3" name="Rectangle 2">
            <a:extLst>
              <a:ext uri="{FF2B5EF4-FFF2-40B4-BE49-F238E27FC236}">
                <a16:creationId xmlns:a16="http://schemas.microsoft.com/office/drawing/2014/main" xmlns="" id="{B7C33896-C108-1F13-8561-F3C58FE36A5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37A17847-5AAC-DFB3-C5B4-27459FF64D8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125B61E2-A168-7E9A-CC78-64DD2457485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CE861448-7CFB-BD21-3EC8-7ED41C3A841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69DBE4C8-BFF7-BEEF-9A36-EF614D88C23A}"/>
              </a:ext>
            </a:extLst>
          </p:cNvPr>
          <p:cNvPicPr preferRelativeResize="0"/>
          <p:nvPr/>
        </p:nvPicPr>
        <p:blipFill rotWithShape="1">
          <a:blip r:embed="rId2">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4DC6EF8E-3488-AE1C-EFDC-006E18736504}"/>
              </a:ext>
            </a:extLst>
          </p:cNvPr>
          <p:cNvPicPr preferRelativeResize="0"/>
          <p:nvPr/>
        </p:nvPicPr>
        <p:blipFill rotWithShape="1">
          <a:blip r:embed="rId3">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6D0A7F1E-B083-20A7-035E-AD8A83ABAC31}"/>
              </a:ext>
            </a:extLst>
          </p:cNvPr>
          <p:cNvPicPr preferRelativeResize="0"/>
          <p:nvPr/>
        </p:nvPicPr>
        <p:blipFill rotWithShape="1">
          <a:blip r:embed="rId4">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B9AD5534-4E23-D756-8EA6-7F626267395F}"/>
              </a:ext>
            </a:extLst>
          </p:cNvPr>
          <p:cNvPicPr preferRelativeResize="0"/>
          <p:nvPr/>
        </p:nvPicPr>
        <p:blipFill rotWithShape="1">
          <a:blip r:embed="rId5">
            <a:alphaModFix/>
          </a:blip>
          <a:srcRect/>
          <a:stretch/>
        </p:blipFill>
        <p:spPr>
          <a:xfrm>
            <a:off x="6060680" y="136738"/>
            <a:ext cx="278069" cy="278069"/>
          </a:xfrm>
          <a:prstGeom prst="rect">
            <a:avLst/>
          </a:prstGeom>
          <a:noFill/>
          <a:ln>
            <a:noFill/>
          </a:ln>
        </p:spPr>
      </p:pic>
      <p:pic>
        <p:nvPicPr>
          <p:cNvPr id="2" name="Espace réservé pour une image  20" descr="Une image contenant habits, illustration, clipart, Dessin animé&#10;&#10;Le contenu généré par l’IA peut être incorrect.">
            <a:extLst>
              <a:ext uri="{FF2B5EF4-FFF2-40B4-BE49-F238E27FC236}">
                <a16:creationId xmlns:a16="http://schemas.microsoft.com/office/drawing/2014/main" xmlns="" id="{430DAEFD-744D-6E0D-1E8C-F8F16DFECE16}"/>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a:xfrm>
            <a:off x="7924249" y="684000"/>
            <a:ext cx="824760" cy="824760"/>
          </a:xfrm>
        </p:spPr>
      </p:pic>
      <p:pic>
        <p:nvPicPr>
          <p:cNvPr id="14" name="Image 13">
            <a:extLst>
              <a:ext uri="{FF2B5EF4-FFF2-40B4-BE49-F238E27FC236}">
                <a16:creationId xmlns:a16="http://schemas.microsoft.com/office/drawing/2014/main" xmlns="" id="{75841281-A18C-2769-3988-341294F4A0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572" y="1940208"/>
            <a:ext cx="2181709" cy="18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ZoneTexte 14">
            <a:extLst>
              <a:ext uri="{FF2B5EF4-FFF2-40B4-BE49-F238E27FC236}">
                <a16:creationId xmlns:a16="http://schemas.microsoft.com/office/drawing/2014/main" xmlns="" id="{A94B2478-653F-15FA-F752-FF0E5244C8E5}"/>
              </a:ext>
            </a:extLst>
          </p:cNvPr>
          <p:cNvSpPr txBox="1"/>
          <p:nvPr/>
        </p:nvSpPr>
        <p:spPr>
          <a:xfrm>
            <a:off x="942006" y="3348525"/>
            <a:ext cx="324465" cy="461665"/>
          </a:xfrm>
          <a:prstGeom prst="rect">
            <a:avLst/>
          </a:prstGeom>
          <a:solidFill>
            <a:srgbClr val="FFFFFF"/>
          </a:solidFill>
        </p:spPr>
        <p:txBody>
          <a:bodyPr wrap="square" rtlCol="0">
            <a:spAutoFit/>
          </a:bodyPr>
          <a:lstStyle/>
          <a:p>
            <a:r>
              <a:rPr lang="fr-FR" sz="2400" b="1" dirty="0"/>
              <a:t>1</a:t>
            </a:r>
            <a:endParaRPr lang="fr-MA" b="1" dirty="0"/>
          </a:p>
        </p:txBody>
      </p:sp>
      <p:pic>
        <p:nvPicPr>
          <p:cNvPr id="16" name="Image 15">
            <a:extLst>
              <a:ext uri="{FF2B5EF4-FFF2-40B4-BE49-F238E27FC236}">
                <a16:creationId xmlns:a16="http://schemas.microsoft.com/office/drawing/2014/main" xmlns="" id="{A597268F-F15F-6515-1F4B-0CA596C796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957" y="4099743"/>
            <a:ext cx="2181709" cy="1863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xmlns="" id="{541CE3D3-ECD6-76FB-201E-EE21711F3F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0675" y="1930311"/>
            <a:ext cx="2181709" cy="188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a:extLst>
              <a:ext uri="{FF2B5EF4-FFF2-40B4-BE49-F238E27FC236}">
                <a16:creationId xmlns:a16="http://schemas.microsoft.com/office/drawing/2014/main" xmlns="" id="{9FA440B6-5A3B-7064-8C80-AF6C34A55E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7709" y="4065927"/>
            <a:ext cx="2189648" cy="1923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extLst>
              <a:ext uri="{FF2B5EF4-FFF2-40B4-BE49-F238E27FC236}">
                <a16:creationId xmlns:a16="http://schemas.microsoft.com/office/drawing/2014/main" xmlns="" id="{ADB86A0D-8DB8-9EB4-BABF-2316FCD1AF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0775" y="1919725"/>
            <a:ext cx="2117668" cy="18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age 23">
            <a:extLst>
              <a:ext uri="{FF2B5EF4-FFF2-40B4-BE49-F238E27FC236}">
                <a16:creationId xmlns:a16="http://schemas.microsoft.com/office/drawing/2014/main" xmlns="" id="{3AB01AC4-64C1-9B48-BDD8-455090FDB4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5962" y="4065927"/>
            <a:ext cx="2117669" cy="1929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ZoneTexte 12">
            <a:extLst>
              <a:ext uri="{FF2B5EF4-FFF2-40B4-BE49-F238E27FC236}">
                <a16:creationId xmlns:a16="http://schemas.microsoft.com/office/drawing/2014/main" xmlns="" id="{65918D42-D5A1-2C10-8467-2CC6643474C5}"/>
              </a:ext>
            </a:extLst>
          </p:cNvPr>
          <p:cNvSpPr txBox="1"/>
          <p:nvPr/>
        </p:nvSpPr>
        <p:spPr>
          <a:xfrm>
            <a:off x="988572" y="5539400"/>
            <a:ext cx="324465" cy="461665"/>
          </a:xfrm>
          <a:prstGeom prst="rect">
            <a:avLst/>
          </a:prstGeom>
          <a:solidFill>
            <a:srgbClr val="FFFFFF"/>
          </a:solidFill>
        </p:spPr>
        <p:txBody>
          <a:bodyPr wrap="square" rtlCol="0">
            <a:spAutoFit/>
          </a:bodyPr>
          <a:lstStyle/>
          <a:p>
            <a:r>
              <a:rPr lang="fr-FR" sz="2400" b="1" dirty="0"/>
              <a:t>2</a:t>
            </a:r>
            <a:endParaRPr lang="fr-MA" b="1" dirty="0"/>
          </a:p>
        </p:txBody>
      </p:sp>
      <p:sp>
        <p:nvSpPr>
          <p:cNvPr id="17" name="ZoneTexte 16">
            <a:extLst>
              <a:ext uri="{FF2B5EF4-FFF2-40B4-BE49-F238E27FC236}">
                <a16:creationId xmlns:a16="http://schemas.microsoft.com/office/drawing/2014/main" xmlns="" id="{1A498567-12DE-FCAF-79E8-50313770456A}"/>
              </a:ext>
            </a:extLst>
          </p:cNvPr>
          <p:cNvSpPr txBox="1"/>
          <p:nvPr/>
        </p:nvSpPr>
        <p:spPr>
          <a:xfrm>
            <a:off x="5948937" y="3348525"/>
            <a:ext cx="324465" cy="461665"/>
          </a:xfrm>
          <a:prstGeom prst="rect">
            <a:avLst/>
          </a:prstGeom>
          <a:solidFill>
            <a:srgbClr val="FFFFFF"/>
          </a:solidFill>
        </p:spPr>
        <p:txBody>
          <a:bodyPr wrap="square" rtlCol="0">
            <a:spAutoFit/>
          </a:bodyPr>
          <a:lstStyle/>
          <a:p>
            <a:r>
              <a:rPr lang="fr-FR" sz="2400" b="1" dirty="0"/>
              <a:t>3</a:t>
            </a:r>
            <a:endParaRPr lang="fr-MA" b="1" dirty="0"/>
          </a:p>
        </p:txBody>
      </p:sp>
      <p:sp>
        <p:nvSpPr>
          <p:cNvPr id="22" name="ZoneTexte 21">
            <a:extLst>
              <a:ext uri="{FF2B5EF4-FFF2-40B4-BE49-F238E27FC236}">
                <a16:creationId xmlns:a16="http://schemas.microsoft.com/office/drawing/2014/main" xmlns="" id="{3946B42C-916E-5FF2-7F92-188C703C9B0D}"/>
              </a:ext>
            </a:extLst>
          </p:cNvPr>
          <p:cNvSpPr txBox="1"/>
          <p:nvPr/>
        </p:nvSpPr>
        <p:spPr>
          <a:xfrm>
            <a:off x="5927709" y="5539400"/>
            <a:ext cx="324465" cy="461665"/>
          </a:xfrm>
          <a:prstGeom prst="rect">
            <a:avLst/>
          </a:prstGeom>
          <a:solidFill>
            <a:srgbClr val="FFFFFF"/>
          </a:solidFill>
        </p:spPr>
        <p:txBody>
          <a:bodyPr wrap="square" rtlCol="0">
            <a:spAutoFit/>
          </a:bodyPr>
          <a:lstStyle/>
          <a:p>
            <a:r>
              <a:rPr lang="fr-FR" sz="2400" b="1" dirty="0"/>
              <a:t>4</a:t>
            </a:r>
            <a:endParaRPr lang="fr-MA" b="1" dirty="0"/>
          </a:p>
        </p:txBody>
      </p:sp>
      <p:sp>
        <p:nvSpPr>
          <p:cNvPr id="28" name="ZoneTexte 27">
            <a:extLst>
              <a:ext uri="{FF2B5EF4-FFF2-40B4-BE49-F238E27FC236}">
                <a16:creationId xmlns:a16="http://schemas.microsoft.com/office/drawing/2014/main" xmlns="" id="{E9FBDF3D-8F40-C9CA-758B-39B8B2C299A2}"/>
              </a:ext>
            </a:extLst>
          </p:cNvPr>
          <p:cNvSpPr txBox="1"/>
          <p:nvPr/>
        </p:nvSpPr>
        <p:spPr>
          <a:xfrm>
            <a:off x="3500775" y="3348525"/>
            <a:ext cx="324465" cy="461665"/>
          </a:xfrm>
          <a:prstGeom prst="rect">
            <a:avLst/>
          </a:prstGeom>
          <a:solidFill>
            <a:srgbClr val="FFFFFF"/>
          </a:solidFill>
        </p:spPr>
        <p:txBody>
          <a:bodyPr wrap="square" rtlCol="0">
            <a:spAutoFit/>
          </a:bodyPr>
          <a:lstStyle/>
          <a:p>
            <a:r>
              <a:rPr lang="fr-FR" sz="2400" b="1" dirty="0"/>
              <a:t>5</a:t>
            </a:r>
            <a:endParaRPr lang="fr-MA" b="1" dirty="0"/>
          </a:p>
        </p:txBody>
      </p:sp>
    </p:spTree>
    <p:extLst>
      <p:ext uri="{BB962C8B-B14F-4D97-AF65-F5344CB8AC3E}">
        <p14:creationId xmlns:p14="http://schemas.microsoft.com/office/powerpoint/2010/main" val="4188977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2"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5FEF27-BBEC-AD9C-B7C0-8F013769BFC7}"/>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تذكرنا بداية ووسط الحكاية. أنصتوا الآن لنهاية الحكاية.</a:t>
            </a:r>
            <a:endParaRPr lang="fr-FR" sz="2400" b="1"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3" name="Rectangle 2">
            <a:extLst>
              <a:ext uri="{FF2B5EF4-FFF2-40B4-BE49-F238E27FC236}">
                <a16:creationId xmlns:a16="http://schemas.microsoft.com/office/drawing/2014/main" xmlns="" id="{B16A48B7-1004-3467-E6A0-F546810DB70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4" name="Rectangle 3">
            <a:extLst>
              <a:ext uri="{FF2B5EF4-FFF2-40B4-BE49-F238E27FC236}">
                <a16:creationId xmlns:a16="http://schemas.microsoft.com/office/drawing/2014/main" xmlns="" id="{736CA34F-CD50-2E67-FA27-96A20169A52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5" name="Rectangle 4">
            <a:extLst>
              <a:ext uri="{FF2B5EF4-FFF2-40B4-BE49-F238E27FC236}">
                <a16:creationId xmlns:a16="http://schemas.microsoft.com/office/drawing/2014/main" xmlns="" id="{3A00F183-5E86-25DF-1D70-FB3D142CEE0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50CDD820-52E6-0D6F-AA1B-2007AA672B8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0" name="Google Shape;88;p130">
            <a:extLst>
              <a:ext uri="{FF2B5EF4-FFF2-40B4-BE49-F238E27FC236}">
                <a16:creationId xmlns:a16="http://schemas.microsoft.com/office/drawing/2014/main" xmlns="" id="{7F7F338D-1BC8-0703-D9AC-DF786A74B77A}"/>
              </a:ext>
            </a:extLst>
          </p:cNvPr>
          <p:cNvPicPr preferRelativeResize="0"/>
          <p:nvPr/>
        </p:nvPicPr>
        <p:blipFill rotWithShape="1">
          <a:blip r:embed="rId4">
            <a:alphaModFix amt="20000"/>
          </a:blip>
          <a:srcRect/>
          <a:stretch/>
        </p:blipFill>
        <p:spPr>
          <a:xfrm>
            <a:off x="4018243" y="136738"/>
            <a:ext cx="278069" cy="278069"/>
          </a:xfrm>
          <a:prstGeom prst="rect">
            <a:avLst/>
          </a:prstGeom>
          <a:noFill/>
          <a:ln>
            <a:noFill/>
          </a:ln>
        </p:spPr>
      </p:pic>
      <p:pic>
        <p:nvPicPr>
          <p:cNvPr id="12" name="Google Shape;89;p130">
            <a:extLst>
              <a:ext uri="{FF2B5EF4-FFF2-40B4-BE49-F238E27FC236}">
                <a16:creationId xmlns:a16="http://schemas.microsoft.com/office/drawing/2014/main" xmlns="" id="{A961A7FE-8D90-ED2A-9111-44F59E8C730C}"/>
              </a:ext>
            </a:extLst>
          </p:cNvPr>
          <p:cNvPicPr preferRelativeResize="0"/>
          <p:nvPr/>
        </p:nvPicPr>
        <p:blipFill rotWithShape="1">
          <a:blip r:embed="rId5">
            <a:alphaModFix amt="20000"/>
          </a:blip>
          <a:srcRect/>
          <a:stretch/>
        </p:blipFill>
        <p:spPr>
          <a:xfrm>
            <a:off x="2112812" y="136738"/>
            <a:ext cx="278069" cy="278069"/>
          </a:xfrm>
          <a:prstGeom prst="rect">
            <a:avLst/>
          </a:prstGeom>
          <a:noFill/>
          <a:ln>
            <a:noFill/>
          </a:ln>
        </p:spPr>
      </p:pic>
      <p:pic>
        <p:nvPicPr>
          <p:cNvPr id="13" name="Google Shape;86;p130">
            <a:extLst>
              <a:ext uri="{FF2B5EF4-FFF2-40B4-BE49-F238E27FC236}">
                <a16:creationId xmlns:a16="http://schemas.microsoft.com/office/drawing/2014/main" xmlns="" id="{189B08BB-8AE4-A062-7342-CC0514EF5561}"/>
              </a:ext>
            </a:extLst>
          </p:cNvPr>
          <p:cNvPicPr preferRelativeResize="0"/>
          <p:nvPr/>
        </p:nvPicPr>
        <p:blipFill rotWithShape="1">
          <a:blip r:embed="rId6">
            <a:alphaModFix amt="20000"/>
          </a:blip>
          <a:srcRect/>
          <a:stretch/>
        </p:blipFill>
        <p:spPr>
          <a:xfrm>
            <a:off x="7849163" y="136738"/>
            <a:ext cx="278069" cy="278069"/>
          </a:xfrm>
          <a:prstGeom prst="rect">
            <a:avLst/>
          </a:prstGeom>
          <a:noFill/>
          <a:ln>
            <a:noFill/>
          </a:ln>
        </p:spPr>
      </p:pic>
      <p:pic>
        <p:nvPicPr>
          <p:cNvPr id="15" name="Google Shape;87;p130">
            <a:extLst>
              <a:ext uri="{FF2B5EF4-FFF2-40B4-BE49-F238E27FC236}">
                <a16:creationId xmlns:a16="http://schemas.microsoft.com/office/drawing/2014/main" xmlns="" id="{CB8F5499-0F94-AF45-89BA-B19714779F35}"/>
              </a:ext>
            </a:extLst>
          </p:cNvPr>
          <p:cNvPicPr preferRelativeResize="0"/>
          <p:nvPr/>
        </p:nvPicPr>
        <p:blipFill rotWithShape="1">
          <a:blip r:embed="rId7">
            <a:alphaModFix/>
          </a:blip>
          <a:srcRect/>
          <a:stretch/>
        </p:blipFill>
        <p:spPr>
          <a:xfrm>
            <a:off x="6060680" y="136738"/>
            <a:ext cx="278069" cy="278069"/>
          </a:xfrm>
          <a:prstGeom prst="rect">
            <a:avLst/>
          </a:prstGeom>
          <a:noFill/>
          <a:ln>
            <a:noFill/>
          </a:ln>
        </p:spPr>
      </p:pic>
      <p:pic>
        <p:nvPicPr>
          <p:cNvPr id="17" name="Espace réservé pour une image  16" descr="Une image contenant illustration, Dessin animé, clipart, dessin humoristique&#10;&#10;Le contenu généré par l’IA peut être incorrect.">
            <a:extLst>
              <a:ext uri="{FF2B5EF4-FFF2-40B4-BE49-F238E27FC236}">
                <a16:creationId xmlns:a16="http://schemas.microsoft.com/office/drawing/2014/main" xmlns="" id="{7EF0FDF5-9BAC-B49B-BAF8-75655BBFE291}"/>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a:stretch>
            <a:fillRect/>
          </a:stretch>
        </p:blipFill>
        <p:spPr/>
      </p:pic>
      <p:sp>
        <p:nvSpPr>
          <p:cNvPr id="11" name="Rectangle : coins arrondis 10">
            <a:extLst>
              <a:ext uri="{FF2B5EF4-FFF2-40B4-BE49-F238E27FC236}">
                <a16:creationId xmlns:a16="http://schemas.microsoft.com/office/drawing/2014/main" xmlns="" id="{033E2028-5E14-497B-3218-82AA91FDF719}"/>
              </a:ext>
            </a:extLst>
          </p:cNvPr>
          <p:cNvSpPr/>
          <p:nvPr/>
        </p:nvSpPr>
        <p:spPr>
          <a:xfrm>
            <a:off x="1260000" y="1800000"/>
            <a:ext cx="6300000" cy="3060000"/>
          </a:xfrm>
          <a:prstGeom prst="roundRect">
            <a:avLst>
              <a:gd name="adj" fmla="val 20942"/>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وَما إِنْ بَدَأَتِ الْأُمُّ تَتَماثَلُ لِلشِّفاءِ، حَتّى تَذَكَّرَتْ "فاتِنُ" زَهْرَتَها، فَأَسْرَعَتْ إِلَيْها لِتَراها.</a:t>
            </a:r>
          </a:p>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فَرِحَتْ "فاتِنُ" حينَ عَلِمَتْ بِما صَنَعَ أَخوها "عِمادٌ"، فَشَكَرَتْهُ عَلى اعْتِنائِهِ بِالزَّهْرَةِ في غِيابِها.</a:t>
            </a:r>
          </a:p>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قالَتْ "فاتِنُ":</a:t>
            </a:r>
          </a:p>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كَمْ سَتَسْعَدُ والِدَتُنا بِرُؤْيَةِ زَهْرَتِنا يا "عِماد"!</a:t>
            </a:r>
          </a:p>
        </p:txBody>
      </p:sp>
      <p:pic>
        <p:nvPicPr>
          <p:cNvPr id="14" name="Image 13" descr="Une image contenant noir, obscurité&#10;&#10;Le contenu généré par l’IA peut être incorrect.">
            <a:extLst>
              <a:ext uri="{FF2B5EF4-FFF2-40B4-BE49-F238E27FC236}">
                <a16:creationId xmlns:a16="http://schemas.microsoft.com/office/drawing/2014/main" xmlns="" id="{1F286517-FCBF-D5EB-CECB-EA9FB9A50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16" name="التسجيل الصوتي_أسرة متعاونة_مقطع_4">
            <a:hlinkClick r:id="" action="ppaction://media"/>
            <a:extLst>
              <a:ext uri="{FF2B5EF4-FFF2-40B4-BE49-F238E27FC236}">
                <a16:creationId xmlns:a16="http://schemas.microsoft.com/office/drawing/2014/main" xmlns="" id="{F9DCF943-5B66-8A1A-16EB-DD349760BE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14797" y="5088800"/>
            <a:ext cx="406400" cy="406400"/>
          </a:xfrm>
          <a:prstGeom prst="rect">
            <a:avLst/>
          </a:prstGeom>
        </p:spPr>
      </p:pic>
    </p:spTree>
    <p:extLst>
      <p:ext uri="{BB962C8B-B14F-4D97-AF65-F5344CB8AC3E}">
        <p14:creationId xmlns:p14="http://schemas.microsoft.com/office/powerpoint/2010/main" val="1638678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51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9EBEDA-987C-DD1B-CBCE-35B4637EF5B1}"/>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lnSpc>
                <a:spcPct val="100000"/>
              </a:lnSpc>
              <a:spcBef>
                <a:spcPts val="0"/>
              </a:spcBef>
              <a:buClr>
                <a:srgbClr val="A5A5A5"/>
              </a:buClr>
              <a:buSzPts val="18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بماذا شعرت فاتن عندما رأت زهرتها؟ </a:t>
            </a:r>
          </a:p>
        </p:txBody>
      </p:sp>
      <p:pic>
        <p:nvPicPr>
          <p:cNvPr id="17" name="Espace réservé pour une image  16" descr="Une image contenant habits, illustration, clipart, Dessin animé&#10;&#10;Le contenu généré par l’IA peut être incorrect.">
            <a:extLst>
              <a:ext uri="{FF2B5EF4-FFF2-40B4-BE49-F238E27FC236}">
                <a16:creationId xmlns:a16="http://schemas.microsoft.com/office/drawing/2014/main" xmlns="" id="{0EADEC53-B6C8-4BB7-64AF-B99AC2C78F1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40000" cy="840000"/>
          </a:xfrm>
        </p:spPr>
      </p:pic>
      <p:sp>
        <p:nvSpPr>
          <p:cNvPr id="3" name="Rectangle 2">
            <a:extLst>
              <a:ext uri="{FF2B5EF4-FFF2-40B4-BE49-F238E27FC236}">
                <a16:creationId xmlns:a16="http://schemas.microsoft.com/office/drawing/2014/main" xmlns="" id="{F361BE45-6E19-0F10-D95F-6150036B00B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0C6D9F38-B6A1-10A4-7254-BC2A2EE7377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40BE7873-02DC-3010-1ABA-F29A2314D29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2E47A0A4-E934-A315-4F40-0B733D82E9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B676B01F-8A7A-EE79-701B-8A97F1FF3843}"/>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A1DE525F-AC4F-F373-F80F-5A5033B90CD5}"/>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FE027BAF-05AF-A551-86E0-E8734C51AA4C}"/>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258E36AC-D756-7480-B3FC-0B551C4B8975}"/>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2" name="Image 11">
            <a:extLst>
              <a:ext uri="{FF2B5EF4-FFF2-40B4-BE49-F238E27FC236}">
                <a16:creationId xmlns:a16="http://schemas.microsoft.com/office/drawing/2014/main" xmlns="" id="{EB8C8E8D-9705-1017-8A63-279DF852453A}"/>
              </a:ext>
            </a:extLst>
          </p:cNvPr>
          <p:cNvPicPr>
            <a:picLocks noChangeAspect="1"/>
          </p:cNvPicPr>
          <p:nvPr/>
        </p:nvPicPr>
        <p:blipFill>
          <a:blip r:embed="rId7"/>
          <a:stretch>
            <a:fillRect/>
          </a:stretch>
        </p:blipFill>
        <p:spPr>
          <a:xfrm>
            <a:off x="3449159" y="2542669"/>
            <a:ext cx="2245682" cy="2427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241175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A791A8-C654-3C2D-8CDC-0F89BE24529B}"/>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فرحت فاتن عندما رأت زهرتها.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رددوا.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xmlns="" id="{A44A79D4-6534-42C4-13C1-87BEAB5CDCB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40000" cy="840000"/>
          </a:xfrm>
        </p:spPr>
      </p:pic>
      <p:sp>
        <p:nvSpPr>
          <p:cNvPr id="3" name="Rectangle 2">
            <a:extLst>
              <a:ext uri="{FF2B5EF4-FFF2-40B4-BE49-F238E27FC236}">
                <a16:creationId xmlns:a16="http://schemas.microsoft.com/office/drawing/2014/main" xmlns="" id="{BA204411-0B86-6CD3-E9B8-E4741554AE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68776A3C-B1D2-A60E-6790-F3C87FFAEED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B5E4339B-452A-D9F3-FB0A-046D362377E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889FCF95-0759-9338-2CAE-72CA5DF6132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4CFEB7C9-83F8-15A6-5608-9E9F14C3568D}"/>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5EF29E40-9342-35F1-9C3A-78C707BECB59}"/>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DC6D77E2-1D59-667D-EA04-3EFB1E6D4A71}"/>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D0E0E63B-872F-FFAC-DE20-91A9D0C3FAD6}"/>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2" name="Image 1" descr="Une image contenant dessin humoristique, dessin, pot de fleurs, fleur&#10;&#10;Le contenu généré par l’IA peut être incorrect.">
            <a:extLst>
              <a:ext uri="{FF2B5EF4-FFF2-40B4-BE49-F238E27FC236}">
                <a16:creationId xmlns:a16="http://schemas.microsoft.com/office/drawing/2014/main" xmlns="" id="{C7BB8AAD-1D6A-A6C7-147E-52EFF4D74BFF}"/>
              </a:ext>
            </a:extLst>
          </p:cNvPr>
          <p:cNvPicPr>
            <a:picLocks noChangeAspect="1"/>
          </p:cNvPicPr>
          <p:nvPr/>
        </p:nvPicPr>
        <p:blipFill>
          <a:blip r:embed="rId7"/>
          <a:stretch>
            <a:fillRect/>
          </a:stretch>
        </p:blipFill>
        <p:spPr>
          <a:xfrm>
            <a:off x="3246178" y="2332653"/>
            <a:ext cx="2666546" cy="3062008"/>
          </a:xfrm>
          <a:prstGeom prst="rect">
            <a:avLst/>
          </a:prstGeom>
        </p:spPr>
      </p:pic>
    </p:spTree>
    <p:extLst>
      <p:ext uri="{BB962C8B-B14F-4D97-AF65-F5344CB8AC3E}">
        <p14:creationId xmlns:p14="http://schemas.microsoft.com/office/powerpoint/2010/main" val="196600234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16944F-2579-4C63-BB6A-0EB57720B26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379CE81E-1F3A-144E-2C04-1D04AE59FFDD}"/>
              </a:ext>
            </a:extLst>
          </p:cNvPr>
          <p:cNvSpPr>
            <a:spLocks noGrp="1"/>
          </p:cNvSpPr>
          <p:nvPr>
            <p:ph type="title"/>
          </p:nvPr>
        </p:nvSpPr>
        <p:spPr/>
        <p:txBody>
          <a:bodyPr>
            <a:normAutofit/>
          </a:bodyPr>
          <a:lstStyle/>
          <a:p>
            <a:pPr lvl="0">
              <a:lnSpc>
                <a:spcPct val="100000"/>
              </a:lnSpc>
              <a:spcBef>
                <a:spcPts val="0"/>
              </a:spcBef>
              <a:buClr>
                <a:srgbClr val="A5A5A5"/>
              </a:buClr>
              <a:buSzPts val="18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ماذا فعلت فاتن في الأخير؟ </a:t>
            </a:r>
          </a:p>
        </p:txBody>
      </p:sp>
      <p:pic>
        <p:nvPicPr>
          <p:cNvPr id="17" name="Espace réservé pour une image  16" descr="Une image contenant habits, illustration, clipart, Dessin animé&#10;&#10;Le contenu généré par l’IA peut être incorrect.">
            <a:extLst>
              <a:ext uri="{FF2B5EF4-FFF2-40B4-BE49-F238E27FC236}">
                <a16:creationId xmlns:a16="http://schemas.microsoft.com/office/drawing/2014/main" xmlns="" id="{3836474B-8657-4B3A-B365-FF3598F789F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40000" cy="840000"/>
          </a:xfrm>
        </p:spPr>
      </p:pic>
      <p:sp>
        <p:nvSpPr>
          <p:cNvPr id="3" name="Rectangle 2">
            <a:extLst>
              <a:ext uri="{FF2B5EF4-FFF2-40B4-BE49-F238E27FC236}">
                <a16:creationId xmlns:a16="http://schemas.microsoft.com/office/drawing/2014/main" xmlns="" id="{7C76FB02-76C4-9CD3-8AB7-41E5E1AC099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C925178B-910B-CEB8-BDD7-102DEF7A48F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3C830494-5E3E-5E68-749F-F00428B96FD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AE20C04F-9A70-9AF8-2EEE-164ABFE714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F62C032C-070B-957C-5144-96E6C65A1A53}"/>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3DD85B2C-EE2B-05CB-FBD1-364A935D779B}"/>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46E38999-504C-63A0-8A5D-4BD2C615FB76}"/>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98B40546-8F89-A6DE-C35C-6287CA9AC3CF}"/>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2" name="Image 11" descr="Une image contenant dessin humoristique, dessin, pot de fleurs, fleur&#10;&#10;Le contenu généré par l’IA peut être incorrect.">
            <a:extLst>
              <a:ext uri="{FF2B5EF4-FFF2-40B4-BE49-F238E27FC236}">
                <a16:creationId xmlns:a16="http://schemas.microsoft.com/office/drawing/2014/main" xmlns="" id="{57ACD46E-726A-B175-643B-DE1BAEB7843D}"/>
              </a:ext>
            </a:extLst>
          </p:cNvPr>
          <p:cNvPicPr>
            <a:picLocks noChangeAspect="1"/>
          </p:cNvPicPr>
          <p:nvPr/>
        </p:nvPicPr>
        <p:blipFill>
          <a:blip r:embed="rId7"/>
          <a:stretch>
            <a:fillRect/>
          </a:stretch>
        </p:blipFill>
        <p:spPr>
          <a:xfrm>
            <a:off x="3246178" y="2349765"/>
            <a:ext cx="2651644" cy="3044896"/>
          </a:xfrm>
          <a:prstGeom prst="rect">
            <a:avLst/>
          </a:prstGeom>
        </p:spPr>
      </p:pic>
    </p:spTree>
    <p:extLst>
      <p:ext uri="{BB962C8B-B14F-4D97-AF65-F5344CB8AC3E}">
        <p14:creationId xmlns:p14="http://schemas.microsoft.com/office/powerpoint/2010/main" val="166349860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rm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نقرأ معا.</a:t>
            </a:r>
            <a:endParaRPr lang="fr-FR" sz="2400" dirty="0">
              <a:solidFill>
                <a:schemeClr val="bg1">
                  <a:lumMod val="50000"/>
                </a:schemeClr>
              </a:solidFill>
            </a:endParaRPr>
          </a:p>
        </p:txBody>
      </p:sp>
      <p:pic>
        <p:nvPicPr>
          <p:cNvPr id="17" name="Image 16">
            <a:extLst>
              <a:ext uri="{FF2B5EF4-FFF2-40B4-BE49-F238E27FC236}">
                <a16:creationId xmlns:a16="http://schemas.microsoft.com/office/drawing/2014/main" xmlns="" id="{A4B4EF01-0436-9154-420D-917E4CFAEF4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8" name="Image 17">
            <a:extLst>
              <a:ext uri="{FF2B5EF4-FFF2-40B4-BE49-F238E27FC236}">
                <a16:creationId xmlns:a16="http://schemas.microsoft.com/office/drawing/2014/main" xmlns="" id="{F5D512F3-0C3A-2368-546A-DA903E17C76D}"/>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9" name="Image 18">
            <a:extLst>
              <a:ext uri="{FF2B5EF4-FFF2-40B4-BE49-F238E27FC236}">
                <a16:creationId xmlns:a16="http://schemas.microsoft.com/office/drawing/2014/main" xmlns="" id="{847C270E-784E-56D4-864E-83421FC652A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20" name="Image 19">
            <a:extLst>
              <a:ext uri="{FF2B5EF4-FFF2-40B4-BE49-F238E27FC236}">
                <a16:creationId xmlns:a16="http://schemas.microsoft.com/office/drawing/2014/main" xmlns="" id="{D982C3C2-C669-AD9B-DE45-80C3CCB3F82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1" name="Rectangle 20">
            <a:extLst>
              <a:ext uri="{FF2B5EF4-FFF2-40B4-BE49-F238E27FC236}">
                <a16:creationId xmlns:a16="http://schemas.microsoft.com/office/drawing/2014/main" xmlns="" id="{2F0B54DE-60A2-4A67-87ED-FE913160C9C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xmlns="" id="{E63227DF-B37F-3FF3-B7CB-CB96024A23B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3" name="Rectangle 22">
            <a:extLst>
              <a:ext uri="{FF2B5EF4-FFF2-40B4-BE49-F238E27FC236}">
                <a16:creationId xmlns:a16="http://schemas.microsoft.com/office/drawing/2014/main" xmlns="" id="{73530EBA-7D02-E982-4890-207FF73766A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xmlns="" id="{86F39BBC-1079-7631-4E07-93206B3692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3" descr="Une image contenant illustration, Dessin animé, clipart, dessin humoristique&#10;&#10;Le contenu généré par l’IA peut être incorrect.">
            <a:extLst>
              <a:ext uri="{FF2B5EF4-FFF2-40B4-BE49-F238E27FC236}">
                <a16:creationId xmlns:a16="http://schemas.microsoft.com/office/drawing/2014/main" xmlns="" id="{E9BDD718-30DB-A3C4-499E-A37D04EC9098}"/>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a:xfrm>
            <a:off x="7946226" y="612000"/>
            <a:ext cx="900000" cy="900000"/>
          </a:xfrm>
        </p:spPr>
      </p:pic>
      <p:sp>
        <p:nvSpPr>
          <p:cNvPr id="5" name="Rectangle : coins arrondis 4">
            <a:extLst>
              <a:ext uri="{FF2B5EF4-FFF2-40B4-BE49-F238E27FC236}">
                <a16:creationId xmlns:a16="http://schemas.microsoft.com/office/drawing/2014/main" xmlns="" id="{FB88CE1F-34EB-87EF-0C30-1514FB899777}"/>
              </a:ext>
            </a:extLst>
          </p:cNvPr>
          <p:cNvSpPr/>
          <p:nvPr/>
        </p:nvSpPr>
        <p:spPr>
          <a:xfrm>
            <a:off x="3226912" y="2358313"/>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icrosoft Uighur" panose="020B0604020202020204" charset="-78"/>
              </a:rPr>
              <a:t>أُسْرَةٌ</a:t>
            </a:r>
            <a:endParaRPr kumimoji="0" lang="f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n-cs"/>
            </a:endParaRPr>
          </a:p>
        </p:txBody>
      </p:sp>
      <p:sp>
        <p:nvSpPr>
          <p:cNvPr id="6" name="Rectangle : coins arrondis 5">
            <a:extLst>
              <a:ext uri="{FF2B5EF4-FFF2-40B4-BE49-F238E27FC236}">
                <a16:creationId xmlns:a16="http://schemas.microsoft.com/office/drawing/2014/main" xmlns="" id="{59459D71-67CF-F013-DF95-ED79C670D46B}"/>
              </a:ext>
            </a:extLst>
          </p:cNvPr>
          <p:cNvSpPr/>
          <p:nvPr/>
        </p:nvSpPr>
        <p:spPr>
          <a:xfrm>
            <a:off x="5919857" y="2358314"/>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icrosoft Uighur" panose="020B0604020202020204" charset="-78"/>
              </a:rPr>
              <a:t>إِلى</a:t>
            </a:r>
            <a:endParaRPr kumimoji="0" lang="f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n-cs"/>
            </a:endParaRPr>
          </a:p>
        </p:txBody>
      </p:sp>
      <p:sp>
        <p:nvSpPr>
          <p:cNvPr id="7" name="Rectangle : coins arrondis 6">
            <a:extLst>
              <a:ext uri="{FF2B5EF4-FFF2-40B4-BE49-F238E27FC236}">
                <a16:creationId xmlns:a16="http://schemas.microsoft.com/office/drawing/2014/main" xmlns="" id="{399228B1-9BCF-C13F-1232-30C9C525DF77}"/>
              </a:ext>
            </a:extLst>
          </p:cNvPr>
          <p:cNvSpPr/>
          <p:nvPr/>
        </p:nvSpPr>
        <p:spPr>
          <a:xfrm>
            <a:off x="505613" y="2368946"/>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icrosoft Uighur" panose="020B0604020202020204" charset="-78"/>
              </a:rPr>
              <a:t>أَبـي</a:t>
            </a:r>
            <a:endParaRPr kumimoji="0" lang="f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n-cs"/>
            </a:endParaRPr>
          </a:p>
        </p:txBody>
      </p:sp>
      <p:sp>
        <p:nvSpPr>
          <p:cNvPr id="8" name="Rectangle : coins arrondis 7">
            <a:extLst>
              <a:ext uri="{FF2B5EF4-FFF2-40B4-BE49-F238E27FC236}">
                <a16:creationId xmlns:a16="http://schemas.microsoft.com/office/drawing/2014/main" xmlns="" id="{D4688010-FF65-3192-0723-0BB9E8C92BF0}"/>
              </a:ext>
            </a:extLst>
          </p:cNvPr>
          <p:cNvSpPr/>
          <p:nvPr/>
        </p:nvSpPr>
        <p:spPr>
          <a:xfrm>
            <a:off x="505613" y="4298000"/>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icrosoft Uighur" panose="020B0604020202020204" charset="-78"/>
              </a:rPr>
              <a:t>عَـلى</a:t>
            </a:r>
            <a:endParaRPr kumimoji="0" lang="f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n-cs"/>
            </a:endParaRPr>
          </a:p>
        </p:txBody>
      </p:sp>
      <p:sp>
        <p:nvSpPr>
          <p:cNvPr id="9" name="Rectangle : coins arrondis 8">
            <a:extLst>
              <a:ext uri="{FF2B5EF4-FFF2-40B4-BE49-F238E27FC236}">
                <a16:creationId xmlns:a16="http://schemas.microsoft.com/office/drawing/2014/main" xmlns="" id="{C4890055-4D06-096E-CD5F-DB7BE52D7743}"/>
              </a:ext>
            </a:extLst>
          </p:cNvPr>
          <p:cNvSpPr/>
          <p:nvPr/>
        </p:nvSpPr>
        <p:spPr>
          <a:xfrm>
            <a:off x="3226912" y="4287366"/>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icrosoft Uighur" panose="020B0604020202020204" charset="-78"/>
              </a:rPr>
              <a:t>فـي</a:t>
            </a:r>
            <a:endParaRPr kumimoji="0" lang="f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n-cs"/>
            </a:endParaRPr>
          </a:p>
        </p:txBody>
      </p:sp>
      <p:sp>
        <p:nvSpPr>
          <p:cNvPr id="15" name="Rectangle : coins arrondis 14">
            <a:extLst>
              <a:ext uri="{FF2B5EF4-FFF2-40B4-BE49-F238E27FC236}">
                <a16:creationId xmlns:a16="http://schemas.microsoft.com/office/drawing/2014/main" xmlns="" id="{4B716126-792D-B06A-C810-6870ADD9158D}"/>
              </a:ext>
            </a:extLst>
          </p:cNvPr>
          <p:cNvSpPr/>
          <p:nvPr/>
        </p:nvSpPr>
        <p:spPr>
          <a:xfrm>
            <a:off x="5948211" y="4287367"/>
            <a:ext cx="2624089" cy="1530219"/>
          </a:xfrm>
          <a:prstGeom prst="roundRect">
            <a:avLst/>
          </a:prstGeom>
          <a:solidFill>
            <a:schemeClr val="accent5">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icrosoft Uighur" panose="020B0604020202020204" charset="-78"/>
              </a:rPr>
              <a:t>أُمّـي</a:t>
            </a:r>
            <a:endParaRPr kumimoji="0" lang="fr-MA" sz="9600" b="1" i="0" u="none" strike="noStrike" kern="1200" cap="none" spc="0" normalizeH="0" baseline="0" noProof="0" dirty="0">
              <a:ln>
                <a:noFill/>
              </a:ln>
              <a:solidFill>
                <a:srgbClr val="424D7B"/>
              </a:solidFill>
              <a:effectLst/>
              <a:uLnTx/>
              <a:uFillTx/>
              <a:latin typeface="Microsoft Uighur" panose="020B0604020202020204" charset="-78"/>
              <a:ea typeface="+mn-ea"/>
              <a:cs typeface="+mn-cs"/>
            </a:endParaRPr>
          </a:p>
        </p:txBody>
      </p:sp>
    </p:spTree>
    <p:extLst>
      <p:ext uri="{BB962C8B-B14F-4D97-AF65-F5344CB8AC3E}">
        <p14:creationId xmlns:p14="http://schemas.microsoft.com/office/powerpoint/2010/main" val="188421286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BA4FC6-CA08-2B97-9277-F246581F989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08286C16-E992-0313-5EC3-117833EC32A2}"/>
              </a:ext>
            </a:extLst>
          </p:cNvPr>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شكرت فاتن عمادا على اعتنائه بالزهرة</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رددوا.</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xmlns="" id="{B5092EEB-879E-3253-613A-9A50799BB93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24249" y="684000"/>
            <a:ext cx="840000" cy="840000"/>
          </a:xfrm>
        </p:spPr>
      </p:pic>
      <p:sp>
        <p:nvSpPr>
          <p:cNvPr id="3" name="Rectangle 2">
            <a:extLst>
              <a:ext uri="{FF2B5EF4-FFF2-40B4-BE49-F238E27FC236}">
                <a16:creationId xmlns:a16="http://schemas.microsoft.com/office/drawing/2014/main" xmlns="" id="{AF4F863A-1DD3-D3A6-2D0A-FB791E23058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DE0D9B7F-A328-881B-1DEF-86B6BE5DD80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12798108-F0CE-1506-B11A-1BD9EF59186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349BCA93-4D5E-2A6C-BF5B-CC1F0E230F7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9CE17AF9-5565-9C2C-F077-708DCE4603BA}"/>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7C05E72D-F489-585E-85C7-6D73E4B4D277}"/>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CF2151B3-E823-CEA6-EA9B-3396EC3747D1}"/>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BA1A365E-78DA-BB47-AA2F-75C6B3F26F01}"/>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2" name="Image 1">
            <a:extLst>
              <a:ext uri="{FF2B5EF4-FFF2-40B4-BE49-F238E27FC236}">
                <a16:creationId xmlns:a16="http://schemas.microsoft.com/office/drawing/2014/main" xmlns="" id="{74C7624F-40E4-C92A-06E8-A9F79F7439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1943" y="2118050"/>
            <a:ext cx="5443298" cy="3654066"/>
          </a:xfrm>
          <a:prstGeom prst="rect">
            <a:avLst/>
          </a:prstGeom>
        </p:spPr>
      </p:pic>
    </p:spTree>
    <p:extLst>
      <p:ext uri="{BB962C8B-B14F-4D97-AF65-F5344CB8AC3E}">
        <p14:creationId xmlns:p14="http://schemas.microsoft.com/office/powerpoint/2010/main" val="181887545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2DC638-E116-E584-32E4-815D214BF93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6510BBA2-3D25-6FCC-493E-9FCFD62C8CEB}"/>
              </a:ext>
            </a:extLst>
          </p:cNvPr>
          <p:cNvSpPr>
            <a:spLocks noGrp="1"/>
          </p:cNvSpPr>
          <p:nvPr>
            <p:ph type="title"/>
          </p:nvPr>
        </p:nvSpPr>
        <p:spPr/>
        <p:txBody>
          <a:bodyPr>
            <a:normAutofit/>
          </a:bodyPr>
          <a:lstStyle/>
          <a:p>
            <a:pPr lvl="0"/>
            <a:r>
              <a:rPr lang="fr-MA" sz="2400" i="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لاحظوا المشاهد التالية وحددوا أي واحد هو مشهد النهاية.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3" name="Rectangle 2">
            <a:extLst>
              <a:ext uri="{FF2B5EF4-FFF2-40B4-BE49-F238E27FC236}">
                <a16:creationId xmlns:a16="http://schemas.microsoft.com/office/drawing/2014/main" xmlns="" id="{53D3CED1-9CBA-F2FF-DA18-43D6213F6E8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DC7728B5-8A8F-D077-46BC-625329A1110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2AF7A450-CDA8-07DA-3B89-2AF6ADCBCAB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A653386D-D715-7D3B-9FF1-3E02224C9A7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F803AA35-9D19-B149-600E-3EEA709E4C49}"/>
              </a:ext>
            </a:extLst>
          </p:cNvPr>
          <p:cNvPicPr preferRelativeResize="0"/>
          <p:nvPr/>
        </p:nvPicPr>
        <p:blipFill rotWithShape="1">
          <a:blip r:embed="rId2">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7CCE2DE7-0A9C-B315-1FC5-496C909677D5}"/>
              </a:ext>
            </a:extLst>
          </p:cNvPr>
          <p:cNvPicPr preferRelativeResize="0"/>
          <p:nvPr/>
        </p:nvPicPr>
        <p:blipFill rotWithShape="1">
          <a:blip r:embed="rId3">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2871CE5D-A722-0B6C-F1A4-92C97700D942}"/>
              </a:ext>
            </a:extLst>
          </p:cNvPr>
          <p:cNvPicPr preferRelativeResize="0"/>
          <p:nvPr/>
        </p:nvPicPr>
        <p:blipFill rotWithShape="1">
          <a:blip r:embed="rId4">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107AA82F-BBFD-70F3-11FA-ED990F104291}"/>
              </a:ext>
            </a:extLst>
          </p:cNvPr>
          <p:cNvPicPr preferRelativeResize="0"/>
          <p:nvPr/>
        </p:nvPicPr>
        <p:blipFill rotWithShape="1">
          <a:blip r:embed="rId5">
            <a:alphaModFix/>
          </a:blip>
          <a:srcRect/>
          <a:stretch/>
        </p:blipFill>
        <p:spPr>
          <a:xfrm>
            <a:off x="6060680" y="136738"/>
            <a:ext cx="278069" cy="278069"/>
          </a:xfrm>
          <a:prstGeom prst="rect">
            <a:avLst/>
          </a:prstGeom>
          <a:noFill/>
          <a:ln>
            <a:noFill/>
          </a:ln>
        </p:spPr>
      </p:pic>
      <p:pic>
        <p:nvPicPr>
          <p:cNvPr id="2" name="Espace réservé pour une image  20" descr="Une image contenant habits, illustration, clipart, Dessin animé&#10;&#10;Le contenu généré par l’IA peut être incorrect.">
            <a:extLst>
              <a:ext uri="{FF2B5EF4-FFF2-40B4-BE49-F238E27FC236}">
                <a16:creationId xmlns:a16="http://schemas.microsoft.com/office/drawing/2014/main" xmlns="" id="{651B25D8-7927-590E-DAE7-2460252C9EDC}"/>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a:xfrm>
            <a:off x="7924249" y="684000"/>
            <a:ext cx="824760" cy="824760"/>
          </a:xfrm>
        </p:spPr>
      </p:pic>
      <p:pic>
        <p:nvPicPr>
          <p:cNvPr id="14" name="Image 13">
            <a:extLst>
              <a:ext uri="{FF2B5EF4-FFF2-40B4-BE49-F238E27FC236}">
                <a16:creationId xmlns:a16="http://schemas.microsoft.com/office/drawing/2014/main" xmlns="" id="{E3968BBE-AC5A-8129-503B-CBB03AC025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572" y="1940208"/>
            <a:ext cx="2181709" cy="18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ZoneTexte 14">
            <a:extLst>
              <a:ext uri="{FF2B5EF4-FFF2-40B4-BE49-F238E27FC236}">
                <a16:creationId xmlns:a16="http://schemas.microsoft.com/office/drawing/2014/main" xmlns="" id="{AA7CDE05-90D8-1B27-1A74-20C03AA3B135}"/>
              </a:ext>
            </a:extLst>
          </p:cNvPr>
          <p:cNvSpPr txBox="1"/>
          <p:nvPr/>
        </p:nvSpPr>
        <p:spPr>
          <a:xfrm>
            <a:off x="988572" y="3328043"/>
            <a:ext cx="324465" cy="461665"/>
          </a:xfrm>
          <a:prstGeom prst="rect">
            <a:avLst/>
          </a:prstGeom>
          <a:solidFill>
            <a:srgbClr val="FFFFFF"/>
          </a:solidFill>
        </p:spPr>
        <p:txBody>
          <a:bodyPr wrap="square" rtlCol="0">
            <a:spAutoFit/>
          </a:bodyPr>
          <a:lstStyle/>
          <a:p>
            <a:r>
              <a:rPr lang="fr-FR" sz="2400" b="1" dirty="0"/>
              <a:t>1</a:t>
            </a:r>
            <a:endParaRPr lang="fr-MA" b="1" dirty="0"/>
          </a:p>
        </p:txBody>
      </p:sp>
      <p:pic>
        <p:nvPicPr>
          <p:cNvPr id="16" name="Image 15">
            <a:extLst>
              <a:ext uri="{FF2B5EF4-FFF2-40B4-BE49-F238E27FC236}">
                <a16:creationId xmlns:a16="http://schemas.microsoft.com/office/drawing/2014/main" xmlns="" id="{7985CD47-0242-DEDD-3634-F2A541A5C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957" y="4099743"/>
            <a:ext cx="2181709" cy="1863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xmlns="" id="{28F53424-9521-A859-B361-A033AEDEFC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0675" y="1930311"/>
            <a:ext cx="2181709" cy="188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ZoneTexte 18">
            <a:extLst>
              <a:ext uri="{FF2B5EF4-FFF2-40B4-BE49-F238E27FC236}">
                <a16:creationId xmlns:a16="http://schemas.microsoft.com/office/drawing/2014/main" xmlns="" id="{EAD2BA77-E5AE-93B9-9ABA-751E4D023140}"/>
              </a:ext>
            </a:extLst>
          </p:cNvPr>
          <p:cNvSpPr txBox="1"/>
          <p:nvPr/>
        </p:nvSpPr>
        <p:spPr>
          <a:xfrm>
            <a:off x="5898447" y="3387745"/>
            <a:ext cx="324465" cy="461665"/>
          </a:xfrm>
          <a:prstGeom prst="rect">
            <a:avLst/>
          </a:prstGeom>
          <a:solidFill>
            <a:srgbClr val="FFFFFF"/>
          </a:solidFill>
        </p:spPr>
        <p:txBody>
          <a:bodyPr wrap="square" rtlCol="0">
            <a:spAutoFit/>
          </a:bodyPr>
          <a:lstStyle/>
          <a:p>
            <a:r>
              <a:rPr lang="fr-FR" sz="2400" b="1" dirty="0"/>
              <a:t>3</a:t>
            </a:r>
            <a:endParaRPr lang="fr-MA" b="1" dirty="0"/>
          </a:p>
        </p:txBody>
      </p:sp>
      <p:pic>
        <p:nvPicPr>
          <p:cNvPr id="20" name="Image 19">
            <a:extLst>
              <a:ext uri="{FF2B5EF4-FFF2-40B4-BE49-F238E27FC236}">
                <a16:creationId xmlns:a16="http://schemas.microsoft.com/office/drawing/2014/main" xmlns="" id="{5480E753-E886-9147-F399-D67AFF59F3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7709" y="4065927"/>
            <a:ext cx="2189648" cy="1923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extLst>
              <a:ext uri="{FF2B5EF4-FFF2-40B4-BE49-F238E27FC236}">
                <a16:creationId xmlns:a16="http://schemas.microsoft.com/office/drawing/2014/main" xmlns="" id="{16D522AF-74DE-0605-3A82-03F57BFBFD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0775" y="1919725"/>
            <a:ext cx="2117668" cy="18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ZoneTexte 22">
            <a:extLst>
              <a:ext uri="{FF2B5EF4-FFF2-40B4-BE49-F238E27FC236}">
                <a16:creationId xmlns:a16="http://schemas.microsoft.com/office/drawing/2014/main" xmlns="" id="{7EAC525E-25FE-2726-B75E-8CABC94062C5}"/>
              </a:ext>
            </a:extLst>
          </p:cNvPr>
          <p:cNvSpPr txBox="1"/>
          <p:nvPr/>
        </p:nvSpPr>
        <p:spPr>
          <a:xfrm>
            <a:off x="5927709" y="5527898"/>
            <a:ext cx="307431" cy="461665"/>
          </a:xfrm>
          <a:prstGeom prst="rect">
            <a:avLst/>
          </a:prstGeom>
          <a:solidFill>
            <a:srgbClr val="FFFFFF"/>
          </a:solidFill>
        </p:spPr>
        <p:txBody>
          <a:bodyPr wrap="square" rtlCol="0">
            <a:spAutoFit/>
          </a:bodyPr>
          <a:lstStyle/>
          <a:p>
            <a:r>
              <a:rPr lang="ar-MA" sz="2400" b="1" dirty="0"/>
              <a:t>4</a:t>
            </a:r>
            <a:endParaRPr lang="fr-MA" b="1" dirty="0"/>
          </a:p>
        </p:txBody>
      </p:sp>
      <p:pic>
        <p:nvPicPr>
          <p:cNvPr id="24" name="Image 23">
            <a:extLst>
              <a:ext uri="{FF2B5EF4-FFF2-40B4-BE49-F238E27FC236}">
                <a16:creationId xmlns:a16="http://schemas.microsoft.com/office/drawing/2014/main" xmlns="" id="{A6EAEDA0-ACE6-F43B-80CE-7A0838C531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5962" y="4065927"/>
            <a:ext cx="2117669" cy="1929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ZoneTexte 24">
            <a:extLst>
              <a:ext uri="{FF2B5EF4-FFF2-40B4-BE49-F238E27FC236}">
                <a16:creationId xmlns:a16="http://schemas.microsoft.com/office/drawing/2014/main" xmlns="" id="{3443974D-EFBF-7B66-E93A-030BC72E492D}"/>
              </a:ext>
            </a:extLst>
          </p:cNvPr>
          <p:cNvSpPr txBox="1"/>
          <p:nvPr/>
        </p:nvSpPr>
        <p:spPr>
          <a:xfrm>
            <a:off x="3462513" y="3387745"/>
            <a:ext cx="324465" cy="461665"/>
          </a:xfrm>
          <a:prstGeom prst="rect">
            <a:avLst/>
          </a:prstGeom>
          <a:solidFill>
            <a:srgbClr val="FFFFFF"/>
          </a:solidFill>
        </p:spPr>
        <p:txBody>
          <a:bodyPr wrap="square" rtlCol="0">
            <a:spAutoFit/>
          </a:bodyPr>
          <a:lstStyle/>
          <a:p>
            <a:r>
              <a:rPr lang="fr-FR" sz="2400" b="1" dirty="0"/>
              <a:t>5</a:t>
            </a:r>
            <a:endParaRPr lang="fr-MA" b="1" dirty="0"/>
          </a:p>
        </p:txBody>
      </p:sp>
      <p:sp>
        <p:nvSpPr>
          <p:cNvPr id="26" name="ZoneTexte 25">
            <a:extLst>
              <a:ext uri="{FF2B5EF4-FFF2-40B4-BE49-F238E27FC236}">
                <a16:creationId xmlns:a16="http://schemas.microsoft.com/office/drawing/2014/main" xmlns="" id="{3327B469-C87C-5C35-4549-984D4E507D27}"/>
              </a:ext>
            </a:extLst>
          </p:cNvPr>
          <p:cNvSpPr txBox="1"/>
          <p:nvPr/>
        </p:nvSpPr>
        <p:spPr>
          <a:xfrm>
            <a:off x="3545962" y="5527898"/>
            <a:ext cx="324465" cy="461665"/>
          </a:xfrm>
          <a:prstGeom prst="rect">
            <a:avLst/>
          </a:prstGeom>
          <a:solidFill>
            <a:srgbClr val="FFFFFF"/>
          </a:solidFill>
        </p:spPr>
        <p:txBody>
          <a:bodyPr wrap="square" rtlCol="0">
            <a:spAutoFit/>
          </a:bodyPr>
          <a:lstStyle/>
          <a:p>
            <a:r>
              <a:rPr lang="fr-FR" sz="2400" b="1" dirty="0"/>
              <a:t>6</a:t>
            </a:r>
            <a:endParaRPr lang="fr-MA" b="1" dirty="0"/>
          </a:p>
        </p:txBody>
      </p:sp>
      <p:sp>
        <p:nvSpPr>
          <p:cNvPr id="27" name="ZoneTexte 26">
            <a:extLst>
              <a:ext uri="{FF2B5EF4-FFF2-40B4-BE49-F238E27FC236}">
                <a16:creationId xmlns:a16="http://schemas.microsoft.com/office/drawing/2014/main" xmlns="" id="{72796D4E-BCEF-1FD8-4773-ADA229DB9560}"/>
              </a:ext>
            </a:extLst>
          </p:cNvPr>
          <p:cNvSpPr txBox="1"/>
          <p:nvPr/>
        </p:nvSpPr>
        <p:spPr>
          <a:xfrm>
            <a:off x="1044073" y="5465192"/>
            <a:ext cx="324465" cy="461665"/>
          </a:xfrm>
          <a:prstGeom prst="rect">
            <a:avLst/>
          </a:prstGeom>
          <a:solidFill>
            <a:srgbClr val="FFFFFF"/>
          </a:solidFill>
        </p:spPr>
        <p:txBody>
          <a:bodyPr wrap="square" rtlCol="0">
            <a:spAutoFit/>
          </a:bodyPr>
          <a:lstStyle/>
          <a:p>
            <a:r>
              <a:rPr lang="fr-FR" sz="2400" b="1" dirty="0"/>
              <a:t>2</a:t>
            </a:r>
            <a:endParaRPr lang="fr-MA" b="1" dirty="0"/>
          </a:p>
        </p:txBody>
      </p:sp>
    </p:spTree>
    <p:extLst>
      <p:ext uri="{BB962C8B-B14F-4D97-AF65-F5344CB8AC3E}">
        <p14:creationId xmlns:p14="http://schemas.microsoft.com/office/powerpoint/2010/main" val="65848636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24367E-4A7D-6E7C-94B4-D5F5C9C7E2B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378C9E6D-5DFA-1B74-9DCD-243E42E2C133}"/>
              </a:ext>
            </a:extLst>
          </p:cNvPr>
          <p:cNvSpPr>
            <a:spLocks noGrp="1"/>
          </p:cNvSpPr>
          <p:nvPr>
            <p:ph type="title"/>
          </p:nvPr>
        </p:nvSpPr>
        <p:spPr/>
        <p:txBody>
          <a:bodyPr>
            <a:normAutofit/>
          </a:bodyPr>
          <a:lstStyle/>
          <a:p>
            <a:pPr lvl="0"/>
            <a:r>
              <a:rPr lang="fr-MA" sz="2400" i="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هذه هي مشاهد الحكاية مرتبة.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3" name="Rectangle 2">
            <a:extLst>
              <a:ext uri="{FF2B5EF4-FFF2-40B4-BE49-F238E27FC236}">
                <a16:creationId xmlns:a16="http://schemas.microsoft.com/office/drawing/2014/main" xmlns="" id="{16C03F5F-7569-2DBD-F6E9-FF7888E046B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6DDF1F55-6E37-9648-DC1B-D9A7D946B7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5FE3CCBD-7082-D08F-8865-248CC3B50C2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6F72584C-F68F-AB19-CDFB-C1AC74B703F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563225AD-5A28-070D-9504-00A299DE94F8}"/>
              </a:ext>
            </a:extLst>
          </p:cNvPr>
          <p:cNvPicPr preferRelativeResize="0"/>
          <p:nvPr/>
        </p:nvPicPr>
        <p:blipFill rotWithShape="1">
          <a:blip r:embed="rId2">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439E7885-ADE0-1D85-D35D-9C8D626B087E}"/>
              </a:ext>
            </a:extLst>
          </p:cNvPr>
          <p:cNvPicPr preferRelativeResize="0"/>
          <p:nvPr/>
        </p:nvPicPr>
        <p:blipFill rotWithShape="1">
          <a:blip r:embed="rId3">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AB90811B-3088-2B24-5191-79A709C519A2}"/>
              </a:ext>
            </a:extLst>
          </p:cNvPr>
          <p:cNvPicPr preferRelativeResize="0"/>
          <p:nvPr/>
        </p:nvPicPr>
        <p:blipFill rotWithShape="1">
          <a:blip r:embed="rId4">
            <a:alphaModFix amt="20000"/>
          </a:blip>
          <a:srcRect/>
          <a:stretch/>
        </p:blipFill>
        <p:spPr>
          <a:xfrm>
            <a:off x="7849163" y="136738"/>
            <a:ext cx="278069" cy="278069"/>
          </a:xfrm>
          <a:prstGeom prst="rect">
            <a:avLst/>
          </a:prstGeom>
          <a:noFill/>
          <a:ln>
            <a:noFill/>
          </a:ln>
        </p:spPr>
      </p:pic>
      <p:pic>
        <p:nvPicPr>
          <p:cNvPr id="12" name="Google Shape;87;p130">
            <a:extLst>
              <a:ext uri="{FF2B5EF4-FFF2-40B4-BE49-F238E27FC236}">
                <a16:creationId xmlns:a16="http://schemas.microsoft.com/office/drawing/2014/main" xmlns="" id="{309C371F-5473-EC40-93F1-3E1E72B80CA9}"/>
              </a:ext>
            </a:extLst>
          </p:cNvPr>
          <p:cNvPicPr preferRelativeResize="0"/>
          <p:nvPr/>
        </p:nvPicPr>
        <p:blipFill rotWithShape="1">
          <a:blip r:embed="rId5">
            <a:alphaModFix/>
          </a:blip>
          <a:srcRect/>
          <a:stretch/>
        </p:blipFill>
        <p:spPr>
          <a:xfrm>
            <a:off x="6060680" y="136738"/>
            <a:ext cx="278069" cy="278069"/>
          </a:xfrm>
          <a:prstGeom prst="rect">
            <a:avLst/>
          </a:prstGeom>
          <a:noFill/>
          <a:ln>
            <a:noFill/>
          </a:ln>
        </p:spPr>
      </p:pic>
      <p:pic>
        <p:nvPicPr>
          <p:cNvPr id="34" name="Espace réservé pour une image  33">
            <a:extLst>
              <a:ext uri="{FF2B5EF4-FFF2-40B4-BE49-F238E27FC236}">
                <a16:creationId xmlns:a16="http://schemas.microsoft.com/office/drawing/2014/main" xmlns="" id="{B1508BCB-C3EE-D2C4-1DFA-F96B84B10C16}"/>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3" name="Image 12">
            <a:extLst>
              <a:ext uri="{FF2B5EF4-FFF2-40B4-BE49-F238E27FC236}">
                <a16:creationId xmlns:a16="http://schemas.microsoft.com/office/drawing/2014/main" xmlns="" id="{E8B494A7-AE8C-7700-4B57-E2ABE843D1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2540" y="1933398"/>
            <a:ext cx="2181709" cy="18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xmlns="" id="{40D4ADA5-3581-389E-2A70-DA2FE056B8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3435" y="1919522"/>
            <a:ext cx="2181709" cy="1863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xmlns="" id="{72BC6E34-F675-340B-0600-E727B18B2A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331" y="1933398"/>
            <a:ext cx="2181709" cy="188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8">
            <a:extLst>
              <a:ext uri="{FF2B5EF4-FFF2-40B4-BE49-F238E27FC236}">
                <a16:creationId xmlns:a16="http://schemas.microsoft.com/office/drawing/2014/main" xmlns="" id="{E448F059-5E3B-8AB3-2DD5-372737AAEA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2538" y="4025340"/>
            <a:ext cx="2189648" cy="1923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a:extLst>
              <a:ext uri="{FF2B5EF4-FFF2-40B4-BE49-F238E27FC236}">
                <a16:creationId xmlns:a16="http://schemas.microsoft.com/office/drawing/2014/main" xmlns="" id="{E1235ADE-9C3A-4F7C-72F2-806ADA5280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5455" y="4061234"/>
            <a:ext cx="2117668" cy="18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extLst>
              <a:ext uri="{FF2B5EF4-FFF2-40B4-BE49-F238E27FC236}">
                <a16:creationId xmlns:a16="http://schemas.microsoft.com/office/drawing/2014/main" xmlns="" id="{BA3B541E-00DD-B2DD-1596-85D34CA95E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6350" y="4041925"/>
            <a:ext cx="2117669" cy="1929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718263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E34688-CB6E-6F16-4233-353F402BCEE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D6211C2E-812A-45C1-4F25-3E2254B545E3}"/>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xmlns="" id="{8E1C1D86-5C4B-541C-96F9-A7313A1CE1AC}"/>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6" name="Titre 15"/>
          <p:cNvSpPr>
            <a:spLocks noGrp="1"/>
          </p:cNvSpPr>
          <p:nvPr>
            <p:ph type="title"/>
          </p:nvPr>
        </p:nvSpPr>
        <p:spPr>
          <a:xfrm>
            <a:off x="278968" y="756000"/>
            <a:ext cx="7261078" cy="612000"/>
          </a:xfrm>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وقت النجمة الآن. الفائز بنجمة الاستماع هو (هي)....</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2" name="Joyful_Prize_Celebration_Animation">
            <a:hlinkClick r:id="" action="ppaction://media"/>
            <a:extLst>
              <a:ext uri="{FF2B5EF4-FFF2-40B4-BE49-F238E27FC236}">
                <a16:creationId xmlns:a16="http://schemas.microsoft.com/office/drawing/2014/main" xmlns="" id="{39BBA95F-1716-D850-D239-E7C29F74449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Image 1">
            <a:extLst>
              <a:ext uri="{FF2B5EF4-FFF2-40B4-BE49-F238E27FC236}">
                <a16:creationId xmlns:a16="http://schemas.microsoft.com/office/drawing/2014/main" xmlns="" id="{90EF8A51-3823-4482-B71B-5FC329EA9BC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7032DC9-C903-8EA1-F5A0-3E603C4EC11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3CE02337-E075-C264-D802-24E194A63B9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CDC55DA-059E-DD33-A13E-C0515AA5D05B}"/>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2F2AAC3B-D2AB-FC00-FEB1-6BC9E1706EF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xmlns="" id="{DCF0120B-1FD6-89F1-5125-80094CEE509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xmlns="" id="{86D4F182-6782-2306-E463-6FA972DED3E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xmlns="" id="{8B14FB49-B10E-EE71-7D9B-BF364D23D2C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xmlns="" id="{77102573-B556-44A7-FB08-5A51670A7DE6}"/>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20472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kern="0" dirty="0">
                <a:solidFill>
                  <a:srgbClr val="FFFFFF">
                    <a:lumMod val="50000"/>
                  </a:srgbClr>
                </a:solidFill>
                <a:ea typeface="Arial"/>
                <a:cs typeface="Microsoft Uighur" panose="02000000000000000000" pitchFamily="2" charset="-78"/>
                <a:sym typeface="Arial"/>
              </a:rPr>
              <a:t>قفوا، سنقوم بحركات. </a:t>
            </a:r>
            <a:r>
              <a:rPr lang="ar-MA" sz="2400" b="1" dirty="0">
                <a:solidFill>
                  <a:schemeClr val="bg1">
                    <a:lumMod val="50000"/>
                  </a:schemeClr>
                </a:solidFill>
                <a:cs typeface="Microsoft Uighur" panose="02000000000000000000" pitchFamily="2" charset="-78"/>
                <a:sym typeface="Wingdings" panose="05000000000000000000" pitchFamily="2" charset="2"/>
              </a:rPr>
              <a:t></a:t>
            </a:r>
            <a:r>
              <a:rPr lang="ar-MA" sz="2400" b="1" dirty="0">
                <a:solidFill>
                  <a:schemeClr val="bg1">
                    <a:lumMod val="50000"/>
                  </a:schemeClr>
                </a:solidFill>
                <a:cs typeface="Microsoft Uighur" panose="02000000000000000000" pitchFamily="2" charset="-78"/>
              </a:rPr>
              <a:t> </a:t>
            </a:r>
            <a:endParaRPr lang="fr-FR" sz="1800" dirty="0">
              <a:solidFill>
                <a:schemeClr val="bg1">
                  <a:lumMod val="50000"/>
                </a:schemeClr>
              </a:solidFill>
            </a:endParaRPr>
          </a:p>
        </p:txBody>
      </p:sp>
      <p:pic>
        <p:nvPicPr>
          <p:cNvPr id="16"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xmlns="" id="{03E9E211-4510-7610-7FA3-F580B98D816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p:blipFill>
        <p:spPr/>
      </p:pic>
      <p:pic>
        <p:nvPicPr>
          <p:cNvPr id="3" name="Image 2">
            <a:extLst>
              <a:ext uri="{FF2B5EF4-FFF2-40B4-BE49-F238E27FC236}">
                <a16:creationId xmlns:a16="http://schemas.microsoft.com/office/drawing/2014/main" xmlns="" id="{C53235D9-9F1A-1FFD-3891-4F6237DF397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6406D58-0B03-DFDB-04B1-8E2AAE19EAD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AE57753B-F802-3CD9-3855-96C1919FEFED}"/>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2C0D5218-6317-E724-1549-2F2D6077352E}"/>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xmlns="" id="{9FE81184-C5B6-99A2-09C2-2037F429A8C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xmlns="" id="{E67DD9AA-ED10-277F-03F0-CE942A1B9C2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xmlns="" id="{C248C729-3B27-E52B-A8DF-8489D107C4F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xmlns="" id="{13579C03-747B-4817-5370-5BDD014F133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5" name="Image 14" descr="Une image contenant noir, obscurité&#10;&#10;Le contenu généré par l’IA peut être incorrect.">
            <a:extLst>
              <a:ext uri="{FF2B5EF4-FFF2-40B4-BE49-F238E27FC236}">
                <a16:creationId xmlns:a16="http://schemas.microsoft.com/office/drawing/2014/main" xmlns="" id="{D052F7AA-43B4-C0C2-1C57-37A4C57991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pic>
        <p:nvPicPr>
          <p:cNvPr id="2" name="NACHID - NACHATOUNA JAMIL V2 DONE (1)">
            <a:hlinkClick r:id="" action="ppaction://media"/>
            <a:extLst>
              <a:ext uri="{FF2B5EF4-FFF2-40B4-BE49-F238E27FC236}">
                <a16:creationId xmlns:a16="http://schemas.microsoft.com/office/drawing/2014/main" xmlns="" id="{98500AF3-B2AF-D918-7FDD-F8B57627CDA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0100" y="1968498"/>
            <a:ext cx="7543799" cy="4243387"/>
          </a:xfrm>
          <a:prstGeom prst="rect">
            <a:avLst/>
          </a:prstGeom>
        </p:spPr>
      </p:pic>
    </p:spTree>
    <p:extLst>
      <p:ext uri="{BB962C8B-B14F-4D97-AF65-F5344CB8AC3E}">
        <p14:creationId xmlns:p14="http://schemas.microsoft.com/office/powerpoint/2010/main" val="688021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8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B2AED4-E1A6-F9F9-87DD-865ADAF2BD8F}"/>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43B25953-5250-B508-8202-8FBB991293B7}"/>
              </a:ext>
            </a:extLst>
          </p:cNvPr>
          <p:cNvSpPr>
            <a:spLocks noGrp="1"/>
          </p:cNvSpPr>
          <p:nvPr>
            <p:ph type="title"/>
          </p:nvPr>
        </p:nvSpPr>
        <p:spPr>
          <a:xfrm>
            <a:off x="326807" y="874536"/>
            <a:ext cx="7886700" cy="720000"/>
          </a:xfrm>
        </p:spPr>
        <p:txBody>
          <a:bodyPr/>
          <a:lstStyle/>
          <a:p>
            <a:pPr lvl="0">
              <a:lnSpc>
                <a:spcPct val="90000"/>
              </a:lnSpc>
              <a:spcBef>
                <a:spcPct val="0"/>
              </a:spcBef>
              <a:buClrTx/>
              <a:defRPr/>
            </a:pPr>
            <a:r>
              <a:rPr lang="ar-MA" sz="4000" kern="1200" dirty="0">
                <a:latin typeface="Arial" panose="020B0604020202020204" pitchFamily="34" charset="0"/>
                <a:cs typeface="Microsoft Uighur" panose="02000000000000000000" pitchFamily="2" charset="-78"/>
              </a:rPr>
              <a:t>قراءة/ كتابة</a:t>
            </a:r>
            <a:endParaRPr lang="ar-MA" sz="4000" kern="1200" dirty="0">
              <a:latin typeface="Arial" panose="020B0604020202020204" pitchFamily="34" charset="0"/>
              <a:cs typeface="Arial" panose="020B0604020202020204" pitchFamily="34" charset="0"/>
            </a:endParaRPr>
          </a:p>
        </p:txBody>
      </p:sp>
      <p:pic>
        <p:nvPicPr>
          <p:cNvPr id="28" name="Image 27">
            <a:extLst>
              <a:ext uri="{FF2B5EF4-FFF2-40B4-BE49-F238E27FC236}">
                <a16:creationId xmlns:a16="http://schemas.microsoft.com/office/drawing/2014/main" xmlns="" id="{751DFA96-BBA6-B02A-4F5E-34F7C822C7E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xmlns="" id="{FE9A6D8D-21FB-4328-7E30-AD698E51F7E5}"/>
              </a:ext>
            </a:extLst>
          </p:cNvPr>
          <p:cNvSpPr txBox="1">
            <a:spLocks/>
          </p:cNvSpPr>
          <p:nvPr/>
        </p:nvSpPr>
        <p:spPr>
          <a:xfrm>
            <a:off x="1487424" y="3014118"/>
            <a:ext cx="593119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قراءة حرف النون مع التنوين. </a:t>
            </a:r>
          </a:p>
          <a:p>
            <a:pPr lvl="0" algn="r" rtl="1">
              <a:buClr>
                <a:srgbClr val="424D7B"/>
              </a:buClr>
              <a:buSzPct val="50000"/>
            </a:pPr>
            <a:r>
              <a:rPr lang="ar-MA" sz="2800" b="1" dirty="0">
                <a:cs typeface="Microsoft Uighur" panose="02000000000000000000" pitchFamily="2" charset="-78"/>
                <a:sym typeface="Arial"/>
              </a:rPr>
              <a:t>رسم الحرف مع التنوين ونقل كلمات.</a:t>
            </a:r>
          </a:p>
        </p:txBody>
      </p:sp>
      <p:sp>
        <p:nvSpPr>
          <p:cNvPr id="30" name="ZoneTexte 29">
            <a:extLst>
              <a:ext uri="{FF2B5EF4-FFF2-40B4-BE49-F238E27FC236}">
                <a16:creationId xmlns:a16="http://schemas.microsoft.com/office/drawing/2014/main" xmlns="" id="{8CA942A8-6760-C2B6-7C6C-2F9506AEE64F}"/>
              </a:ext>
            </a:extLst>
          </p:cNvPr>
          <p:cNvSpPr txBox="1"/>
          <p:nvPr/>
        </p:nvSpPr>
        <p:spPr>
          <a:xfrm>
            <a:off x="5543847" y="1777877"/>
            <a:ext cx="1627369"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قراءة / كتابة</a:t>
            </a:r>
          </a:p>
        </p:txBody>
      </p:sp>
      <p:pic>
        <p:nvPicPr>
          <p:cNvPr id="31" name="Image 30">
            <a:extLst>
              <a:ext uri="{FF2B5EF4-FFF2-40B4-BE49-F238E27FC236}">
                <a16:creationId xmlns:a16="http://schemas.microsoft.com/office/drawing/2014/main" xmlns="" id="{66CD9604-681A-C973-83E9-52E49D806A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292408" y="1961573"/>
            <a:ext cx="726603" cy="720000"/>
          </a:xfrm>
          <a:prstGeom prst="rect">
            <a:avLst/>
          </a:prstGeom>
        </p:spPr>
      </p:pic>
      <p:sp>
        <p:nvSpPr>
          <p:cNvPr id="2" name="Oval 80">
            <a:extLst>
              <a:ext uri="{FF2B5EF4-FFF2-40B4-BE49-F238E27FC236}">
                <a16:creationId xmlns:a16="http://schemas.microsoft.com/office/drawing/2014/main" xmlns="" id="{7449821F-2B5B-D240-22D7-6B3836C09F72}"/>
              </a:ext>
            </a:extLst>
          </p:cNvPr>
          <p:cNvSpPr>
            <a:spLocks noChangeAspect="1"/>
          </p:cNvSpPr>
          <p:nvPr/>
        </p:nvSpPr>
        <p:spPr>
          <a:xfrm>
            <a:off x="5480303" y="1050922"/>
            <a:ext cx="432000" cy="432000"/>
          </a:xfrm>
          <a:prstGeom prst="ellipse">
            <a:avLst/>
          </a:prstGeom>
          <a:solidFill>
            <a:srgbClr val="00AC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3</a:t>
            </a:r>
            <a:endParaRPr kumimoji="0" lang="fr-MA" sz="24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pic>
        <p:nvPicPr>
          <p:cNvPr id="3" name="Espace réservé pour une image  20">
            <a:extLst>
              <a:ext uri="{FF2B5EF4-FFF2-40B4-BE49-F238E27FC236}">
                <a16:creationId xmlns:a16="http://schemas.microsoft.com/office/drawing/2014/main" xmlns="" id="{5EB8C319-F9E2-FFB5-94FB-6D76DA1DD8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60" r="-7560"/>
          <a:stretch>
            <a:fillRect/>
          </a:stretch>
        </p:blipFill>
        <p:spPr>
          <a:xfrm>
            <a:off x="917323" y="1692924"/>
            <a:ext cx="731284" cy="731284"/>
          </a:xfrm>
          <a:prstGeom prst="rect">
            <a:avLst/>
          </a:prstGeom>
        </p:spPr>
      </p:pic>
    </p:spTree>
    <p:extLst>
      <p:ext uri="{BB962C8B-B14F-4D97-AF65-F5344CB8AC3E}">
        <p14:creationId xmlns:p14="http://schemas.microsoft.com/office/powerpoint/2010/main" val="865628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7" name="Titre 6"/>
          <p:cNvSpPr>
            <a:spLocks noGrp="1"/>
          </p:cNvSpPr>
          <p:nvPr>
            <p:ph type="title"/>
          </p:nvPr>
        </p:nvSpPr>
        <p:spPr/>
        <p:txBody>
          <a:bodyPr>
            <a:normAutofit/>
          </a:bodyPr>
          <a:lstStyle/>
          <a:p>
            <a:pPr lvl="0"/>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اليوم سنتعلم أيضا كيف نقرأ ونكتب حرف ال</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نون</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 مع التنوين.</a:t>
            </a:r>
            <a:endParaRPr lang="fr-FR" sz="2400" dirty="0">
              <a:solidFill>
                <a:schemeClr val="bg1">
                  <a:lumMod val="50000"/>
                </a:schemeClr>
              </a:solidFill>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xmlns="" id="{068C8E1C-DD54-AA4B-0F88-7D5BCC76005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43850" y="684213"/>
            <a:ext cx="900113" cy="900112"/>
          </a:xfrm>
        </p:spPr>
      </p:pic>
      <p:pic>
        <p:nvPicPr>
          <p:cNvPr id="3" name="Image 2">
            <a:extLst>
              <a:ext uri="{FF2B5EF4-FFF2-40B4-BE49-F238E27FC236}">
                <a16:creationId xmlns:a16="http://schemas.microsoft.com/office/drawing/2014/main" xmlns="" id="{CC66ADC8-9637-16B6-2469-68705E51EB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D8A1AFFA-9B02-606A-33FB-A2E88171A8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057210F8-6CA1-82C3-A1B4-3E88741CEC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D05CB77F-2FE0-3FB3-A50B-07D342C22B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260C47F2-E354-90D9-B9DB-AA81CF970AD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12" name="Rectangle 11">
            <a:extLst>
              <a:ext uri="{FF2B5EF4-FFF2-40B4-BE49-F238E27FC236}">
                <a16:creationId xmlns:a16="http://schemas.microsoft.com/office/drawing/2014/main" xmlns="" id="{D6CE4AA4-EA9C-D8A3-DE06-EF2FCB1A38A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6B7B8E5D-A615-520F-8CF9-9954B2EACF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936E60B9-A0E2-7538-9E56-C5BED98AB5E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2" name="Google Shape;2404;p107">
            <a:extLst>
              <a:ext uri="{FF2B5EF4-FFF2-40B4-BE49-F238E27FC236}">
                <a16:creationId xmlns:a16="http://schemas.microsoft.com/office/drawing/2014/main" xmlns="" id="{6AE28012-2032-315C-833D-63D21C80CE1E}"/>
              </a:ext>
            </a:extLst>
          </p:cNvPr>
          <p:cNvSpPr/>
          <p:nvPr/>
        </p:nvSpPr>
        <p:spPr>
          <a:xfrm>
            <a:off x="3155991" y="2202025"/>
            <a:ext cx="2832018" cy="3181739"/>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vert="wordArtVert" wrap="square" lIns="91425" tIns="45700" rIns="91425" bIns="396000" anchor="ctr" anchorCtr="0">
            <a:noAutofit/>
          </a:bodyPr>
          <a:lstStyle/>
          <a:p>
            <a:pPr marL="0" marR="0" lvl="0" indent="0" algn="ctr" rtl="0">
              <a:spcBef>
                <a:spcPts val="0"/>
              </a:spcBef>
              <a:spcAft>
                <a:spcPts val="0"/>
              </a:spcAft>
              <a:buNone/>
            </a:pPr>
            <a:r>
              <a:rPr lang="ar-MA" sz="23900" dirty="0">
                <a:solidFill>
                  <a:srgbClr val="434E7B"/>
                </a:solidFill>
                <a:latin typeface="Microsoft Uighur" panose="02000000000000000000" pitchFamily="2" charset="-78"/>
                <a:cs typeface="Microsoft Uighur" panose="02000000000000000000" pitchFamily="2" charset="-78"/>
                <a:sym typeface="Calibri"/>
              </a:rPr>
              <a:t>ن</a:t>
            </a:r>
            <a:endParaRPr sz="239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190959703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7" name="Titre 16"/>
          <p:cNvSpPr>
            <a:spLocks noGrp="1"/>
          </p:cNvSpPr>
          <p:nvPr>
            <p:ph type="title"/>
          </p:nvPr>
        </p:nvSpPr>
        <p:spPr/>
        <p:txBody>
          <a:bodyPr>
            <a:normAutofit/>
          </a:bodyPr>
          <a:lstStyle/>
          <a:p>
            <a:pPr marL="0" marR="0" lvl="0" indent="0" rtl="0">
              <a:spcBef>
                <a:spcPts val="0"/>
              </a:spcBef>
              <a:spcAft>
                <a:spcPts val="0"/>
              </a:spcAft>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 مع الإشارة بحركات اليد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xmlns="" id="{5DA97C0F-D4EA-6AAF-ECAD-58492B9FE1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6170B3A-7678-5A3B-6612-A79704E25A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B5340E5B-A564-925E-6C1F-45D30FAD96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BF994A87-67E3-B07A-3AAD-4C3F18A838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81AEE7E6-BC53-7BF6-18C8-7FCC4C6AE18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9" name="Rectangle 8">
            <a:extLst>
              <a:ext uri="{FF2B5EF4-FFF2-40B4-BE49-F238E27FC236}">
                <a16:creationId xmlns:a16="http://schemas.microsoft.com/office/drawing/2014/main" xmlns="" id="{99662A40-D243-164F-398B-6358EB57629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xmlns="" id="{5E329324-B6D3-3667-4EE8-A59BB9A12E4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xmlns="" id="{D99CF5CC-8AD0-40B1-5523-C7C3B09C866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2" name="Espace réservé pour une image  11" descr="Une image contenant illustration, Dessin animé, clipart, dessin humoristique&#10;&#10;Le contenu généré par l’IA peut être incorrect.">
            <a:extLst>
              <a:ext uri="{FF2B5EF4-FFF2-40B4-BE49-F238E27FC236}">
                <a16:creationId xmlns:a16="http://schemas.microsoft.com/office/drawing/2014/main" xmlns="" id="{EF3C7038-0D02-108C-4DD0-2C8D3B27767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grpSp>
        <p:nvGrpSpPr>
          <p:cNvPr id="8" name="Groupe 7">
            <a:extLst>
              <a:ext uri="{FF2B5EF4-FFF2-40B4-BE49-F238E27FC236}">
                <a16:creationId xmlns:a16="http://schemas.microsoft.com/office/drawing/2014/main" xmlns="" id="{4976F450-E665-F67D-33C9-F04D9021BEAB}"/>
              </a:ext>
            </a:extLst>
          </p:cNvPr>
          <p:cNvGrpSpPr/>
          <p:nvPr/>
        </p:nvGrpSpPr>
        <p:grpSpPr>
          <a:xfrm>
            <a:off x="2410584" y="2447811"/>
            <a:ext cx="4977874" cy="2705214"/>
            <a:chOff x="2808836" y="2302290"/>
            <a:chExt cx="4181369" cy="2272356"/>
          </a:xfrm>
        </p:grpSpPr>
        <p:sp>
          <p:nvSpPr>
            <p:cNvPr id="10" name="Rectangle : coins arrondis 9">
              <a:extLst>
                <a:ext uri="{FF2B5EF4-FFF2-40B4-BE49-F238E27FC236}">
                  <a16:creationId xmlns:a16="http://schemas.microsoft.com/office/drawing/2014/main" xmlns="" id="{5254855F-0770-C1FE-F750-0DCFFE462217}"/>
                </a:ext>
              </a:extLst>
            </p:cNvPr>
            <p:cNvSpPr/>
            <p:nvPr/>
          </p:nvSpPr>
          <p:spPr>
            <a:xfrm>
              <a:off x="6450412" y="3124235"/>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cs typeface="Microsoft Uighur" panose="02000000000000000000" pitchFamily="2" charset="-78"/>
                </a:rPr>
                <a:t>نـ</a:t>
              </a:r>
              <a:endParaRPr lang="fr-FR" sz="5400" b="1" dirty="0">
                <a:solidFill>
                  <a:srgbClr val="424D7C"/>
                </a:solidFill>
              </a:endParaRPr>
            </a:p>
          </p:txBody>
        </p:sp>
        <p:sp>
          <p:nvSpPr>
            <p:cNvPr id="11" name="Rectangle : coins arrondis 10">
              <a:extLst>
                <a:ext uri="{FF2B5EF4-FFF2-40B4-BE49-F238E27FC236}">
                  <a16:creationId xmlns:a16="http://schemas.microsoft.com/office/drawing/2014/main" xmlns="" id="{964DF1B0-014B-F6D1-F93B-C28548ECA91E}"/>
                </a:ext>
              </a:extLst>
            </p:cNvPr>
            <p:cNvSpPr/>
            <p:nvPr/>
          </p:nvSpPr>
          <p:spPr>
            <a:xfrm>
              <a:off x="4637317"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xmlns="" id="{0186B56A-3E3F-BA73-8127-A807EBBF03EB}"/>
                </a:ext>
              </a:extLst>
            </p:cNvPr>
            <p:cNvSpPr/>
            <p:nvPr/>
          </p:nvSpPr>
          <p:spPr>
            <a:xfrm>
              <a:off x="2808836"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ctr"/>
            <a:lstStyle/>
            <a:p>
              <a:pPr algn="ctr"/>
              <a:r>
                <a:rPr lang="ar-MA" sz="5400" b="1" dirty="0">
                  <a:solidFill>
                    <a:srgbClr val="424D7C"/>
                  </a:solidFill>
                  <a:cs typeface="Microsoft Uighur" panose="02000000000000000000" pitchFamily="2" charset="-78"/>
                </a:rPr>
                <a:t>نٍ</a:t>
              </a:r>
              <a:endParaRPr lang="fr-FR" sz="5400" b="1" dirty="0">
                <a:solidFill>
                  <a:srgbClr val="424D7C"/>
                </a:solidFill>
              </a:endParaRPr>
            </a:p>
          </p:txBody>
        </p:sp>
        <p:sp>
          <p:nvSpPr>
            <p:cNvPr id="15" name="Rectangle : coins arrondis 14">
              <a:extLst>
                <a:ext uri="{FF2B5EF4-FFF2-40B4-BE49-F238E27FC236}">
                  <a16:creationId xmlns:a16="http://schemas.microsoft.com/office/drawing/2014/main" xmlns="" id="{BC3144C3-C228-302E-1DD1-D2A3BC3BC929}"/>
                </a:ext>
              </a:extLst>
            </p:cNvPr>
            <p:cNvSpPr/>
            <p:nvPr/>
          </p:nvSpPr>
          <p:spPr>
            <a:xfrm>
              <a:off x="2808836" y="312423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5400" b="1" i="0" u="none" strike="noStrike" kern="0" cap="none" spc="0" normalizeH="0" baseline="0" noProof="0" dirty="0">
                  <a:ln>
                    <a:noFill/>
                  </a:ln>
                  <a:solidFill>
                    <a:srgbClr val="424D7C"/>
                  </a:solidFill>
                  <a:effectLst/>
                  <a:uLnTx/>
                  <a:uFillTx/>
                  <a:latin typeface="Calibri" panose="020F0502020204030204"/>
                  <a:ea typeface="+mn-ea"/>
                  <a:cs typeface="Microsoft Uighur" panose="02000000000000000000" pitchFamily="2" charset="-78"/>
                  <a:sym typeface="Arial"/>
                </a:rPr>
                <a:t>ن</a:t>
              </a:r>
              <a:endParaRPr kumimoji="0" lang="fr-FR" sz="5400" b="1" i="0" u="none" strike="noStrike" kern="0" cap="none" spc="0" normalizeH="0" baseline="0" noProof="0" dirty="0">
                <a:ln>
                  <a:noFill/>
                </a:ln>
                <a:solidFill>
                  <a:srgbClr val="424D7C"/>
                </a:solidFill>
                <a:effectLst/>
                <a:uLnTx/>
                <a:uFillTx/>
                <a:latin typeface="Calibri" panose="020F0502020204030204"/>
                <a:ea typeface="+mn-ea"/>
                <a:cs typeface="+mn-cs"/>
                <a:sym typeface="Arial"/>
              </a:endParaRPr>
            </a:p>
          </p:txBody>
        </p:sp>
        <p:sp>
          <p:nvSpPr>
            <p:cNvPr id="16" name="Rectangle : coins arrondis 15">
              <a:extLst>
                <a:ext uri="{FF2B5EF4-FFF2-40B4-BE49-F238E27FC236}">
                  <a16:creationId xmlns:a16="http://schemas.microsoft.com/office/drawing/2014/main" xmlns="" id="{F8FABD0A-180A-05F3-A45E-581702661C90}"/>
                </a:ext>
              </a:extLst>
            </p:cNvPr>
            <p:cNvSpPr/>
            <p:nvPr/>
          </p:nvSpPr>
          <p:spPr>
            <a:xfrm>
              <a:off x="4637317"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FF0000"/>
                  </a:solidFill>
                  <a:latin typeface="Microsoft Uighur" panose="02000000000000000000" pitchFamily="2" charset="-78"/>
                  <a:cs typeface="Microsoft Uighur" panose="02000000000000000000" pitchFamily="2" charset="-78"/>
                </a:rPr>
                <a:t>ً</a:t>
              </a:r>
            </a:p>
          </p:txBody>
        </p:sp>
        <p:sp>
          <p:nvSpPr>
            <p:cNvPr id="18" name="Rectangle : coins arrondis 17">
              <a:extLst>
                <a:ext uri="{FF2B5EF4-FFF2-40B4-BE49-F238E27FC236}">
                  <a16:creationId xmlns:a16="http://schemas.microsoft.com/office/drawing/2014/main" xmlns="" id="{3935255C-0CE0-9148-B476-1D46D6288213}"/>
                </a:ext>
              </a:extLst>
            </p:cNvPr>
            <p:cNvSpPr/>
            <p:nvPr/>
          </p:nvSpPr>
          <p:spPr>
            <a:xfrm>
              <a:off x="2808836"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cs typeface="Microsoft Uighur" panose="02000000000000000000" pitchFamily="2" charset="-78"/>
                </a:rPr>
                <a:t>ناً</a:t>
              </a:r>
              <a:endParaRPr lang="fr-FR" sz="4800" b="1" dirty="0">
                <a:solidFill>
                  <a:srgbClr val="424D7C"/>
                </a:solidFill>
              </a:endParaRPr>
            </a:p>
          </p:txBody>
        </p:sp>
        <p:cxnSp>
          <p:nvCxnSpPr>
            <p:cNvPr id="19" name="Connecteur droit avec flèche 18">
              <a:extLst>
                <a:ext uri="{FF2B5EF4-FFF2-40B4-BE49-F238E27FC236}">
                  <a16:creationId xmlns:a16="http://schemas.microsoft.com/office/drawing/2014/main" xmlns="" id="{18D8EC9E-B81F-B86B-784B-6DAD0A76F2BC}"/>
                </a:ext>
              </a:extLst>
            </p:cNvPr>
            <p:cNvCxnSpPr>
              <a:stCxn id="10" idx="1"/>
              <a:endCxn id="16" idx="3"/>
            </p:cNvCxnSpPr>
            <p:nvPr/>
          </p:nvCxnSpPr>
          <p:spPr>
            <a:xfrm flipH="1" flipV="1">
              <a:off x="5177110" y="2594678"/>
              <a:ext cx="1273302" cy="82194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xmlns="" id="{9ED31BF5-B6DC-E785-6663-4704509FDBF8}"/>
                </a:ext>
              </a:extLst>
            </p:cNvPr>
            <p:cNvCxnSpPr>
              <a:cxnSpLocks/>
              <a:stCxn id="10" idx="1"/>
            </p:cNvCxnSpPr>
            <p:nvPr/>
          </p:nvCxnSpPr>
          <p:spPr>
            <a:xfrm flipH="1">
              <a:off x="5177110" y="3416623"/>
              <a:ext cx="1273302" cy="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xmlns="" id="{13254781-F8BD-E012-C11D-0713957F33E8}"/>
                </a:ext>
              </a:extLst>
            </p:cNvPr>
            <p:cNvCxnSpPr>
              <a:stCxn id="10" idx="1"/>
              <a:endCxn id="11" idx="3"/>
            </p:cNvCxnSpPr>
            <p:nvPr/>
          </p:nvCxnSpPr>
          <p:spPr>
            <a:xfrm flipH="1">
              <a:off x="5177110" y="3416623"/>
              <a:ext cx="1273302" cy="865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xmlns="" id="{3665CB5C-39A8-E8BD-05A8-B4376E6B9428}"/>
                </a:ext>
              </a:extLst>
            </p:cNvPr>
            <p:cNvCxnSpPr>
              <a:stCxn id="11" idx="1"/>
              <a:endCxn id="13" idx="3"/>
            </p:cNvCxnSpPr>
            <p:nvPr/>
          </p:nvCxnSpPr>
          <p:spPr>
            <a:xfrm flipH="1">
              <a:off x="3348629" y="428225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xmlns="" id="{C377246B-30BA-C938-293A-79F71D6BD73C}"/>
                </a:ext>
              </a:extLst>
            </p:cNvPr>
            <p:cNvCxnSpPr>
              <a:cxnSpLocks/>
              <a:endCxn id="15" idx="3"/>
            </p:cNvCxnSpPr>
            <p:nvPr/>
          </p:nvCxnSpPr>
          <p:spPr>
            <a:xfrm flipH="1">
              <a:off x="3348629" y="341662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xmlns="" id="{82736FDD-3FB4-4782-ECE3-F5E8948FA4DA}"/>
                </a:ext>
              </a:extLst>
            </p:cNvPr>
            <p:cNvCxnSpPr>
              <a:stCxn id="16" idx="1"/>
              <a:endCxn id="18" idx="3"/>
            </p:cNvCxnSpPr>
            <p:nvPr/>
          </p:nvCxnSpPr>
          <p:spPr>
            <a:xfrm flipH="1">
              <a:off x="3348629" y="259467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 27" descr="Une image contenant conception&#10;&#10;Le contenu généré par l’IA peut être incorrect.">
              <a:extLst>
                <a:ext uri="{FF2B5EF4-FFF2-40B4-BE49-F238E27FC236}">
                  <a16:creationId xmlns:a16="http://schemas.microsoft.com/office/drawing/2014/main" xmlns="" id="{5DC2A9CC-A6D1-327C-E61D-1490AB36266F}"/>
                </a:ext>
              </a:extLst>
            </p:cNvPr>
            <p:cNvPicPr>
              <a:picLocks noChangeAspect="1"/>
            </p:cNvPicPr>
            <p:nvPr/>
          </p:nvPicPr>
          <p:blipFill>
            <a:blip r:embed="rId7" cstate="print">
              <a:extLst>
                <a:ext uri="{28A0092B-C50C-407E-A947-70E740481C1C}">
                  <a14:useLocalDpi xmlns:a14="http://schemas.microsoft.com/office/drawing/2010/main" val="0"/>
                </a:ext>
              </a:extLst>
            </a:blip>
            <a:srcRect t="26631"/>
            <a:stretch>
              <a:fillRect/>
            </a:stretch>
          </p:blipFill>
          <p:spPr>
            <a:xfrm>
              <a:off x="4671231" y="2467960"/>
              <a:ext cx="471964" cy="316954"/>
            </a:xfrm>
            <a:prstGeom prst="rect">
              <a:avLst/>
            </a:prstGeom>
          </p:spPr>
        </p:pic>
        <p:pic>
          <p:nvPicPr>
            <p:cNvPr id="29" name="Image 28" descr="Une image contenant logo, Graphique, symbole, conception&#10;&#10;Le contenu généré par l’IA peut être incorrect.">
              <a:extLst>
                <a:ext uri="{FF2B5EF4-FFF2-40B4-BE49-F238E27FC236}">
                  <a16:creationId xmlns:a16="http://schemas.microsoft.com/office/drawing/2014/main" xmlns="" id="{6424326F-C22A-BC4E-5683-7F3A0C1D3AA4}"/>
                </a:ext>
              </a:extLst>
            </p:cNvPr>
            <p:cNvPicPr>
              <a:picLocks noChangeAspect="1"/>
            </p:cNvPicPr>
            <p:nvPr/>
          </p:nvPicPr>
          <p:blipFill>
            <a:blip r:embed="rId8" cstate="print">
              <a:extLst>
                <a:ext uri="{28A0092B-C50C-407E-A947-70E740481C1C}">
                  <a14:useLocalDpi xmlns:a14="http://schemas.microsoft.com/office/drawing/2010/main" val="0"/>
                </a:ext>
              </a:extLst>
            </a:blip>
            <a:srcRect t="39908"/>
            <a:stretch>
              <a:fillRect/>
            </a:stretch>
          </p:blipFill>
          <p:spPr>
            <a:xfrm>
              <a:off x="4700872" y="4115787"/>
              <a:ext cx="412682" cy="297370"/>
            </a:xfrm>
            <a:prstGeom prst="rect">
              <a:avLst/>
            </a:prstGeom>
          </p:spPr>
        </p:pic>
      </p:grpSp>
      <p:pic>
        <p:nvPicPr>
          <p:cNvPr id="7" name="Image 6">
            <a:extLst>
              <a:ext uri="{FF2B5EF4-FFF2-40B4-BE49-F238E27FC236}">
                <a16:creationId xmlns:a16="http://schemas.microsoft.com/office/drawing/2014/main" xmlns="" id="{4DD91657-E5AE-2F05-BE9D-5700A1B6AC3B}"/>
              </a:ext>
            </a:extLst>
          </p:cNvPr>
          <p:cNvPicPr>
            <a:picLocks noChangeAspect="1"/>
          </p:cNvPicPr>
          <p:nvPr/>
        </p:nvPicPr>
        <p:blipFill>
          <a:blip r:embed="rId9"/>
          <a:stretch>
            <a:fillRect/>
          </a:stretch>
        </p:blipFill>
        <p:spPr>
          <a:xfrm>
            <a:off x="4503888" y="3393083"/>
            <a:ext cx="819237" cy="898248"/>
          </a:xfrm>
          <a:prstGeom prst="rect">
            <a:avLst/>
          </a:prstGeom>
        </p:spPr>
      </p:pic>
      <p:grpSp>
        <p:nvGrpSpPr>
          <p:cNvPr id="30" name="Groupe 29">
            <a:extLst>
              <a:ext uri="{FF2B5EF4-FFF2-40B4-BE49-F238E27FC236}">
                <a16:creationId xmlns:a16="http://schemas.microsoft.com/office/drawing/2014/main" xmlns="" id="{B6695018-9A6A-003C-AF00-5A749C9EFE1A}"/>
              </a:ext>
            </a:extLst>
          </p:cNvPr>
          <p:cNvGrpSpPr/>
          <p:nvPr/>
        </p:nvGrpSpPr>
        <p:grpSpPr>
          <a:xfrm>
            <a:off x="2626141" y="3548570"/>
            <a:ext cx="211503" cy="171850"/>
            <a:chOff x="7831964" y="3929121"/>
            <a:chExt cx="594306" cy="428930"/>
          </a:xfrm>
          <a:solidFill>
            <a:srgbClr val="434E7B"/>
          </a:solidFill>
        </p:grpSpPr>
        <p:pic>
          <p:nvPicPr>
            <p:cNvPr id="31" name="Graphique 30">
              <a:extLst>
                <a:ext uri="{FF2B5EF4-FFF2-40B4-BE49-F238E27FC236}">
                  <a16:creationId xmlns:a16="http://schemas.microsoft.com/office/drawing/2014/main" xmlns="" id="{C85B4972-8601-4057-1EF6-7BD1B79AA48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831964" y="3929121"/>
              <a:ext cx="336416" cy="428930"/>
            </a:xfrm>
            <a:prstGeom prst="rect">
              <a:avLst/>
            </a:prstGeom>
          </p:spPr>
        </p:pic>
        <p:pic>
          <p:nvPicPr>
            <p:cNvPr id="32" name="Graphique 31">
              <a:extLst>
                <a:ext uri="{FF2B5EF4-FFF2-40B4-BE49-F238E27FC236}">
                  <a16:creationId xmlns:a16="http://schemas.microsoft.com/office/drawing/2014/main" xmlns="" id="{9D4668D8-28C9-84C2-247D-A7603140CB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09955687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8D65886-0D1D-59EE-C729-97E4093A0CB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B5DBDA25-ABD4-68EC-5199-11E1C5F3B632}"/>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A4B4E955-FDE6-2101-F76A-9691EC020446}"/>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7" name="Titre 16">
            <a:extLst>
              <a:ext uri="{FF2B5EF4-FFF2-40B4-BE49-F238E27FC236}">
                <a16:creationId xmlns:a16="http://schemas.microsoft.com/office/drawing/2014/main" xmlns="" id="{B97314E7-35A6-56FD-BC62-8D15270B0209}"/>
              </a:ext>
            </a:extLst>
          </p:cNvPr>
          <p:cNvSpPr>
            <a:spLocks noGrp="1"/>
          </p:cNvSpPr>
          <p:nvPr>
            <p:ph type="title"/>
          </p:nvPr>
        </p:nvSpPr>
        <p:spPr/>
        <p:txBody>
          <a:bodyPr>
            <a:normAutofit/>
          </a:bodyPr>
          <a:lstStyle/>
          <a:p>
            <a:pPr marL="0" marR="0" lvl="0" indent="0" rtl="0">
              <a:spcBef>
                <a:spcPts val="0"/>
              </a:spcBef>
              <a:spcAft>
                <a:spcPts val="0"/>
              </a:spcAft>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4 منكم للقراءة.  صديقكم يقرأ وأنتم ترددون بعده</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xmlns="" id="{F7D5478A-A1BC-8954-7C11-AE72B9D879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8E1DACA-BB43-116E-AB21-3A77E12FCD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939AC181-9F64-9924-5617-5EEE90D1EA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609A6AA7-7AD1-88D3-2370-BB8F938F4C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B5A34094-2EB9-669E-4FEE-430AB42CD4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9" name="Rectangle 8">
            <a:extLst>
              <a:ext uri="{FF2B5EF4-FFF2-40B4-BE49-F238E27FC236}">
                <a16:creationId xmlns:a16="http://schemas.microsoft.com/office/drawing/2014/main" xmlns="" id="{52ADDD40-EF2A-A65C-1D04-F6BDA52050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xmlns="" id="{EBFF8A36-D4C2-8225-38E7-C8040AFB8EE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xmlns="" id="{9CC7E594-A841-8FAA-A3C2-4D9952E045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grpSp>
        <p:nvGrpSpPr>
          <p:cNvPr id="8" name="Groupe 7">
            <a:extLst>
              <a:ext uri="{FF2B5EF4-FFF2-40B4-BE49-F238E27FC236}">
                <a16:creationId xmlns:a16="http://schemas.microsoft.com/office/drawing/2014/main" xmlns="" id="{1CCB226A-0C48-18E3-EB2C-D4C6859D8FC6}"/>
              </a:ext>
            </a:extLst>
          </p:cNvPr>
          <p:cNvGrpSpPr/>
          <p:nvPr/>
        </p:nvGrpSpPr>
        <p:grpSpPr>
          <a:xfrm>
            <a:off x="2410584" y="2447811"/>
            <a:ext cx="4977874" cy="2705214"/>
            <a:chOff x="2808836" y="2302290"/>
            <a:chExt cx="4181369" cy="2272356"/>
          </a:xfrm>
        </p:grpSpPr>
        <p:sp>
          <p:nvSpPr>
            <p:cNvPr id="10" name="Rectangle : coins arrondis 9">
              <a:extLst>
                <a:ext uri="{FF2B5EF4-FFF2-40B4-BE49-F238E27FC236}">
                  <a16:creationId xmlns:a16="http://schemas.microsoft.com/office/drawing/2014/main" xmlns="" id="{EECA71EB-E0E1-4C2E-E445-F91647EFFE7C}"/>
                </a:ext>
              </a:extLst>
            </p:cNvPr>
            <p:cNvSpPr/>
            <p:nvPr/>
          </p:nvSpPr>
          <p:spPr>
            <a:xfrm>
              <a:off x="6450412" y="3124235"/>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cs typeface="Microsoft Uighur" panose="02000000000000000000" pitchFamily="2" charset="-78"/>
                </a:rPr>
                <a:t>نـ</a:t>
              </a:r>
              <a:endParaRPr lang="fr-FR" sz="5400" b="1" dirty="0">
                <a:solidFill>
                  <a:srgbClr val="424D7C"/>
                </a:solidFill>
              </a:endParaRPr>
            </a:p>
          </p:txBody>
        </p:sp>
        <p:sp>
          <p:nvSpPr>
            <p:cNvPr id="11" name="Rectangle : coins arrondis 10">
              <a:extLst>
                <a:ext uri="{FF2B5EF4-FFF2-40B4-BE49-F238E27FC236}">
                  <a16:creationId xmlns:a16="http://schemas.microsoft.com/office/drawing/2014/main" xmlns="" id="{7B9C4094-EF57-3FA6-95ED-9765715DD7B1}"/>
                </a:ext>
              </a:extLst>
            </p:cNvPr>
            <p:cNvSpPr/>
            <p:nvPr/>
          </p:nvSpPr>
          <p:spPr>
            <a:xfrm>
              <a:off x="4637317"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xmlns="" id="{7F2A7B5A-2699-65E3-CEEE-4E0D4C231707}"/>
                </a:ext>
              </a:extLst>
            </p:cNvPr>
            <p:cNvSpPr/>
            <p:nvPr/>
          </p:nvSpPr>
          <p:spPr>
            <a:xfrm>
              <a:off x="2808836"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ctr"/>
            <a:lstStyle/>
            <a:p>
              <a:pPr algn="ctr"/>
              <a:r>
                <a:rPr lang="ar-MA" sz="5400" b="1" dirty="0">
                  <a:solidFill>
                    <a:srgbClr val="424D7C"/>
                  </a:solidFill>
                  <a:cs typeface="Microsoft Uighur" panose="02000000000000000000" pitchFamily="2" charset="-78"/>
                </a:rPr>
                <a:t>نٍ</a:t>
              </a:r>
              <a:endParaRPr lang="fr-FR" sz="5400" b="1" dirty="0">
                <a:solidFill>
                  <a:srgbClr val="424D7C"/>
                </a:solidFill>
              </a:endParaRPr>
            </a:p>
          </p:txBody>
        </p:sp>
        <p:sp>
          <p:nvSpPr>
            <p:cNvPr id="15" name="Rectangle : coins arrondis 14">
              <a:extLst>
                <a:ext uri="{FF2B5EF4-FFF2-40B4-BE49-F238E27FC236}">
                  <a16:creationId xmlns:a16="http://schemas.microsoft.com/office/drawing/2014/main" xmlns="" id="{38B2FA99-63B8-9BD1-1E05-86443FC9A01F}"/>
                </a:ext>
              </a:extLst>
            </p:cNvPr>
            <p:cNvSpPr/>
            <p:nvPr/>
          </p:nvSpPr>
          <p:spPr>
            <a:xfrm>
              <a:off x="2808836" y="312423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cs typeface="Microsoft Uighur" panose="02000000000000000000" pitchFamily="2" charset="-78"/>
                </a:rPr>
                <a:t>ن</a:t>
              </a:r>
              <a:endParaRPr lang="fr-FR" sz="5400" b="1" dirty="0">
                <a:solidFill>
                  <a:srgbClr val="424D7C"/>
                </a:solidFill>
              </a:endParaRPr>
            </a:p>
          </p:txBody>
        </p:sp>
        <p:sp>
          <p:nvSpPr>
            <p:cNvPr id="16" name="Rectangle : coins arrondis 15">
              <a:extLst>
                <a:ext uri="{FF2B5EF4-FFF2-40B4-BE49-F238E27FC236}">
                  <a16:creationId xmlns:a16="http://schemas.microsoft.com/office/drawing/2014/main" xmlns="" id="{BC3A79C8-6E7A-BB5F-9F90-1F3F8DEF492F}"/>
                </a:ext>
              </a:extLst>
            </p:cNvPr>
            <p:cNvSpPr/>
            <p:nvPr/>
          </p:nvSpPr>
          <p:spPr>
            <a:xfrm>
              <a:off x="4637317"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FF0000"/>
                  </a:solidFill>
                  <a:latin typeface="Microsoft Uighur" panose="02000000000000000000" pitchFamily="2" charset="-78"/>
                  <a:cs typeface="Microsoft Uighur" panose="02000000000000000000" pitchFamily="2" charset="-78"/>
                </a:rPr>
                <a:t>ً</a:t>
              </a:r>
            </a:p>
          </p:txBody>
        </p:sp>
        <p:sp>
          <p:nvSpPr>
            <p:cNvPr id="18" name="Rectangle : coins arrondis 17">
              <a:extLst>
                <a:ext uri="{FF2B5EF4-FFF2-40B4-BE49-F238E27FC236}">
                  <a16:creationId xmlns:a16="http://schemas.microsoft.com/office/drawing/2014/main" xmlns="" id="{642DAED5-7EB4-B675-0018-D4E01BD95745}"/>
                </a:ext>
              </a:extLst>
            </p:cNvPr>
            <p:cNvSpPr/>
            <p:nvPr/>
          </p:nvSpPr>
          <p:spPr>
            <a:xfrm>
              <a:off x="2808836"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cs typeface="Microsoft Uighur" panose="02000000000000000000" pitchFamily="2" charset="-78"/>
                </a:rPr>
                <a:t>ناً</a:t>
              </a:r>
              <a:endParaRPr lang="fr-FR" sz="4800" b="1" dirty="0">
                <a:solidFill>
                  <a:srgbClr val="424D7C"/>
                </a:solidFill>
              </a:endParaRPr>
            </a:p>
          </p:txBody>
        </p:sp>
        <p:cxnSp>
          <p:nvCxnSpPr>
            <p:cNvPr id="19" name="Connecteur droit avec flèche 18">
              <a:extLst>
                <a:ext uri="{FF2B5EF4-FFF2-40B4-BE49-F238E27FC236}">
                  <a16:creationId xmlns:a16="http://schemas.microsoft.com/office/drawing/2014/main" xmlns="" id="{98DA1A16-95CC-6F05-0B9A-3FA94A94E497}"/>
                </a:ext>
              </a:extLst>
            </p:cNvPr>
            <p:cNvCxnSpPr>
              <a:cxnSpLocks/>
              <a:stCxn id="10" idx="1"/>
              <a:endCxn id="16" idx="3"/>
            </p:cNvCxnSpPr>
            <p:nvPr/>
          </p:nvCxnSpPr>
          <p:spPr>
            <a:xfrm flipH="1" flipV="1">
              <a:off x="5177110" y="2594678"/>
              <a:ext cx="1273302" cy="82194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xmlns="" id="{AEA7BE14-866C-9CCF-B4C5-CD35226F214D}"/>
                </a:ext>
              </a:extLst>
            </p:cNvPr>
            <p:cNvCxnSpPr>
              <a:cxnSpLocks/>
              <a:stCxn id="10" idx="1"/>
            </p:cNvCxnSpPr>
            <p:nvPr/>
          </p:nvCxnSpPr>
          <p:spPr>
            <a:xfrm flipH="1">
              <a:off x="5177110" y="3416623"/>
              <a:ext cx="1273302" cy="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xmlns="" id="{5DD113A7-4E62-6753-9922-689B04815CCB}"/>
                </a:ext>
              </a:extLst>
            </p:cNvPr>
            <p:cNvCxnSpPr>
              <a:cxnSpLocks/>
              <a:stCxn id="10" idx="1"/>
              <a:endCxn id="11" idx="3"/>
            </p:cNvCxnSpPr>
            <p:nvPr/>
          </p:nvCxnSpPr>
          <p:spPr>
            <a:xfrm flipH="1">
              <a:off x="5177110" y="3416623"/>
              <a:ext cx="1273302" cy="865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xmlns="" id="{05061883-CDB8-7E4A-9DE3-55D44F0DDCED}"/>
                </a:ext>
              </a:extLst>
            </p:cNvPr>
            <p:cNvCxnSpPr>
              <a:cxnSpLocks/>
              <a:stCxn id="11" idx="1"/>
              <a:endCxn id="13" idx="3"/>
            </p:cNvCxnSpPr>
            <p:nvPr/>
          </p:nvCxnSpPr>
          <p:spPr>
            <a:xfrm flipH="1">
              <a:off x="3348629" y="428225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xmlns="" id="{3A948EB1-CD14-8E19-F3D3-5248E993B0F4}"/>
                </a:ext>
              </a:extLst>
            </p:cNvPr>
            <p:cNvCxnSpPr>
              <a:cxnSpLocks/>
              <a:endCxn id="15" idx="3"/>
            </p:cNvCxnSpPr>
            <p:nvPr/>
          </p:nvCxnSpPr>
          <p:spPr>
            <a:xfrm flipH="1">
              <a:off x="3348629" y="341662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xmlns="" id="{91E49FD9-4337-62BA-F579-012545E45ABC}"/>
                </a:ext>
              </a:extLst>
            </p:cNvPr>
            <p:cNvCxnSpPr>
              <a:cxnSpLocks/>
              <a:stCxn id="16" idx="1"/>
              <a:endCxn id="18" idx="3"/>
            </p:cNvCxnSpPr>
            <p:nvPr/>
          </p:nvCxnSpPr>
          <p:spPr>
            <a:xfrm flipH="1">
              <a:off x="3348629" y="259467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 27" descr="Une image contenant conception&#10;&#10;Le contenu généré par l’IA peut être incorrect.">
              <a:extLst>
                <a:ext uri="{FF2B5EF4-FFF2-40B4-BE49-F238E27FC236}">
                  <a16:creationId xmlns:a16="http://schemas.microsoft.com/office/drawing/2014/main" xmlns="" id="{EF4252A2-D879-D05C-271D-F69FE92AAF29}"/>
                </a:ext>
              </a:extLst>
            </p:cNvPr>
            <p:cNvPicPr>
              <a:picLocks noChangeAspect="1"/>
            </p:cNvPicPr>
            <p:nvPr/>
          </p:nvPicPr>
          <p:blipFill>
            <a:blip r:embed="rId6" cstate="print">
              <a:extLst>
                <a:ext uri="{28A0092B-C50C-407E-A947-70E740481C1C}">
                  <a14:useLocalDpi xmlns:a14="http://schemas.microsoft.com/office/drawing/2010/main" val="0"/>
                </a:ext>
              </a:extLst>
            </a:blip>
            <a:srcRect t="26631"/>
            <a:stretch>
              <a:fillRect/>
            </a:stretch>
          </p:blipFill>
          <p:spPr>
            <a:xfrm>
              <a:off x="4671231" y="2467960"/>
              <a:ext cx="471964" cy="316954"/>
            </a:xfrm>
            <a:prstGeom prst="rect">
              <a:avLst/>
            </a:prstGeom>
          </p:spPr>
        </p:pic>
        <p:pic>
          <p:nvPicPr>
            <p:cNvPr id="29" name="Image 28" descr="Une image contenant logo, Graphique, symbole, conception&#10;&#10;Le contenu généré par l’IA peut être incorrect.">
              <a:extLst>
                <a:ext uri="{FF2B5EF4-FFF2-40B4-BE49-F238E27FC236}">
                  <a16:creationId xmlns:a16="http://schemas.microsoft.com/office/drawing/2014/main" xmlns="" id="{23B10E51-16FE-6A6F-4A32-FF2C7A2706A6}"/>
                </a:ext>
              </a:extLst>
            </p:cNvPr>
            <p:cNvPicPr>
              <a:picLocks noChangeAspect="1"/>
            </p:cNvPicPr>
            <p:nvPr/>
          </p:nvPicPr>
          <p:blipFill>
            <a:blip r:embed="rId7" cstate="print">
              <a:extLst>
                <a:ext uri="{28A0092B-C50C-407E-A947-70E740481C1C}">
                  <a14:useLocalDpi xmlns:a14="http://schemas.microsoft.com/office/drawing/2010/main" val="0"/>
                </a:ext>
              </a:extLst>
            </a:blip>
            <a:srcRect t="39908"/>
            <a:stretch>
              <a:fillRect/>
            </a:stretch>
          </p:blipFill>
          <p:spPr>
            <a:xfrm>
              <a:off x="4700872" y="4115787"/>
              <a:ext cx="412682" cy="297370"/>
            </a:xfrm>
            <a:prstGeom prst="rect">
              <a:avLst/>
            </a:prstGeom>
          </p:spPr>
        </p:pic>
      </p:grpSp>
      <p:pic>
        <p:nvPicPr>
          <p:cNvPr id="32" name="Espace réservé pour une image  31" descr="Une image contenant habits, illustration, Animation, sourire&#10;&#10;Le contenu généré par l’IA peut être incorrect.">
            <a:extLst>
              <a:ext uri="{FF2B5EF4-FFF2-40B4-BE49-F238E27FC236}">
                <a16:creationId xmlns:a16="http://schemas.microsoft.com/office/drawing/2014/main" xmlns="" id="{49159258-0425-B365-0B99-2DEFB5E593E4}"/>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a:stretch>
            <a:fillRect/>
          </a:stretch>
        </p:blipFill>
        <p:spPr/>
      </p:pic>
      <p:pic>
        <p:nvPicPr>
          <p:cNvPr id="7" name="Image 6">
            <a:extLst>
              <a:ext uri="{FF2B5EF4-FFF2-40B4-BE49-F238E27FC236}">
                <a16:creationId xmlns:a16="http://schemas.microsoft.com/office/drawing/2014/main" xmlns="" id="{720BD3E8-B723-7E08-04D7-4C2D5DC163FE}"/>
              </a:ext>
            </a:extLst>
          </p:cNvPr>
          <p:cNvPicPr>
            <a:picLocks noChangeAspect="1"/>
          </p:cNvPicPr>
          <p:nvPr/>
        </p:nvPicPr>
        <p:blipFill>
          <a:blip r:embed="rId9"/>
          <a:stretch>
            <a:fillRect/>
          </a:stretch>
        </p:blipFill>
        <p:spPr>
          <a:xfrm>
            <a:off x="4503888" y="3393083"/>
            <a:ext cx="819237" cy="898248"/>
          </a:xfrm>
          <a:prstGeom prst="rect">
            <a:avLst/>
          </a:prstGeom>
        </p:spPr>
      </p:pic>
      <p:grpSp>
        <p:nvGrpSpPr>
          <p:cNvPr id="12" name="Groupe 11">
            <a:extLst>
              <a:ext uri="{FF2B5EF4-FFF2-40B4-BE49-F238E27FC236}">
                <a16:creationId xmlns:a16="http://schemas.microsoft.com/office/drawing/2014/main" xmlns="" id="{31A113E2-85DF-49A7-F08D-2F90001726D7}"/>
              </a:ext>
            </a:extLst>
          </p:cNvPr>
          <p:cNvGrpSpPr/>
          <p:nvPr/>
        </p:nvGrpSpPr>
        <p:grpSpPr>
          <a:xfrm>
            <a:off x="2632923" y="3478340"/>
            <a:ext cx="197940" cy="171850"/>
            <a:chOff x="7831964" y="3929121"/>
            <a:chExt cx="594306" cy="428930"/>
          </a:xfrm>
          <a:solidFill>
            <a:srgbClr val="434E7B"/>
          </a:solidFill>
        </p:grpSpPr>
        <p:pic>
          <p:nvPicPr>
            <p:cNvPr id="30" name="Graphique 29">
              <a:extLst>
                <a:ext uri="{FF2B5EF4-FFF2-40B4-BE49-F238E27FC236}">
                  <a16:creationId xmlns:a16="http://schemas.microsoft.com/office/drawing/2014/main" xmlns="" id="{128F6F88-4CA8-4484-6C29-8D243972B15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831964" y="3929121"/>
              <a:ext cx="336416" cy="428930"/>
            </a:xfrm>
            <a:prstGeom prst="rect">
              <a:avLst/>
            </a:prstGeom>
          </p:spPr>
        </p:pic>
        <p:pic>
          <p:nvPicPr>
            <p:cNvPr id="31" name="Graphique 30">
              <a:extLst>
                <a:ext uri="{FF2B5EF4-FFF2-40B4-BE49-F238E27FC236}">
                  <a16:creationId xmlns:a16="http://schemas.microsoft.com/office/drawing/2014/main" xmlns="" id="{8E3B68AB-BBD5-89BC-BED4-BD92A4B0556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62225082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30A4183-0B4A-CD14-9A6F-B7820CC93D6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B894A8EE-166F-D6AA-972E-C58EC8B010FC}"/>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B988120C-13BE-8807-2D37-590ED8BD7704}"/>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9339DDBB-896D-B508-1E02-750EE40B16A7}"/>
              </a:ext>
            </a:extLst>
          </p:cNvPr>
          <p:cNvSpPr>
            <a:spLocks noGrp="1"/>
          </p:cNvSpPr>
          <p:nvPr>
            <p:ph type="title"/>
          </p:nvPr>
        </p:nvSpPr>
        <p:spPr>
          <a:xfrm>
            <a:off x="675164" y="908942"/>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أقــــــرأ. تابعوا معي</a:t>
            </a:r>
            <a:r>
              <a:rPr lang="ar-MA" sz="2400" i="1" dirty="0">
                <a:solidFill>
                  <a:schemeClr val="bg1">
                    <a:lumMod val="65000"/>
                  </a:schemeClr>
                </a:solidFill>
                <a:latin typeface="Microsoft Uighur" panose="02000000000000000000" pitchFamily="2" charset="-78"/>
                <a:cs typeface="Microsoft Uighur" panose="02000000000000000000" pitchFamily="2" charset="-78"/>
              </a:rPr>
              <a:t/>
            </a:r>
            <a:br>
              <a:rPr lang="ar-MA" sz="2400" i="1" dirty="0">
                <a:solidFill>
                  <a:schemeClr val="bg1">
                    <a:lumMod val="65000"/>
                  </a:schemeClr>
                </a:solidFill>
                <a:latin typeface="Microsoft Uighur" panose="02000000000000000000" pitchFamily="2" charset="-78"/>
                <a:cs typeface="Microsoft Uighur" panose="02000000000000000000" pitchFamily="2" charset="-78"/>
              </a:rPr>
            </a:br>
            <a:endParaRPr lang="fr-FR" sz="2400" dirty="0"/>
          </a:p>
        </p:txBody>
      </p:sp>
      <p:pic>
        <p:nvPicPr>
          <p:cNvPr id="2" name="Image 1">
            <a:extLst>
              <a:ext uri="{FF2B5EF4-FFF2-40B4-BE49-F238E27FC236}">
                <a16:creationId xmlns:a16="http://schemas.microsoft.com/office/drawing/2014/main" xmlns="" id="{DB1D37C5-3729-2E0C-623B-72627B1DB9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82AACC7-DB1A-0262-5508-62C6B66AAA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14E81485-18C4-408F-AAFF-634097BA78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10B02016-52EA-6ED3-E95E-F9D4232787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61DB57D9-0798-8D21-7B2E-31E620105F7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5CF6EF12-9900-1344-9332-CE60659449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77CF7305-1B9A-2B54-66EC-AEA9A7094A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C4F523B7-743E-32D6-1586-33B40495F71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9" name="Espace réservé pour une image  18">
            <a:extLst>
              <a:ext uri="{FF2B5EF4-FFF2-40B4-BE49-F238E27FC236}">
                <a16:creationId xmlns:a16="http://schemas.microsoft.com/office/drawing/2014/main" xmlns="" id="{B2D3350B-3D9B-DBD7-0946-CDCB9DF58BAD}"/>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3" name="Image 12" descr="Une image contenant capture d’écran, nombre, Police, typographie&#10;&#10;Le contenu généré par l’IA peut être incorrect.">
            <a:extLst>
              <a:ext uri="{FF2B5EF4-FFF2-40B4-BE49-F238E27FC236}">
                <a16:creationId xmlns:a16="http://schemas.microsoft.com/office/drawing/2014/main" xmlns="" id="{0448A4BF-3A87-BD76-215A-77597F1660D9}"/>
              </a:ext>
            </a:extLst>
          </p:cNvPr>
          <p:cNvPicPr>
            <a:picLocks noChangeAspect="1"/>
          </p:cNvPicPr>
          <p:nvPr/>
        </p:nvPicPr>
        <p:blipFill>
          <a:blip r:embed="rId7"/>
          <a:stretch>
            <a:fillRect/>
          </a:stretch>
        </p:blipFill>
        <p:spPr>
          <a:xfrm>
            <a:off x="715472" y="2724540"/>
            <a:ext cx="7713056" cy="1796518"/>
          </a:xfrm>
          <a:prstGeom prst="rect">
            <a:avLst/>
          </a:prstGeom>
        </p:spPr>
      </p:pic>
    </p:spTree>
    <p:extLst>
      <p:ext uri="{BB962C8B-B14F-4D97-AF65-F5344CB8AC3E}">
        <p14:creationId xmlns:p14="http://schemas.microsoft.com/office/powerpoint/2010/main" val="3984656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10" name="Titre 9"/>
          <p:cNvSpPr>
            <a:spLocks noGrp="1"/>
          </p:cNvSpPr>
          <p:nvPr>
            <p:ph type="title"/>
          </p:nvPr>
        </p:nvSpPr>
        <p:spPr/>
        <p:txBody>
          <a:bodyPr>
            <a:normAutofit/>
          </a:bodyPr>
          <a:lstStyle/>
          <a:p>
            <a:pPr lvl="0"/>
            <a:r>
              <a:rPr lang="ar-S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سنمر الآن للحكاية. هل أنتم مستعدون؟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Espace réservé pour une image  3" descr="Une image contenant illustration, Dessin animé, clipart, dessin humoristique&#10;&#10;Le contenu généré par l’IA peut être incorrect.">
            <a:extLst>
              <a:ext uri="{FF2B5EF4-FFF2-40B4-BE49-F238E27FC236}">
                <a16:creationId xmlns:a16="http://schemas.microsoft.com/office/drawing/2014/main" xmlns="" id="{953B8108-A975-73FA-2886-7EEB807C1C4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46149" y="720187"/>
            <a:ext cx="808576" cy="808576"/>
          </a:xfrm>
        </p:spPr>
      </p:pic>
      <p:pic>
        <p:nvPicPr>
          <p:cNvPr id="6" name="Espace réservé pour une image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2" b="22"/>
          <a:stretch>
            <a:fillRect/>
          </a:stretch>
        </p:blipFill>
        <p:spPr>
          <a:xfrm>
            <a:off x="1696902" y="2189183"/>
            <a:ext cx="5400000" cy="3600000"/>
          </a:xfrm>
        </p:spPr>
      </p:pic>
      <p:sp>
        <p:nvSpPr>
          <p:cNvPr id="22" name="Rectangle 21">
            <a:extLst>
              <a:ext uri="{FF2B5EF4-FFF2-40B4-BE49-F238E27FC236}">
                <a16:creationId xmlns:a16="http://schemas.microsoft.com/office/drawing/2014/main" xmlns="" id="{57DB4EC7-0BBC-1CEA-3713-C3B3930F2D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الدرس</a:t>
            </a:r>
          </a:p>
        </p:txBody>
      </p:sp>
      <p:sp>
        <p:nvSpPr>
          <p:cNvPr id="23" name="Rectangle 22">
            <a:extLst>
              <a:ext uri="{FF2B5EF4-FFF2-40B4-BE49-F238E27FC236}">
                <a16:creationId xmlns:a16="http://schemas.microsoft.com/office/drawing/2014/main" xmlns="" id="{9AD02063-AB46-C94B-6AE0-DCF3A0451BE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xmlns="" id="{4B077997-3C7F-ADC9-26BE-1B5C9E33C4F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5" name="Rectangle 24">
            <a:extLst>
              <a:ext uri="{FF2B5EF4-FFF2-40B4-BE49-F238E27FC236}">
                <a16:creationId xmlns:a16="http://schemas.microsoft.com/office/drawing/2014/main" xmlns="" id="{3279A215-9BC0-16D6-E926-6960A9CDA47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7" name="Google Shape;88;p130">
            <a:extLst>
              <a:ext uri="{FF2B5EF4-FFF2-40B4-BE49-F238E27FC236}">
                <a16:creationId xmlns:a16="http://schemas.microsoft.com/office/drawing/2014/main" xmlns="" id="{F6EFE1B1-1B46-8A7A-D488-883A733D4EF5}"/>
              </a:ext>
            </a:extLst>
          </p:cNvPr>
          <p:cNvPicPr preferRelativeResize="0"/>
          <p:nvPr/>
        </p:nvPicPr>
        <p:blipFill rotWithShape="1">
          <a:blip r:embed="rId4">
            <a:alphaModFix amt="20000"/>
          </a:blip>
          <a:srcRect/>
          <a:stretch/>
        </p:blipFill>
        <p:spPr>
          <a:xfrm>
            <a:off x="4018243" y="136738"/>
            <a:ext cx="278069" cy="278069"/>
          </a:xfrm>
          <a:prstGeom prst="rect">
            <a:avLst/>
          </a:prstGeom>
          <a:noFill/>
          <a:ln>
            <a:noFill/>
          </a:ln>
        </p:spPr>
      </p:pic>
      <p:pic>
        <p:nvPicPr>
          <p:cNvPr id="28" name="Google Shape;89;p130">
            <a:extLst>
              <a:ext uri="{FF2B5EF4-FFF2-40B4-BE49-F238E27FC236}">
                <a16:creationId xmlns:a16="http://schemas.microsoft.com/office/drawing/2014/main" xmlns="" id="{3C4169A3-E65F-2452-BCCB-E4ABC547EE23}"/>
              </a:ext>
            </a:extLst>
          </p:cNvPr>
          <p:cNvPicPr preferRelativeResize="0"/>
          <p:nvPr/>
        </p:nvPicPr>
        <p:blipFill rotWithShape="1">
          <a:blip r:embed="rId5">
            <a:alphaModFix amt="20000"/>
          </a:blip>
          <a:srcRect/>
          <a:stretch/>
        </p:blipFill>
        <p:spPr>
          <a:xfrm>
            <a:off x="2112812" y="136738"/>
            <a:ext cx="278069" cy="278069"/>
          </a:xfrm>
          <a:prstGeom prst="rect">
            <a:avLst/>
          </a:prstGeom>
          <a:noFill/>
          <a:ln>
            <a:noFill/>
          </a:ln>
        </p:spPr>
      </p:pic>
      <p:pic>
        <p:nvPicPr>
          <p:cNvPr id="29" name="Google Shape;86;p130">
            <a:extLst>
              <a:ext uri="{FF2B5EF4-FFF2-40B4-BE49-F238E27FC236}">
                <a16:creationId xmlns:a16="http://schemas.microsoft.com/office/drawing/2014/main" xmlns="" id="{B482B307-A4E5-923A-965C-85378F4034D9}"/>
              </a:ext>
            </a:extLst>
          </p:cNvPr>
          <p:cNvPicPr preferRelativeResize="0"/>
          <p:nvPr/>
        </p:nvPicPr>
        <p:blipFill rotWithShape="1">
          <a:blip r:embed="rId6">
            <a:alphaModFix amt="20000"/>
          </a:blip>
          <a:srcRect/>
          <a:stretch/>
        </p:blipFill>
        <p:spPr>
          <a:xfrm>
            <a:off x="7849163" y="136738"/>
            <a:ext cx="278069" cy="278069"/>
          </a:xfrm>
          <a:prstGeom prst="rect">
            <a:avLst/>
          </a:prstGeom>
          <a:noFill/>
          <a:ln>
            <a:noFill/>
          </a:ln>
        </p:spPr>
      </p:pic>
      <p:pic>
        <p:nvPicPr>
          <p:cNvPr id="30" name="Google Shape;87;p130">
            <a:extLst>
              <a:ext uri="{FF2B5EF4-FFF2-40B4-BE49-F238E27FC236}">
                <a16:creationId xmlns:a16="http://schemas.microsoft.com/office/drawing/2014/main" xmlns="" id="{3751ECA1-E88C-D778-3686-BCA678C4043C}"/>
              </a:ext>
            </a:extLst>
          </p:cNvPr>
          <p:cNvPicPr preferRelativeResize="0"/>
          <p:nvPr/>
        </p:nvPicPr>
        <p:blipFill rotWithShape="1">
          <a:blip r:embed="rId7">
            <a:alphaModFix/>
          </a:blip>
          <a:srcRect/>
          <a:stretch/>
        </p:blipFill>
        <p:spPr>
          <a:xfrm>
            <a:off x="6060680" y="136738"/>
            <a:ext cx="278069" cy="278069"/>
          </a:xfrm>
          <a:prstGeom prst="rect">
            <a:avLst/>
          </a:prstGeom>
          <a:noFill/>
          <a:ln>
            <a:noFill/>
          </a:ln>
        </p:spPr>
      </p:pic>
    </p:spTree>
    <p:extLst>
      <p:ext uri="{BB962C8B-B14F-4D97-AF65-F5344CB8AC3E}">
        <p14:creationId xmlns:p14="http://schemas.microsoft.com/office/powerpoint/2010/main" val="2555862610"/>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B9513B-1A63-B979-8CBA-436481174CF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F2BA380E-FD3D-D668-9D56-A1C67D541B7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999CE570-E19F-258D-DF3E-9EF06BB13EAB}"/>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57325622-E538-BA65-A3EA-1C291118AA35}"/>
              </a:ext>
            </a:extLst>
          </p:cNvPr>
          <p:cNvSpPr>
            <a:spLocks noGrp="1"/>
          </p:cNvSpPr>
          <p:nvPr>
            <p:ph type="title"/>
          </p:nvPr>
        </p:nvSpPr>
        <p:spPr>
          <a:xfrm>
            <a:off x="710775" y="746942"/>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b="1"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lang="fr-FR" sz="2400" i="1" dirty="0"/>
          </a:p>
        </p:txBody>
      </p:sp>
      <p:pic>
        <p:nvPicPr>
          <p:cNvPr id="2" name="Image 1">
            <a:extLst>
              <a:ext uri="{FF2B5EF4-FFF2-40B4-BE49-F238E27FC236}">
                <a16:creationId xmlns:a16="http://schemas.microsoft.com/office/drawing/2014/main" xmlns="" id="{E5A78A04-47FD-7C3A-F86B-E626334837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E8B357F-7CBB-31CA-CC60-790E1B68BE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69F96CF4-334F-2D2F-5539-F009AA018E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DC102E77-3240-2A9F-F08F-41E44DDD4E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0CB9CC03-D8F8-AF21-E22C-AE6093E19C1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E0145159-B199-BDDB-6EBB-0DB1B78E74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8552EAE0-186B-A97E-E58A-226358A789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CA89CB30-7F0A-7D23-94FB-014774A1699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7" name="Espace réservé pour une image  16" descr="Une image contenant habits, illustration, Animation, sourire&#10;&#10;Le contenu généré par l’IA peut être incorrect.">
            <a:extLst>
              <a:ext uri="{FF2B5EF4-FFF2-40B4-BE49-F238E27FC236}">
                <a16:creationId xmlns:a16="http://schemas.microsoft.com/office/drawing/2014/main" xmlns="" id="{E0044B0A-4910-C82E-B36C-477A923C267E}"/>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0" name="Image 9" descr="Une image contenant capture d’écran, nombre, Police, typographie&#10;&#10;Le contenu généré par l’IA peut être incorrect.">
            <a:extLst>
              <a:ext uri="{FF2B5EF4-FFF2-40B4-BE49-F238E27FC236}">
                <a16:creationId xmlns:a16="http://schemas.microsoft.com/office/drawing/2014/main" xmlns="" id="{FDE39342-919C-55FD-78DC-6B04E38640BE}"/>
              </a:ext>
            </a:extLst>
          </p:cNvPr>
          <p:cNvPicPr>
            <a:picLocks noChangeAspect="1"/>
          </p:cNvPicPr>
          <p:nvPr/>
        </p:nvPicPr>
        <p:blipFill>
          <a:blip r:embed="rId7"/>
          <a:stretch>
            <a:fillRect/>
          </a:stretch>
        </p:blipFill>
        <p:spPr>
          <a:xfrm>
            <a:off x="715472" y="3946851"/>
            <a:ext cx="7713056" cy="1796518"/>
          </a:xfrm>
          <a:prstGeom prst="rect">
            <a:avLst/>
          </a:prstGeom>
        </p:spPr>
      </p:pic>
    </p:spTree>
    <p:extLst>
      <p:ext uri="{BB962C8B-B14F-4D97-AF65-F5344CB8AC3E}">
        <p14:creationId xmlns:p14="http://schemas.microsoft.com/office/powerpoint/2010/main" val="204869528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8EF14F-154E-5E8B-1C60-E4318EA80D8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19E090DD-CD09-841C-367A-72FEFDE32EDF}"/>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4" name="Rectangle 33">
            <a:extLst>
              <a:ext uri="{FF2B5EF4-FFF2-40B4-BE49-F238E27FC236}">
                <a16:creationId xmlns:a16="http://schemas.microsoft.com/office/drawing/2014/main" xmlns="" id="{E1FAD2F3-5D50-9953-5315-2DEC547195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sym typeface="Arial"/>
            </a:endParaRPr>
          </a:p>
        </p:txBody>
      </p:sp>
      <p:sp>
        <p:nvSpPr>
          <p:cNvPr id="13" name="Titre 12">
            <a:extLst>
              <a:ext uri="{FF2B5EF4-FFF2-40B4-BE49-F238E27FC236}">
                <a16:creationId xmlns:a16="http://schemas.microsoft.com/office/drawing/2014/main" xmlns="" id="{78E75906-5F9B-840A-9F17-36831129561B}"/>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سأقرأ كلمات زائفة</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xmlns="" id="{54914409-EAAC-8EC2-0328-88E2B4FAD1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4A981957-19C7-7475-B519-E054E50831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25E99DD5-8B3E-D022-3024-E78FDFC7AF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C35F7F5A-C704-E0E7-63F9-995CF49236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B9F46152-676D-1AD8-FF52-DB807B73B65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8" name="Rectangle 7">
            <a:extLst>
              <a:ext uri="{FF2B5EF4-FFF2-40B4-BE49-F238E27FC236}">
                <a16:creationId xmlns:a16="http://schemas.microsoft.com/office/drawing/2014/main" xmlns="" id="{87646F62-D696-0F53-8FE4-87C4C23269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9" name="Rectangle 8">
            <a:extLst>
              <a:ext uri="{FF2B5EF4-FFF2-40B4-BE49-F238E27FC236}">
                <a16:creationId xmlns:a16="http://schemas.microsoft.com/office/drawing/2014/main" xmlns="" id="{112665C7-B147-56C6-78C9-279263A84A7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10" name="Rectangle 9">
            <a:extLst>
              <a:ext uri="{FF2B5EF4-FFF2-40B4-BE49-F238E27FC236}">
                <a16:creationId xmlns:a16="http://schemas.microsoft.com/office/drawing/2014/main" xmlns="" id="{3A6D4BEB-96E0-81CF-69DB-F9141C5A214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قراءة/ كتابة</a:t>
            </a:r>
          </a:p>
        </p:txBody>
      </p:sp>
      <p:pic>
        <p:nvPicPr>
          <p:cNvPr id="15" name="Espace réservé pour une image  14">
            <a:extLst>
              <a:ext uri="{FF2B5EF4-FFF2-40B4-BE49-F238E27FC236}">
                <a16:creationId xmlns:a16="http://schemas.microsoft.com/office/drawing/2014/main" xmlns="" id="{352EB840-1D52-E263-A18B-B949747D7546}"/>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2" name="Image 11" descr="Une image contenant Police, blanc&#10;&#10;Le contenu généré par l’IA peut être incorrect.">
            <a:extLst>
              <a:ext uri="{FF2B5EF4-FFF2-40B4-BE49-F238E27FC236}">
                <a16:creationId xmlns:a16="http://schemas.microsoft.com/office/drawing/2014/main" xmlns="" id="{41D0489B-41C8-9E7A-0B82-0B4159E43F1D}"/>
              </a:ext>
            </a:extLst>
          </p:cNvPr>
          <p:cNvPicPr>
            <a:picLocks noChangeAspect="1"/>
          </p:cNvPicPr>
          <p:nvPr/>
        </p:nvPicPr>
        <p:blipFill>
          <a:blip r:embed="rId7"/>
          <a:stretch>
            <a:fillRect/>
          </a:stretch>
        </p:blipFill>
        <p:spPr>
          <a:xfrm>
            <a:off x="1290966" y="2770648"/>
            <a:ext cx="6562068" cy="946352"/>
          </a:xfrm>
          <a:prstGeom prst="rect">
            <a:avLst/>
          </a:prstGeom>
        </p:spPr>
      </p:pic>
      <p:pic>
        <p:nvPicPr>
          <p:cNvPr id="17" name="Image 16" descr="Une image contenant Police, Graphique, blanc, conception&#10;&#10;Le contenu généré par l’IA peut être incorrect.">
            <a:extLst>
              <a:ext uri="{FF2B5EF4-FFF2-40B4-BE49-F238E27FC236}">
                <a16:creationId xmlns:a16="http://schemas.microsoft.com/office/drawing/2014/main" xmlns="" id="{163802B2-5AA7-133E-C713-59241D110C04}"/>
              </a:ext>
            </a:extLst>
          </p:cNvPr>
          <p:cNvPicPr>
            <a:picLocks noChangeAspect="1"/>
          </p:cNvPicPr>
          <p:nvPr/>
        </p:nvPicPr>
        <p:blipFill>
          <a:blip r:embed="rId8"/>
          <a:stretch>
            <a:fillRect/>
          </a:stretch>
        </p:blipFill>
        <p:spPr>
          <a:xfrm>
            <a:off x="2107559" y="4016737"/>
            <a:ext cx="4832861" cy="921519"/>
          </a:xfrm>
          <a:prstGeom prst="rect">
            <a:avLst/>
          </a:prstGeom>
        </p:spPr>
      </p:pic>
    </p:spTree>
    <p:extLst>
      <p:ext uri="{BB962C8B-B14F-4D97-AF65-F5344CB8AC3E}">
        <p14:creationId xmlns:p14="http://schemas.microsoft.com/office/powerpoint/2010/main" val="295874672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46EB39-AE56-DB1B-42FA-FE853DD90399}"/>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E5EC3E45-CDEA-45A6-9AAC-1F8F1754C16C}"/>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4" name="Rectangle 33">
            <a:extLst>
              <a:ext uri="{FF2B5EF4-FFF2-40B4-BE49-F238E27FC236}">
                <a16:creationId xmlns:a16="http://schemas.microsoft.com/office/drawing/2014/main" xmlns="" id="{BFD7975B-8116-F34C-3FA4-3E804FAC3D5C}"/>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sym typeface="Arial"/>
            </a:endParaRPr>
          </a:p>
        </p:txBody>
      </p:sp>
      <p:sp>
        <p:nvSpPr>
          <p:cNvPr id="13" name="Titre 12">
            <a:extLst>
              <a:ext uri="{FF2B5EF4-FFF2-40B4-BE49-F238E27FC236}">
                <a16:creationId xmlns:a16="http://schemas.microsoft.com/office/drawing/2014/main" xmlns="" id="{667825B4-71AD-B3BB-777B-A1338D35DCAC}"/>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5 من بينكم لقراءة هذه الكلمات الزائفة</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xmlns="" id="{E58F444A-A4EE-DD41-FC18-9C5621C993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2023FF05-F253-F2F7-C066-002D490D07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A1EFA6F0-6B86-6B90-8169-85910EBAE5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9DAB9C45-F5FB-257D-BFE1-84B07D0DD6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6E8A070A-B029-EEC1-FB52-9B1C77B393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8" name="Rectangle 7">
            <a:extLst>
              <a:ext uri="{FF2B5EF4-FFF2-40B4-BE49-F238E27FC236}">
                <a16:creationId xmlns:a16="http://schemas.microsoft.com/office/drawing/2014/main" xmlns="" id="{F53CEAA5-386C-930F-C424-72EF5048CC2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9" name="Rectangle 8">
            <a:extLst>
              <a:ext uri="{FF2B5EF4-FFF2-40B4-BE49-F238E27FC236}">
                <a16:creationId xmlns:a16="http://schemas.microsoft.com/office/drawing/2014/main" xmlns="" id="{CBF25B41-8A78-39FB-DEE5-B7C81465B12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10" name="Rectangle 9">
            <a:extLst>
              <a:ext uri="{FF2B5EF4-FFF2-40B4-BE49-F238E27FC236}">
                <a16:creationId xmlns:a16="http://schemas.microsoft.com/office/drawing/2014/main" xmlns="" id="{5AB433C0-87A7-0D55-CA41-8E97B3E75F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قراءة/ كتابة</a:t>
            </a:r>
          </a:p>
        </p:txBody>
      </p:sp>
      <p:pic>
        <p:nvPicPr>
          <p:cNvPr id="44" name="Espace réservé pour une image  43" descr="Une image contenant habits, illustration, Animation, sourire&#10;&#10;Le contenu généré par l’IA peut être incorrect.">
            <a:extLst>
              <a:ext uri="{FF2B5EF4-FFF2-40B4-BE49-F238E27FC236}">
                <a16:creationId xmlns:a16="http://schemas.microsoft.com/office/drawing/2014/main" xmlns="" id="{72CDC254-2E07-7A87-05F8-33B846F4CF60}"/>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2" name="Image 1" descr="Une image contenant Police, blanc&#10;&#10;Le contenu généré par l’IA peut être incorrect.">
            <a:extLst>
              <a:ext uri="{FF2B5EF4-FFF2-40B4-BE49-F238E27FC236}">
                <a16:creationId xmlns:a16="http://schemas.microsoft.com/office/drawing/2014/main" xmlns="" id="{2D618393-C76F-42E2-B4E1-3E2259224E59}"/>
              </a:ext>
            </a:extLst>
          </p:cNvPr>
          <p:cNvPicPr>
            <a:picLocks noChangeAspect="1"/>
          </p:cNvPicPr>
          <p:nvPr/>
        </p:nvPicPr>
        <p:blipFill>
          <a:blip r:embed="rId7"/>
          <a:stretch>
            <a:fillRect/>
          </a:stretch>
        </p:blipFill>
        <p:spPr>
          <a:xfrm>
            <a:off x="1308115" y="3815677"/>
            <a:ext cx="6562068" cy="946352"/>
          </a:xfrm>
          <a:prstGeom prst="rect">
            <a:avLst/>
          </a:prstGeom>
        </p:spPr>
      </p:pic>
      <p:pic>
        <p:nvPicPr>
          <p:cNvPr id="12" name="Image 11" descr="Une image contenant Police, Graphique, blanc, conception&#10;&#10;Le contenu généré par l’IA peut être incorrect.">
            <a:extLst>
              <a:ext uri="{FF2B5EF4-FFF2-40B4-BE49-F238E27FC236}">
                <a16:creationId xmlns:a16="http://schemas.microsoft.com/office/drawing/2014/main" xmlns="" id="{65C99E9D-D501-DAB1-8620-2080E01871AA}"/>
              </a:ext>
            </a:extLst>
          </p:cNvPr>
          <p:cNvPicPr>
            <a:picLocks noChangeAspect="1"/>
          </p:cNvPicPr>
          <p:nvPr/>
        </p:nvPicPr>
        <p:blipFill>
          <a:blip r:embed="rId8"/>
          <a:stretch>
            <a:fillRect/>
          </a:stretch>
        </p:blipFill>
        <p:spPr>
          <a:xfrm>
            <a:off x="2124708" y="5061766"/>
            <a:ext cx="4832861" cy="921519"/>
          </a:xfrm>
          <a:prstGeom prst="rect">
            <a:avLst/>
          </a:prstGeom>
        </p:spPr>
      </p:pic>
    </p:spTree>
    <p:extLst>
      <p:ext uri="{BB962C8B-B14F-4D97-AF65-F5344CB8AC3E}">
        <p14:creationId xmlns:p14="http://schemas.microsoft.com/office/powerpoint/2010/main" val="188807123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169A81-5F74-5CCD-76EB-FAA5FCE92EE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AEF70F76-DAC0-EA73-A3A5-CAF6B860133C}"/>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55F1E743-FE38-010D-BBB8-8150A9944DEE}"/>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72D50361-3E2F-841A-CE21-152D4D669AAD}"/>
              </a:ext>
            </a:extLst>
          </p:cNvPr>
          <p:cNvSpPr>
            <a:spLocks noGrp="1"/>
          </p:cNvSpPr>
          <p:nvPr>
            <p:ph type="title"/>
          </p:nvPr>
        </p:nvSpPr>
        <p:spPr>
          <a:xfrm>
            <a:off x="675164" y="828000"/>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r>
              <a:rPr lang="ar-MA" sz="2400" b="1" dirty="0">
                <a:solidFill>
                  <a:schemeClr val="bg1">
                    <a:lumMod val="65000"/>
                  </a:schemeClr>
                </a:solidFill>
                <a:latin typeface="Microsoft Uighur" panose="02000000000000000000" pitchFamily="2" charset="-78"/>
                <a:cs typeface="Microsoft Uighur" panose="02000000000000000000" pitchFamily="2" charset="-78"/>
              </a:rPr>
              <a:t>.</a:t>
            </a:r>
            <a:endParaRPr lang="fr-FR" sz="2000" dirty="0"/>
          </a:p>
        </p:txBody>
      </p:sp>
      <p:pic>
        <p:nvPicPr>
          <p:cNvPr id="2" name="Image 1">
            <a:extLst>
              <a:ext uri="{FF2B5EF4-FFF2-40B4-BE49-F238E27FC236}">
                <a16:creationId xmlns:a16="http://schemas.microsoft.com/office/drawing/2014/main" xmlns="" id="{49B3AD61-B326-8C56-9413-2E91DD4D3D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35D37DBC-23D7-CBEA-FBCC-5DAD9B0B59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9C2611F-93EC-0A4A-CBA2-E4019FA937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BA926049-D075-3589-1AA4-2210BAC872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3AD88535-A392-2050-1B88-603A5AABBAB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A958C401-B5C9-518F-48F8-3AA86F5629B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62B8E7C5-3B22-C5BE-9586-B0A34689AFD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0F2122E7-8386-6589-1E48-9B60E9748C2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xmlns="" id="{9FADB4C1-4CCB-9D2D-D134-5D980AD48089}"/>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0" name="Image 9" descr="Une image contenant Police, texte, capture d’écran&#10;&#10;Le contenu généré par l’IA peut être incorrect.">
            <a:extLst>
              <a:ext uri="{FF2B5EF4-FFF2-40B4-BE49-F238E27FC236}">
                <a16:creationId xmlns:a16="http://schemas.microsoft.com/office/drawing/2014/main" xmlns="" id="{830A8285-F3F5-0360-C0BB-B8CE6C2493F0}"/>
              </a:ext>
            </a:extLst>
          </p:cNvPr>
          <p:cNvPicPr>
            <a:picLocks noChangeAspect="1"/>
          </p:cNvPicPr>
          <p:nvPr/>
        </p:nvPicPr>
        <p:blipFill>
          <a:blip r:embed="rId7"/>
          <a:stretch>
            <a:fillRect/>
          </a:stretch>
        </p:blipFill>
        <p:spPr>
          <a:xfrm>
            <a:off x="754049" y="2920481"/>
            <a:ext cx="7635902" cy="1472735"/>
          </a:xfrm>
          <a:prstGeom prst="rect">
            <a:avLst/>
          </a:prstGeom>
        </p:spPr>
      </p:pic>
    </p:spTree>
    <p:extLst>
      <p:ext uri="{BB962C8B-B14F-4D97-AF65-F5344CB8AC3E}">
        <p14:creationId xmlns:p14="http://schemas.microsoft.com/office/powerpoint/2010/main" val="3025026080"/>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D2A8010-47E6-09A9-28FB-19D26239838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67514F4E-BA24-6DD8-CC85-62E8D4FEB03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65847B85-5E7C-BEDD-35D8-DB4CC2848FED}"/>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09F4C6A7-3B4C-0B75-05D2-CEA211465200}"/>
              </a:ext>
            </a:extLst>
          </p:cNvPr>
          <p:cNvSpPr>
            <a:spLocks noGrp="1"/>
          </p:cNvSpPr>
          <p:nvPr>
            <p:ph type="title"/>
          </p:nvPr>
        </p:nvSpPr>
        <p:spPr>
          <a:xfrm>
            <a:off x="675164" y="828000"/>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من يقرأ؟ سأعين أربعة منكم للقراءة.</a:t>
            </a:r>
            <a:endParaRPr lang="fr-FR" sz="2000" dirty="0">
              <a:solidFill>
                <a:schemeClr val="bg1">
                  <a:lumMod val="50000"/>
                </a:schemeClr>
              </a:solidFill>
            </a:endParaRPr>
          </a:p>
        </p:txBody>
      </p:sp>
      <p:pic>
        <p:nvPicPr>
          <p:cNvPr id="2" name="Image 1">
            <a:extLst>
              <a:ext uri="{FF2B5EF4-FFF2-40B4-BE49-F238E27FC236}">
                <a16:creationId xmlns:a16="http://schemas.microsoft.com/office/drawing/2014/main" xmlns="" id="{6CEB58B4-F365-BB8D-7FCF-558B83342F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3E4DFF8-C388-3221-37D3-A200F40186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241C8986-C348-1D29-64F2-00C3F2C415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10705811-F377-BB29-3148-14B1624F1E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2D2E524-DACF-D709-380D-D7B2A9D86DA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1F7EDE10-329B-2C6C-866A-05DC1A3BC37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27FA7C37-5A71-AC56-89DD-0BA61CCA923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81337C42-4902-E228-1542-9DD7E5EA7EE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xmlns="" id="{369D68F0-D2B2-776B-92A2-A054A210984C}"/>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0" name="Image 9" descr="Une image contenant Police, texte, capture d’écran&#10;&#10;Le contenu généré par l’IA peut être incorrect.">
            <a:extLst>
              <a:ext uri="{FF2B5EF4-FFF2-40B4-BE49-F238E27FC236}">
                <a16:creationId xmlns:a16="http://schemas.microsoft.com/office/drawing/2014/main" xmlns="" id="{EC950935-8BAC-F7F9-0246-86F8BFC7EECC}"/>
              </a:ext>
            </a:extLst>
          </p:cNvPr>
          <p:cNvPicPr>
            <a:picLocks noChangeAspect="1"/>
          </p:cNvPicPr>
          <p:nvPr/>
        </p:nvPicPr>
        <p:blipFill>
          <a:blip r:embed="rId7"/>
          <a:stretch>
            <a:fillRect/>
          </a:stretch>
        </p:blipFill>
        <p:spPr>
          <a:xfrm>
            <a:off x="754049" y="4282750"/>
            <a:ext cx="7635902" cy="1472735"/>
          </a:xfrm>
          <a:prstGeom prst="rect">
            <a:avLst/>
          </a:prstGeom>
        </p:spPr>
      </p:pic>
    </p:spTree>
    <p:extLst>
      <p:ext uri="{BB962C8B-B14F-4D97-AF65-F5344CB8AC3E}">
        <p14:creationId xmlns:p14="http://schemas.microsoft.com/office/powerpoint/2010/main" val="125922710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2C9583-D851-376A-1E32-A53A362D710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86A365EE-92DF-59F5-1AE0-838155EC761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FCAB76BE-8B35-5499-0EB4-33B7EAC528C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E9420536-C064-30C3-0A70-0BC25EAE41B9}"/>
              </a:ext>
            </a:extLst>
          </p:cNvPr>
          <p:cNvSpPr>
            <a:spLocks noGrp="1"/>
          </p:cNvSpPr>
          <p:nvPr>
            <p:ph type="title"/>
          </p:nvPr>
        </p:nvSpPr>
        <p:spPr>
          <a:xfrm>
            <a:off x="0" y="746942"/>
            <a:ext cx="7515164"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سنتعلم اليوم كيف نقرأ كلمات بالألف واللام. "ال" بدون سكون على اللام.  أقرأ أنا أولا</a:t>
            </a:r>
            <a:r>
              <a:rPr lang="ar-MA" sz="2400" b="1" dirty="0">
                <a:solidFill>
                  <a:schemeClr val="bg1">
                    <a:lumMod val="65000"/>
                  </a:schemeClr>
                </a:solidFill>
                <a:latin typeface="Microsoft Uighur" panose="02000000000000000000" pitchFamily="2" charset="-78"/>
                <a:cs typeface="Microsoft Uighur" panose="02000000000000000000" pitchFamily="2" charset="-78"/>
              </a:rPr>
              <a:t>.</a:t>
            </a:r>
            <a:endParaRPr lang="fr-FR" sz="2000" dirty="0"/>
          </a:p>
        </p:txBody>
      </p:sp>
      <p:pic>
        <p:nvPicPr>
          <p:cNvPr id="2" name="Image 1">
            <a:extLst>
              <a:ext uri="{FF2B5EF4-FFF2-40B4-BE49-F238E27FC236}">
                <a16:creationId xmlns:a16="http://schemas.microsoft.com/office/drawing/2014/main" xmlns="" id="{E6CE5BDB-3B03-27E4-BDFD-4775F70A82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029CF2F-437A-88EB-E07B-AE7D97AF58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EFA5D18-1CBE-4E8B-6E87-7FF54EA85F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D8210EE4-6949-14AF-3D2D-285C306C76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FEC4342F-4DA4-9732-D376-9B956C4151B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23BB6055-0EEA-6DCA-8052-42E72F4764A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FB97CE04-805D-7B51-2E44-04E4F064F9E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B27F9CFC-D3E2-4657-72DA-318E82DEF58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xmlns="" id="{860F44B3-6BED-B245-4D6A-EA3195E55C15}"/>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0" name="Image 9" descr="Une image contenant Police, écriture manuscrite, clipart, calligraphie&#10;&#10;Le contenu généré par l’IA peut être incorrect.">
            <a:extLst>
              <a:ext uri="{FF2B5EF4-FFF2-40B4-BE49-F238E27FC236}">
                <a16:creationId xmlns:a16="http://schemas.microsoft.com/office/drawing/2014/main" xmlns="" id="{5470DBE2-71D2-044C-C84A-9070EF2F2B5D}"/>
              </a:ext>
            </a:extLst>
          </p:cNvPr>
          <p:cNvPicPr>
            <a:picLocks noChangeAspect="1"/>
          </p:cNvPicPr>
          <p:nvPr/>
        </p:nvPicPr>
        <p:blipFill>
          <a:blip r:embed="rId7"/>
          <a:stretch>
            <a:fillRect/>
          </a:stretch>
        </p:blipFill>
        <p:spPr>
          <a:xfrm>
            <a:off x="2612943" y="2118051"/>
            <a:ext cx="3918114" cy="3417242"/>
          </a:xfrm>
          <a:prstGeom prst="rect">
            <a:avLst/>
          </a:prstGeom>
        </p:spPr>
      </p:pic>
    </p:spTree>
    <p:extLst>
      <p:ext uri="{BB962C8B-B14F-4D97-AF65-F5344CB8AC3E}">
        <p14:creationId xmlns:p14="http://schemas.microsoft.com/office/powerpoint/2010/main" val="403394940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891159-C8D9-51C0-A973-316B5D8AB8C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90DD6A57-7349-47E3-4E57-D48B061A228D}"/>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812FB2F9-B43C-B70C-96EA-6EC14959F501}"/>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675DFC63-2924-76EC-AF77-79204343E866}"/>
              </a:ext>
            </a:extLst>
          </p:cNvPr>
          <p:cNvSpPr>
            <a:spLocks noGrp="1"/>
          </p:cNvSpPr>
          <p:nvPr>
            <p:ph type="title"/>
          </p:nvPr>
        </p:nvSpPr>
        <p:spPr>
          <a:xfrm>
            <a:off x="525874" y="826347"/>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لنقرأ جماعة</a:t>
            </a:r>
            <a:endParaRPr lang="fr-FR" sz="2000" dirty="0">
              <a:solidFill>
                <a:schemeClr val="bg1">
                  <a:lumMod val="50000"/>
                </a:schemeClr>
              </a:solidFill>
            </a:endParaRPr>
          </a:p>
        </p:txBody>
      </p:sp>
      <p:pic>
        <p:nvPicPr>
          <p:cNvPr id="2" name="Image 1">
            <a:extLst>
              <a:ext uri="{FF2B5EF4-FFF2-40B4-BE49-F238E27FC236}">
                <a16:creationId xmlns:a16="http://schemas.microsoft.com/office/drawing/2014/main" xmlns="" id="{F374C8E5-4EFC-7B27-EF01-D22EC9B107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522FB3EF-811A-0F60-D727-96DAF27D96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6D3656E-DAC9-D129-9E5B-991DD77603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D031D7B-0BF6-ED74-8317-0779300C0F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F22A4307-C846-E206-47E3-81A9B9715E2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F67A01A3-0E70-F7E0-76FA-5EE54CA8287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2170A0DC-7D59-E59E-1CDE-59C10D6591F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FD3D79AC-727D-4B9D-C5D4-0C252625A0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xmlns="" id="{9E511910-ABF7-EA79-DB1F-BB17B3A02F6E}"/>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0" name="Image 9" descr="Une image contenant Police, écriture manuscrite, clipart, calligraphie&#10;&#10;Le contenu généré par l’IA peut être incorrect.">
            <a:extLst>
              <a:ext uri="{FF2B5EF4-FFF2-40B4-BE49-F238E27FC236}">
                <a16:creationId xmlns:a16="http://schemas.microsoft.com/office/drawing/2014/main" xmlns="" id="{61ADFDA3-C8A8-8226-2EFF-0B88AF3B0127}"/>
              </a:ext>
            </a:extLst>
          </p:cNvPr>
          <p:cNvPicPr>
            <a:picLocks noChangeAspect="1"/>
          </p:cNvPicPr>
          <p:nvPr/>
        </p:nvPicPr>
        <p:blipFill>
          <a:blip r:embed="rId7"/>
          <a:stretch>
            <a:fillRect/>
          </a:stretch>
        </p:blipFill>
        <p:spPr>
          <a:xfrm>
            <a:off x="2612943" y="2118051"/>
            <a:ext cx="3918114" cy="3417242"/>
          </a:xfrm>
          <a:prstGeom prst="rect">
            <a:avLst/>
          </a:prstGeom>
        </p:spPr>
      </p:pic>
    </p:spTree>
    <p:extLst>
      <p:ext uri="{BB962C8B-B14F-4D97-AF65-F5344CB8AC3E}">
        <p14:creationId xmlns:p14="http://schemas.microsoft.com/office/powerpoint/2010/main" val="37004519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5CD1F4-B3A7-0E0E-EF3F-EFB8CFBF6BA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6C1359F0-B392-D989-7B55-B79F3AED4FCD}"/>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2088153B-3F22-F263-742D-FA2894BD3BD3}"/>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27D14E50-684D-638E-0B3B-BB44A67D046B}"/>
              </a:ext>
            </a:extLst>
          </p:cNvPr>
          <p:cNvSpPr>
            <a:spLocks noGrp="1"/>
          </p:cNvSpPr>
          <p:nvPr>
            <p:ph type="title"/>
          </p:nvPr>
        </p:nvSpPr>
        <p:spPr>
          <a:xfrm>
            <a:off x="0" y="828000"/>
            <a:ext cx="7515164"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وسط الجملة لا نقرأ الألف ولا نقرأ اللام.   أقرأ. رددوا بعدي</a:t>
            </a:r>
            <a:r>
              <a:rPr lang="ar-MA" sz="2400" b="1" dirty="0">
                <a:solidFill>
                  <a:schemeClr val="bg1">
                    <a:lumMod val="65000"/>
                  </a:schemeClr>
                </a:solidFill>
                <a:latin typeface="Microsoft Uighur" panose="02000000000000000000" pitchFamily="2" charset="-78"/>
                <a:cs typeface="Microsoft Uighur" panose="02000000000000000000" pitchFamily="2" charset="-78"/>
              </a:rPr>
              <a:t>.</a:t>
            </a:r>
            <a:endParaRPr lang="fr-FR" sz="2000" dirty="0"/>
          </a:p>
        </p:txBody>
      </p:sp>
      <p:pic>
        <p:nvPicPr>
          <p:cNvPr id="2" name="Image 1">
            <a:extLst>
              <a:ext uri="{FF2B5EF4-FFF2-40B4-BE49-F238E27FC236}">
                <a16:creationId xmlns:a16="http://schemas.microsoft.com/office/drawing/2014/main" xmlns="" id="{A0029F9F-06E2-6DD7-2D30-64C95D12CF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67C87C97-CF6B-3FE2-F165-B492D478DC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8787F241-BB64-694D-2099-2454849E89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1AAC0344-3C82-AEE9-0FE0-9327B87273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1F4AE67C-3B16-31CE-3CB6-50163D0018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4A6F7A38-4503-22D7-CD48-25416660B47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F6B83614-1D20-18D2-C423-57CC82D6A17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3C3E6512-9211-681A-7C25-DC08EC0D67A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xmlns="" id="{3B53AA27-BB43-D8D7-C5B5-FF246C8A79B1}"/>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3" name="Image 12" descr="Une image contenant Police, Graphique, graphisme, logo&#10;&#10;Le contenu généré par l’IA peut être incorrect.">
            <a:extLst>
              <a:ext uri="{FF2B5EF4-FFF2-40B4-BE49-F238E27FC236}">
                <a16:creationId xmlns:a16="http://schemas.microsoft.com/office/drawing/2014/main" xmlns="" id="{DBB9D560-CDE6-CDB7-DC2F-6A9CE3580414}"/>
              </a:ext>
            </a:extLst>
          </p:cNvPr>
          <p:cNvPicPr>
            <a:picLocks noChangeAspect="1"/>
          </p:cNvPicPr>
          <p:nvPr/>
        </p:nvPicPr>
        <p:blipFill>
          <a:blip r:embed="rId7"/>
          <a:stretch>
            <a:fillRect/>
          </a:stretch>
        </p:blipFill>
        <p:spPr>
          <a:xfrm>
            <a:off x="2654511" y="2687216"/>
            <a:ext cx="3998884" cy="1294282"/>
          </a:xfrm>
          <a:prstGeom prst="rect">
            <a:avLst/>
          </a:prstGeom>
        </p:spPr>
      </p:pic>
      <p:pic>
        <p:nvPicPr>
          <p:cNvPr id="17" name="Image 16" descr="Une image contenant Police, Graphique, graphisme, logo&#10;&#10;Le contenu généré par l’IA peut être incorrect.">
            <a:extLst>
              <a:ext uri="{FF2B5EF4-FFF2-40B4-BE49-F238E27FC236}">
                <a16:creationId xmlns:a16="http://schemas.microsoft.com/office/drawing/2014/main" xmlns="" id="{6FF5BCF7-AAB7-0A89-9A6D-555798D83730}"/>
              </a:ext>
            </a:extLst>
          </p:cNvPr>
          <p:cNvPicPr>
            <a:picLocks noChangeAspect="1"/>
          </p:cNvPicPr>
          <p:nvPr/>
        </p:nvPicPr>
        <p:blipFill>
          <a:blip r:embed="rId8"/>
          <a:stretch>
            <a:fillRect/>
          </a:stretch>
        </p:blipFill>
        <p:spPr>
          <a:xfrm>
            <a:off x="2793988" y="4226355"/>
            <a:ext cx="3719930" cy="1294282"/>
          </a:xfrm>
          <a:prstGeom prst="rect">
            <a:avLst/>
          </a:prstGeom>
        </p:spPr>
      </p:pic>
    </p:spTree>
    <p:extLst>
      <p:ext uri="{BB962C8B-B14F-4D97-AF65-F5344CB8AC3E}">
        <p14:creationId xmlns:p14="http://schemas.microsoft.com/office/powerpoint/2010/main" val="306141144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277A3F-C1D5-67F9-43D2-FD1BAEB8687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62C61854-4E99-6E41-255F-8369977E72D1}"/>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DA13595C-F045-C02A-81F1-D9233CF7AC0A}"/>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F2A018A6-7ADA-D7A0-92F4-B468AAFFCA15}"/>
              </a:ext>
            </a:extLst>
          </p:cNvPr>
          <p:cNvSpPr>
            <a:spLocks noGrp="1"/>
          </p:cNvSpPr>
          <p:nvPr>
            <p:ph type="title"/>
          </p:nvPr>
        </p:nvSpPr>
        <p:spPr>
          <a:xfrm>
            <a:off x="598241" y="746942"/>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الكراسة الصفحة 95. </a:t>
            </a: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xmlns="" id="{C382E8A6-AB47-22B4-6458-91071CD477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524A9581-1A32-B48E-FEAE-1E126F75D5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B6AACC25-F82D-27DC-21F0-6F9CC000E8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9D9EEF6A-2D5E-CAA9-B58C-A2DFD565CC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D816EA99-109F-9C43-E0AB-B0B5C8C068D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3BD62D33-975D-F8A7-D9BB-F8FDB626E9D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CDD6F308-A096-E051-009D-D7FC87C3F38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D05D2ACA-8AE6-C735-A957-4088C839504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8" name="Espace réservé pour une image  17" descr="Une image contenant Bagages et sacs&#10;&#10;Le contenu généré par l’IA peut être incorrect.">
            <a:extLst>
              <a:ext uri="{FF2B5EF4-FFF2-40B4-BE49-F238E27FC236}">
                <a16:creationId xmlns:a16="http://schemas.microsoft.com/office/drawing/2014/main" xmlns="" id="{D7570A4F-F592-51D7-C470-350B99870BA1}"/>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3" name="Image 12" descr="Une image contenant texte, capture d’écran, écriture manuscrite, Police&#10;&#10;Le contenu généré par l’IA peut être incorrect.">
            <a:extLst>
              <a:ext uri="{FF2B5EF4-FFF2-40B4-BE49-F238E27FC236}">
                <a16:creationId xmlns:a16="http://schemas.microsoft.com/office/drawing/2014/main" xmlns="" id="{B4804FA4-A68F-9122-053E-A7DE86BAC4B1}"/>
              </a:ext>
            </a:extLst>
          </p:cNvPr>
          <p:cNvPicPr>
            <a:picLocks noChangeAspect="1"/>
          </p:cNvPicPr>
          <p:nvPr/>
        </p:nvPicPr>
        <p:blipFill>
          <a:blip r:embed="rId7"/>
          <a:stretch>
            <a:fillRect/>
          </a:stretch>
        </p:blipFill>
        <p:spPr>
          <a:xfrm>
            <a:off x="2919963" y="1754888"/>
            <a:ext cx="3246401" cy="4663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 coins arrondis 13">
            <a:extLst>
              <a:ext uri="{FF2B5EF4-FFF2-40B4-BE49-F238E27FC236}">
                <a16:creationId xmlns:a16="http://schemas.microsoft.com/office/drawing/2014/main" xmlns="" id="{CF24EE62-37FA-C55B-DE39-13A806C53FF9}"/>
              </a:ext>
            </a:extLst>
          </p:cNvPr>
          <p:cNvSpPr/>
          <p:nvPr/>
        </p:nvSpPr>
        <p:spPr>
          <a:xfrm>
            <a:off x="2575248" y="3638939"/>
            <a:ext cx="3752990" cy="119431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419232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061F58-3E81-2CC4-02BB-0CE831BBE43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5F09C605-FD99-9F03-BDBA-7031E41F8627}"/>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CB6E38B0-465A-77C0-4C79-1AA2D75643E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7B2"/>
              </a:solidFill>
            </a:endParaRPr>
          </a:p>
        </p:txBody>
      </p:sp>
      <p:sp>
        <p:nvSpPr>
          <p:cNvPr id="11" name="Titre 10">
            <a:extLst>
              <a:ext uri="{FF2B5EF4-FFF2-40B4-BE49-F238E27FC236}">
                <a16:creationId xmlns:a16="http://schemas.microsoft.com/office/drawing/2014/main" xmlns="" id="{508DBE60-C539-C059-0568-09721BFEE473}"/>
              </a:ext>
            </a:extLst>
          </p:cNvPr>
          <p:cNvSpPr>
            <a:spLocks noGrp="1"/>
          </p:cNvSpPr>
          <p:nvPr>
            <p:ph type="title"/>
          </p:nvPr>
        </p:nvSpPr>
        <p:spPr>
          <a:xfrm>
            <a:off x="706118" y="746942"/>
            <a:ext cx="6840000" cy="612000"/>
          </a:xfrm>
        </p:spPr>
        <p:txBody>
          <a:bodyPr>
            <a:noAutofit/>
          </a:bodyPr>
          <a:lstStyle/>
          <a:p>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rPr>
              <a:t>في ثنائيات </a:t>
            </a:r>
            <a:r>
              <a:rPr kumimoji="0" lang="ar-S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rPr>
              <a:t>ـــــ</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rPr>
              <a:t> كل واحد منكم يقرأ لزميله. سأمر بين الصفوف لأستمع لقراءاتكم.</a:t>
            </a:r>
            <a:endParaRPr lang="fr-FR" sz="2400" dirty="0"/>
          </a:p>
        </p:txBody>
      </p:sp>
      <p:pic>
        <p:nvPicPr>
          <p:cNvPr id="2" name="Image 1">
            <a:extLst>
              <a:ext uri="{FF2B5EF4-FFF2-40B4-BE49-F238E27FC236}">
                <a16:creationId xmlns:a16="http://schemas.microsoft.com/office/drawing/2014/main" xmlns="" id="{2D2A140F-27C8-925B-045D-19FAC28F87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2326886-1C89-B0C7-E819-5B5F028602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A37F28DD-9809-7F96-5252-E9E59689D6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5C67EFF8-592D-FD51-4048-45F4338051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6FFBF05F-1306-C0D1-DF91-299CE482B56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095E2E34-39DD-92FA-DF17-3D8D79A2281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C340CB7E-7CA1-4994-40CD-EC4BEB93C1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271E8FFA-F286-8081-59C9-5E7FAED194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7" name="Image 16" descr="Une image contenant habits, sourire, Animation, Dessin animé&#10;&#10;Le contenu généré par l’IA peut être incorrect.">
            <a:extLst>
              <a:ext uri="{FF2B5EF4-FFF2-40B4-BE49-F238E27FC236}">
                <a16:creationId xmlns:a16="http://schemas.microsoft.com/office/drawing/2014/main" xmlns="" id="{63751499-A8B0-BC34-1DFF-5F60D3FE5D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571" y="4551881"/>
            <a:ext cx="2279245" cy="2279245"/>
          </a:xfrm>
          <a:prstGeom prst="rect">
            <a:avLst/>
          </a:prstGeom>
        </p:spPr>
      </p:pic>
      <p:pic>
        <p:nvPicPr>
          <p:cNvPr id="21" name="Espace réservé pour une image  20" descr="Une image contenant dessin humoristique, Dessin animé, Animation, clipart&#10;&#10;Le contenu généré par l’IA peut être incorrect.">
            <a:extLst>
              <a:ext uri="{FF2B5EF4-FFF2-40B4-BE49-F238E27FC236}">
                <a16:creationId xmlns:a16="http://schemas.microsoft.com/office/drawing/2014/main" xmlns="" id="{BAACCFB8-E9E9-488E-B5E2-DF9E579FBC8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pic>
        <p:nvPicPr>
          <p:cNvPr id="13" name="Image 12">
            <a:extLst>
              <a:ext uri="{FF2B5EF4-FFF2-40B4-BE49-F238E27FC236}">
                <a16:creationId xmlns:a16="http://schemas.microsoft.com/office/drawing/2014/main" xmlns="" id="{7426748E-5A75-5F7A-8B9C-15726EF8DA6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958526" y="1498134"/>
            <a:ext cx="1587592" cy="665765"/>
          </a:xfrm>
          <a:prstGeom prst="rect">
            <a:avLst/>
          </a:prstGeom>
        </p:spPr>
      </p:pic>
      <p:pic>
        <p:nvPicPr>
          <p:cNvPr id="15" name="Image 14" descr="Une image contenant texte, Police, capture d’écran&#10;&#10;Le contenu généré par l’IA peut être incorrect.">
            <a:extLst>
              <a:ext uri="{FF2B5EF4-FFF2-40B4-BE49-F238E27FC236}">
                <a16:creationId xmlns:a16="http://schemas.microsoft.com/office/drawing/2014/main" xmlns="" id="{64473CD4-C61F-CF1D-E29A-AC7E0569F91A}"/>
              </a:ext>
            </a:extLst>
          </p:cNvPr>
          <p:cNvPicPr>
            <a:picLocks noChangeAspect="1"/>
          </p:cNvPicPr>
          <p:nvPr/>
        </p:nvPicPr>
        <p:blipFill>
          <a:blip r:embed="rId10"/>
          <a:stretch>
            <a:fillRect/>
          </a:stretch>
        </p:blipFill>
        <p:spPr>
          <a:xfrm>
            <a:off x="1119674" y="2279245"/>
            <a:ext cx="6630132" cy="2491956"/>
          </a:xfrm>
          <a:prstGeom prst="rect">
            <a:avLst/>
          </a:prstGeom>
        </p:spPr>
      </p:pic>
    </p:spTree>
    <p:extLst>
      <p:ext uri="{BB962C8B-B14F-4D97-AF65-F5344CB8AC3E}">
        <p14:creationId xmlns:p14="http://schemas.microsoft.com/office/powerpoint/2010/main" val="95949772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8" name="Titre 7"/>
          <p:cNvSpPr>
            <a:spLocks noGrp="1"/>
          </p:cNvSpPr>
          <p:nvPr>
            <p:ph type="title"/>
          </p:nvPr>
        </p:nvSpPr>
        <p:spPr>
          <a:xfrm>
            <a:off x="631880" y="684000"/>
            <a:ext cx="6840000" cy="718080"/>
          </a:xfrm>
        </p:spPr>
        <p:txBody>
          <a:bodyPr>
            <a:normAutofit/>
          </a:bodyPr>
          <a:lstStyle/>
          <a:p>
            <a:pPr lvl="0">
              <a:lnSpc>
                <a:spcPct val="100000"/>
              </a:lnSpc>
              <a:spcBef>
                <a:spcPts val="0"/>
              </a:spcBef>
            </a:pPr>
            <a:r>
              <a:rPr lang="ar-MA" sz="2400" b="1" dirty="0">
                <a:solidFill>
                  <a:srgbClr val="7F7F7F"/>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في حصة سابقة استخرجنا أحداث الحكاية. من يذكرنا ببعض الأحداث؟</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3" name="Espace réservé pour une image  12" descr="Une image contenant habits, illustration, clipart, Dessin animé&#10;&#10;Le contenu généré par l’IA peut être incorrect.">
            <a:extLst>
              <a:ext uri="{FF2B5EF4-FFF2-40B4-BE49-F238E27FC236}">
                <a16:creationId xmlns:a16="http://schemas.microsoft.com/office/drawing/2014/main" xmlns="" id="{D54D8B92-7596-08A8-1562-9A3C601FC8D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39778" y="684000"/>
            <a:ext cx="792742" cy="792742"/>
          </a:xfrm>
        </p:spPr>
      </p:pic>
      <p:sp>
        <p:nvSpPr>
          <p:cNvPr id="3" name="Espace réservé pour une image  2">
            <a:extLst>
              <a:ext uri="{FF2B5EF4-FFF2-40B4-BE49-F238E27FC236}">
                <a16:creationId xmlns:a16="http://schemas.microsoft.com/office/drawing/2014/main" xmlns="" id="{A1926DC8-CEAA-0D73-BCE6-A980DBFFDA1F}"/>
              </a:ext>
            </a:extLst>
          </p:cNvPr>
          <p:cNvSpPr>
            <a:spLocks noGrp="1"/>
          </p:cNvSpPr>
          <p:nvPr>
            <p:ph type="pic" sz="quarter" idx="14"/>
          </p:nvPr>
        </p:nvSpPr>
        <p:spPr>
          <a:xfrm>
            <a:off x="3271591" y="3154239"/>
            <a:ext cx="2326776" cy="1794490"/>
          </a:xfrm>
        </p:spPr>
        <p:txBody>
          <a:bodyPr/>
          <a:lstStyle/>
          <a:p>
            <a:endParaRPr lang="fr-FR"/>
          </a:p>
        </p:txBody>
      </p:sp>
      <p:sp>
        <p:nvSpPr>
          <p:cNvPr id="2" name="Rectangle 1">
            <a:extLst>
              <a:ext uri="{FF2B5EF4-FFF2-40B4-BE49-F238E27FC236}">
                <a16:creationId xmlns:a16="http://schemas.microsoft.com/office/drawing/2014/main" xmlns="" id="{7D7EEC88-73BE-1306-3B18-D5E48F02E4D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04BE869A-BE50-C97E-9DB2-941D58E5641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B316EBC3-F3D5-1A2D-8115-AEDEBD56587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26EA76E4-91E6-E2EF-CACA-94E1B12D376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9" name="Google Shape;88;p130">
            <a:extLst>
              <a:ext uri="{FF2B5EF4-FFF2-40B4-BE49-F238E27FC236}">
                <a16:creationId xmlns:a16="http://schemas.microsoft.com/office/drawing/2014/main" xmlns="" id="{6E64862D-8646-D821-722F-93543E0F4024}"/>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10" name="Google Shape;89;p130">
            <a:extLst>
              <a:ext uri="{FF2B5EF4-FFF2-40B4-BE49-F238E27FC236}">
                <a16:creationId xmlns:a16="http://schemas.microsoft.com/office/drawing/2014/main" xmlns="" id="{7532AA55-3361-B90F-B030-1D616E333FAA}"/>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1" name="Google Shape;86;p130">
            <a:extLst>
              <a:ext uri="{FF2B5EF4-FFF2-40B4-BE49-F238E27FC236}">
                <a16:creationId xmlns:a16="http://schemas.microsoft.com/office/drawing/2014/main" xmlns="" id="{7AB79459-5F4B-6F92-9FB4-1F4C0385F8B4}"/>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21" name="Google Shape;87;p130">
            <a:extLst>
              <a:ext uri="{FF2B5EF4-FFF2-40B4-BE49-F238E27FC236}">
                <a16:creationId xmlns:a16="http://schemas.microsoft.com/office/drawing/2014/main" xmlns="" id="{1A59B7E9-A2B1-BB14-7CEE-870B5B0C2702}"/>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2" name="Image 11">
            <a:extLst>
              <a:ext uri="{FF2B5EF4-FFF2-40B4-BE49-F238E27FC236}">
                <a16:creationId xmlns:a16="http://schemas.microsoft.com/office/drawing/2014/main" xmlns="" id="{A7A159C6-0960-95A3-9F3B-2A53587BD3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276" y="2043403"/>
            <a:ext cx="6105667" cy="3604513"/>
          </a:xfrm>
          <a:prstGeom prst="rect">
            <a:avLst/>
          </a:prstGeom>
        </p:spPr>
      </p:pic>
    </p:spTree>
    <p:extLst>
      <p:ext uri="{BB962C8B-B14F-4D97-AF65-F5344CB8AC3E}">
        <p14:creationId xmlns:p14="http://schemas.microsoft.com/office/powerpoint/2010/main" val="374038999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E34688-CB6E-6F16-4233-353F402BCEE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D6211C2E-812A-45C1-4F25-3E2254B545E3}"/>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8E1C1D86-5C4B-541C-96F9-A7313A1CE1AC}"/>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Calibri" panose="020F0502020204030204"/>
              <a:ea typeface="+mn-ea"/>
              <a:cs typeface="+mn-cs"/>
            </a:endParaRPr>
          </a:p>
        </p:txBody>
      </p:sp>
      <p:sp>
        <p:nvSpPr>
          <p:cNvPr id="16" name="Titre 15"/>
          <p:cNvSpPr>
            <a:spLocks noGrp="1"/>
          </p:cNvSpPr>
          <p:nvPr>
            <p:ph type="title"/>
          </p:nvPr>
        </p:nvSpPr>
        <p:spPr>
          <a:xfrm>
            <a:off x="476250" y="756000"/>
            <a:ext cx="6974609" cy="612000"/>
          </a:xfrm>
        </p:spPr>
        <p:txBody>
          <a:bodyPr>
            <a:noAutofit/>
          </a:bodyPr>
          <a:lstStyle/>
          <a:p>
            <a:pPr lvl="0">
              <a:lnSpc>
                <a:spcPct val="100000"/>
              </a:lnSpc>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وقت النجمة الآن. الفائز بنجمة القراءة هو : ....</a:t>
            </a:r>
            <a:endParaRPr lang="fr-FR" sz="2400" dirty="0">
              <a:solidFill>
                <a:schemeClr val="bg1">
                  <a:lumMod val="50000"/>
                </a:schemeClr>
              </a:solidFill>
            </a:endParaRPr>
          </a:p>
        </p:txBody>
      </p:sp>
      <p:pic>
        <p:nvPicPr>
          <p:cNvPr id="17" name="Image 1">
            <a:extLst>
              <a:ext uri="{FF2B5EF4-FFF2-40B4-BE49-F238E27FC236}">
                <a16:creationId xmlns:a16="http://schemas.microsoft.com/office/drawing/2014/main" xmlns="" id="{F85E58E3-BCF3-7489-9323-B9E0BF9D08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8" name="Image 2">
            <a:extLst>
              <a:ext uri="{FF2B5EF4-FFF2-40B4-BE49-F238E27FC236}">
                <a16:creationId xmlns:a16="http://schemas.microsoft.com/office/drawing/2014/main" xmlns="" id="{89CAF9FB-25FF-1F27-B20B-A3D4408D1F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9" name="Image 5">
            <a:extLst>
              <a:ext uri="{FF2B5EF4-FFF2-40B4-BE49-F238E27FC236}">
                <a16:creationId xmlns:a16="http://schemas.microsoft.com/office/drawing/2014/main" xmlns="" id="{A946359F-9511-D6FA-2C14-DE55C621CA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0" name="Image 6">
            <a:extLst>
              <a:ext uri="{FF2B5EF4-FFF2-40B4-BE49-F238E27FC236}">
                <a16:creationId xmlns:a16="http://schemas.microsoft.com/office/drawing/2014/main" xmlns="" id="{D6D0C2D1-296A-87EA-3B41-730571631B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1" name="Rectangle 20">
            <a:extLst>
              <a:ext uri="{FF2B5EF4-FFF2-40B4-BE49-F238E27FC236}">
                <a16:creationId xmlns:a16="http://schemas.microsoft.com/office/drawing/2014/main" xmlns="" id="{8CFFAD72-81FD-2BB3-3353-9C3E0259FEC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xmlns="" id="{2304389C-0E04-D46C-57BC-A95274E6B6F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23" name="Rectangle 22">
            <a:extLst>
              <a:ext uri="{FF2B5EF4-FFF2-40B4-BE49-F238E27FC236}">
                <a16:creationId xmlns:a16="http://schemas.microsoft.com/office/drawing/2014/main" xmlns="" id="{1992E2E9-A7A0-521C-C13C-5830F21D0C9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xmlns="" id="{156A81BD-F846-D819-8ABC-6F089FA239A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قراءة/ كتابة</a:t>
            </a:r>
          </a:p>
        </p:txBody>
      </p:sp>
      <p:pic>
        <p:nvPicPr>
          <p:cNvPr id="27" name="Joyful_Prize_Celebration_Animation">
            <a:hlinkClick r:id="" action="ppaction://media"/>
            <a:extLst>
              <a:ext uri="{FF2B5EF4-FFF2-40B4-BE49-F238E27FC236}">
                <a16:creationId xmlns:a16="http://schemas.microsoft.com/office/drawing/2014/main" xmlns=""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5" name="Espace réservé pour une image  4" descr="Une image contenant illustration, Dessin animé, clipart, dessin humoristique&#10;&#10;Le contenu généré par l’IA peut être incorrect.">
            <a:extLst>
              <a:ext uri="{FF2B5EF4-FFF2-40B4-BE49-F238E27FC236}">
                <a16:creationId xmlns:a16="http://schemas.microsoft.com/office/drawing/2014/main" xmlns="" id="{B3E9CB10-E53E-E53A-F023-E6E3149B0DDD}"/>
              </a:ext>
            </a:extLst>
          </p:cNvPr>
          <p:cNvPicPr>
            <a:picLocks noGrp="1" noChangeAspect="1"/>
          </p:cNvPicPr>
          <p:nvPr>
            <p:ph type="pic" sz="quarter" idx="12"/>
          </p:nvPr>
        </p:nvPicPr>
        <p:blipFill>
          <a:blip r:embed="rId10" cstate="print">
            <a:extLst>
              <a:ext uri="{28A0092B-C50C-407E-A947-70E740481C1C}">
                <a14:useLocalDpi xmlns:a14="http://schemas.microsoft.com/office/drawing/2010/main" val="0"/>
              </a:ext>
            </a:extLst>
          </a:blip>
          <a:srcRect/>
          <a:stretch>
            <a:fillRect/>
          </a:stretch>
        </p:blipFill>
        <p:spPr>
          <a:xfrm>
            <a:off x="7870183" y="612000"/>
            <a:ext cx="900000" cy="900000"/>
          </a:xfrm>
        </p:spPr>
      </p:pic>
    </p:spTree>
    <p:extLst>
      <p:ext uri="{BB962C8B-B14F-4D97-AF65-F5344CB8AC3E}">
        <p14:creationId xmlns:p14="http://schemas.microsoft.com/office/powerpoint/2010/main" val="17745645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7"/>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7"/>
                                        </p:tgtEl>
                                      </p:cBhvr>
                                    </p:cmd>
                                  </p:childTnLst>
                                </p:cTn>
                              </p:par>
                            </p:childTnLst>
                          </p:cTn>
                        </p:par>
                      </p:childTnLst>
                    </p:cTn>
                  </p:par>
                </p:childTnLst>
              </p:cTn>
              <p:nextCondLst>
                <p:cond evt="onClick" delay="0">
                  <p:tgtEl>
                    <p:spTgt spid="27"/>
                  </p:tgtEl>
                </p:cond>
              </p:nextCondLst>
            </p:seq>
            <p:video>
              <p:cMediaNode vol="80000">
                <p:cTn id="15" fill="hold" display="0">
                  <p:stCondLst>
                    <p:cond delay="indefinite"/>
                  </p:stCondLst>
                </p:cTn>
                <p:tgtEl>
                  <p:spTgt spid="2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Calibri" panose="020F0502020204030204"/>
              <a:ea typeface="+mn-ea"/>
              <a:cs typeface="+mn-cs"/>
            </a:endParaRPr>
          </a:p>
        </p:txBody>
      </p:sp>
      <p:sp>
        <p:nvSpPr>
          <p:cNvPr id="8" name="Titre 7"/>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سنردد أنشودة أسرتي.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6"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xmlns="" id="{03E9E211-4510-7610-7FA3-F580B98D816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15" name="Image 1">
            <a:extLst>
              <a:ext uri="{FF2B5EF4-FFF2-40B4-BE49-F238E27FC236}">
                <a16:creationId xmlns:a16="http://schemas.microsoft.com/office/drawing/2014/main" xmlns="" id="{F85E58E3-BCF3-7489-9323-B9E0BF9D08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7" name="Image 2">
            <a:extLst>
              <a:ext uri="{FF2B5EF4-FFF2-40B4-BE49-F238E27FC236}">
                <a16:creationId xmlns:a16="http://schemas.microsoft.com/office/drawing/2014/main" xmlns="" id="{89CAF9FB-25FF-1F27-B20B-A3D4408D1F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8" name="Image 5">
            <a:extLst>
              <a:ext uri="{FF2B5EF4-FFF2-40B4-BE49-F238E27FC236}">
                <a16:creationId xmlns:a16="http://schemas.microsoft.com/office/drawing/2014/main" xmlns="" id="{A946359F-9511-D6FA-2C14-DE55C621CA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9" name="Image 6">
            <a:extLst>
              <a:ext uri="{FF2B5EF4-FFF2-40B4-BE49-F238E27FC236}">
                <a16:creationId xmlns:a16="http://schemas.microsoft.com/office/drawing/2014/main" xmlns="" id="{D6D0C2D1-296A-87EA-3B41-730571631BF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8CFFAD72-81FD-2BB3-3353-9C3E0259FEC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2304389C-0E04-D46C-57BC-A95274E6B6F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1992E2E9-A7A0-521C-C13C-5830F21D0C9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156A81BD-F846-D819-8ABC-6F089FA239A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قراءة/ كتابة</a:t>
            </a:r>
          </a:p>
        </p:txBody>
      </p:sp>
      <p:pic>
        <p:nvPicPr>
          <p:cNvPr id="25"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 name="WhatsApp Video 2025-12-09 at 13.02.49">
            <a:hlinkClick r:id="" action="ppaction://media"/>
            <a:extLst>
              <a:ext uri="{FF2B5EF4-FFF2-40B4-BE49-F238E27FC236}">
                <a16:creationId xmlns:a16="http://schemas.microsoft.com/office/drawing/2014/main" xmlns="" id="{F4588474-969D-2C2F-6AB8-BB35CB3EAC1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74737" y="1964274"/>
            <a:ext cx="6994525" cy="3959225"/>
          </a:xfrm>
          <a:prstGeom prst="rect">
            <a:avLst/>
          </a:prstGeom>
        </p:spPr>
      </p:pic>
    </p:spTree>
    <p:extLst>
      <p:ext uri="{BB962C8B-B14F-4D97-AF65-F5344CB8AC3E}">
        <p14:creationId xmlns:p14="http://schemas.microsoft.com/office/powerpoint/2010/main" val="2031626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سنتعلم كيف نكتب حرف النون  مع التنوين.</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4" name="Espace réservé pour une image  13" descr="Une image contenant illustration, Dessin animé, clipart, dessin humoristique&#10;&#10;Le contenu généré par l’IA peut être incorrect.">
            <a:extLst>
              <a:ext uri="{FF2B5EF4-FFF2-40B4-BE49-F238E27FC236}">
                <a16:creationId xmlns:a16="http://schemas.microsoft.com/office/drawing/2014/main" xmlns="" id="{9E288F71-5410-F936-D999-4D11F1C59B7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35D87943-E8B7-3D48-E7C0-F3D702436E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989A307-02D7-FCD3-EF36-7BC86C2A43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81BE392A-735C-E797-3E5C-BF2878502A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E7DF84D8-CF43-FF29-FD48-A7E79F152B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50175CE8-79E6-2F20-78C6-08C8E045CDF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cs typeface="Arial" panose="020B0604020202020204" pitchFamily="34" charset="0"/>
              </a:rPr>
              <a:t>افتتاح الحصة</a:t>
            </a:r>
          </a:p>
        </p:txBody>
      </p:sp>
      <p:sp>
        <p:nvSpPr>
          <p:cNvPr id="10" name="Rectangle 9">
            <a:extLst>
              <a:ext uri="{FF2B5EF4-FFF2-40B4-BE49-F238E27FC236}">
                <a16:creationId xmlns:a16="http://schemas.microsoft.com/office/drawing/2014/main" xmlns="" id="{51BA424B-61B0-9F41-EA1B-73665D27E1B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EDE11761-E7FF-2AE8-6B42-F4D2F35E402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272077BB-3113-E543-32B7-D3C8003E0DB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15" name="Google Shape;2404;p107">
            <a:extLst>
              <a:ext uri="{FF2B5EF4-FFF2-40B4-BE49-F238E27FC236}">
                <a16:creationId xmlns:a16="http://schemas.microsoft.com/office/drawing/2014/main" xmlns="" id="{E5A6507D-E42A-E739-5B0D-C3D43942FA0F}"/>
              </a:ext>
            </a:extLst>
          </p:cNvPr>
          <p:cNvSpPr/>
          <p:nvPr/>
        </p:nvSpPr>
        <p:spPr>
          <a:xfrm>
            <a:off x="3888955" y="3177136"/>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rtl="1"/>
            <a:r>
              <a:rPr lang="ar-MA" sz="9600" b="1" dirty="0">
                <a:solidFill>
                  <a:schemeClr val="accent5">
                    <a:lumMod val="50000"/>
                  </a:schemeClr>
                </a:solidFill>
                <a:latin typeface="Microsoft Uighur" panose="02000000000000000000" pitchFamily="2" charset="-78"/>
                <a:cs typeface="Microsoft Uighur" panose="02000000000000000000" pitchFamily="2" charset="-78"/>
                <a:sym typeface="Calibri"/>
              </a:rPr>
              <a:t>نࣱ</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16" name="Google Shape;2404;p107">
            <a:extLst>
              <a:ext uri="{FF2B5EF4-FFF2-40B4-BE49-F238E27FC236}">
                <a16:creationId xmlns:a16="http://schemas.microsoft.com/office/drawing/2014/main" xmlns="" id="{856B5C2F-1D1F-E045-2CA4-38FE6C624D00}"/>
              </a:ext>
            </a:extLst>
          </p:cNvPr>
          <p:cNvSpPr/>
          <p:nvPr/>
        </p:nvSpPr>
        <p:spPr>
          <a:xfrm>
            <a:off x="6048721" y="3177136"/>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ناً</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17" name="Google Shape;2404;p107">
            <a:extLst>
              <a:ext uri="{FF2B5EF4-FFF2-40B4-BE49-F238E27FC236}">
                <a16:creationId xmlns:a16="http://schemas.microsoft.com/office/drawing/2014/main" xmlns="" id="{1C6FB6E3-347B-C756-E372-4D183EF597E2}"/>
              </a:ext>
            </a:extLst>
          </p:cNvPr>
          <p:cNvSpPr/>
          <p:nvPr/>
        </p:nvSpPr>
        <p:spPr>
          <a:xfrm>
            <a:off x="1729189" y="3223665"/>
            <a:ext cx="1592005" cy="113354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نٍ</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241689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defTabSz="457200">
              <a:lnSpc>
                <a:spcPct val="100000"/>
              </a:lnSpc>
              <a:spcBef>
                <a:spcPts val="0"/>
              </a:spcBef>
              <a:defRPr/>
            </a:pPr>
            <a:r>
              <a:rPr lang="ar-MA" b="1" dirty="0">
                <a:solidFill>
                  <a:schemeClr val="bg1">
                    <a:lumMod val="65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rPr>
              <a:t>لاحظوا جيدا كيف سأكتب  حرف النون  مع تنوين الفتح. على سبورة الكتابة.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5" name="Espace réservé pour une image  14" descr="Une image contenant dessin, art, illustration, dessin humoristique&#10;&#10;Le contenu généré par l’IA peut être incorrect.">
            <a:extLst>
              <a:ext uri="{FF2B5EF4-FFF2-40B4-BE49-F238E27FC236}">
                <a16:creationId xmlns:a16="http://schemas.microsoft.com/office/drawing/2014/main" xmlns="" id="{3D2B8124-79F0-1A73-8641-F30A4B15C9F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43938952-F4E4-9427-2BC0-5AFD776BD8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6CECDB8-977B-0973-90DF-129FFBF17E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74EA93BA-53C3-051A-6C6C-5D07A7C50C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166F7546-092F-F9B4-0577-C2C07B7F08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251B459A-EC1A-578B-6AAD-56DAFA41097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5E8F353E-F356-CD54-87D6-18E528158A9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88ABA29F-2546-74F3-F2C3-82E10FDA8CB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1" name="Rectangle 10">
            <a:extLst>
              <a:ext uri="{FF2B5EF4-FFF2-40B4-BE49-F238E27FC236}">
                <a16:creationId xmlns:a16="http://schemas.microsoft.com/office/drawing/2014/main" xmlns="" id="{60BFCE19-1E9C-BF4D-09BC-A24788F8E52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7" name="Image 6">
            <a:extLst>
              <a:ext uri="{FF2B5EF4-FFF2-40B4-BE49-F238E27FC236}">
                <a16:creationId xmlns:a16="http://schemas.microsoft.com/office/drawing/2014/main" xmlns="" id="{4F688781-A850-58D6-8F86-C9C66CA7DD59}"/>
              </a:ext>
            </a:extLst>
          </p:cNvPr>
          <p:cNvPicPr>
            <a:picLocks noChangeAspect="1"/>
          </p:cNvPicPr>
          <p:nvPr/>
        </p:nvPicPr>
        <p:blipFill>
          <a:blip r:embed="rId7">
            <a:duotone>
              <a:schemeClr val="accent3">
                <a:shade val="45000"/>
                <a:satMod val="135000"/>
              </a:schemeClr>
              <a:prstClr val="white"/>
            </a:duotone>
          </a:blip>
          <a:stretch>
            <a:fillRect/>
          </a:stretch>
        </p:blipFill>
        <p:spPr>
          <a:xfrm>
            <a:off x="1896518" y="1827005"/>
            <a:ext cx="5818076" cy="3736398"/>
          </a:xfrm>
          <a:prstGeom prst="rect">
            <a:avLst/>
          </a:prstGeom>
        </p:spPr>
      </p:pic>
      <p:sp>
        <p:nvSpPr>
          <p:cNvPr id="12" name="ZoneTexte 11">
            <a:extLst>
              <a:ext uri="{FF2B5EF4-FFF2-40B4-BE49-F238E27FC236}">
                <a16:creationId xmlns:a16="http://schemas.microsoft.com/office/drawing/2014/main" xmlns="" id="{C970AB67-F1C5-F4DB-0927-6D46CC25775D}"/>
              </a:ext>
            </a:extLst>
          </p:cNvPr>
          <p:cNvSpPr txBox="1"/>
          <p:nvPr/>
        </p:nvSpPr>
        <p:spPr>
          <a:xfrm>
            <a:off x="2385628" y="3086910"/>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a:t>
            </a:r>
            <a:r>
              <a:rPr lang="ar-MA" sz="11500" dirty="0">
                <a:solidFill>
                  <a:srgbClr val="FF0000"/>
                </a:solidFill>
                <a:latin typeface="Microsoft Uighur" panose="02000000000000000000" pitchFamily="2" charset="-78"/>
                <a:cs typeface="Microsoft Uighur" panose="02000000000000000000" pitchFamily="2" charset="-78"/>
                <a:sym typeface="Calibri"/>
              </a:rPr>
              <a:t>اً</a:t>
            </a: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89663386"/>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xmlns="" id="{6A725700-00D7-9A30-AC6A-38B5BAAB706C}"/>
              </a:ext>
            </a:extLst>
          </p:cNvPr>
          <p:cNvPicPr>
            <a:picLocks noChangeAspect="1"/>
          </p:cNvPicPr>
          <p:nvPr/>
        </p:nvPicPr>
        <p:blipFill>
          <a:blip r:embed="rId2"/>
          <a:stretch>
            <a:fillRect/>
          </a:stretch>
        </p:blipFill>
        <p:spPr>
          <a:xfrm>
            <a:off x="2458477" y="1860495"/>
            <a:ext cx="4095750" cy="3267075"/>
          </a:xfrm>
          <a:prstGeom prst="rect">
            <a:avLst/>
          </a:prstGeom>
        </p:spPr>
      </p:pic>
      <p:sp>
        <p:nvSpPr>
          <p:cNvPr id="19" name="ZoneTexte 18">
            <a:extLst>
              <a:ext uri="{FF2B5EF4-FFF2-40B4-BE49-F238E27FC236}">
                <a16:creationId xmlns:a16="http://schemas.microsoft.com/office/drawing/2014/main" xmlns="" id="{BF2E69CF-9F76-C17A-9A2B-A905042D605C}"/>
              </a:ext>
            </a:extLst>
          </p:cNvPr>
          <p:cNvSpPr txBox="1"/>
          <p:nvPr/>
        </p:nvSpPr>
        <p:spPr>
          <a:xfrm>
            <a:off x="3222068" y="2798997"/>
            <a:ext cx="2304661" cy="1862048"/>
          </a:xfrm>
          <a:prstGeom prst="rect">
            <a:avLst/>
          </a:prstGeom>
          <a:noFill/>
        </p:spPr>
        <p:txBody>
          <a:bodyPr wrap="square" rtlCol="0">
            <a:spAutoFit/>
          </a:bodyPr>
          <a:lstStyle/>
          <a:p>
            <a:pPr algn="ctr" rtl="1"/>
            <a:r>
              <a:rPr lang="ar-MA" sz="11500" dirty="0">
                <a:solidFill>
                  <a:srgbClr val="FF0000"/>
                </a:solidFill>
                <a:latin typeface="Microsoft Uighur" panose="02000000000000000000" pitchFamily="2" charset="-78"/>
                <a:cs typeface="Microsoft Uighur" panose="02000000000000000000" pitchFamily="2" charset="-78"/>
              </a:rPr>
              <a:t>ناً</a:t>
            </a:r>
            <a:endParaRPr lang="fr-MA" sz="13800" dirty="0">
              <a:solidFill>
                <a:srgbClr val="FF0000"/>
              </a:solidFill>
              <a:latin typeface="Microsoft Uighur" panose="02000000000000000000" pitchFamily="2" charset="-78"/>
              <a:cs typeface="Microsoft Uighur" panose="02000000000000000000" pitchFamily="2" charset="-78"/>
            </a:endParaRPr>
          </a:p>
        </p:txBody>
      </p:sp>
      <p:sp>
        <p:nvSpPr>
          <p:cNvPr id="7" name="Titre 6"/>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ناً  على الألواح.</a:t>
            </a:r>
          </a:p>
        </p:txBody>
      </p:sp>
      <p:pic>
        <p:nvPicPr>
          <p:cNvPr id="14" name="Espace réservé pour une image  13" descr="Une image contenant habits, sourire, Animation, Dessin animé&#10;&#10;Le contenu généré par l’IA peut être incorrect.">
            <a:extLst>
              <a:ext uri="{FF2B5EF4-FFF2-40B4-BE49-F238E27FC236}">
                <a16:creationId xmlns:a16="http://schemas.microsoft.com/office/drawing/2014/main" xmlns="" id="{CC082E22-A021-E843-5906-D1563AA3258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14CF5AAA-D29F-542E-9010-F6CD6DEBF9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765B7C8-03FB-93AA-6C34-0208003B9F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7B6677D-4754-6712-5F35-657E161F10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53E096F-C897-DC82-B0F6-D020FBF4ED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D026A167-29BC-39D9-D224-1A7A10435A3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6374BB66-D984-D67D-0488-E0B20CC9623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F62A90E0-7964-28F7-2801-48FF057ED70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C7771342-3BC4-EEE8-B04F-05D691C8460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50635262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8" name="Titre 7"/>
          <p:cNvSpPr>
            <a:spLocks noGrp="1"/>
          </p:cNvSpPr>
          <p:nvPr>
            <p:ph type="title"/>
          </p:nvPr>
        </p:nvSpPr>
        <p:spPr>
          <a:xfrm>
            <a:off x="598241" y="762686"/>
            <a:ext cx="6840000" cy="612000"/>
          </a:xfrm>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 (تقديم التغذية الراجعة المناسبة).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A6D8F8B0-13A8-E0DD-6425-826F536580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DEAAAC1-EF8B-F582-A209-FA0F07399C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6BB56E17-DD75-4461-8AFD-39D384700B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FB6B975C-E720-BE02-70C4-DB12840242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FF6D7815-F1BD-2E83-D4FD-F315E1120F5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E6FA0EFA-B595-AA44-9990-A7C9ECC30C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251B9325-E46E-4FB4-1141-19E5703FBC5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2538BAD2-B2BE-2B2B-5007-E1F01F02EFB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3" name="Image 22">
            <a:extLst>
              <a:ext uri="{FF2B5EF4-FFF2-40B4-BE49-F238E27FC236}">
                <a16:creationId xmlns:a16="http://schemas.microsoft.com/office/drawing/2014/main" xmlns="" id="{FA861E44-428E-4CDB-73AF-7DFC0C9E96CC}"/>
              </a:ext>
            </a:extLst>
          </p:cNvPr>
          <p:cNvPicPr>
            <a:picLocks noChangeAspect="1"/>
          </p:cNvPicPr>
          <p:nvPr/>
        </p:nvPicPr>
        <p:blipFill>
          <a:blip r:embed="rId6"/>
          <a:stretch>
            <a:fillRect/>
          </a:stretch>
        </p:blipFill>
        <p:spPr>
          <a:xfrm>
            <a:off x="2385628" y="2233720"/>
            <a:ext cx="4095750" cy="3267075"/>
          </a:xfrm>
          <a:prstGeom prst="rect">
            <a:avLst/>
          </a:prstGeom>
        </p:spPr>
      </p:pic>
      <p:sp>
        <p:nvSpPr>
          <p:cNvPr id="24" name="ZoneTexte 23">
            <a:extLst>
              <a:ext uri="{FF2B5EF4-FFF2-40B4-BE49-F238E27FC236}">
                <a16:creationId xmlns:a16="http://schemas.microsoft.com/office/drawing/2014/main" xmlns="" id="{06E4F135-09BE-C72B-6D36-DA7C5F012EA3}"/>
              </a:ext>
            </a:extLst>
          </p:cNvPr>
          <p:cNvSpPr txBox="1"/>
          <p:nvPr/>
        </p:nvSpPr>
        <p:spPr>
          <a:xfrm>
            <a:off x="3930671" y="3152515"/>
            <a:ext cx="1504885" cy="1862048"/>
          </a:xfrm>
          <a:prstGeom prst="rect">
            <a:avLst/>
          </a:prstGeom>
          <a:noFill/>
        </p:spPr>
        <p:txBody>
          <a:bodyPr wrap="square" rtlCol="0">
            <a:spAutoFit/>
          </a:bodyPr>
          <a:lstStyle/>
          <a:p>
            <a:r>
              <a:rPr lang="ar-MA" sz="11500" dirty="0">
                <a:solidFill>
                  <a:srgbClr val="FF0000"/>
                </a:solidFill>
                <a:latin typeface="Microsoft Uighur" panose="02000000000000000000" pitchFamily="2" charset="-78"/>
                <a:cs typeface="Microsoft Uighur" panose="02000000000000000000" pitchFamily="2" charset="-78"/>
              </a:rPr>
              <a:t>ناً</a:t>
            </a:r>
            <a:endParaRPr lang="fr-MA" sz="13800" dirty="0">
              <a:solidFill>
                <a:srgbClr val="FF0000"/>
              </a:solidFill>
              <a:latin typeface="Microsoft Uighur" panose="02000000000000000000" pitchFamily="2" charset="-78"/>
              <a:cs typeface="Microsoft Uighur" panose="02000000000000000000" pitchFamily="2" charset="-78"/>
            </a:endParaRPr>
          </a:p>
        </p:txBody>
      </p:sp>
      <p:pic>
        <p:nvPicPr>
          <p:cNvPr id="28" name="Espace réservé pour une image  27" descr="Une image contenant illustration, Dessin animé, clipart, dessin humoristique&#10;&#10;Le contenu généré par l’IA peut être incorrect.">
            <a:extLst>
              <a:ext uri="{FF2B5EF4-FFF2-40B4-BE49-F238E27FC236}">
                <a16:creationId xmlns:a16="http://schemas.microsoft.com/office/drawing/2014/main" xmlns="" id="{528A6DB9-72D2-DF0A-2CB8-BAC96C179C99}"/>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870183" y="618686"/>
            <a:ext cx="900000" cy="900000"/>
          </a:xfrm>
        </p:spPr>
      </p:pic>
    </p:spTree>
    <p:extLst>
      <p:ext uri="{BB962C8B-B14F-4D97-AF65-F5344CB8AC3E}">
        <p14:creationId xmlns:p14="http://schemas.microsoft.com/office/powerpoint/2010/main" val="3236886324"/>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p:txBody>
          <a:bodyPr>
            <a:noAutofit/>
          </a:bodyPr>
          <a:lstStyle/>
          <a:p>
            <a:pPr lvl="0" defTabSz="457200">
              <a:lnSpc>
                <a:spcPct val="100000"/>
              </a:lnSpc>
              <a:spcBef>
                <a:spcPts val="0"/>
              </a:spcBef>
              <a:defRPr/>
            </a:pPr>
            <a:r>
              <a:rPr lang="ar-MA" sz="1800" b="1" dirty="0">
                <a:solidFill>
                  <a:schemeClr val="bg1">
                    <a:lumMod val="65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سأكتب الآن حرف النون مع تنوين الضم.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dessin, art, illustration, dessin humoristique&#10;&#10;Le contenu généré par l’IA peut être incorrect.">
            <a:extLst>
              <a:ext uri="{FF2B5EF4-FFF2-40B4-BE49-F238E27FC236}">
                <a16:creationId xmlns:a16="http://schemas.microsoft.com/office/drawing/2014/main" xmlns="" id="{FA3885B2-CB6A-BA4D-0C08-B7F2A250708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4ED1F043-A6FD-496F-079F-1483902921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0F6BA16-2F38-2E52-9DDA-054AB82120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50C5D21-440D-CA74-6CA4-DF4E6B9109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349822AE-657C-167F-9533-C75527A78B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0473969E-141D-13C6-2FF5-3E539A42B6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470D2A11-8A42-8201-3D58-D26981E7B6D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5776B7F4-14D9-F4B0-F96B-E2639EB306A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1" name="Rectangle 10">
            <a:extLst>
              <a:ext uri="{FF2B5EF4-FFF2-40B4-BE49-F238E27FC236}">
                <a16:creationId xmlns:a16="http://schemas.microsoft.com/office/drawing/2014/main" xmlns="" id="{FEF70A73-8218-27C4-1A82-5143417BF69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8" name="Image 7">
            <a:extLst>
              <a:ext uri="{FF2B5EF4-FFF2-40B4-BE49-F238E27FC236}">
                <a16:creationId xmlns:a16="http://schemas.microsoft.com/office/drawing/2014/main" xmlns="" id="{C0AD45C5-FF37-63CE-531E-0E9F8A90A00B}"/>
              </a:ext>
            </a:extLst>
          </p:cNvPr>
          <p:cNvPicPr>
            <a:picLocks noChangeAspect="1"/>
          </p:cNvPicPr>
          <p:nvPr/>
        </p:nvPicPr>
        <p:blipFill>
          <a:blip r:embed="rId7">
            <a:duotone>
              <a:schemeClr val="accent3">
                <a:shade val="45000"/>
                <a:satMod val="135000"/>
              </a:schemeClr>
              <a:prstClr val="white"/>
            </a:duotone>
          </a:blip>
          <a:stretch>
            <a:fillRect/>
          </a:stretch>
        </p:blipFill>
        <p:spPr>
          <a:xfrm>
            <a:off x="1896518" y="1827005"/>
            <a:ext cx="5818076" cy="3736398"/>
          </a:xfrm>
          <a:prstGeom prst="rect">
            <a:avLst/>
          </a:prstGeom>
        </p:spPr>
      </p:pic>
      <p:sp>
        <p:nvSpPr>
          <p:cNvPr id="12" name="ZoneTexte 11">
            <a:extLst>
              <a:ext uri="{FF2B5EF4-FFF2-40B4-BE49-F238E27FC236}">
                <a16:creationId xmlns:a16="http://schemas.microsoft.com/office/drawing/2014/main" xmlns="" id="{1193D78C-A671-2415-596C-8BF13C7BEE25}"/>
              </a:ext>
            </a:extLst>
          </p:cNvPr>
          <p:cNvSpPr txBox="1"/>
          <p:nvPr/>
        </p:nvSpPr>
        <p:spPr>
          <a:xfrm>
            <a:off x="2385628" y="2775232"/>
            <a:ext cx="4714813" cy="2215991"/>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kern="1200" dirty="0">
                <a:solidFill>
                  <a:srgbClr val="FF0000"/>
                </a:solidFill>
                <a:latin typeface="Microsoft Uighur" panose="02000000000000000000" pitchFamily="2" charset="-78"/>
                <a:ea typeface="+mn-ea"/>
                <a:cs typeface="Microsoft Uighur" panose="02000000000000000000" pitchFamily="2" charset="-78"/>
                <a:sym typeface="Calibri"/>
              </a:rPr>
              <a:t>ن</a:t>
            </a:r>
            <a:endParaRPr kumimoji="0" lang="ar-MA" sz="13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15" name="Groupe 14">
            <a:extLst>
              <a:ext uri="{FF2B5EF4-FFF2-40B4-BE49-F238E27FC236}">
                <a16:creationId xmlns:a16="http://schemas.microsoft.com/office/drawing/2014/main" xmlns="" id="{C839C284-E5E1-D531-8DD8-B100C8ED57C0}"/>
              </a:ext>
            </a:extLst>
          </p:cNvPr>
          <p:cNvGrpSpPr/>
          <p:nvPr/>
        </p:nvGrpSpPr>
        <p:grpSpPr>
          <a:xfrm>
            <a:off x="4622713" y="3472621"/>
            <a:ext cx="240642" cy="222583"/>
            <a:chOff x="7831964" y="3929121"/>
            <a:chExt cx="594306" cy="428930"/>
          </a:xfrm>
          <a:solidFill>
            <a:srgbClr val="FF0000"/>
          </a:solidFill>
        </p:grpSpPr>
        <p:pic>
          <p:nvPicPr>
            <p:cNvPr id="16" name="Graphique 15">
              <a:extLst>
                <a:ext uri="{FF2B5EF4-FFF2-40B4-BE49-F238E27FC236}">
                  <a16:creationId xmlns:a16="http://schemas.microsoft.com/office/drawing/2014/main" xmlns="" id="{FDDC8C43-76FB-3333-0485-02393998F7A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7" name="Graphique 16">
              <a:extLst>
                <a:ext uri="{FF2B5EF4-FFF2-40B4-BE49-F238E27FC236}">
                  <a16:creationId xmlns:a16="http://schemas.microsoft.com/office/drawing/2014/main" xmlns="" id="{03426423-3CB0-10F8-1A39-4070D17092A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298285126"/>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xmlns="" id="{6A725700-00D7-9A30-AC6A-38B5BAAB706C}"/>
              </a:ext>
            </a:extLst>
          </p:cNvPr>
          <p:cNvPicPr>
            <a:picLocks noChangeAspect="1"/>
          </p:cNvPicPr>
          <p:nvPr/>
        </p:nvPicPr>
        <p:blipFill>
          <a:blip r:embed="rId2"/>
          <a:stretch>
            <a:fillRect/>
          </a:stretch>
        </p:blipFill>
        <p:spPr>
          <a:xfrm>
            <a:off x="2458477" y="1860495"/>
            <a:ext cx="4095750" cy="3267075"/>
          </a:xfrm>
          <a:prstGeom prst="rect">
            <a:avLst/>
          </a:prstGeom>
        </p:spPr>
      </p:pic>
      <p:sp>
        <p:nvSpPr>
          <p:cNvPr id="19" name="ZoneTexte 18">
            <a:extLst>
              <a:ext uri="{FF2B5EF4-FFF2-40B4-BE49-F238E27FC236}">
                <a16:creationId xmlns:a16="http://schemas.microsoft.com/office/drawing/2014/main" xmlns="" id="{BF2E69CF-9F76-C17A-9A2B-A905042D605C}"/>
              </a:ext>
            </a:extLst>
          </p:cNvPr>
          <p:cNvSpPr txBox="1"/>
          <p:nvPr/>
        </p:nvSpPr>
        <p:spPr>
          <a:xfrm>
            <a:off x="3143979" y="2499930"/>
            <a:ext cx="2304661" cy="2215991"/>
          </a:xfrm>
          <a:prstGeom prst="rect">
            <a:avLst/>
          </a:prstGeom>
          <a:noFill/>
        </p:spPr>
        <p:txBody>
          <a:bodyPr wrap="square" rtlCol="0">
            <a:spAutoFit/>
          </a:bodyPr>
          <a:lstStyle/>
          <a:p>
            <a:pPr algn="ctr" rtl="1"/>
            <a:r>
              <a:rPr lang="ar-MA" sz="13800" dirty="0">
                <a:solidFill>
                  <a:srgbClr val="FF0000"/>
                </a:solidFill>
                <a:latin typeface="Microsoft Uighur" panose="02000000000000000000" pitchFamily="2" charset="-78"/>
                <a:cs typeface="Microsoft Uighur" panose="02000000000000000000" pitchFamily="2" charset="-78"/>
              </a:rPr>
              <a:t>نࣱ</a:t>
            </a:r>
            <a:endParaRPr lang="fr-MA" sz="16600" dirty="0">
              <a:solidFill>
                <a:srgbClr val="FF0000"/>
              </a:solidFill>
              <a:latin typeface="Microsoft Uighur" panose="02000000000000000000" pitchFamily="2" charset="-78"/>
              <a:cs typeface="Microsoft Uighur" panose="02000000000000000000" pitchFamily="2" charset="-78"/>
            </a:endParaRPr>
          </a:p>
        </p:txBody>
      </p:sp>
      <p:sp>
        <p:nvSpPr>
          <p:cNvPr id="7" name="Titre 6"/>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نٌ  على الألواح.</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4" name="Espace réservé pour une image  13" descr="Une image contenant habits, sourire, Animation, Dessin animé&#10;&#10;Le contenu généré par l’IA peut être incorrect.">
            <a:extLst>
              <a:ext uri="{FF2B5EF4-FFF2-40B4-BE49-F238E27FC236}">
                <a16:creationId xmlns:a16="http://schemas.microsoft.com/office/drawing/2014/main" xmlns="" id="{212B6B4A-F0FB-C28B-D3D3-B133120DF2B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189445BC-8B61-0DB3-20B8-1BBBEEC516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65A0A4F2-791A-6704-9E61-6216B0AF0F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41DA86E-1AB0-F7C0-A664-BDAB5E16D7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D74F6A98-A88F-9316-4BD9-093A3D5A074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CC638522-C8DE-8DF2-AC77-A7523933B6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74B221B8-47D0-8206-06D5-71469418B0F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41D202B1-A56E-A1D3-7B55-E8538548F74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88BCFDE4-72D3-8950-9788-1A150B2EBF0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46258332"/>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09E698-C2AC-BCB2-445D-D25FAA67D1BE}"/>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xmlns="" id="{DF2BEB1A-A14C-97DD-465B-A2EC6D27D494}"/>
              </a:ext>
            </a:extLst>
          </p:cNvPr>
          <p:cNvPicPr>
            <a:picLocks noChangeAspect="1"/>
          </p:cNvPicPr>
          <p:nvPr/>
        </p:nvPicPr>
        <p:blipFill>
          <a:blip r:embed="rId2"/>
          <a:stretch>
            <a:fillRect/>
          </a:stretch>
        </p:blipFill>
        <p:spPr>
          <a:xfrm>
            <a:off x="2458477" y="1860495"/>
            <a:ext cx="4095750" cy="3267075"/>
          </a:xfrm>
          <a:prstGeom prst="rect">
            <a:avLst/>
          </a:prstGeom>
        </p:spPr>
      </p:pic>
      <p:sp>
        <p:nvSpPr>
          <p:cNvPr id="19" name="ZoneTexte 18">
            <a:extLst>
              <a:ext uri="{FF2B5EF4-FFF2-40B4-BE49-F238E27FC236}">
                <a16:creationId xmlns:a16="http://schemas.microsoft.com/office/drawing/2014/main" xmlns="" id="{B35A918E-7653-36F8-32B0-55F8DFBB5B18}"/>
              </a:ext>
            </a:extLst>
          </p:cNvPr>
          <p:cNvSpPr txBox="1"/>
          <p:nvPr/>
        </p:nvSpPr>
        <p:spPr>
          <a:xfrm>
            <a:off x="3143979" y="2490600"/>
            <a:ext cx="2304661" cy="2215991"/>
          </a:xfrm>
          <a:prstGeom prst="rect">
            <a:avLst/>
          </a:prstGeom>
          <a:noFill/>
        </p:spPr>
        <p:txBody>
          <a:bodyPr wrap="square" rtlCol="0">
            <a:spAutoFit/>
          </a:bodyPr>
          <a:lstStyle/>
          <a:p>
            <a:pPr algn="ctr" rtl="1"/>
            <a:r>
              <a:rPr lang="ar-MA" sz="13800" dirty="0">
                <a:solidFill>
                  <a:srgbClr val="FF0000"/>
                </a:solidFill>
                <a:latin typeface="Microsoft Uighur" panose="02000000000000000000" pitchFamily="2" charset="-78"/>
                <a:cs typeface="Microsoft Uighur" panose="02000000000000000000" pitchFamily="2" charset="-78"/>
              </a:rPr>
              <a:t>نࣱ</a:t>
            </a:r>
            <a:endParaRPr lang="fr-MA" sz="16600" dirty="0">
              <a:solidFill>
                <a:srgbClr val="FF0000"/>
              </a:solidFill>
              <a:latin typeface="Microsoft Uighur" panose="02000000000000000000" pitchFamily="2" charset="-78"/>
              <a:cs typeface="Microsoft Uighur" panose="02000000000000000000" pitchFamily="2" charset="-78"/>
            </a:endParaRPr>
          </a:p>
        </p:txBody>
      </p:sp>
      <p:sp>
        <p:nvSpPr>
          <p:cNvPr id="7" name="Titre 6">
            <a:extLst>
              <a:ext uri="{FF2B5EF4-FFF2-40B4-BE49-F238E27FC236}">
                <a16:creationId xmlns:a16="http://schemas.microsoft.com/office/drawing/2014/main" xmlns="" id="{C36AFF3E-B6BA-BF8E-8E91-2501E405688F}"/>
              </a:ext>
            </a:extLst>
          </p:cNvPr>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 (تقديم التغذية الراجعة المناسبة).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2B6DA729-398C-B00A-66EB-CD18E187F2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23E06B7-3D0B-702B-8477-B66EA47CB5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78651AFD-209F-BDFB-7435-C6D9ED70A6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D43BE563-4BCC-B0C9-FDFE-03C6D7FD13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1EB933E8-A845-A4C1-D43B-440B3D4B1D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6E2238AF-650B-4A5D-6762-D6D6FABC7BE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19B175D6-5428-7694-3932-4E19C926337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19F6290F-1E67-5089-5532-96D54AAB52E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5" name="Espace réservé pour une image  14" descr="Une image contenant illustration, Dessin animé, clipart, dessin humoristique&#10;&#10;Le contenu généré par l’IA peut être incorrect.">
            <a:extLst>
              <a:ext uri="{FF2B5EF4-FFF2-40B4-BE49-F238E27FC236}">
                <a16:creationId xmlns:a16="http://schemas.microsoft.com/office/drawing/2014/main" xmlns="" id="{A0AB0F68-3BDF-DCB9-347B-68A5FEBAF720}"/>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7067723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a:xfrm>
            <a:off x="598241" y="684000"/>
            <a:ext cx="6840000" cy="612000"/>
          </a:xfrm>
        </p:spPr>
        <p:txBody>
          <a:bodyPr>
            <a:normAutofit/>
          </a:bodyPr>
          <a:lstStyle/>
          <a:p>
            <a:pPr lvl="0" defTabSz="457200">
              <a:lnSpc>
                <a:spcPct val="100000"/>
              </a:lnSpc>
              <a:spcBef>
                <a:spcPts val="0"/>
              </a:spcBef>
              <a:defRPr/>
            </a:pPr>
            <a:r>
              <a:rPr lang="ar-MA" b="1" dirty="0">
                <a:solidFill>
                  <a:schemeClr val="bg1">
                    <a:lumMod val="65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سأكتب الآن حرف النون  مع تنوين الكسر.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Espace réservé pour une image  6"/>
          <p:cNvSpPr>
            <a:spLocks noGrp="1"/>
          </p:cNvSpPr>
          <p:nvPr>
            <p:ph type="pic" sz="quarter" idx="12"/>
          </p:nvPr>
        </p:nvSpPr>
        <p:spPr/>
        <p:txBody>
          <a:bodyPr/>
          <a:lstStyle/>
          <a:p>
            <a:endParaRPr lang="fr-MA"/>
          </a:p>
        </p:txBody>
      </p:sp>
      <p:pic>
        <p:nvPicPr>
          <p:cNvPr id="2" name="Image 1">
            <a:extLst>
              <a:ext uri="{FF2B5EF4-FFF2-40B4-BE49-F238E27FC236}">
                <a16:creationId xmlns:a16="http://schemas.microsoft.com/office/drawing/2014/main" xmlns="" id="{97B3308E-9040-CB35-7A08-88D5CA7CED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B6D91EE-123D-BABC-AD4A-D39ECD961C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3B72EC00-9D87-7A2D-1D28-470349CA6E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B40A981-D589-3305-8548-C1D84098AE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A9CF7033-5FEF-CCE7-DE94-3F5B3E1A67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C97F84B0-DD35-D137-0466-3E9B286E44E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09E7EC1B-A185-A2B5-F9B4-975339FC46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1" name="Rectangle 10">
            <a:extLst>
              <a:ext uri="{FF2B5EF4-FFF2-40B4-BE49-F238E27FC236}">
                <a16:creationId xmlns:a16="http://schemas.microsoft.com/office/drawing/2014/main" xmlns="" id="{3EC65DE3-285C-3840-88BC-03105785AF9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3" name="Espace réservé pour une image  16" descr="Une image contenant dessin, art, illustration, dessin humoristique&#10;&#10;Le contenu généré par l’IA peut être incorrect.">
            <a:extLst>
              <a:ext uri="{FF2B5EF4-FFF2-40B4-BE49-F238E27FC236}">
                <a16:creationId xmlns:a16="http://schemas.microsoft.com/office/drawing/2014/main" xmlns="" id="{59EFB467-D1B9-068C-90A9-5A194C74E7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924249" y="684000"/>
            <a:ext cx="900000" cy="900000"/>
          </a:xfrm>
          <a:prstGeom prst="rect">
            <a:avLst/>
          </a:prstGeom>
        </p:spPr>
      </p:pic>
      <p:pic>
        <p:nvPicPr>
          <p:cNvPr id="12" name="Image 11">
            <a:extLst>
              <a:ext uri="{FF2B5EF4-FFF2-40B4-BE49-F238E27FC236}">
                <a16:creationId xmlns:a16="http://schemas.microsoft.com/office/drawing/2014/main" xmlns="" id="{61383ED0-BBC4-4598-FF55-D5EB159D2591}"/>
              </a:ext>
            </a:extLst>
          </p:cNvPr>
          <p:cNvPicPr>
            <a:picLocks noChangeAspect="1"/>
          </p:cNvPicPr>
          <p:nvPr/>
        </p:nvPicPr>
        <p:blipFill>
          <a:blip r:embed="rId7">
            <a:duotone>
              <a:schemeClr val="accent3">
                <a:shade val="45000"/>
                <a:satMod val="135000"/>
              </a:schemeClr>
              <a:prstClr val="white"/>
            </a:duotone>
          </a:blip>
          <a:stretch>
            <a:fillRect/>
          </a:stretch>
        </p:blipFill>
        <p:spPr>
          <a:xfrm>
            <a:off x="1896518" y="1827005"/>
            <a:ext cx="5818076" cy="3736398"/>
          </a:xfrm>
          <a:prstGeom prst="rect">
            <a:avLst/>
          </a:prstGeom>
        </p:spPr>
      </p:pic>
      <p:sp>
        <p:nvSpPr>
          <p:cNvPr id="15" name="ZoneTexte 14">
            <a:extLst>
              <a:ext uri="{FF2B5EF4-FFF2-40B4-BE49-F238E27FC236}">
                <a16:creationId xmlns:a16="http://schemas.microsoft.com/office/drawing/2014/main" xmlns="" id="{BA772EEA-1D52-AA52-BDB2-0A04585D4151}"/>
              </a:ext>
            </a:extLst>
          </p:cNvPr>
          <p:cNvSpPr txBox="1"/>
          <p:nvPr/>
        </p:nvSpPr>
        <p:spPr>
          <a:xfrm>
            <a:off x="2525370" y="2779000"/>
            <a:ext cx="4714813" cy="2215991"/>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3800" kern="1200" dirty="0">
                <a:solidFill>
                  <a:srgbClr val="FF0000"/>
                </a:solidFill>
                <a:latin typeface="Microsoft Uighur" panose="02000000000000000000" pitchFamily="2" charset="-78"/>
                <a:ea typeface="+mn-ea"/>
                <a:cs typeface="Microsoft Uighur" panose="02000000000000000000" pitchFamily="2" charset="-78"/>
                <a:sym typeface="Calibri"/>
              </a:rPr>
              <a:t>نٍ</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97816990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a:xfrm>
            <a:off x="598241" y="717870"/>
            <a:ext cx="6840000" cy="696000"/>
          </a:xfrm>
        </p:spPr>
        <p:txBody>
          <a:bodyPr>
            <a:no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اليوم سنتذكر معا بداية الحكاية ووسطها ونهايتها – هل أنتم مستعدون؟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15DDDBE4-559B-FDBB-7A9B-3F5F097F532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953768" y="717869"/>
            <a:ext cx="809231" cy="809231"/>
          </a:xfrm>
        </p:spPr>
      </p:pic>
      <p:sp>
        <p:nvSpPr>
          <p:cNvPr id="3" name="Rectangle 2">
            <a:extLst>
              <a:ext uri="{FF2B5EF4-FFF2-40B4-BE49-F238E27FC236}">
                <a16:creationId xmlns:a16="http://schemas.microsoft.com/office/drawing/2014/main" xmlns="" id="{C1F327E9-80F7-5FAC-0128-113FD312FFF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72FCF646-1397-E152-0E02-5C84325D54C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CEFB89D4-5C50-0B7F-ABB6-D9C4CC1CC5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73727C1F-1B8C-BCDD-77BF-19535D3D3F4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9FD33416-9049-7F4F-9662-EE95B4081486}"/>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2F03E817-EDBF-24FC-7BDB-0AD829722ED7}"/>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01648AE9-83C3-8EE7-07C1-42206022D89F}"/>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C5CE0E5A-781A-136F-BE62-7593AC4FF11B}"/>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2" name="Image 11">
            <a:extLst>
              <a:ext uri="{FF2B5EF4-FFF2-40B4-BE49-F238E27FC236}">
                <a16:creationId xmlns:a16="http://schemas.microsoft.com/office/drawing/2014/main" xmlns="" id="{8393027D-6E71-2604-A1D0-F94F9B3E2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276" y="2043403"/>
            <a:ext cx="6105667" cy="3604513"/>
          </a:xfrm>
          <a:prstGeom prst="rect">
            <a:avLst/>
          </a:prstGeom>
        </p:spPr>
      </p:pic>
    </p:spTree>
    <p:extLst>
      <p:ext uri="{BB962C8B-B14F-4D97-AF65-F5344CB8AC3E}">
        <p14:creationId xmlns:p14="http://schemas.microsoft.com/office/powerpoint/2010/main" val="324384516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نٍ  على الألواح.</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2934AB7D-947F-292D-9BA8-3EE5FF6D28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56A65983-95B8-CB8B-62EB-6C50A85A56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6149DE5E-1748-AD86-B53B-04F106106B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98C017AD-DCF1-E87A-E330-EB8D9F6139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191ED1EF-083C-6849-CF43-0A8D9745D3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AF1CF206-1D9D-FAA2-BA01-5EF9632797F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F1A7899A-A415-2087-851C-3CD560BA44D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D1057F59-C390-293F-F1FE-C73CFC42F34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3" name="Image 12">
            <a:extLst>
              <a:ext uri="{FF2B5EF4-FFF2-40B4-BE49-F238E27FC236}">
                <a16:creationId xmlns:a16="http://schemas.microsoft.com/office/drawing/2014/main" xmlns="" id="{8064AA6D-501A-B922-D142-B6685DD50C37}"/>
              </a:ext>
            </a:extLst>
          </p:cNvPr>
          <p:cNvPicPr>
            <a:picLocks noChangeAspect="1"/>
          </p:cNvPicPr>
          <p:nvPr/>
        </p:nvPicPr>
        <p:blipFill>
          <a:blip r:embed="rId6"/>
          <a:stretch>
            <a:fillRect/>
          </a:stretch>
        </p:blipFill>
        <p:spPr>
          <a:xfrm>
            <a:off x="2424719" y="1887113"/>
            <a:ext cx="4653464" cy="3762375"/>
          </a:xfrm>
          <a:prstGeom prst="rect">
            <a:avLst/>
          </a:prstGeom>
        </p:spPr>
      </p:pic>
      <p:sp>
        <p:nvSpPr>
          <p:cNvPr id="14" name="ZoneTexte 13">
            <a:extLst>
              <a:ext uri="{FF2B5EF4-FFF2-40B4-BE49-F238E27FC236}">
                <a16:creationId xmlns:a16="http://schemas.microsoft.com/office/drawing/2014/main" xmlns="" id="{7043883C-AD0E-8158-4116-E55E0F222D84}"/>
              </a:ext>
            </a:extLst>
          </p:cNvPr>
          <p:cNvSpPr txBox="1"/>
          <p:nvPr/>
        </p:nvSpPr>
        <p:spPr>
          <a:xfrm>
            <a:off x="3599120" y="2837276"/>
            <a:ext cx="2304661" cy="1862048"/>
          </a:xfrm>
          <a:prstGeom prst="rect">
            <a:avLst/>
          </a:prstGeom>
          <a:noFill/>
        </p:spPr>
        <p:txBody>
          <a:bodyPr wrap="square" rtlCol="0">
            <a:spAutoFit/>
          </a:bodyPr>
          <a:lstStyle/>
          <a:p>
            <a:pPr algn="ctr" rtl="1"/>
            <a:r>
              <a:rPr lang="ar-MA" sz="11500" dirty="0">
                <a:solidFill>
                  <a:srgbClr val="FF0000"/>
                </a:solidFill>
                <a:latin typeface="Microsoft Uighur" panose="02000000000000000000" pitchFamily="2" charset="-78"/>
                <a:cs typeface="Microsoft Uighur" panose="02000000000000000000" pitchFamily="2" charset="-78"/>
              </a:rPr>
              <a:t>نٍ</a:t>
            </a:r>
            <a:endParaRPr lang="fr-MA" sz="11500" dirty="0">
              <a:solidFill>
                <a:srgbClr val="FF0000"/>
              </a:solidFill>
              <a:latin typeface="Microsoft Uighur" panose="02000000000000000000" pitchFamily="2" charset="-78"/>
              <a:cs typeface="Microsoft Uighur" panose="02000000000000000000" pitchFamily="2" charset="-78"/>
            </a:endParaRPr>
          </a:p>
        </p:txBody>
      </p:sp>
      <p:pic>
        <p:nvPicPr>
          <p:cNvPr id="20" name="Espace réservé pour une image  19" descr="Une image contenant habits, sourire, Animation, Dessin animé&#10;&#10;Le contenu généré par l’IA peut être incorrect.">
            <a:extLst>
              <a:ext uri="{FF2B5EF4-FFF2-40B4-BE49-F238E27FC236}">
                <a16:creationId xmlns:a16="http://schemas.microsoft.com/office/drawing/2014/main" xmlns="" id="{AA9CD1B7-6EF6-5ACC-CEB8-A594C63242DD}"/>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9695878"/>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340FB9-83E1-E18E-E74F-50A394F13D77}"/>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33D63DC9-BB52-2EA9-4AC6-819A38DF9A80}"/>
              </a:ext>
            </a:extLst>
          </p:cNvPr>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 (تقديم التغذية الراجعة المناسبة).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xmlns="" id="{05A88B71-0B5E-7E9A-0473-A8EB1335D18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97E0B2F0-25AD-5D9A-214B-7C3FD92D42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40C28182-F197-1B1C-BEBE-58ABFF263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41B946BA-5875-237B-55ED-0B8DC574FF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6EDF4EAA-7927-F4B2-0DA2-7F4A78FC7D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682A1C3B-990E-389E-0E88-787C8EAF13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E1054883-CFCE-3AE9-BF4D-8DA677E678F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xmlns="" id="{6D4A0BEE-17FE-A0E6-79BA-E28D56462D3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xmlns="" id="{FA47B899-4070-3B26-623D-1B41094B613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3" name="Image 12">
            <a:extLst>
              <a:ext uri="{FF2B5EF4-FFF2-40B4-BE49-F238E27FC236}">
                <a16:creationId xmlns:a16="http://schemas.microsoft.com/office/drawing/2014/main" xmlns="" id="{819C22C6-9C07-791E-B1A3-22F0DBEF05E8}"/>
              </a:ext>
            </a:extLst>
          </p:cNvPr>
          <p:cNvPicPr>
            <a:picLocks noChangeAspect="1"/>
          </p:cNvPicPr>
          <p:nvPr/>
        </p:nvPicPr>
        <p:blipFill>
          <a:blip r:embed="rId7"/>
          <a:stretch>
            <a:fillRect/>
          </a:stretch>
        </p:blipFill>
        <p:spPr>
          <a:xfrm>
            <a:off x="2478824" y="1887113"/>
            <a:ext cx="4653464" cy="3762375"/>
          </a:xfrm>
          <a:prstGeom prst="rect">
            <a:avLst/>
          </a:prstGeom>
        </p:spPr>
      </p:pic>
      <p:sp>
        <p:nvSpPr>
          <p:cNvPr id="14" name="ZoneTexte 13">
            <a:extLst>
              <a:ext uri="{FF2B5EF4-FFF2-40B4-BE49-F238E27FC236}">
                <a16:creationId xmlns:a16="http://schemas.microsoft.com/office/drawing/2014/main" xmlns="" id="{6D6806F4-B646-153B-E310-5ECBC766B7F2}"/>
              </a:ext>
            </a:extLst>
          </p:cNvPr>
          <p:cNvSpPr txBox="1"/>
          <p:nvPr/>
        </p:nvSpPr>
        <p:spPr>
          <a:xfrm>
            <a:off x="3749440" y="2837276"/>
            <a:ext cx="2304661" cy="1862048"/>
          </a:xfrm>
          <a:prstGeom prst="rect">
            <a:avLst/>
          </a:prstGeom>
          <a:noFill/>
        </p:spPr>
        <p:txBody>
          <a:bodyPr wrap="square" rtlCol="0">
            <a:spAutoFit/>
          </a:bodyPr>
          <a:lstStyle/>
          <a:p>
            <a:pPr algn="ctr" rtl="1"/>
            <a:r>
              <a:rPr lang="ar-MA" sz="11500" dirty="0">
                <a:solidFill>
                  <a:srgbClr val="FF0000"/>
                </a:solidFill>
                <a:latin typeface="Microsoft Uighur" panose="02000000000000000000" pitchFamily="2" charset="-78"/>
                <a:cs typeface="Microsoft Uighur" panose="02000000000000000000" pitchFamily="2" charset="-78"/>
              </a:rPr>
              <a:t>نٍ</a:t>
            </a:r>
            <a:endParaRPr lang="fr-MA" sz="11500" dirty="0">
              <a:solidFill>
                <a:srgbClr val="FF0000"/>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74798142"/>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16" name="Titre 15"/>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ستنقلون كلمات. أبدأ أنا أولا.</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7E4B72A9-23E1-C77D-B9A5-46B88CA3FCC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31AA018D-6680-7ADE-1A12-736E2514E9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CE417934-17D5-C506-66CF-246C35169C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4727897B-BD17-F319-2BA9-1532632EF4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A247D438-45E9-E447-CDBE-681E889575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B048767A-3A21-4C1E-47A5-D1D9C47C3A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8" name="Rectangle 7">
            <a:extLst>
              <a:ext uri="{FF2B5EF4-FFF2-40B4-BE49-F238E27FC236}">
                <a16:creationId xmlns:a16="http://schemas.microsoft.com/office/drawing/2014/main" xmlns="" id="{8245651F-2BD6-7AE4-2A6D-402F602986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26DAAA47-B2FB-C904-D5DF-12ACB500BCF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AF1D7B3C-6D02-4325-4D01-BF2998E2973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7" name="Image 6">
            <a:extLst>
              <a:ext uri="{FF2B5EF4-FFF2-40B4-BE49-F238E27FC236}">
                <a16:creationId xmlns:a16="http://schemas.microsoft.com/office/drawing/2014/main" xmlns="" id="{13318497-FF2A-4F58-ED2E-00935079F2E0}"/>
              </a:ext>
            </a:extLst>
          </p:cNvPr>
          <p:cNvPicPr>
            <a:picLocks noChangeAspect="1"/>
          </p:cNvPicPr>
          <p:nvPr/>
        </p:nvPicPr>
        <p:blipFill>
          <a:blip r:embed="rId7"/>
          <a:stretch>
            <a:fillRect/>
          </a:stretch>
        </p:blipFill>
        <p:spPr>
          <a:xfrm>
            <a:off x="886409" y="1910939"/>
            <a:ext cx="7261844" cy="4342707"/>
          </a:xfrm>
          <a:prstGeom prst="rect">
            <a:avLst/>
          </a:prstGeom>
        </p:spPr>
      </p:pic>
      <p:sp>
        <p:nvSpPr>
          <p:cNvPr id="12" name="ZoneTexte 11">
            <a:extLst>
              <a:ext uri="{FF2B5EF4-FFF2-40B4-BE49-F238E27FC236}">
                <a16:creationId xmlns:a16="http://schemas.microsoft.com/office/drawing/2014/main" xmlns="" id="{3A425BBA-C8A8-6215-D509-12F25C994DD4}"/>
              </a:ext>
            </a:extLst>
          </p:cNvPr>
          <p:cNvSpPr txBox="1"/>
          <p:nvPr/>
        </p:nvSpPr>
        <p:spPr>
          <a:xfrm>
            <a:off x="2214593" y="3564482"/>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نُسافِـرُ</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1574082643"/>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390145-6418-EEF4-95DA-2B9404803A2E}"/>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63F09DEC-7F2C-EAB6-5F7D-2003B395C9B5}"/>
              </a:ext>
            </a:extLst>
          </p:cNvPr>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أقرأ الكلمة التي سأنقلها: لَذيذاً</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8C9CD7BB-F2BD-76C8-BCC3-27ABCC04D0A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C50D7FE8-905D-FDAC-4E3A-1D0FFB533C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FE5FEA9-657B-B5EB-4AD6-AFD5D7D930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B9A3FC97-BC4E-D54B-9F9F-201E86CCD2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239B1D2A-5752-9601-1E36-CF6C10897AE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1EF6E462-F440-70E5-4CDE-CCE0F9CCC6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8" name="Rectangle 7">
            <a:extLst>
              <a:ext uri="{FF2B5EF4-FFF2-40B4-BE49-F238E27FC236}">
                <a16:creationId xmlns:a16="http://schemas.microsoft.com/office/drawing/2014/main" xmlns="" id="{E02BD147-E52E-4C8B-9C03-94C07670093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71787243-DABA-B554-410D-A2675E64128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1F0D69D4-5E01-D2AC-20EE-37D39BA3799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7" name="Image 6">
            <a:extLst>
              <a:ext uri="{FF2B5EF4-FFF2-40B4-BE49-F238E27FC236}">
                <a16:creationId xmlns:a16="http://schemas.microsoft.com/office/drawing/2014/main" xmlns="" id="{60B6E429-DF6E-CC1D-85CC-4663DEA8BF75}"/>
              </a:ext>
            </a:extLst>
          </p:cNvPr>
          <p:cNvPicPr>
            <a:picLocks noChangeAspect="1"/>
          </p:cNvPicPr>
          <p:nvPr/>
        </p:nvPicPr>
        <p:blipFill>
          <a:blip r:embed="rId7"/>
          <a:stretch>
            <a:fillRect/>
          </a:stretch>
        </p:blipFill>
        <p:spPr>
          <a:xfrm>
            <a:off x="886409" y="1910939"/>
            <a:ext cx="7261844" cy="4342707"/>
          </a:xfrm>
          <a:prstGeom prst="rect">
            <a:avLst/>
          </a:prstGeom>
        </p:spPr>
      </p:pic>
      <p:sp>
        <p:nvSpPr>
          <p:cNvPr id="12" name="ZoneTexte 11">
            <a:extLst>
              <a:ext uri="{FF2B5EF4-FFF2-40B4-BE49-F238E27FC236}">
                <a16:creationId xmlns:a16="http://schemas.microsoft.com/office/drawing/2014/main" xmlns="" id="{E9C5A6C7-CE96-01A2-23BE-17CA5A8BE2A2}"/>
              </a:ext>
            </a:extLst>
          </p:cNvPr>
          <p:cNvSpPr txBox="1"/>
          <p:nvPr/>
        </p:nvSpPr>
        <p:spPr>
          <a:xfrm>
            <a:off x="2214593" y="3564482"/>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نُسافِـرُ</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2132802629"/>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5A803B-3828-4C73-8174-C0621A880B33}"/>
            </a:ext>
          </a:extLst>
        </p:cNvPr>
        <p:cNvGrpSpPr/>
        <p:nvPr/>
      </p:nvGrpSpPr>
      <p:grpSpPr>
        <a:xfrm>
          <a:off x="0" y="0"/>
          <a:ext cx="0" cy="0"/>
          <a:chOff x="0" y="0"/>
          <a:chExt cx="0" cy="0"/>
        </a:xfrm>
      </p:grpSpPr>
      <p:sp>
        <p:nvSpPr>
          <p:cNvPr id="11" name="Titre 10"/>
          <p:cNvSpPr>
            <a:spLocks noGrp="1"/>
          </p:cNvSpPr>
          <p:nvPr>
            <p:ph type="title"/>
          </p:nvPr>
        </p:nvSpPr>
        <p:spPr>
          <a:xfrm>
            <a:off x="598241" y="727682"/>
            <a:ext cx="6840000" cy="612000"/>
          </a:xfrm>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ألاحظ أن الكلمة تتكون من 4 مقاطع:  "نُـ"  - "سا"   - "فِـ" ـ  "ـرُ"</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6" name="Espace réservé pour une image  15" descr="Une image contenant illustration, Dessin animé, clipart, dessin humoristique&#10;&#10;Le contenu généré par l’IA peut être incorrect.">
            <a:extLst>
              <a:ext uri="{FF2B5EF4-FFF2-40B4-BE49-F238E27FC236}">
                <a16:creationId xmlns:a16="http://schemas.microsoft.com/office/drawing/2014/main" xmlns="" id="{C23013C1-37D4-4262-D409-2544FEC383C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999F1644-5809-40DB-16A8-0477DFAB65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6C8367C1-F5E0-D992-EC33-6C7DD4289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08E127F-BC89-54CF-C3BD-CB6FC5E2726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B1B16B5-509E-95A1-6BDD-85D10BCA68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F0502821-1458-84A9-6447-DF5B28E9AF8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1624472F-E500-0042-9EFD-616FF0A6E76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EEA586BD-AC6E-1F22-E214-D1347D3CC08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3" name="Rectangle 12">
            <a:extLst>
              <a:ext uri="{FF2B5EF4-FFF2-40B4-BE49-F238E27FC236}">
                <a16:creationId xmlns:a16="http://schemas.microsoft.com/office/drawing/2014/main" xmlns="" id="{E767347B-0555-2466-A5B4-EB558A538EC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7" name="Image 6">
            <a:extLst>
              <a:ext uri="{FF2B5EF4-FFF2-40B4-BE49-F238E27FC236}">
                <a16:creationId xmlns:a16="http://schemas.microsoft.com/office/drawing/2014/main" xmlns="" id="{D98FBAE1-7EBE-2E3B-DAA4-324A5B2BECCD}"/>
              </a:ext>
            </a:extLst>
          </p:cNvPr>
          <p:cNvPicPr>
            <a:picLocks noChangeAspect="1"/>
          </p:cNvPicPr>
          <p:nvPr/>
        </p:nvPicPr>
        <p:blipFill>
          <a:blip r:embed="rId7"/>
          <a:stretch>
            <a:fillRect/>
          </a:stretch>
        </p:blipFill>
        <p:spPr>
          <a:xfrm>
            <a:off x="886409" y="1910939"/>
            <a:ext cx="7261844" cy="4342707"/>
          </a:xfrm>
          <a:prstGeom prst="rect">
            <a:avLst/>
          </a:prstGeom>
        </p:spPr>
      </p:pic>
      <p:sp>
        <p:nvSpPr>
          <p:cNvPr id="14" name="ZoneTexte 13">
            <a:extLst>
              <a:ext uri="{FF2B5EF4-FFF2-40B4-BE49-F238E27FC236}">
                <a16:creationId xmlns:a16="http://schemas.microsoft.com/office/drawing/2014/main" xmlns="" id="{02051D10-F73C-5089-9C4E-61FB07BFA356}"/>
              </a:ext>
            </a:extLst>
          </p:cNvPr>
          <p:cNvSpPr txBox="1"/>
          <p:nvPr/>
        </p:nvSpPr>
        <p:spPr>
          <a:xfrm>
            <a:off x="2159924" y="3560099"/>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نُـ  ـسا  فِـ   ـرُ</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cxnSp>
        <p:nvCxnSpPr>
          <p:cNvPr id="18" name="Connecteur droit 17">
            <a:extLst>
              <a:ext uri="{FF2B5EF4-FFF2-40B4-BE49-F238E27FC236}">
                <a16:creationId xmlns:a16="http://schemas.microsoft.com/office/drawing/2014/main" xmlns="" id="{8CAA8D38-21F5-7B08-5B09-AB1D47E8CCB4}"/>
              </a:ext>
            </a:extLst>
          </p:cNvPr>
          <p:cNvCxnSpPr/>
          <p:nvPr/>
        </p:nvCxnSpPr>
        <p:spPr>
          <a:xfrm flipH="1">
            <a:off x="4167357" y="3982604"/>
            <a:ext cx="279919" cy="118498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xmlns="" id="{F5418B11-959A-EAF9-0ED6-2C6AC02DE701}"/>
              </a:ext>
            </a:extLst>
          </p:cNvPr>
          <p:cNvCxnSpPr/>
          <p:nvPr/>
        </p:nvCxnSpPr>
        <p:spPr>
          <a:xfrm flipH="1">
            <a:off x="3390640" y="3982604"/>
            <a:ext cx="279919" cy="118498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xmlns="" id="{908A3104-C479-FEF2-6821-11793B5008F8}"/>
              </a:ext>
            </a:extLst>
          </p:cNvPr>
          <p:cNvCxnSpPr/>
          <p:nvPr/>
        </p:nvCxnSpPr>
        <p:spPr>
          <a:xfrm flipH="1">
            <a:off x="5578374" y="3898629"/>
            <a:ext cx="279919" cy="118498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132609"/>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A91DBAA-56DD-1545-80D6-8CBBF03B12FD}"/>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FF4DD6F2-D0EB-C5D8-7667-BFAD403C3697}"/>
              </a:ext>
            </a:extLst>
          </p:cNvPr>
          <p:cNvSpPr>
            <a:spLocks noGrp="1"/>
          </p:cNvSpPr>
          <p:nvPr>
            <p:ph type="title"/>
          </p:nvPr>
        </p:nvSpPr>
        <p:spPr>
          <a:xfrm>
            <a:off x="598241" y="752360"/>
            <a:ext cx="6840000" cy="612000"/>
          </a:xfrm>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سأنقل الكلمة على سبورة الكتابة وأنا أتذكر مقاطعها. انتبهوا جيدا.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8CEF5689-FF9F-1C30-9758-24770DBB7C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3844C13A-FD4F-BABF-F819-83197F52A8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9E4C4592-8335-2631-7526-25FDD80145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63C01C28-2598-724B-1D44-6E113DC14E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93BD6A4-E665-C07D-C36B-A6AF9787B8E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35CA8D7D-DEB9-1A8A-EC0A-4357CC478BC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93272906-D3DB-6E1B-6B01-12795033B6D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3" name="Rectangle 12">
            <a:extLst>
              <a:ext uri="{FF2B5EF4-FFF2-40B4-BE49-F238E27FC236}">
                <a16:creationId xmlns:a16="http://schemas.microsoft.com/office/drawing/2014/main" xmlns="" id="{45A74C82-0AA1-96B8-0767-7A203CF57F7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7" name="Espace réservé pour une image  16" descr="Une image contenant dessin, art, illustration, dessin humoristique&#10;&#10;Le contenu généré par l’IA peut être incorrect.">
            <a:extLst>
              <a:ext uri="{FF2B5EF4-FFF2-40B4-BE49-F238E27FC236}">
                <a16:creationId xmlns:a16="http://schemas.microsoft.com/office/drawing/2014/main" xmlns="" id="{A25EDDB3-4B57-0929-0AB7-F5F42A15C11D}"/>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7" name="Image 6">
            <a:extLst>
              <a:ext uri="{FF2B5EF4-FFF2-40B4-BE49-F238E27FC236}">
                <a16:creationId xmlns:a16="http://schemas.microsoft.com/office/drawing/2014/main" xmlns="" id="{1E46DFC9-7A8E-9470-3AE3-4AFF567B77ED}"/>
              </a:ext>
            </a:extLst>
          </p:cNvPr>
          <p:cNvPicPr>
            <a:picLocks noChangeAspect="1"/>
          </p:cNvPicPr>
          <p:nvPr/>
        </p:nvPicPr>
        <p:blipFill>
          <a:blip r:embed="rId7"/>
          <a:stretch>
            <a:fillRect/>
          </a:stretch>
        </p:blipFill>
        <p:spPr>
          <a:xfrm>
            <a:off x="886409" y="1910939"/>
            <a:ext cx="7261844" cy="4342707"/>
          </a:xfrm>
          <a:prstGeom prst="rect">
            <a:avLst/>
          </a:prstGeom>
        </p:spPr>
      </p:pic>
      <p:sp>
        <p:nvSpPr>
          <p:cNvPr id="12" name="ZoneTexte 11">
            <a:extLst>
              <a:ext uri="{FF2B5EF4-FFF2-40B4-BE49-F238E27FC236}">
                <a16:creationId xmlns:a16="http://schemas.microsoft.com/office/drawing/2014/main" xmlns="" id="{E4120FA6-A2DA-B60C-9A31-C7B47336A5CC}"/>
              </a:ext>
            </a:extLst>
          </p:cNvPr>
          <p:cNvSpPr txBox="1"/>
          <p:nvPr/>
        </p:nvSpPr>
        <p:spPr>
          <a:xfrm>
            <a:off x="2246593" y="3555152"/>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نُسافِـرُ</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1984213600"/>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909ABC-BE91-D2EB-2E4B-91AC31D034F9}"/>
            </a:ext>
          </a:extLst>
        </p:cNvPr>
        <p:cNvGrpSpPr/>
        <p:nvPr/>
      </p:nvGrpSpPr>
      <p:grpSpPr>
        <a:xfrm>
          <a:off x="0" y="0"/>
          <a:ext cx="0" cy="0"/>
          <a:chOff x="0" y="0"/>
          <a:chExt cx="0" cy="0"/>
        </a:xfrm>
      </p:grpSpPr>
      <p:sp>
        <p:nvSpPr>
          <p:cNvPr id="11" name="Titre 10"/>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دوركم. </a:t>
            </a:r>
            <a:r>
              <a:rPr lang="ar-MA" sz="2400" b="1" dirty="0">
                <a:solidFill>
                  <a:schemeClr val="bg1">
                    <a:lumMod val="50000"/>
                  </a:schemeClr>
                </a:solidFill>
                <a:latin typeface="Microsoft Uighur" panose="02000000000000000000" pitchFamily="2" charset="-78"/>
                <a:cs typeface="Microsoft Uighur" panose="02000000000000000000" pitchFamily="2" charset="-78"/>
              </a:rPr>
              <a:t>انقلوا كلمة نُسافِرُ على الألواح</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5" name="Espace réservé pour une image  14" descr="Une image contenant habits, sourire, Animation, Dessin animé&#10;&#10;Le contenu généré par l’IA peut être incorrect.">
            <a:extLst>
              <a:ext uri="{FF2B5EF4-FFF2-40B4-BE49-F238E27FC236}">
                <a16:creationId xmlns:a16="http://schemas.microsoft.com/office/drawing/2014/main" xmlns="" id="{8BFFE51C-CD3A-6822-1668-FE483148D7A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EF776062-312D-A922-7204-90CF09FF22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5553768C-345E-3DEB-D213-001FAB6FBA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8264F08E-93E5-58A5-2F00-D710F80A93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BB4C66E8-68FC-FCAB-9DD9-5A43A499E7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559944D2-4A0D-63EA-CD1E-A9CF0D8B44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891F1A87-8758-DDB5-4111-932141CD54C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4EDCEA76-B48F-B198-7CC9-3F612EF3937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3" name="Rectangle 12">
            <a:extLst>
              <a:ext uri="{FF2B5EF4-FFF2-40B4-BE49-F238E27FC236}">
                <a16:creationId xmlns:a16="http://schemas.microsoft.com/office/drawing/2014/main" xmlns="" id="{B5A2B88B-D0AC-52A5-5342-A5401C66C53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7" name="Image 6">
            <a:extLst>
              <a:ext uri="{FF2B5EF4-FFF2-40B4-BE49-F238E27FC236}">
                <a16:creationId xmlns:a16="http://schemas.microsoft.com/office/drawing/2014/main" xmlns="" id="{AE4446A2-7FC6-75CE-27A0-3AEC1E31EBED}"/>
              </a:ext>
            </a:extLst>
          </p:cNvPr>
          <p:cNvPicPr>
            <a:picLocks noChangeAspect="1"/>
          </p:cNvPicPr>
          <p:nvPr/>
        </p:nvPicPr>
        <p:blipFill>
          <a:blip r:embed="rId7"/>
          <a:stretch>
            <a:fillRect/>
          </a:stretch>
        </p:blipFill>
        <p:spPr>
          <a:xfrm>
            <a:off x="886409" y="1910939"/>
            <a:ext cx="7261844" cy="4342707"/>
          </a:xfrm>
          <a:prstGeom prst="rect">
            <a:avLst/>
          </a:prstGeom>
        </p:spPr>
      </p:pic>
      <p:sp>
        <p:nvSpPr>
          <p:cNvPr id="8" name="ZoneTexte 7">
            <a:extLst>
              <a:ext uri="{FF2B5EF4-FFF2-40B4-BE49-F238E27FC236}">
                <a16:creationId xmlns:a16="http://schemas.microsoft.com/office/drawing/2014/main" xmlns="" id="{E3C1D3B4-1154-15FA-BD98-C3A7065B6CA1}"/>
              </a:ext>
            </a:extLst>
          </p:cNvPr>
          <p:cNvSpPr txBox="1"/>
          <p:nvPr/>
        </p:nvSpPr>
        <p:spPr>
          <a:xfrm>
            <a:off x="2214593" y="3573813"/>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dirty="0">
                <a:solidFill>
                  <a:srgbClr val="FF0000"/>
                </a:solidFill>
                <a:latin typeface="Microsoft Uighur" panose="02000000000000000000" pitchFamily="2" charset="-78"/>
                <a:cs typeface="Microsoft Uighur" panose="02000000000000000000" pitchFamily="2" charset="-78"/>
                <a:sym typeface="Calibri"/>
              </a:rPr>
              <a:t>نُسافِـرُ</a:t>
            </a:r>
          </a:p>
        </p:txBody>
      </p:sp>
    </p:spTree>
    <p:extLst>
      <p:ext uri="{BB962C8B-B14F-4D97-AF65-F5344CB8AC3E}">
        <p14:creationId xmlns:p14="http://schemas.microsoft.com/office/powerpoint/2010/main" val="3220786084"/>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1C8067-78C3-A80C-F681-C309CFAAD3BD}"/>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0FF7EECA-D9BB-8CEC-9A7C-CF7623C83DC7}"/>
              </a:ext>
            </a:extLst>
          </p:cNvPr>
          <p:cNvSpPr>
            <a:spLocks noGrp="1"/>
          </p:cNvSpPr>
          <p:nvPr>
            <p:ph type="title"/>
          </p:nvPr>
        </p:nvSpPr>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 صححوا.</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851A2657-79C3-E92A-1008-59D7872798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66115DF-B272-049F-CCAF-211A2A56F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EBAB94E-108A-2579-2E93-71F1FA385C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CB07203B-6D91-B78E-9104-CEE6B6B7D2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ACDEA8DA-5172-94FA-7EA5-FF1DDDC7068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AA1ACC87-8EF3-E319-CA76-49D99399CF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2D3F340A-6980-10E4-F90E-42CFBD7EC71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3" name="Rectangle 12">
            <a:extLst>
              <a:ext uri="{FF2B5EF4-FFF2-40B4-BE49-F238E27FC236}">
                <a16:creationId xmlns:a16="http://schemas.microsoft.com/office/drawing/2014/main" xmlns="" id="{B16E0626-0944-C0C0-B474-C2B6EEADC1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0" name="Espace réservé pour une image  19" descr="Une image contenant illustration, Dessin animé, clipart, dessin humoristique&#10;&#10;Le contenu généré par l’IA peut être incorrect.">
            <a:extLst>
              <a:ext uri="{FF2B5EF4-FFF2-40B4-BE49-F238E27FC236}">
                <a16:creationId xmlns:a16="http://schemas.microsoft.com/office/drawing/2014/main" xmlns="" id="{C896F280-CFA5-25B4-2321-45DC465676BE}"/>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7" name="Image 6">
            <a:extLst>
              <a:ext uri="{FF2B5EF4-FFF2-40B4-BE49-F238E27FC236}">
                <a16:creationId xmlns:a16="http://schemas.microsoft.com/office/drawing/2014/main" xmlns="" id="{B5BEC2D8-633D-4D22-B309-3FFA4A4D4C08}"/>
              </a:ext>
            </a:extLst>
          </p:cNvPr>
          <p:cNvPicPr>
            <a:picLocks noChangeAspect="1"/>
          </p:cNvPicPr>
          <p:nvPr/>
        </p:nvPicPr>
        <p:blipFill>
          <a:blip r:embed="rId7"/>
          <a:stretch>
            <a:fillRect/>
          </a:stretch>
        </p:blipFill>
        <p:spPr>
          <a:xfrm>
            <a:off x="864331" y="1831293"/>
            <a:ext cx="7261844" cy="4342707"/>
          </a:xfrm>
          <a:prstGeom prst="rect">
            <a:avLst/>
          </a:prstGeom>
        </p:spPr>
      </p:pic>
      <p:sp>
        <p:nvSpPr>
          <p:cNvPr id="12" name="ZoneTexte 11">
            <a:extLst>
              <a:ext uri="{FF2B5EF4-FFF2-40B4-BE49-F238E27FC236}">
                <a16:creationId xmlns:a16="http://schemas.microsoft.com/office/drawing/2014/main" xmlns="" id="{177CB2B8-CF65-3C54-B408-013261DDDF45}"/>
              </a:ext>
            </a:extLst>
          </p:cNvPr>
          <p:cNvSpPr txBox="1"/>
          <p:nvPr/>
        </p:nvSpPr>
        <p:spPr>
          <a:xfrm>
            <a:off x="2013327" y="3508499"/>
            <a:ext cx="4714813"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نُسافِـرُ</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464194023"/>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598241" y="726863"/>
            <a:ext cx="6840000" cy="612000"/>
          </a:xfrm>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الكراسة الصفحة 96. نشاط النقل.</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9975DD3E-7413-5265-1422-7C40E6CC5E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1D74A3E-0681-22F0-4E19-C85E47B791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48EE5BEA-36CB-539A-1BA1-10B2A7F596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3BA27892-616F-7B47-4AAE-2A5388935C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5BAF4D93-88C6-676C-3FDB-5BAD33A6E8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8" name="Rectangle 7">
            <a:extLst>
              <a:ext uri="{FF2B5EF4-FFF2-40B4-BE49-F238E27FC236}">
                <a16:creationId xmlns:a16="http://schemas.microsoft.com/office/drawing/2014/main" xmlns="" id="{2A1A950E-BC22-093F-FC2C-160EC9723AB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C3E255E7-1FB0-A15F-19CB-069959DA34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9F1D681C-8500-11F0-FB2C-BBFBB49D9CF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7" name="Espace réservé pour une image  16" descr="Une image contenant Bagages et sacs&#10;&#10;Le contenu généré par l’IA peut être incorrect.">
            <a:extLst>
              <a:ext uri="{FF2B5EF4-FFF2-40B4-BE49-F238E27FC236}">
                <a16:creationId xmlns:a16="http://schemas.microsoft.com/office/drawing/2014/main" xmlns="" id="{91D0E2E5-9797-7349-29A1-426CAB95AFD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3" name="Image 12" descr="Une image contenant texte, écriture manuscrite, capture d’écran, diagramme&#10;&#10;Le contenu généré par l’IA peut être incorrect.">
            <a:extLst>
              <a:ext uri="{FF2B5EF4-FFF2-40B4-BE49-F238E27FC236}">
                <a16:creationId xmlns:a16="http://schemas.microsoft.com/office/drawing/2014/main" xmlns="" id="{199271C7-6E44-FA6D-6AEC-9F5B7B4E6A1A}"/>
              </a:ext>
            </a:extLst>
          </p:cNvPr>
          <p:cNvPicPr>
            <a:picLocks noChangeAspect="1"/>
          </p:cNvPicPr>
          <p:nvPr/>
        </p:nvPicPr>
        <p:blipFill>
          <a:blip r:embed="rId7"/>
          <a:stretch>
            <a:fillRect/>
          </a:stretch>
        </p:blipFill>
        <p:spPr>
          <a:xfrm>
            <a:off x="2839558" y="1736734"/>
            <a:ext cx="3318646" cy="465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 coins arrondis 13">
            <a:extLst>
              <a:ext uri="{FF2B5EF4-FFF2-40B4-BE49-F238E27FC236}">
                <a16:creationId xmlns:a16="http://schemas.microsoft.com/office/drawing/2014/main" xmlns="" id="{E701AE16-1EEB-3059-8D86-7425A855D91F}"/>
              </a:ext>
            </a:extLst>
          </p:cNvPr>
          <p:cNvSpPr/>
          <p:nvPr/>
        </p:nvSpPr>
        <p:spPr>
          <a:xfrm>
            <a:off x="2472612" y="3774977"/>
            <a:ext cx="4049486" cy="228151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3423286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EE23EC-E180-B7CF-ED1A-4AD72E97A588}"/>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51C691E5-A9F7-FFA1-30E9-24EE73D8B78E}"/>
              </a:ext>
            </a:extLst>
          </p:cNvPr>
          <p:cNvSpPr>
            <a:spLocks noGrp="1"/>
          </p:cNvSpPr>
          <p:nvPr>
            <p:ph type="title"/>
          </p:nvPr>
        </p:nvSpPr>
        <p:spPr>
          <a:xfrm>
            <a:off x="598241" y="808983"/>
            <a:ext cx="6840000" cy="612000"/>
          </a:xfrm>
        </p:spPr>
        <p:txBody>
          <a:bodyPr>
            <a:no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على الصفحة 96، انقلوا كل كلمة مرة واحدة.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ACBF6D59-D7B9-7D00-8BC1-9B0DC05A87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9544C60B-4DC3-A0AB-A61A-59D9BBEAA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EB494F6-E95B-7724-4A17-D99B94A86D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AD60EBD8-9263-3987-B626-4B2B0B0246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E6F1FDD-492D-3207-7DAA-1519709F9F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8" name="Rectangle 7">
            <a:extLst>
              <a:ext uri="{FF2B5EF4-FFF2-40B4-BE49-F238E27FC236}">
                <a16:creationId xmlns:a16="http://schemas.microsoft.com/office/drawing/2014/main" xmlns="" id="{963E1BE6-7A35-4B7C-9F69-9701433CEE2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E689FFDB-114C-1338-BF8C-FD096A86770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50E817F5-3A59-8834-3EDA-5F4B94FC2C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9" name="Espace réservé pour une image  18" descr="Une image contenant habits, sourire, Animation, Dessin animé&#10;&#10;Le contenu généré par l’IA peut être incorrect.">
            <a:extLst>
              <a:ext uri="{FF2B5EF4-FFF2-40B4-BE49-F238E27FC236}">
                <a16:creationId xmlns:a16="http://schemas.microsoft.com/office/drawing/2014/main" xmlns="" id="{26A77279-B705-2AFE-8EA5-C3A444E12BC9}"/>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pic>
        <p:nvPicPr>
          <p:cNvPr id="12" name="Image 11" descr="Une image contenant texte, écriture manuscrite, ligne, diagramme&#10;&#10;Le contenu généré par l’IA peut être incorrect.">
            <a:extLst>
              <a:ext uri="{FF2B5EF4-FFF2-40B4-BE49-F238E27FC236}">
                <a16:creationId xmlns:a16="http://schemas.microsoft.com/office/drawing/2014/main" xmlns="" id="{CDC5E238-0703-8123-E863-F5D8AE1DF7DE}"/>
              </a:ext>
            </a:extLst>
          </p:cNvPr>
          <p:cNvPicPr>
            <a:picLocks noChangeAspect="1"/>
          </p:cNvPicPr>
          <p:nvPr/>
        </p:nvPicPr>
        <p:blipFill>
          <a:blip r:embed="rId7"/>
          <a:stretch>
            <a:fillRect/>
          </a:stretch>
        </p:blipFill>
        <p:spPr>
          <a:xfrm>
            <a:off x="1642188" y="1815159"/>
            <a:ext cx="5796053" cy="4503810"/>
          </a:xfrm>
          <a:prstGeom prst="rect">
            <a:avLst/>
          </a:prstGeom>
        </p:spPr>
      </p:pic>
    </p:spTree>
    <p:extLst>
      <p:ext uri="{BB962C8B-B14F-4D97-AF65-F5344CB8AC3E}">
        <p14:creationId xmlns:p14="http://schemas.microsoft.com/office/powerpoint/2010/main" val="239294365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أنصتوا، للمقطع الأول من الحكاية، بعدها سأطرح عليكم أسئلة.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5" name="Espace réservé pour une image  12" descr="Une image contenant illustration, Dessin animé, clipart, dessin humoristique&#10;&#10;Le contenu généré par l’IA peut être incorrect.">
            <a:extLst>
              <a:ext uri="{FF2B5EF4-FFF2-40B4-BE49-F238E27FC236}">
                <a16:creationId xmlns:a16="http://schemas.microsoft.com/office/drawing/2014/main" xmlns="" id="{6B77167D-F386-07F2-10B5-D39369A603F2}"/>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p:blipFill>
        <p:spPr/>
      </p:pic>
      <p:sp>
        <p:nvSpPr>
          <p:cNvPr id="2" name="Rectangle 1">
            <a:extLst>
              <a:ext uri="{FF2B5EF4-FFF2-40B4-BE49-F238E27FC236}">
                <a16:creationId xmlns:a16="http://schemas.microsoft.com/office/drawing/2014/main" xmlns="" id="{59E02F20-D5FA-DF64-11F1-63422F7C2B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الدرس</a:t>
            </a:r>
          </a:p>
        </p:txBody>
      </p:sp>
      <p:sp>
        <p:nvSpPr>
          <p:cNvPr id="3" name="Rectangle 2">
            <a:extLst>
              <a:ext uri="{FF2B5EF4-FFF2-40B4-BE49-F238E27FC236}">
                <a16:creationId xmlns:a16="http://schemas.microsoft.com/office/drawing/2014/main" xmlns="" id="{A42233FB-DC37-163E-6B67-D3C1B0FDB12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505576A1-F67F-E137-4DD5-1C9805CE774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8B7A00FA-C549-04B2-37F2-7BA377B0B39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1" name="Google Shape;88;p130">
            <a:extLst>
              <a:ext uri="{FF2B5EF4-FFF2-40B4-BE49-F238E27FC236}">
                <a16:creationId xmlns:a16="http://schemas.microsoft.com/office/drawing/2014/main" xmlns="" id="{D24D8396-EB9A-D381-6BB0-10B2368E505A}"/>
              </a:ext>
            </a:extLst>
          </p:cNvPr>
          <p:cNvPicPr preferRelativeResize="0"/>
          <p:nvPr/>
        </p:nvPicPr>
        <p:blipFill rotWithShape="1">
          <a:blip r:embed="rId5">
            <a:alphaModFix amt="20000"/>
          </a:blip>
          <a:srcRect/>
          <a:stretch/>
        </p:blipFill>
        <p:spPr>
          <a:xfrm>
            <a:off x="4018243" y="136738"/>
            <a:ext cx="278069" cy="278069"/>
          </a:xfrm>
          <a:prstGeom prst="rect">
            <a:avLst/>
          </a:prstGeom>
          <a:noFill/>
          <a:ln>
            <a:noFill/>
          </a:ln>
        </p:spPr>
      </p:pic>
      <p:pic>
        <p:nvPicPr>
          <p:cNvPr id="12" name="Google Shape;89;p130">
            <a:extLst>
              <a:ext uri="{FF2B5EF4-FFF2-40B4-BE49-F238E27FC236}">
                <a16:creationId xmlns:a16="http://schemas.microsoft.com/office/drawing/2014/main" xmlns="" id="{FE37D7BC-21C7-7A7A-D710-B86FC3D29F57}"/>
              </a:ext>
            </a:extLst>
          </p:cNvPr>
          <p:cNvPicPr preferRelativeResize="0"/>
          <p:nvPr/>
        </p:nvPicPr>
        <p:blipFill rotWithShape="1">
          <a:blip r:embed="rId6">
            <a:alphaModFix amt="20000"/>
          </a:blip>
          <a:srcRect/>
          <a:stretch/>
        </p:blipFill>
        <p:spPr>
          <a:xfrm>
            <a:off x="2112812" y="136738"/>
            <a:ext cx="278069" cy="278069"/>
          </a:xfrm>
          <a:prstGeom prst="rect">
            <a:avLst/>
          </a:prstGeom>
          <a:noFill/>
          <a:ln>
            <a:noFill/>
          </a:ln>
        </p:spPr>
      </p:pic>
      <p:pic>
        <p:nvPicPr>
          <p:cNvPr id="13" name="Google Shape;86;p130">
            <a:extLst>
              <a:ext uri="{FF2B5EF4-FFF2-40B4-BE49-F238E27FC236}">
                <a16:creationId xmlns:a16="http://schemas.microsoft.com/office/drawing/2014/main" xmlns="" id="{E76AF29B-5F83-2E89-D024-B28E35622F85}"/>
              </a:ext>
            </a:extLst>
          </p:cNvPr>
          <p:cNvPicPr preferRelativeResize="0"/>
          <p:nvPr/>
        </p:nvPicPr>
        <p:blipFill rotWithShape="1">
          <a:blip r:embed="rId7">
            <a:alphaModFix amt="20000"/>
          </a:blip>
          <a:srcRect/>
          <a:stretch/>
        </p:blipFill>
        <p:spPr>
          <a:xfrm>
            <a:off x="7849163" y="136738"/>
            <a:ext cx="278069" cy="278069"/>
          </a:xfrm>
          <a:prstGeom prst="rect">
            <a:avLst/>
          </a:prstGeom>
          <a:noFill/>
          <a:ln>
            <a:noFill/>
          </a:ln>
        </p:spPr>
      </p:pic>
      <p:pic>
        <p:nvPicPr>
          <p:cNvPr id="14" name="Google Shape;87;p130">
            <a:extLst>
              <a:ext uri="{FF2B5EF4-FFF2-40B4-BE49-F238E27FC236}">
                <a16:creationId xmlns:a16="http://schemas.microsoft.com/office/drawing/2014/main" xmlns="" id="{00CC9181-CCB5-63B5-FC64-AF3698CE54A4}"/>
              </a:ext>
            </a:extLst>
          </p:cNvPr>
          <p:cNvPicPr preferRelativeResize="0"/>
          <p:nvPr/>
        </p:nvPicPr>
        <p:blipFill rotWithShape="1">
          <a:blip r:embed="rId8">
            <a:alphaModFix/>
          </a:blip>
          <a:srcRect/>
          <a:stretch/>
        </p:blipFill>
        <p:spPr>
          <a:xfrm>
            <a:off x="6060680" y="136738"/>
            <a:ext cx="278069" cy="278069"/>
          </a:xfrm>
          <a:prstGeom prst="rect">
            <a:avLst/>
          </a:prstGeom>
          <a:noFill/>
          <a:ln>
            <a:noFill/>
          </a:ln>
        </p:spPr>
      </p:pic>
      <p:pic>
        <p:nvPicPr>
          <p:cNvPr id="16" name="Image 15" descr="Une image contenant noir, obscurité&#10;&#10;Le contenu généré par l’IA peut être incorrect.">
            <a:extLst>
              <a:ext uri="{FF2B5EF4-FFF2-40B4-BE49-F238E27FC236}">
                <a16:creationId xmlns:a16="http://schemas.microsoft.com/office/drawing/2014/main" xmlns="" id="{A41D2D50-928F-D024-B69D-3C9AE4DB17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sp>
        <p:nvSpPr>
          <p:cNvPr id="7" name="ZoneTexte 6">
            <a:extLst>
              <a:ext uri="{FF2B5EF4-FFF2-40B4-BE49-F238E27FC236}">
                <a16:creationId xmlns:a16="http://schemas.microsoft.com/office/drawing/2014/main" xmlns="" id="{04053290-A187-D482-C3EB-B808D371D7E9}"/>
              </a:ext>
            </a:extLst>
          </p:cNvPr>
          <p:cNvSpPr txBox="1"/>
          <p:nvPr/>
        </p:nvSpPr>
        <p:spPr>
          <a:xfrm>
            <a:off x="1260000" y="1800000"/>
            <a:ext cx="6300000" cy="3060000"/>
          </a:xfrm>
          <a:prstGeom prst="roundRect">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L="0" indent="0" algn="r" defTabSz="457200" rtl="1" eaLnBrk="1" fontAlgn="auto" latinLnBrk="0" hangingPunct="1">
              <a:lnSpc>
                <a:spcPct val="90000"/>
              </a:lnSpc>
              <a:buClr>
                <a:srgbClr val="A5A5A5"/>
              </a:buClr>
              <a:buSzPts val="1600"/>
              <a:tabLst/>
              <a:defRPr sz="2800" b="1">
                <a:solidFill>
                  <a:srgbClr val="434E7B"/>
                </a:solidFill>
                <a:latin typeface="Microsoft Uighur" panose="02000000000000000000" pitchFamily="2" charset="-78"/>
                <a:ea typeface="+mn-ea"/>
                <a:cs typeface="Microsoft Uighur" panose="02000000000000000000" pitchFamily="2" charset="-78"/>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just"/>
            <a:r>
              <a:rPr lang="ar-MA" dirty="0">
                <a:sym typeface="Calibri"/>
              </a:rPr>
              <a:t>«فاتِنُ" طِفْلَةٌ تُحِبُّ الْأَزْهارَ كَثيراً. في الْعُطْلَةِ، أَحْضَرَ لَها والِدُها بَذْرَةً كَيْ تَزْرَعَها في حَديقَةِ الْمَنْزِلِ.</a:t>
            </a:r>
          </a:p>
          <a:p>
            <a:pPr algn="just"/>
            <a:r>
              <a:rPr lang="ar-MA" dirty="0">
                <a:sym typeface="Calibri"/>
              </a:rPr>
              <a:t> أَخَذَتْ "فاتِنُ" تَسْقي الْبَذْرَةَ كُلَّ يَوْمٍ، حَتّى صارَتْ نَبْتَةً. سَعِدَتْ "فاتِنُ" بِرُؤْيَةِ النَّبْتَةِ وَهِيَ تَكْبُرُ يَوْمًا بَعْدَ يَوْمٍ. وَكانَتْ، في كُلِّ مَرَّةٍ، تَدْعو أَخاها الصَّغيرَ "عِماداً" لِيُشاهِدَ مَعَها الزَّهْرَةَ وَهِيَ تَتَفَتَّحُ.</a:t>
            </a:r>
          </a:p>
        </p:txBody>
      </p:sp>
      <p:pic>
        <p:nvPicPr>
          <p:cNvPr id="8" name="التسجيل الصوتي_أسرة متعاونة_مقطع_1">
            <a:hlinkClick r:id="" action="ppaction://media"/>
            <a:extLst>
              <a:ext uri="{FF2B5EF4-FFF2-40B4-BE49-F238E27FC236}">
                <a16:creationId xmlns:a16="http://schemas.microsoft.com/office/drawing/2014/main" xmlns="" id="{820B15B1-E0BA-CFBE-71E4-4E616095DC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03600" y="5091283"/>
            <a:ext cx="406400" cy="406400"/>
          </a:xfrm>
          <a:prstGeom prst="rect">
            <a:avLst/>
          </a:prstGeom>
        </p:spPr>
      </p:pic>
    </p:spTree>
    <p:extLst>
      <p:ext uri="{BB962C8B-B14F-4D97-AF65-F5344CB8AC3E}">
        <p14:creationId xmlns:p14="http://schemas.microsoft.com/office/powerpoint/2010/main" val="774562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4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E40CC1-91E8-F481-34EC-2B6D32BA3B67}"/>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xmlns="" id="{4C168B3F-C03D-199D-3F83-F84DD91D7707}"/>
              </a:ext>
            </a:extLst>
          </p:cNvPr>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خذوا دفاتر الكتابة: انقلوا الكلمتين:  نُسافِرُ - مَريضٌ</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5" name="Espace réservé pour une image  14" descr="Une image contenant habits, sourire, Animation, Dessin animé&#10;&#10;Le contenu généré par l’IA peut être incorrect.">
            <a:extLst>
              <a:ext uri="{FF2B5EF4-FFF2-40B4-BE49-F238E27FC236}">
                <a16:creationId xmlns:a16="http://schemas.microsoft.com/office/drawing/2014/main" xmlns="" id="{5ED129F1-F48E-0C95-EF11-F816D2BAE46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008E4FAD-2B72-964C-B905-623A3D532C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08F2716-CDDD-2E75-649D-A83408DFA2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173C726E-979E-1DEE-9CDD-36B1577356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93FCE6CE-E03C-81F7-A1FE-3DC564E6FF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84619F49-ABEF-43CD-7BAF-5918FBB1802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xmlns="" id="{3659020D-CB99-6CD6-B8A0-CBD27B9BDEF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xmlns="" id="{749D697E-A296-BEA3-CDC0-2F55B32DE8B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83F021DD-FA2B-61E1-3912-A9695A0A3B0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xmlns="" id="{EBA86415-85F5-84D3-DA4D-C52E5E9F7FC1}"/>
              </a:ext>
            </a:extLst>
          </p:cNvPr>
          <p:cNvPicPr>
            <a:picLocks noChangeAspect="1"/>
          </p:cNvPicPr>
          <p:nvPr/>
        </p:nvPicPr>
        <p:blipFill>
          <a:blip r:embed="rId7"/>
          <a:stretch>
            <a:fillRect/>
          </a:stretch>
        </p:blipFill>
        <p:spPr>
          <a:xfrm>
            <a:off x="886409" y="1910939"/>
            <a:ext cx="7261844" cy="4342707"/>
          </a:xfrm>
          <a:prstGeom prst="rect">
            <a:avLst/>
          </a:prstGeom>
        </p:spPr>
      </p:pic>
      <p:sp>
        <p:nvSpPr>
          <p:cNvPr id="7" name="ZoneTexte 6">
            <a:extLst>
              <a:ext uri="{FF2B5EF4-FFF2-40B4-BE49-F238E27FC236}">
                <a16:creationId xmlns:a16="http://schemas.microsoft.com/office/drawing/2014/main" xmlns="" id="{C589B38E-C344-1463-405C-B1C1CDD56A79}"/>
              </a:ext>
            </a:extLst>
          </p:cNvPr>
          <p:cNvSpPr txBox="1"/>
          <p:nvPr/>
        </p:nvSpPr>
        <p:spPr>
          <a:xfrm>
            <a:off x="1138335" y="3555151"/>
            <a:ext cx="6731848"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نُسافِرُ </a:t>
            </a:r>
            <a:r>
              <a:rPr lang="ar-MA" sz="9600" kern="1200" dirty="0">
                <a:solidFill>
                  <a:srgbClr val="FF0000"/>
                </a:solidFill>
                <a:latin typeface="Microsoft Uighur" panose="02000000000000000000" pitchFamily="2" charset="-78"/>
                <a:ea typeface="+mn-ea"/>
                <a:cs typeface="Microsoft Uighur" panose="02000000000000000000" pitchFamily="2" charset="-78"/>
                <a:sym typeface="Calibri"/>
              </a:rPr>
              <a:t>  ـــ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مَـري</a:t>
            </a:r>
            <a:r>
              <a:rPr lang="ar-MA" sz="11500" dirty="0">
                <a:solidFill>
                  <a:srgbClr val="FF0000"/>
                </a:solidFill>
                <a:latin typeface="Microsoft Uighur" panose="02000000000000000000" pitchFamily="2" charset="-78"/>
                <a:cs typeface="Microsoft Uighur" panose="02000000000000000000" pitchFamily="2" charset="-78"/>
                <a:sym typeface="Calibri"/>
              </a:rPr>
              <a:t>ض</a:t>
            </a: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14" name="Groupe 13">
            <a:extLst>
              <a:ext uri="{FF2B5EF4-FFF2-40B4-BE49-F238E27FC236}">
                <a16:creationId xmlns:a16="http://schemas.microsoft.com/office/drawing/2014/main" xmlns="" id="{CE759BD3-E9E9-D180-4D41-976D91408E2B}"/>
              </a:ext>
            </a:extLst>
          </p:cNvPr>
          <p:cNvGrpSpPr/>
          <p:nvPr/>
        </p:nvGrpSpPr>
        <p:grpSpPr>
          <a:xfrm>
            <a:off x="2099832" y="3971000"/>
            <a:ext cx="240642" cy="222583"/>
            <a:chOff x="7831964" y="3929121"/>
            <a:chExt cx="594306" cy="428930"/>
          </a:xfrm>
          <a:solidFill>
            <a:srgbClr val="FF0000"/>
          </a:solidFill>
        </p:grpSpPr>
        <p:pic>
          <p:nvPicPr>
            <p:cNvPr id="16" name="Graphique 15">
              <a:extLst>
                <a:ext uri="{FF2B5EF4-FFF2-40B4-BE49-F238E27FC236}">
                  <a16:creationId xmlns:a16="http://schemas.microsoft.com/office/drawing/2014/main" xmlns="" id="{6D903437-9A95-D627-4981-BA663E027A4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7" name="Graphique 16">
              <a:extLst>
                <a:ext uri="{FF2B5EF4-FFF2-40B4-BE49-F238E27FC236}">
                  <a16:creationId xmlns:a16="http://schemas.microsoft.com/office/drawing/2014/main" xmlns="" id="{5A572157-006E-2DA6-A3F9-414733EA37A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621403667"/>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5" name="Google Shape;2435;p1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Arial"/>
              </a:rPr>
              <a:t>وقت النجمة الآن. الفائز بنجمة الكتابة: ....</a:t>
            </a:r>
            <a:endParaRPr lang="fr-MA" sz="2400" b="1" kern="1200" dirty="0">
              <a:solidFill>
                <a:schemeClr val="bg1">
                  <a:lumMod val="50000"/>
                </a:schemeClr>
              </a:solidFill>
              <a:latin typeface="Microsoft Uighur" panose="02000000000000000000" pitchFamily="2" charset="-78"/>
              <a:ea typeface="+mn-ea"/>
              <a:cs typeface="Microsoft Uighur" panose="02000000000000000000" pitchFamily="2" charset="-78"/>
            </a:endParaRPr>
          </a:p>
        </p:txBody>
      </p:sp>
      <p:sp>
        <p:nvSpPr>
          <p:cNvPr id="6" name="Google Shape;563;p140">
            <a:extLst>
              <a:ext uri="{FF2B5EF4-FFF2-40B4-BE49-F238E27FC236}">
                <a16:creationId xmlns:a16="http://schemas.microsoft.com/office/drawing/2014/main" xmlns="" id="{AFDF3300-B1A0-46B4-83EC-9F7DF424A4F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ea typeface="Arial"/>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a16="http://schemas.microsoft.com/office/drawing/2014/main" xmlns="" id="{FA4982C0-BF54-46B4-A6EA-72F187B537E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ea typeface="Arial"/>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a16="http://schemas.microsoft.com/office/drawing/2014/main" xmlns="" id="{8F570B6A-C180-4B4D-B32A-09053A5B4ED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ea typeface="Arial"/>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a16="http://schemas.microsoft.com/office/drawing/2014/main" xmlns="" id="{2BB1D911-F38E-48C0-ACE3-90CE3E2322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ea typeface="Arial"/>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a16="http://schemas.microsoft.com/office/drawing/2014/main" xmlns="" id="{F0EA831A-0B90-4218-BA55-BB4EFB21E6E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ea typeface="Arial"/>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a16="http://schemas.microsoft.com/office/drawing/2014/main" xmlns="" id="{169EB74D-460A-442B-83EA-DCFE06B9F712}"/>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xmlns="" id="{B18C8158-A98A-4DFC-A274-411DFE43B907}"/>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xmlns="" id="{5FDFC831-10DE-4CA6-8F92-308CE1AA6C47}"/>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xmlns="" id="{30E34BB0-B3C9-447E-BFFC-E7F4D5163D91}"/>
              </a:ext>
            </a:extLst>
          </p:cNvPr>
          <p:cNvPicPr preferRelativeResize="0"/>
          <p:nvPr/>
        </p:nvPicPr>
        <p:blipFill rotWithShape="1">
          <a:blip r:embed="rId8">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xmlns="" id="{9BE20AD9-B8D0-44A2-A4AC-7A65F23C3177}"/>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xmlns=""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xmlns="" id="{D6F0B9A8-F30E-BF6F-CE1F-F10B728F95FA}"/>
              </a:ext>
            </a:extLst>
          </p:cNvPr>
          <p:cNvPicPr>
            <a:picLocks noGrp="1" noChangeAspect="1"/>
          </p:cNvPicPr>
          <p:nvPr>
            <p:ph type="pic" idx="3"/>
          </p:nvPr>
        </p:nvPicPr>
        <p:blipFill>
          <a:blip r:embed="rId1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87029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E9CF86-41EE-9F88-75A4-31F87B9A691E}"/>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84CE3BA4-A9C8-3056-7C94-5DB4D7DA86C4}"/>
              </a:ext>
            </a:extLst>
          </p:cNvPr>
          <p:cNvSpPr>
            <a:spLocks noGrp="1"/>
          </p:cNvSpPr>
          <p:nvPr>
            <p:ph type="title"/>
          </p:nvPr>
        </p:nvSpPr>
        <p:spPr>
          <a:xfrm>
            <a:off x="326807" y="874536"/>
            <a:ext cx="7886700" cy="720000"/>
          </a:xfrm>
        </p:spPr>
        <p:txBody>
          <a:bodyPr/>
          <a:lstStyle/>
          <a:p>
            <a:pPr lvl="0">
              <a:lnSpc>
                <a:spcPct val="90000"/>
              </a:lnSpc>
              <a:spcBef>
                <a:spcPct val="0"/>
              </a:spcBef>
              <a:buClrTx/>
              <a:defRPr/>
            </a:pPr>
            <a:r>
              <a:rPr lang="ar-MA" sz="4000" kern="1200" dirty="0">
                <a:latin typeface="Arial" panose="020B0604020202020204" pitchFamily="34" charset="0"/>
                <a:cs typeface="Microsoft Uighur" panose="02000000000000000000" pitchFamily="2" charset="-78"/>
              </a:rPr>
              <a:t>اختتام الحصة</a:t>
            </a:r>
            <a:endParaRPr lang="ar-MA" sz="4000" kern="1200" dirty="0">
              <a:latin typeface="Arial" panose="020B0604020202020204" pitchFamily="34" charset="0"/>
              <a:cs typeface="Arial" panose="020B0604020202020204" pitchFamily="34" charset="0"/>
            </a:endParaRPr>
          </a:p>
        </p:txBody>
      </p:sp>
      <p:pic>
        <p:nvPicPr>
          <p:cNvPr id="28" name="Image 27">
            <a:extLst>
              <a:ext uri="{FF2B5EF4-FFF2-40B4-BE49-F238E27FC236}">
                <a16:creationId xmlns:a16="http://schemas.microsoft.com/office/drawing/2014/main" xmlns="" id="{9A3116D8-BA86-ED70-01EB-9F7E4CBD948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xmlns="" id="{859FE26B-F7C0-4478-818F-25C48C00C2F4}"/>
              </a:ext>
            </a:extLst>
          </p:cNvPr>
          <p:cNvSpPr txBox="1">
            <a:spLocks/>
          </p:cNvSpPr>
          <p:nvPr/>
        </p:nvSpPr>
        <p:spPr>
          <a:xfrm>
            <a:off x="1487424" y="3014118"/>
            <a:ext cx="593119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ماذا تعلمتم اليوم؟</a:t>
            </a:r>
          </a:p>
          <a:p>
            <a:pPr lvl="0" algn="r" rtl="1">
              <a:buClr>
                <a:srgbClr val="424D7B"/>
              </a:buClr>
              <a:buSzPct val="50000"/>
            </a:pPr>
            <a:r>
              <a:rPr lang="ar-MA" sz="2800" b="1" dirty="0">
                <a:cs typeface="Microsoft Uighur" panose="02000000000000000000" pitchFamily="2" charset="-78"/>
                <a:sym typeface="Arial"/>
              </a:rPr>
              <a:t>واجباتكم المنزلية.</a:t>
            </a:r>
          </a:p>
        </p:txBody>
      </p:sp>
      <p:sp>
        <p:nvSpPr>
          <p:cNvPr id="30" name="ZoneTexte 29">
            <a:extLst>
              <a:ext uri="{FF2B5EF4-FFF2-40B4-BE49-F238E27FC236}">
                <a16:creationId xmlns:a16="http://schemas.microsoft.com/office/drawing/2014/main" xmlns="" id="{E3AE826B-2226-45B3-4A5A-929D227A82B7}"/>
              </a:ext>
            </a:extLst>
          </p:cNvPr>
          <p:cNvSpPr txBox="1"/>
          <p:nvPr/>
        </p:nvSpPr>
        <p:spPr>
          <a:xfrm>
            <a:off x="5412400" y="1777877"/>
            <a:ext cx="1758816"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اختتام الحصة</a:t>
            </a:r>
          </a:p>
        </p:txBody>
      </p:sp>
      <p:sp>
        <p:nvSpPr>
          <p:cNvPr id="2" name="Oval 80">
            <a:extLst>
              <a:ext uri="{FF2B5EF4-FFF2-40B4-BE49-F238E27FC236}">
                <a16:creationId xmlns:a16="http://schemas.microsoft.com/office/drawing/2014/main" xmlns="" id="{A96A6766-E253-A43A-14E9-40234BF1ACD7}"/>
              </a:ext>
            </a:extLst>
          </p:cNvPr>
          <p:cNvSpPr>
            <a:spLocks noChangeAspect="1"/>
          </p:cNvSpPr>
          <p:nvPr/>
        </p:nvSpPr>
        <p:spPr>
          <a:xfrm>
            <a:off x="5480303" y="1050922"/>
            <a:ext cx="432000" cy="432000"/>
          </a:xfrm>
          <a:prstGeom prst="ellipse">
            <a:avLst/>
          </a:prstGeom>
          <a:solidFill>
            <a:srgbClr val="00AC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Arial" panose="020B0604020202020204" pitchFamily="34" charset="0"/>
              </a:rPr>
              <a:t>4</a:t>
            </a:r>
            <a:endParaRPr kumimoji="0" lang="fr-MA" sz="24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480330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710775" y="712979"/>
            <a:ext cx="6840000" cy="612000"/>
          </a:xfrm>
        </p:spPr>
        <p:txBody>
          <a:bodyPr>
            <a:no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تعلمنا أن الحكاية تتكون من بداية ووسط ونهاية. أين هي مشاهد البداية؟ الوسط؟ النهاية؟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2" name="Espace réservé pour une image  11" descr="Une image contenant habits, illustration, clipart, Dessin animé&#10;&#10;Le contenu généré par l’IA peut être incorrect.">
            <a:extLst>
              <a:ext uri="{FF2B5EF4-FFF2-40B4-BE49-F238E27FC236}">
                <a16:creationId xmlns:a16="http://schemas.microsoft.com/office/drawing/2014/main" xmlns="" id="{6F6A87EE-E775-7EFD-4796-4B7FF80571D7}"/>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FB575B5A-738C-450A-464A-FBFBFD0FD1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A72E7D97-A5AB-D3F5-E9DC-82112519E4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DBE6014F-DADE-A479-6BBA-D4EBF39B91D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909BB1EB-9325-B004-460A-96C2B250E5D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 name="Rectangle 2">
            <a:extLst>
              <a:ext uri="{FF2B5EF4-FFF2-40B4-BE49-F238E27FC236}">
                <a16:creationId xmlns:a16="http://schemas.microsoft.com/office/drawing/2014/main" xmlns="" id="{F9DECD59-EB1C-75C5-C9F9-FF729E0BE0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8" name="Rectangle 7">
            <a:extLst>
              <a:ext uri="{FF2B5EF4-FFF2-40B4-BE49-F238E27FC236}">
                <a16:creationId xmlns:a16="http://schemas.microsoft.com/office/drawing/2014/main" xmlns="" id="{E421523B-CA66-51D8-7E71-5E83001EBEA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BD459FDE-4069-6561-9C77-E8A9C95F347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5E52088A-47EA-42C8-D3F2-AB81AFFF516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pic>
        <p:nvPicPr>
          <p:cNvPr id="15" name="Nada-Standing">
            <a:hlinkClick r:id="" action="ppaction://media"/>
            <a:extLst>
              <a:ext uri="{FF2B5EF4-FFF2-40B4-BE49-F238E27FC236}">
                <a16:creationId xmlns:a16="http://schemas.microsoft.com/office/drawing/2014/main" xmlns="" id="{7F5B733F-D7F7-0622-30DE-172FB2D3553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03887" y="2383671"/>
            <a:ext cx="2064477" cy="3297059"/>
          </a:xfrm>
          <a:prstGeom prst="rect">
            <a:avLst/>
          </a:prstGeom>
        </p:spPr>
      </p:pic>
      <p:pic>
        <p:nvPicPr>
          <p:cNvPr id="14" name="Image 13" descr="Une image contenant personne, Visage humain, habits, garçon&#10;&#10;Le contenu généré par l’IA peut être incorrect.">
            <a:extLst>
              <a:ext uri="{FF2B5EF4-FFF2-40B4-BE49-F238E27FC236}">
                <a16:creationId xmlns:a16="http://schemas.microsoft.com/office/drawing/2014/main" xmlns="" id="{A77180FC-18BC-2527-AD10-A056AD8E5123}"/>
              </a:ext>
            </a:extLst>
          </p:cNvPr>
          <p:cNvPicPr>
            <a:picLocks noChangeAspect="1"/>
          </p:cNvPicPr>
          <p:nvPr/>
        </p:nvPicPr>
        <p:blipFill>
          <a:blip r:embed="rId10"/>
          <a:stretch>
            <a:fillRect/>
          </a:stretch>
        </p:blipFill>
        <p:spPr>
          <a:xfrm>
            <a:off x="873657" y="2146039"/>
            <a:ext cx="5454581" cy="3168985"/>
          </a:xfrm>
          <a:prstGeom prst="rect">
            <a:avLst/>
          </a:prstGeom>
        </p:spPr>
      </p:pic>
    </p:spTree>
    <p:extLst>
      <p:ext uri="{BB962C8B-B14F-4D97-AF65-F5344CB8AC3E}">
        <p14:creationId xmlns:p14="http://schemas.microsoft.com/office/powerpoint/2010/main" val="1839918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598241" y="703211"/>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اليوم قرأنا حرف النون، سنملأ الجدول بحرف النون مع التنوين. رددوا معي.</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8" name="Espace réservé pour une image  17" descr="Une image contenant habits, illustration, clipart, Dessin animé&#10;&#10;Le contenu généré par l’IA peut être incorrect.">
            <a:extLst>
              <a:ext uri="{FF2B5EF4-FFF2-40B4-BE49-F238E27FC236}">
                <a16:creationId xmlns:a16="http://schemas.microsoft.com/office/drawing/2014/main" xmlns="" id="{66B73E0D-2C76-1D56-3A59-6FDA1FF62869}"/>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B0E38B78-9CA8-3769-2FBF-D17EFFF030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5D2ED31-BB8E-2990-E96D-FCC485B4CB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BB911C86-E6DF-5A18-ED7C-3A3154B69A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3436C4FF-CDD9-3F43-F6E3-BA603317878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2F485152-8228-472F-1A28-D255288317B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257B2D23-5EE4-82DE-964F-5DBE8F6C8B1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5" name="Rectangle 14">
            <a:extLst>
              <a:ext uri="{FF2B5EF4-FFF2-40B4-BE49-F238E27FC236}">
                <a16:creationId xmlns:a16="http://schemas.microsoft.com/office/drawing/2014/main" xmlns="" id="{AD12187F-C6F6-F7D7-A963-181CAED15D5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
        <p:nvSpPr>
          <p:cNvPr id="16" name="Rectangle 15">
            <a:extLst>
              <a:ext uri="{FF2B5EF4-FFF2-40B4-BE49-F238E27FC236}">
                <a16:creationId xmlns:a16="http://schemas.microsoft.com/office/drawing/2014/main" xmlns="" id="{565CCCDB-C661-88DD-2054-41ED7E97710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pic>
        <p:nvPicPr>
          <p:cNvPr id="14" name="standing">
            <a:hlinkClick r:id="" action="ppaction://media"/>
            <a:extLst>
              <a:ext uri="{FF2B5EF4-FFF2-40B4-BE49-F238E27FC236}">
                <a16:creationId xmlns:a16="http://schemas.microsoft.com/office/drawing/2014/main" xmlns="" id="{43481F58-667E-D39E-869F-4B28682B2FD8}"/>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t="2860" b="2355"/>
          <a:stretch>
            <a:fillRect/>
          </a:stretch>
        </p:blipFill>
        <p:spPr>
          <a:xfrm>
            <a:off x="6328238" y="2738919"/>
            <a:ext cx="1825156" cy="3075274"/>
          </a:xfrm>
          <a:prstGeom prst="rect">
            <a:avLst/>
          </a:prstGeom>
        </p:spPr>
      </p:pic>
      <p:pic>
        <p:nvPicPr>
          <p:cNvPr id="13" name="Image 12">
            <a:extLst>
              <a:ext uri="{FF2B5EF4-FFF2-40B4-BE49-F238E27FC236}">
                <a16:creationId xmlns:a16="http://schemas.microsoft.com/office/drawing/2014/main" xmlns="" id="{E374CA16-B435-6354-2CA5-7A1C8BE4D46D}"/>
              </a:ext>
            </a:extLst>
          </p:cNvPr>
          <p:cNvPicPr>
            <a:picLocks noChangeAspect="1"/>
          </p:cNvPicPr>
          <p:nvPr/>
        </p:nvPicPr>
        <p:blipFill>
          <a:blip r:embed="rId10"/>
          <a:stretch>
            <a:fillRect/>
          </a:stretch>
        </p:blipFill>
        <p:spPr>
          <a:xfrm>
            <a:off x="998764" y="2273333"/>
            <a:ext cx="4878065" cy="3442067"/>
          </a:xfrm>
          <a:prstGeom prst="rect">
            <a:avLst/>
          </a:prstGeom>
        </p:spPr>
      </p:pic>
    </p:spTree>
    <p:extLst>
      <p:ext uri="{BB962C8B-B14F-4D97-AF65-F5344CB8AC3E}">
        <p14:creationId xmlns:p14="http://schemas.microsoft.com/office/powerpoint/2010/main" val="2159601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389356" y="741635"/>
            <a:ext cx="7257769" cy="612000"/>
          </a:xfrm>
        </p:spPr>
        <p:txBody>
          <a:bodyPr>
            <a:normAutofit fontScale="90000"/>
          </a:bodyPr>
          <a:lstStyle/>
          <a:p>
            <a:pPr lvl="0"/>
            <a:r>
              <a:rPr lang="ar-MA" sz="2400" b="1" dirty="0">
                <a:solidFill>
                  <a:schemeClr val="bg1">
                    <a:lumMod val="50000"/>
                  </a:schemeClr>
                </a:solidFill>
                <a:latin typeface="Microsoft Uighur" panose="02000000000000000000" pitchFamily="2" charset="-78"/>
                <a:cs typeface="Microsoft Uighur" panose="02000000000000000000" pitchFamily="2" charset="-78"/>
              </a:rPr>
              <a:t>في البيت أعيدوا قراءة مقاطع  وكلمات وجمل حرف النون  واكتبوا أيضا حرف النون على الكراسة ص 95.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dessin humoristique, Dessin animé, clipart, jouet&#10;&#10;Le contenu généré par l’IA peut être incorrect.">
            <a:extLst>
              <a:ext uri="{FF2B5EF4-FFF2-40B4-BE49-F238E27FC236}">
                <a16:creationId xmlns:a16="http://schemas.microsoft.com/office/drawing/2014/main" xmlns="" id="{9A360744-3760-6259-7580-5E18D7ADAEC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759582" y="4665306"/>
            <a:ext cx="1496939" cy="1496939"/>
          </a:xfrm>
        </p:spPr>
      </p:pic>
      <p:pic>
        <p:nvPicPr>
          <p:cNvPr id="2" name="Image 1">
            <a:extLst>
              <a:ext uri="{FF2B5EF4-FFF2-40B4-BE49-F238E27FC236}">
                <a16:creationId xmlns:a16="http://schemas.microsoft.com/office/drawing/2014/main" xmlns="" id="{FFF0BD9C-D5A4-4EBE-6AAA-9FD70F5896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83B9EEF-94D7-2501-AAEE-344F887327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021CA13A-81DC-3944-837D-805643D1ED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0FC43ADE-F098-4507-7B5A-5C020DE5CC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FAE4EE96-1009-05FF-637B-E8D5CB64CAAD}"/>
              </a:ext>
            </a:extLst>
          </p:cNvPr>
          <p:cNvSpPr>
            <a:spLocks/>
          </p:cNvSpPr>
          <p:nvPr/>
        </p:nvSpPr>
        <p:spPr>
          <a:xfrm>
            <a:off x="6610183" y="16897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20000"/>
                  </a:srgbClr>
                </a:solidFill>
                <a:latin typeface="Arial" panose="020B0604020202020204" pitchFamily="34" charset="0"/>
              </a:rPr>
              <a:t>افتتاح الحصة</a:t>
            </a:r>
          </a:p>
        </p:txBody>
      </p:sp>
      <p:sp>
        <p:nvSpPr>
          <p:cNvPr id="9" name="Rectangle 8">
            <a:extLst>
              <a:ext uri="{FF2B5EF4-FFF2-40B4-BE49-F238E27FC236}">
                <a16:creationId xmlns:a16="http://schemas.microsoft.com/office/drawing/2014/main" xmlns="" id="{2ED6C72E-1925-C645-5288-6EF0BA7C4CF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xmlns="" id="{F80FD56D-D379-8A6A-F6C5-C36DDA8216D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
        <p:nvSpPr>
          <p:cNvPr id="11" name="Rectangle 10">
            <a:extLst>
              <a:ext uri="{FF2B5EF4-FFF2-40B4-BE49-F238E27FC236}">
                <a16:creationId xmlns:a16="http://schemas.microsoft.com/office/drawing/2014/main" xmlns="" id="{B65662A7-E1E4-F3FE-96AA-8D2502E3F89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pic>
        <p:nvPicPr>
          <p:cNvPr id="8" name="Espace réservé pour une image  17" descr="Une image contenant illustration, Dessin animé, clipart, dessin humoristique&#10;&#10;Le contenu généré par l’IA peut être incorrect.">
            <a:extLst>
              <a:ext uri="{FF2B5EF4-FFF2-40B4-BE49-F238E27FC236}">
                <a16:creationId xmlns:a16="http://schemas.microsoft.com/office/drawing/2014/main" xmlns="" id="{70C2899B-60B5-9F53-A380-B9F21928491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p:spPr>
      </p:pic>
      <p:pic>
        <p:nvPicPr>
          <p:cNvPr id="14" name="Image 13" descr="Une image contenant texte, capture d’écran, écriture manuscrite, Police&#10;&#10;Le contenu généré par l’IA peut être incorrect.">
            <a:extLst>
              <a:ext uri="{FF2B5EF4-FFF2-40B4-BE49-F238E27FC236}">
                <a16:creationId xmlns:a16="http://schemas.microsoft.com/office/drawing/2014/main" xmlns="" id="{04FBB7DB-9750-6AD9-0FB8-9F49AE89D598}"/>
              </a:ext>
            </a:extLst>
          </p:cNvPr>
          <p:cNvPicPr>
            <a:picLocks noChangeAspect="1"/>
          </p:cNvPicPr>
          <p:nvPr/>
        </p:nvPicPr>
        <p:blipFill>
          <a:blip r:embed="rId8"/>
          <a:stretch>
            <a:fillRect/>
          </a:stretch>
        </p:blipFill>
        <p:spPr>
          <a:xfrm>
            <a:off x="2919963" y="1754888"/>
            <a:ext cx="3246401" cy="4663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 coins arrondis 18">
            <a:extLst>
              <a:ext uri="{FF2B5EF4-FFF2-40B4-BE49-F238E27FC236}">
                <a16:creationId xmlns:a16="http://schemas.microsoft.com/office/drawing/2014/main" xmlns="" id="{C9C505C4-587A-F6CE-A9FF-78B549527009}"/>
              </a:ext>
            </a:extLst>
          </p:cNvPr>
          <p:cNvSpPr/>
          <p:nvPr/>
        </p:nvSpPr>
        <p:spPr>
          <a:xfrm>
            <a:off x="2755536" y="2267340"/>
            <a:ext cx="3572702" cy="399350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657953"/>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2201096F-3989-E00B-F3DD-7D6099C78F8E}"/>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إلى الحصة القادمة</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اختتام الحصة1">
            <a:hlinkClick r:id="" action="ppaction://media"/>
            <a:extLst>
              <a:ext uri="{FF2B5EF4-FFF2-40B4-BE49-F238E27FC236}">
                <a16:creationId xmlns:a16="http://schemas.microsoft.com/office/drawing/2014/main" xmlns="" id="{A609221D-73F8-334D-9355-A605E97DD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1483" y="1818443"/>
            <a:ext cx="7038622" cy="3959225"/>
          </a:xfrm>
          <a:prstGeom prst="rect">
            <a:avLst/>
          </a:prstGeom>
          <a:noFill/>
          <a:ln>
            <a:noFill/>
          </a:ln>
        </p:spPr>
      </p:pic>
      <p:pic>
        <p:nvPicPr>
          <p:cNvPr id="14" name="Espace réservé pour une image  13" descr="Une image contenant habits, illustration, dessin humoristique&#10;&#10;Le contenu généré par l’IA peut être incorrect.">
            <a:extLst>
              <a:ext uri="{FF2B5EF4-FFF2-40B4-BE49-F238E27FC236}">
                <a16:creationId xmlns:a16="http://schemas.microsoft.com/office/drawing/2014/main" xmlns="" id="{7965D559-1EAC-4EB3-9578-5A21B5DDCB27}"/>
              </a:ext>
            </a:extLst>
          </p:cNvPr>
          <p:cNvPicPr>
            <a:picLocks noGrp="1" noChangeAspect="1"/>
          </p:cNvPicPr>
          <p:nvPr>
            <p:ph type="pic" idx="10"/>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50844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xmlns=""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xmlns=""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xmlns=""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xmlns=""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xmlns=""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MA" sz="2400" i="1" dirty="0">
                <a:solidFill>
                  <a:srgbClr val="7F7F7F"/>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ماذا أحضر الوالد لفاتن؟</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2" name="Espace réservé pour une image  11" descr="Une image contenant habits, illustration, clipart, Dessin animé&#10;&#10;Le contenu généré par l’IA peut être incorrect.">
            <a:extLst>
              <a:ext uri="{FF2B5EF4-FFF2-40B4-BE49-F238E27FC236}">
                <a16:creationId xmlns:a16="http://schemas.microsoft.com/office/drawing/2014/main" xmlns="" id="{353BCE18-0789-B66D-29E5-EE2C8E22279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p:pic>
      <p:sp>
        <p:nvSpPr>
          <p:cNvPr id="2" name="Rectangle 1">
            <a:extLst>
              <a:ext uri="{FF2B5EF4-FFF2-40B4-BE49-F238E27FC236}">
                <a16:creationId xmlns:a16="http://schemas.microsoft.com/office/drawing/2014/main" xmlns="" id="{ACCF14A9-24EC-BD3B-7D62-D654CAC52A3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F16F2F8C-F715-9697-CD39-D4AEEE6B950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81F8ECA1-5EE1-B2B6-1E79-FC05320B97B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ED278268-CBC3-B610-B48B-FFA01D9DD19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F2C2BFB6-39C7-FD46-5F67-A33E9E02CB75}"/>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489C0A24-D82F-2D6C-123E-F651692DAA65}"/>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3DDF94F2-9B92-03CE-177E-90CC811C26B4}"/>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83459CBE-DBB3-9136-8618-24285DBC999B}"/>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9" name="Image 18" descr="Une image contenant dessin humoristique, Dessin animé, dessin, illustration&#10;&#10;Le contenu généré par l’IA peut être incorrect.">
            <a:extLst>
              <a:ext uri="{FF2B5EF4-FFF2-40B4-BE49-F238E27FC236}">
                <a16:creationId xmlns:a16="http://schemas.microsoft.com/office/drawing/2014/main" xmlns="" id="{ED5E11D3-90ED-3F90-C27F-6B7534E21208}"/>
              </a:ext>
            </a:extLst>
          </p:cNvPr>
          <p:cNvPicPr>
            <a:picLocks noChangeAspect="1"/>
          </p:cNvPicPr>
          <p:nvPr/>
        </p:nvPicPr>
        <p:blipFill>
          <a:blip r:embed="rId7"/>
          <a:stretch>
            <a:fillRect/>
          </a:stretch>
        </p:blipFill>
        <p:spPr>
          <a:xfrm>
            <a:off x="3388808" y="2285113"/>
            <a:ext cx="2181733" cy="3209491"/>
          </a:xfrm>
          <a:prstGeom prst="rect">
            <a:avLst/>
          </a:prstGeom>
        </p:spPr>
      </p:pic>
    </p:spTree>
    <p:extLst>
      <p:ext uri="{BB962C8B-B14F-4D97-AF65-F5344CB8AC3E}">
        <p14:creationId xmlns:p14="http://schemas.microsoft.com/office/powerpoint/2010/main" val="199702753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6B8552-381C-DCA3-BC1E-302C1B45D5F5}"/>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أحضر الوالد بذرة لفاتن. رددوا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Espace réservé pour une image  16" descr="Une image contenant habits, illustration, clipart, Dessin animé&#10;&#10;Le contenu généré par l’IA peut être incorrect.">
            <a:extLst>
              <a:ext uri="{FF2B5EF4-FFF2-40B4-BE49-F238E27FC236}">
                <a16:creationId xmlns:a16="http://schemas.microsoft.com/office/drawing/2014/main" xmlns="" id="{AE3334C2-0CBD-F776-2137-2106EEAFE20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F2522151-C318-9036-6A2D-CDD2D0A9EE8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الدرس</a:t>
            </a:r>
          </a:p>
        </p:txBody>
      </p:sp>
      <p:sp>
        <p:nvSpPr>
          <p:cNvPr id="5" name="Rectangle 4">
            <a:extLst>
              <a:ext uri="{FF2B5EF4-FFF2-40B4-BE49-F238E27FC236}">
                <a16:creationId xmlns:a16="http://schemas.microsoft.com/office/drawing/2014/main" xmlns="" id="{FD48DD9A-F36E-648E-EBC8-82A4857D00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xmlns="" id="{6A7DDA5E-874D-070A-BD50-B9982740D0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A14AC636-DF11-EE45-4CFA-55C781AB76E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Google Shape;88;p130">
            <a:extLst>
              <a:ext uri="{FF2B5EF4-FFF2-40B4-BE49-F238E27FC236}">
                <a16:creationId xmlns:a16="http://schemas.microsoft.com/office/drawing/2014/main" xmlns="" id="{45450884-B1F5-D02A-346B-692A4300FB34}"/>
              </a:ext>
            </a:extLst>
          </p:cNvPr>
          <p:cNvPicPr preferRelativeResize="0"/>
          <p:nvPr/>
        </p:nvPicPr>
        <p:blipFill rotWithShape="1">
          <a:blip r:embed="rId3">
            <a:alphaModFix amt="20000"/>
          </a:blip>
          <a:srcRect/>
          <a:stretch/>
        </p:blipFill>
        <p:spPr>
          <a:xfrm>
            <a:off x="4018243" y="136738"/>
            <a:ext cx="278069" cy="278069"/>
          </a:xfrm>
          <a:prstGeom prst="rect">
            <a:avLst/>
          </a:prstGeom>
          <a:noFill/>
          <a:ln>
            <a:noFill/>
          </a:ln>
        </p:spPr>
      </p:pic>
      <p:pic>
        <p:nvPicPr>
          <p:cNvPr id="9" name="Google Shape;89;p130">
            <a:extLst>
              <a:ext uri="{FF2B5EF4-FFF2-40B4-BE49-F238E27FC236}">
                <a16:creationId xmlns:a16="http://schemas.microsoft.com/office/drawing/2014/main" xmlns="" id="{158F7869-C9C7-1459-11CA-49A74B80ABB2}"/>
              </a:ext>
            </a:extLst>
          </p:cNvPr>
          <p:cNvPicPr preferRelativeResize="0"/>
          <p:nvPr/>
        </p:nvPicPr>
        <p:blipFill rotWithShape="1">
          <a:blip r:embed="rId4">
            <a:alphaModFix amt="20000"/>
          </a:blip>
          <a:srcRect/>
          <a:stretch/>
        </p:blipFill>
        <p:spPr>
          <a:xfrm>
            <a:off x="2112812" y="136738"/>
            <a:ext cx="278069" cy="278069"/>
          </a:xfrm>
          <a:prstGeom prst="rect">
            <a:avLst/>
          </a:prstGeom>
          <a:noFill/>
          <a:ln>
            <a:noFill/>
          </a:ln>
        </p:spPr>
      </p:pic>
      <p:pic>
        <p:nvPicPr>
          <p:cNvPr id="10" name="Google Shape;86;p130">
            <a:extLst>
              <a:ext uri="{FF2B5EF4-FFF2-40B4-BE49-F238E27FC236}">
                <a16:creationId xmlns:a16="http://schemas.microsoft.com/office/drawing/2014/main" xmlns="" id="{35C9F60B-C0C1-8D0D-34AE-CF878E2A9568}"/>
              </a:ext>
            </a:extLst>
          </p:cNvPr>
          <p:cNvPicPr preferRelativeResize="0"/>
          <p:nvPr/>
        </p:nvPicPr>
        <p:blipFill rotWithShape="1">
          <a:blip r:embed="rId5">
            <a:alphaModFix amt="20000"/>
          </a:blip>
          <a:srcRect/>
          <a:stretch/>
        </p:blipFill>
        <p:spPr>
          <a:xfrm>
            <a:off x="7849163" y="136738"/>
            <a:ext cx="278069" cy="278069"/>
          </a:xfrm>
          <a:prstGeom prst="rect">
            <a:avLst/>
          </a:prstGeom>
          <a:noFill/>
          <a:ln>
            <a:noFill/>
          </a:ln>
        </p:spPr>
      </p:pic>
      <p:pic>
        <p:nvPicPr>
          <p:cNvPr id="11" name="Google Shape;87;p130">
            <a:extLst>
              <a:ext uri="{FF2B5EF4-FFF2-40B4-BE49-F238E27FC236}">
                <a16:creationId xmlns:a16="http://schemas.microsoft.com/office/drawing/2014/main" xmlns="" id="{C81F988C-03F5-720B-C0B1-CE79051D116B}"/>
              </a:ext>
            </a:extLst>
          </p:cNvPr>
          <p:cNvPicPr preferRelativeResize="0"/>
          <p:nvPr/>
        </p:nvPicPr>
        <p:blipFill rotWithShape="1">
          <a:blip r:embed="rId6">
            <a:alphaModFix/>
          </a:blip>
          <a:srcRect/>
          <a:stretch/>
        </p:blipFill>
        <p:spPr>
          <a:xfrm>
            <a:off x="6060680" y="136738"/>
            <a:ext cx="278069" cy="278069"/>
          </a:xfrm>
          <a:prstGeom prst="rect">
            <a:avLst/>
          </a:prstGeom>
          <a:noFill/>
          <a:ln>
            <a:noFill/>
          </a:ln>
        </p:spPr>
      </p:pic>
      <p:pic>
        <p:nvPicPr>
          <p:cNvPr id="19" name="Image 18" descr="Une image contenant dessin humoristique, dessin, pot de fleurs, fleur&#10;&#10;Le contenu généré par l’IA peut être incorrect.">
            <a:extLst>
              <a:ext uri="{FF2B5EF4-FFF2-40B4-BE49-F238E27FC236}">
                <a16:creationId xmlns:a16="http://schemas.microsoft.com/office/drawing/2014/main" xmlns="" id="{B77B0D79-47B9-92EE-4B6F-35A1AE5B45A9}"/>
              </a:ext>
            </a:extLst>
          </p:cNvPr>
          <p:cNvPicPr>
            <a:picLocks noChangeAspect="1"/>
          </p:cNvPicPr>
          <p:nvPr/>
        </p:nvPicPr>
        <p:blipFill>
          <a:blip r:embed="rId7"/>
          <a:stretch>
            <a:fillRect/>
          </a:stretch>
        </p:blipFill>
        <p:spPr>
          <a:xfrm>
            <a:off x="3246178" y="2303112"/>
            <a:ext cx="2651644" cy="3044896"/>
          </a:xfrm>
          <a:prstGeom prst="rect">
            <a:avLst/>
          </a:prstGeom>
        </p:spPr>
      </p:pic>
    </p:spTree>
    <p:extLst>
      <p:ext uri="{BB962C8B-B14F-4D97-AF65-F5344CB8AC3E}">
        <p14:creationId xmlns:p14="http://schemas.microsoft.com/office/powerpoint/2010/main" val="439275530"/>
      </p:ext>
    </p:extLst>
  </p:cSld>
  <p:clrMapOvr>
    <a:masterClrMapping/>
  </p:clrMapOvr>
  <p:transition spd="slow">
    <p:fade/>
  </p:transition>
</p:sld>
</file>

<file path=ppt/theme/theme1.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26452</TotalTime>
  <Words>1759</Words>
  <Application>Microsoft Office PowerPoint</Application>
  <PresentationFormat>Affichage à l'écran (4:3)</PresentationFormat>
  <Paragraphs>459</Paragraphs>
  <Slides>77</Slides>
  <Notes>1</Notes>
  <HiddenSlides>0</HiddenSlides>
  <MMClips>12</MMClips>
  <ScaleCrop>false</ScaleCrop>
  <HeadingPairs>
    <vt:vector size="6" baseType="variant">
      <vt:variant>
        <vt:lpstr>Polices utilisées</vt:lpstr>
      </vt:variant>
      <vt:variant>
        <vt:i4>11</vt:i4>
      </vt:variant>
      <vt:variant>
        <vt:lpstr>Thème</vt:lpstr>
      </vt:variant>
      <vt:variant>
        <vt:i4>14</vt:i4>
      </vt:variant>
      <vt:variant>
        <vt:lpstr>Titres des diapositives</vt:lpstr>
      </vt:variant>
      <vt:variant>
        <vt:i4>77</vt:i4>
      </vt:variant>
    </vt:vector>
  </HeadingPairs>
  <TitlesOfParts>
    <vt:vector size="102" baseType="lpstr">
      <vt:lpstr>Arial</vt:lpstr>
      <vt:lpstr>Dosis ExtraBold</vt:lpstr>
      <vt:lpstr>Calibri Light</vt:lpstr>
      <vt:lpstr>Dosis</vt:lpstr>
      <vt:lpstr>Noto Sans Symbols</vt:lpstr>
      <vt:lpstr>Modern Love</vt:lpstr>
      <vt:lpstr>Calibri</vt:lpstr>
      <vt:lpstr>Dosis SemiBold</vt:lpstr>
      <vt:lpstr>Wingdings</vt:lpstr>
      <vt:lpstr>Microsoft Uighur</vt:lpstr>
      <vt:lpstr>Dosis Medium</vt:lpstr>
      <vt:lpstr>01- نشاط اعتيادي</vt:lpstr>
      <vt:lpstr>Thème Office</vt:lpstr>
      <vt:lpstr>02- معــــــــــجم</vt:lpstr>
      <vt:lpstr>03- استماع وتحدث</vt:lpstr>
      <vt:lpstr>04- قراءة/ كتابة</vt:lpstr>
      <vt:lpstr>1_04- قراءة/ كتابة</vt:lpstr>
      <vt:lpstr>3_Env-Enseignant</vt:lpstr>
      <vt:lpstr>4_Env-Enseignant</vt:lpstr>
      <vt:lpstr>3_04- قراءة/ كتابة</vt:lpstr>
      <vt:lpstr>1_01- نشاط اعتيادي</vt:lpstr>
      <vt:lpstr>1_03- استماع وتحدث</vt:lpstr>
      <vt:lpstr>2_04- قراءة/ كتابة</vt:lpstr>
      <vt:lpstr>4_04- قراءة/ كتابة</vt:lpstr>
      <vt:lpstr>5_04- قراءة/ كتابة</vt:lpstr>
      <vt:lpstr>Présentation PowerPoint</vt:lpstr>
      <vt:lpstr>تنظيم حصص الأسبوع</vt:lpstr>
      <vt:lpstr>نقرأ معا.</vt:lpstr>
      <vt:lpstr>سنمر الآن للحكاية. هل أنتم مستعدون؟ </vt:lpstr>
      <vt:lpstr> في حصة سابقة استخرجنا أحداث الحكاية. من يذكرنا ببعض الأحداث؟</vt:lpstr>
      <vt:lpstr>اليوم سنتذكر معا بداية الحكاية ووسطها ونهايتها – هل أنتم مستعدون؟ </vt:lpstr>
      <vt:lpstr>أنصتوا، للمقطع الأول من الحكاية، بعدها سأطرح عليكم أسئلة.</vt:lpstr>
      <vt:lpstr> ماذا أحضر الوالد لفاتن؟</vt:lpstr>
      <vt:lpstr>أحسنتم. أحضر الوالد بذرة لفاتن. رددوا </vt:lpstr>
      <vt:lpstr> ماذا فعلت فاتن بالبذرة؟</vt:lpstr>
      <vt:lpstr> أحسنتم. زرعت فاتن البذرة في حديقة المنزل وسقتها حتى أصبحت زهرة.  رددوا.</vt:lpstr>
      <vt:lpstr> من كانت فاتن تدعو ليشاهد معها الزهرة؟</vt:lpstr>
      <vt:lpstr>كانت فاتن تدعو عمادا ليشاهد معها الزهرة. رددوا.</vt:lpstr>
      <vt:lpstr> أين هو مشهد البداية؟ كيف عرفتم ذلك؟</vt:lpstr>
      <vt:lpstr>تذكرنا ما وقع في بداية الحكاية. أنصتوا الآن لمقطع الوسط.</vt:lpstr>
      <vt:lpstr>تسميع النص</vt:lpstr>
      <vt:lpstr>ماذا حدث لوالدة فاتن؟</vt:lpstr>
      <vt:lpstr>أَحسنتم، مرضت والدة فاتن. رددوا </vt:lpstr>
      <vt:lpstr>فيم انشغل عماد وفاتن؟</vt:lpstr>
      <vt:lpstr>انشغل عماد وفاتن في رعاية أمهما ومساعدة والدهما. رددوا. </vt:lpstr>
      <vt:lpstr>ماذا وقع للنبتة؟</vt:lpstr>
      <vt:lpstr>أحسنتم. ذبلت النبتة.  رددوا. </vt:lpstr>
      <vt:lpstr>من اعتنى بنبتة فاتن؟</vt:lpstr>
      <vt:lpstr>أحسنتم. اعتنى عماد بنبتة أخته فاتن. رددوا. </vt:lpstr>
      <vt:lpstr> هناك أربعة مشاهد تمثل الوسط. من يحددها؟</vt:lpstr>
      <vt:lpstr>تذكرنا بداية ووسط الحكاية. أنصتوا الآن لنهاية الحكاية.</vt:lpstr>
      <vt:lpstr>بماذا شعرت فاتن عندما رأت زهرتها؟ </vt:lpstr>
      <vt:lpstr>أحسنتم، فرحت فاتن عندما رأت زهرتها.  رددوا.</vt:lpstr>
      <vt:lpstr>ماذا فعلت فاتن في الأخير؟ </vt:lpstr>
      <vt:lpstr>أحسنتم، شكرت فاتن عمادا على اعتنائه بالزهرة. رددوا.</vt:lpstr>
      <vt:lpstr> لاحظوا المشاهد التالية وحددوا أي واحد هو مشهد النهاية.</vt:lpstr>
      <vt:lpstr> هذه هي مشاهد الحكاية مرتبة. </vt:lpstr>
      <vt:lpstr>وقت النجمة الآن. الفائز بنجمة الاستماع هو (هي)....</vt:lpstr>
      <vt:lpstr>قفوا، سنقوم بحركات.  </vt:lpstr>
      <vt:lpstr>قراءة/ كتابة</vt:lpstr>
      <vt:lpstr>اليوم سنتعلم أيضا كيف نقرأ ونكتب حرف النون مع التنوين.</vt:lpstr>
      <vt:lpstr>أنا أقرأ وأنتم ترددون بعدي، مع الإشارة بحركات اليد </vt:lpstr>
      <vt:lpstr>من يقرأ؟ سأعين 4 منكم للقراءة.  صديقكم يقرأ وأنتم ترددون بعده</vt:lpstr>
      <vt:lpstr>أقــــــرأ. تابعوا معي </vt:lpstr>
      <vt:lpstr>من يقرأ؟ (خاص بالفئة د)</vt:lpstr>
      <vt:lpstr>سأقرأ كلمات زائفة.  </vt:lpstr>
      <vt:lpstr>من يقرأ؟  سأعين 5 من بينكم لقراءة هذه الكلمات الزائفة</vt:lpstr>
      <vt:lpstr>أقرأ. رددوا بعدي.</vt:lpstr>
      <vt:lpstr>من يقرأ؟ سأعين أربعة منكم للقراءة.</vt:lpstr>
      <vt:lpstr>سنتعلم اليوم كيف نقرأ كلمات بالألف واللام. "ال" بدون سكون على اللام.  أقرأ أنا أولا.</vt:lpstr>
      <vt:lpstr>لنقرأ جماعة</vt:lpstr>
      <vt:lpstr>وسط الجملة لا نقرأ الألف ولا نقرأ اللام.   أقرأ. رددوا بعدي.</vt:lpstr>
      <vt:lpstr>خذوا الكراسة الصفحة 95. </vt:lpstr>
      <vt:lpstr>في ثنائيات ـــــ كل واحد منكم يقرأ لزميله. سأمر بين الصفوف لأستمع لقراءاتكم.</vt:lpstr>
      <vt:lpstr>وقت النجمة الآن. الفائز بنجمة القراءة هو : ....</vt:lpstr>
      <vt:lpstr>قفوا، سنردد أنشودة أسرتي. </vt:lpstr>
      <vt:lpstr>الآن سنتعلم كيف نكتب حرف النون  مع التنوين.</vt:lpstr>
      <vt:lpstr> لاحظوا جيدا كيف سأكتب  حرف النون  مع تنوين الفتح. على سبورة الكتابة.</vt:lpstr>
      <vt:lpstr>الآن دوركم، اكتبوا ناً  على الألواح.</vt:lpstr>
      <vt:lpstr>ارفعوا ألواحكم. (تقديم التغذية الراجعة المناسبة).</vt:lpstr>
      <vt:lpstr> سأكتب الآن حرف النون مع تنوين الضم. </vt:lpstr>
      <vt:lpstr>الآن دوركم، اكتبوا  نٌ  على الألواح.</vt:lpstr>
      <vt:lpstr>ارفعوا ألواحكم. (تقديم التغذية الراجعة المناسبة).</vt:lpstr>
      <vt:lpstr> سأكتب الآن حرف النون  مع تنوين الكسر. </vt:lpstr>
      <vt:lpstr>الآن دوركم، اكتبوا  نٍ  على الألواح.</vt:lpstr>
      <vt:lpstr>ارفعوا ألواحكم. (تقديم التغذية الراجعة المناسبة).</vt:lpstr>
      <vt:lpstr>الآن ستنقلون كلمات. أبدأ أنا أولا.</vt:lpstr>
      <vt:lpstr>أقرأ الكلمة التي سأنقلها: لَذيذاً</vt:lpstr>
      <vt:lpstr>ألاحظ أن الكلمة تتكون من 4 مقاطع:  "نُـ"  - "سا"   - "فِـ" ـ  "ـرُ"</vt:lpstr>
      <vt:lpstr>سأنقل الكلمة على سبورة الكتابة وأنا أتذكر مقاطعها. انتبهوا جيدا. </vt:lpstr>
      <vt:lpstr>الآن دوركم. انقلوا كلمة نُسافِرُ على الألواح</vt:lpstr>
      <vt:lpstr>ارفعوا ألواحكم. صححوا.</vt:lpstr>
      <vt:lpstr>خذوا الكراسة الصفحة 96. نشاط النقل.</vt:lpstr>
      <vt:lpstr>على الصفحة 96، انقلوا كل كلمة مرة واحدة.</vt:lpstr>
      <vt:lpstr>الآن خذوا دفاتر الكتابة: انقلوا الكلمتين:  نُسافِرُ - مَريضٌ</vt:lpstr>
      <vt:lpstr>وقت النجمة الآن. الفائز بنجمة الكتابة: ....</vt:lpstr>
      <vt:lpstr>اختتام الحصة</vt:lpstr>
      <vt:lpstr>تعلمنا أن الحكاية تتكون من بداية ووسط ونهاية. أين هي مشاهد البداية؟ الوسط؟ النهاية؟</vt:lpstr>
      <vt:lpstr>اليوم قرأنا حرف النون، سنملأ الجدول بحرف النون مع التنوين. رددوا معي.</vt:lpstr>
      <vt:lpstr>في البيت أعيدوا قراءة مقاطع  وكلمات وجمل حرف النون  واكتبوا أيضا حرف النون على الكراسة ص 95. </vt:lpstr>
      <vt:lpstr>إلى الحصة القادمة</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HP</cp:lastModifiedBy>
  <cp:revision>134</cp:revision>
  <dcterms:created xsi:type="dcterms:W3CDTF">2023-09-20T21:35:22Z</dcterms:created>
  <dcterms:modified xsi:type="dcterms:W3CDTF">2025-12-31T10:08:49Z</dcterms:modified>
</cp:coreProperties>
</file>