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8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9.xml" ContentType="application/vnd.openxmlformats-officedocument.theme+xml"/>
  <Override PartName="/ppt/slideLayouts/slideLayout187.xml" ContentType="application/vnd.openxmlformats-officedocument.presentationml.slideLayout+xml"/>
  <Override PartName="/ppt/theme/theme10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1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4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5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1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17.xml" ContentType="application/vnd.openxmlformats-officedocument.theme+xml"/>
  <Override PartName="/ppt/slideLayouts/slideLayout302.xml" ContentType="application/vnd.openxmlformats-officedocument.presentationml.slideLayout+xml"/>
  <Override PartName="/ppt/theme/theme18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7" r:id="rId1"/>
    <p:sldMasterId id="2147483660" r:id="rId2"/>
    <p:sldMasterId id="2147483683" r:id="rId3"/>
    <p:sldMasterId id="2147483700" r:id="rId4"/>
    <p:sldMasterId id="2147483718" r:id="rId5"/>
    <p:sldMasterId id="2147483741" r:id="rId6"/>
    <p:sldMasterId id="2147483792" r:id="rId7"/>
    <p:sldMasterId id="2147483806" r:id="rId8"/>
    <p:sldMasterId id="2147483830" r:id="rId9"/>
    <p:sldMasterId id="2147483860" r:id="rId10"/>
    <p:sldMasterId id="2147483863" r:id="rId11"/>
    <p:sldMasterId id="2147483886" r:id="rId12"/>
    <p:sldMasterId id="2147483903" r:id="rId13"/>
    <p:sldMasterId id="2147483909" r:id="rId14"/>
    <p:sldMasterId id="2147483924" r:id="rId15"/>
    <p:sldMasterId id="2147483953" r:id="rId16"/>
    <p:sldMasterId id="2147483980" r:id="rId17"/>
    <p:sldMasterId id="2147484006" r:id="rId18"/>
    <p:sldMasterId id="2147484008" r:id="rId19"/>
  </p:sldMasterIdLst>
  <p:notesMasterIdLst>
    <p:notesMasterId r:id="rId121"/>
  </p:notesMasterIdLst>
  <p:sldIdLst>
    <p:sldId id="2147482743" r:id="rId20"/>
    <p:sldId id="2147482558" r:id="rId21"/>
    <p:sldId id="2147482452" r:id="rId22"/>
    <p:sldId id="2147482559" r:id="rId23"/>
    <p:sldId id="2147482560" r:id="rId24"/>
    <p:sldId id="2147482691" r:id="rId25"/>
    <p:sldId id="261" r:id="rId26"/>
    <p:sldId id="263" r:id="rId27"/>
    <p:sldId id="264" r:id="rId28"/>
    <p:sldId id="2147482769" r:id="rId29"/>
    <p:sldId id="2147482412" r:id="rId30"/>
    <p:sldId id="273" r:id="rId31"/>
    <p:sldId id="275" r:id="rId32"/>
    <p:sldId id="2147482692" r:id="rId33"/>
    <p:sldId id="278" r:id="rId34"/>
    <p:sldId id="281" r:id="rId35"/>
    <p:sldId id="282" r:id="rId36"/>
    <p:sldId id="283" r:id="rId37"/>
    <p:sldId id="284" r:id="rId38"/>
    <p:sldId id="288" r:id="rId39"/>
    <p:sldId id="289" r:id="rId40"/>
    <p:sldId id="2147482730" r:id="rId41"/>
    <p:sldId id="2147482732" r:id="rId42"/>
    <p:sldId id="2147482486" r:id="rId43"/>
    <p:sldId id="292" r:id="rId44"/>
    <p:sldId id="293" r:id="rId45"/>
    <p:sldId id="291" r:id="rId46"/>
    <p:sldId id="2147482733" r:id="rId47"/>
    <p:sldId id="2147482474" r:id="rId48"/>
    <p:sldId id="2147482699" r:id="rId49"/>
    <p:sldId id="2147482695" r:id="rId50"/>
    <p:sldId id="2147482523" r:id="rId51"/>
    <p:sldId id="2147482475" r:id="rId52"/>
    <p:sldId id="2147482700" r:id="rId53"/>
    <p:sldId id="300" r:id="rId54"/>
    <p:sldId id="2147482734" r:id="rId55"/>
    <p:sldId id="2147482735" r:id="rId56"/>
    <p:sldId id="2147482736" r:id="rId57"/>
    <p:sldId id="2147482745" r:id="rId58"/>
    <p:sldId id="2147482746" r:id="rId59"/>
    <p:sldId id="2147482747" r:id="rId60"/>
    <p:sldId id="2147482748" r:id="rId61"/>
    <p:sldId id="2147482749" r:id="rId62"/>
    <p:sldId id="2147482750" r:id="rId63"/>
    <p:sldId id="2147482751" r:id="rId64"/>
    <p:sldId id="2147482754" r:id="rId65"/>
    <p:sldId id="2147482755" r:id="rId66"/>
    <p:sldId id="2147482770" r:id="rId67"/>
    <p:sldId id="325" r:id="rId68"/>
    <p:sldId id="326" r:id="rId69"/>
    <p:sldId id="2147482701" r:id="rId70"/>
    <p:sldId id="329" r:id="rId71"/>
    <p:sldId id="2147482756" r:id="rId72"/>
    <p:sldId id="2147482757" r:id="rId73"/>
    <p:sldId id="2147482737" r:id="rId74"/>
    <p:sldId id="2147482758" r:id="rId75"/>
    <p:sldId id="2147482759" r:id="rId76"/>
    <p:sldId id="2147482760" r:id="rId77"/>
    <p:sldId id="2147482761" r:id="rId78"/>
    <p:sldId id="2147482762" r:id="rId79"/>
    <p:sldId id="2147482763" r:id="rId80"/>
    <p:sldId id="357" r:id="rId81"/>
    <p:sldId id="330" r:id="rId82"/>
    <p:sldId id="2147482764" r:id="rId83"/>
    <p:sldId id="2147482765" r:id="rId84"/>
    <p:sldId id="2147482494" r:id="rId85"/>
    <p:sldId id="2147482766" r:id="rId86"/>
    <p:sldId id="2147482467" r:id="rId87"/>
    <p:sldId id="2147482738" r:id="rId88"/>
    <p:sldId id="2147482468" r:id="rId89"/>
    <p:sldId id="2147482739" r:id="rId90"/>
    <p:sldId id="2147482470" r:id="rId91"/>
    <p:sldId id="2147482767" r:id="rId92"/>
    <p:sldId id="2147482768" r:id="rId93"/>
    <p:sldId id="2147482509" r:id="rId94"/>
    <p:sldId id="2147482514" r:id="rId95"/>
    <p:sldId id="2147482516" r:id="rId96"/>
    <p:sldId id="2147482515" r:id="rId97"/>
    <p:sldId id="2147482721" r:id="rId98"/>
    <p:sldId id="2147482518" r:id="rId99"/>
    <p:sldId id="2147482722" r:id="rId100"/>
    <p:sldId id="2147482724" r:id="rId101"/>
    <p:sldId id="2147482727" r:id="rId102"/>
    <p:sldId id="2147482725" r:id="rId103"/>
    <p:sldId id="2147482726" r:id="rId104"/>
    <p:sldId id="2147482740" r:id="rId105"/>
    <p:sldId id="2147482741" r:id="rId106"/>
    <p:sldId id="2147482520" r:id="rId107"/>
    <p:sldId id="2147482728" r:id="rId108"/>
    <p:sldId id="366" r:id="rId109"/>
    <p:sldId id="2147482477" r:id="rId110"/>
    <p:sldId id="2147482485" r:id="rId111"/>
    <p:sldId id="2147482642" r:id="rId112"/>
    <p:sldId id="376" r:id="rId113"/>
    <p:sldId id="2147482694" r:id="rId114"/>
    <p:sldId id="378" r:id="rId115"/>
    <p:sldId id="2147482729" r:id="rId116"/>
    <p:sldId id="381" r:id="rId117"/>
    <p:sldId id="2147482771" r:id="rId118"/>
    <p:sldId id="2147482631" r:id="rId119"/>
    <p:sldId id="2147482625" r:id="rId120"/>
  </p:sldIdLst>
  <p:sldSz cx="9144000" cy="6858000" type="screen4x3"/>
  <p:notesSz cx="6858000" cy="9144000"/>
  <p:embeddedFontLst>
    <p:embeddedFont>
      <p:font typeface="Dosis" pitchFamily="2" charset="0"/>
      <p:regular r:id="rId122"/>
      <p:bold r:id="rId123"/>
    </p:embeddedFont>
    <p:embeddedFont>
      <p:font typeface="Dosis ExtraBold" pitchFamily="2" charset="0"/>
      <p:bold r:id="rId124"/>
    </p:embeddedFont>
    <p:embeddedFont>
      <p:font typeface="Dosis Medium" pitchFamily="2" charset="0"/>
      <p:regular r:id="rId125"/>
      <p:bold r:id="rId126"/>
    </p:embeddedFont>
    <p:embeddedFont>
      <p:font typeface="Dosis SemiBold" pitchFamily="2" charset="0"/>
      <p:regular r:id="rId127"/>
      <p:bold r:id="rId128"/>
    </p:embeddedFont>
    <p:embeddedFont>
      <p:font typeface="Helvetica" panose="020B0604020202020204" pitchFamily="34" charset="0"/>
      <p:regular r:id="rId129"/>
      <p:bold r:id="rId130"/>
      <p:italic r:id="rId131"/>
      <p:boldItalic r:id="rId132"/>
    </p:embeddedFont>
    <p:embeddedFont>
      <p:font typeface="Microsoft Uighur" panose="02000000000000000000" pitchFamily="2" charset="-78"/>
      <p:regular r:id="rId133"/>
      <p:bold r:id="rId134"/>
    </p:embeddedFont>
    <p:embeddedFont>
      <p:font typeface="Modern Love" panose="04090805081005020601" pitchFamily="82" charset="0"/>
      <p:regular r:id="rId135"/>
    </p:embeddedFont>
    <p:embeddedFont>
      <p:font typeface="Noto Sans Symbols" panose="020B0604020202020204" charset="0"/>
      <p:regular r:id="rId136"/>
      <p:bold r:id="rId1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352" userDrawn="1">
          <p15:clr>
            <a:srgbClr val="A4A3A4"/>
          </p15:clr>
        </p15:guide>
        <p15:guide id="3" pos="4536" userDrawn="1">
          <p15:clr>
            <a:srgbClr val="A4A3A4"/>
          </p15:clr>
        </p15:guide>
        <p15:guide id="4" pos="4649" userDrawn="1">
          <p15:clr>
            <a:srgbClr val="A4A3A4"/>
          </p15:clr>
        </p15:guide>
        <p15:guide id="5" pos="2699" userDrawn="1">
          <p15:clr>
            <a:srgbClr val="A4A3A4"/>
          </p15:clr>
        </p15:guide>
        <p15:guide id="6" pos="930" userDrawn="1">
          <p15:clr>
            <a:srgbClr val="A4A3A4"/>
          </p15:clr>
        </p15:guide>
        <p15:guide id="7" orient="horz" pos="3543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pos="3946" userDrawn="1">
          <p15:clr>
            <a:srgbClr val="A4A3A4"/>
          </p15:clr>
        </p15:guide>
        <p15:guide id="10" pos="4740" userDrawn="1">
          <p15:clr>
            <a:srgbClr val="A4A3A4"/>
          </p15:clr>
        </p15:guide>
        <p15:guide id="11" orient="horz" pos="4292" userDrawn="1">
          <p15:clr>
            <a:srgbClr val="A4A3A4"/>
          </p15:clr>
        </p15:guide>
        <p15:guide id="12" pos="5057" userDrawn="1">
          <p15:clr>
            <a:srgbClr val="A4A3A4"/>
          </p15:clr>
        </p15:guide>
        <p15:guide id="13" pos="5239" userDrawn="1">
          <p15:clr>
            <a:srgbClr val="A4A3A4"/>
          </p15:clr>
        </p15:guide>
        <p15:guide id="14" orient="horz" pos="709" userDrawn="1">
          <p15:clr>
            <a:srgbClr val="A4A3A4"/>
          </p15:clr>
        </p15:guide>
        <p15:guide id="15" orient="horz" pos="4201" userDrawn="1">
          <p15:clr>
            <a:srgbClr val="A4A3A4"/>
          </p15:clr>
        </p15:guide>
        <p15:guide id="18" pos="1837" userDrawn="1">
          <p15:clr>
            <a:srgbClr val="A4A3A4"/>
          </p15:clr>
        </p15:guide>
        <p15:guide id="19" orient="horz" pos="1412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9" roundtripDataSignature="AMtx7mjCmx/7zG8L+ijJcYopbFz/ZY3U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E7B"/>
    <a:srgbClr val="424D7B"/>
    <a:srgbClr val="ECF8FB"/>
    <a:srgbClr val="A1A6BC"/>
    <a:srgbClr val="16AB98"/>
    <a:srgbClr val="00ACA4"/>
    <a:srgbClr val="00A89F"/>
    <a:srgbClr val="5BCAC5"/>
    <a:srgbClr val="00A9A1"/>
    <a:srgbClr val="424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733AFA-3FCC-4A63-ADFC-33A60633C5B0}">
  <a:tblStyle styleId="{2C733AFA-3FCC-4A63-ADFC-33A60633C5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1" autoAdjust="0"/>
    <p:restoredTop sz="94650" autoAdjust="0"/>
  </p:normalViewPr>
  <p:slideViewPr>
    <p:cSldViewPr snapToGrid="0">
      <p:cViewPr varScale="1">
        <p:scale>
          <a:sx n="71" d="100"/>
          <a:sy n="71" d="100"/>
        </p:scale>
        <p:origin x="1168" y="28"/>
      </p:cViewPr>
      <p:guideLst>
        <p:guide pos="5352"/>
        <p:guide pos="4536"/>
        <p:guide pos="4649"/>
        <p:guide pos="2699"/>
        <p:guide pos="930"/>
        <p:guide orient="horz" pos="3543"/>
        <p:guide orient="horz" pos="4320"/>
        <p:guide pos="3946"/>
        <p:guide pos="4740"/>
        <p:guide orient="horz" pos="4292"/>
        <p:guide pos="5057"/>
        <p:guide pos="5239"/>
        <p:guide orient="horz" pos="709"/>
        <p:guide orient="horz" pos="4201"/>
        <p:guide pos="1837"/>
        <p:guide orient="horz" pos="1412"/>
      </p:guideLst>
    </p:cSldViewPr>
  </p:slideViewPr>
  <p:outlineViewPr>
    <p:cViewPr>
      <p:scale>
        <a:sx n="33" d="100"/>
        <a:sy n="33" d="100"/>
      </p:scale>
      <p:origin x="0" y="-772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63" Type="http://schemas.openxmlformats.org/officeDocument/2006/relationships/slide" Target="slides/slide44.xml"/><Relationship Id="rId84" Type="http://schemas.openxmlformats.org/officeDocument/2006/relationships/slide" Target="slides/slide65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font" Target="fonts/font2.fntdata"/><Relationship Id="rId128" Type="http://schemas.openxmlformats.org/officeDocument/2006/relationships/font" Target="fonts/font7.fntdata"/><Relationship Id="rId149" Type="http://customschemas.google.com/relationships/presentationmetadata" Target="meta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18" Type="http://schemas.openxmlformats.org/officeDocument/2006/relationships/slide" Target="slides/slide99.xml"/><Relationship Id="rId134" Type="http://schemas.openxmlformats.org/officeDocument/2006/relationships/font" Target="fonts/font13.fntdata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50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08" Type="http://schemas.openxmlformats.org/officeDocument/2006/relationships/slide" Target="slides/slide89.xml"/><Relationship Id="rId124" Type="http://schemas.openxmlformats.org/officeDocument/2006/relationships/font" Target="fonts/font3.fntdata"/><Relationship Id="rId129" Type="http://schemas.openxmlformats.org/officeDocument/2006/relationships/font" Target="fonts/font8.fntdata"/><Relationship Id="rId54" Type="http://schemas.openxmlformats.org/officeDocument/2006/relationships/slide" Target="slides/slide35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49" Type="http://schemas.openxmlformats.org/officeDocument/2006/relationships/slide" Target="slides/slide30.xml"/><Relationship Id="rId114" Type="http://schemas.openxmlformats.org/officeDocument/2006/relationships/slide" Target="slides/slide95.xml"/><Relationship Id="rId119" Type="http://schemas.openxmlformats.org/officeDocument/2006/relationships/slide" Target="slides/slide100.xml"/><Relationship Id="rId44" Type="http://schemas.openxmlformats.org/officeDocument/2006/relationships/slide" Target="slides/slide25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130" Type="http://schemas.openxmlformats.org/officeDocument/2006/relationships/font" Target="fonts/font9.fntdata"/><Relationship Id="rId135" Type="http://schemas.openxmlformats.org/officeDocument/2006/relationships/font" Target="fonts/font14.fntdata"/><Relationship Id="rId151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slide" Target="slides/slide85.xml"/><Relationship Id="rId120" Type="http://schemas.openxmlformats.org/officeDocument/2006/relationships/slide" Target="slides/slide101.xml"/><Relationship Id="rId125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font" Target="fonts/font10.fntdata"/><Relationship Id="rId136" Type="http://schemas.openxmlformats.org/officeDocument/2006/relationships/font" Target="fonts/font15.fntdata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52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116" Type="http://schemas.openxmlformats.org/officeDocument/2006/relationships/slide" Target="slides/slide97.xml"/><Relationship Id="rId137" Type="http://schemas.openxmlformats.org/officeDocument/2006/relationships/font" Target="fonts/font16.fntdata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62" Type="http://schemas.openxmlformats.org/officeDocument/2006/relationships/slide" Target="slides/slide43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111" Type="http://schemas.openxmlformats.org/officeDocument/2006/relationships/slide" Target="slides/slide92.xml"/><Relationship Id="rId132" Type="http://schemas.openxmlformats.org/officeDocument/2006/relationships/font" Target="fonts/font11.fntdata"/><Relationship Id="rId153" Type="http://schemas.openxmlformats.org/officeDocument/2006/relationships/tableStyles" Target="tableStyle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7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27" Type="http://schemas.openxmlformats.org/officeDocument/2006/relationships/font" Target="fonts/font6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52" Type="http://schemas.openxmlformats.org/officeDocument/2006/relationships/slide" Target="slides/slide33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7.xml"/><Relationship Id="rId47" Type="http://schemas.openxmlformats.org/officeDocument/2006/relationships/slide" Target="slides/slide28.xml"/><Relationship Id="rId68" Type="http://schemas.openxmlformats.org/officeDocument/2006/relationships/slide" Target="slides/slide49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font" Target="fonts/font12.fntdata"/><Relationship Id="rId16" Type="http://schemas.openxmlformats.org/officeDocument/2006/relationships/slideMaster" Target="slideMasters/slideMaster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icrosoft Uighur" panose="02000000000000000000" pitchFamily="2" charset="-78"/>
        <a:ea typeface="Microsoft Uighur" panose="02000000000000000000" pitchFamily="2" charset="-78"/>
        <a:cs typeface="Microsoft Uighur" panose="02000000000000000000" pitchFamily="2" charset="-78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09" name="Google Shape;13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15" name="Google Shape;16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53" name="Google Shape;165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707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61" name="Google Shape;166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3932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3">
          <a:extLst>
            <a:ext uri="{FF2B5EF4-FFF2-40B4-BE49-F238E27FC236}">
              <a16:creationId xmlns:a16="http://schemas.microsoft.com/office/drawing/2014/main" id="{3FFC3B23-803F-974E-5EE1-1E3DE668B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29:notes">
            <a:extLst>
              <a:ext uri="{FF2B5EF4-FFF2-40B4-BE49-F238E27FC236}">
                <a16:creationId xmlns:a16="http://schemas.microsoft.com/office/drawing/2014/main" id="{8066D4A5-E8D5-DC6F-1C29-EA144887E7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15" name="Google Shape;1615;p29:notes">
            <a:extLst>
              <a:ext uri="{FF2B5EF4-FFF2-40B4-BE49-F238E27FC236}">
                <a16:creationId xmlns:a16="http://schemas.microsoft.com/office/drawing/2014/main" id="{DAAA515E-D308-8935-D0BE-E049A9C98E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2567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>
          <a:extLst>
            <a:ext uri="{FF2B5EF4-FFF2-40B4-BE49-F238E27FC236}">
              <a16:creationId xmlns:a16="http://schemas.microsoft.com/office/drawing/2014/main" id="{10A99116-DA0D-CAA7-63A1-3835B0A17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28:notes">
            <a:extLst>
              <a:ext uri="{FF2B5EF4-FFF2-40B4-BE49-F238E27FC236}">
                <a16:creationId xmlns:a16="http://schemas.microsoft.com/office/drawing/2014/main" id="{B634B35B-B765-F5CC-30C9-AFBF9851E6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07" name="Google Shape;1607;p28:notes">
            <a:extLst>
              <a:ext uri="{FF2B5EF4-FFF2-40B4-BE49-F238E27FC236}">
                <a16:creationId xmlns:a16="http://schemas.microsoft.com/office/drawing/2014/main" id="{AEEAE4FF-0AA5-DC5B-A5C4-BC19B6F5E3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1327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>
          <a:extLst>
            <a:ext uri="{FF2B5EF4-FFF2-40B4-BE49-F238E27FC236}">
              <a16:creationId xmlns:a16="http://schemas.microsoft.com/office/drawing/2014/main" id="{51A3FFC1-785B-6AE7-B044-9EAB50357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25:notes">
            <a:extLst>
              <a:ext uri="{FF2B5EF4-FFF2-40B4-BE49-F238E27FC236}">
                <a16:creationId xmlns:a16="http://schemas.microsoft.com/office/drawing/2014/main" id="{6B717427-8751-DF08-6966-E9C8B9D832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83" name="Google Shape;1583;p25:notes">
            <a:extLst>
              <a:ext uri="{FF2B5EF4-FFF2-40B4-BE49-F238E27FC236}">
                <a16:creationId xmlns:a16="http://schemas.microsoft.com/office/drawing/2014/main" id="{5DE95979-447E-4DAA-B0A5-B43A59FC24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326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85" name="Google Shape;168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93" name="Google Shape;169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77" name="Google Shape;167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7213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5">
          <a:extLst>
            <a:ext uri="{FF2B5EF4-FFF2-40B4-BE49-F238E27FC236}">
              <a16:creationId xmlns:a16="http://schemas.microsoft.com/office/drawing/2014/main" id="{601F5655-AEEB-D603-1604-04784D0B6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36:notes">
            <a:extLst>
              <a:ext uri="{FF2B5EF4-FFF2-40B4-BE49-F238E27FC236}">
                <a16:creationId xmlns:a16="http://schemas.microsoft.com/office/drawing/2014/main" id="{3C58EA5E-CFAE-D0FE-042E-F80087F2BB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77" name="Google Shape;1677;p36:notes">
            <a:extLst>
              <a:ext uri="{FF2B5EF4-FFF2-40B4-BE49-F238E27FC236}">
                <a16:creationId xmlns:a16="http://schemas.microsoft.com/office/drawing/2014/main" id="{5667F26D-1C02-A9C7-8409-87A0A28E6A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2526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9">
          <a:extLst>
            <a:ext uri="{FF2B5EF4-FFF2-40B4-BE49-F238E27FC236}">
              <a16:creationId xmlns:a16="http://schemas.microsoft.com/office/drawing/2014/main" id="{1FE80770-03BC-8D57-74A1-D3CB94F3C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39:notes">
            <a:extLst>
              <a:ext uri="{FF2B5EF4-FFF2-40B4-BE49-F238E27FC236}">
                <a16:creationId xmlns:a16="http://schemas.microsoft.com/office/drawing/2014/main" id="{709246ED-2D08-CAA5-CEAE-65094868F6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01" name="Google Shape;1701;p39:notes">
            <a:extLst>
              <a:ext uri="{FF2B5EF4-FFF2-40B4-BE49-F238E27FC236}">
                <a16:creationId xmlns:a16="http://schemas.microsoft.com/office/drawing/2014/main" id="{B94222F4-C335-C54C-5F22-F8B7EB7F61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7487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AC8BC233-AE1F-E868-C18E-1E6370176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FDFAF2A1-A672-60A6-EAD8-B39CC8C01E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0867F96C-9B66-8F0B-35F8-7181CAE584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8197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37" name="Google Shape;173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37" name="Google Shape;173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5">
          <a:extLst>
            <a:ext uri="{FF2B5EF4-FFF2-40B4-BE49-F238E27FC236}">
              <a16:creationId xmlns:a16="http://schemas.microsoft.com/office/drawing/2014/main" id="{4B07F961-30AE-1F09-4569-A931E4BFC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43:notes">
            <a:extLst>
              <a:ext uri="{FF2B5EF4-FFF2-40B4-BE49-F238E27FC236}">
                <a16:creationId xmlns:a16="http://schemas.microsoft.com/office/drawing/2014/main" id="{FB7AAC15-CE8B-34BA-5B10-AEDE97E739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37" name="Google Shape;1737;p43:notes">
            <a:extLst>
              <a:ext uri="{FF2B5EF4-FFF2-40B4-BE49-F238E27FC236}">
                <a16:creationId xmlns:a16="http://schemas.microsoft.com/office/drawing/2014/main" id="{CA28FCE2-188D-D120-F293-B3019FC222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735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FFE8151F-F5CC-4E04-8A48-9B45919EC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4B6AEC40-BF7F-B9FE-6835-8735A81F74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DAE4A44B-543D-13AB-0809-9B4AB99042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4846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7DBDE9CD-7681-6362-8ABF-8BFF3FCFE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6C6B9B74-812D-5DAF-883A-C5177C2885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7C0228DE-537D-B36B-04BF-0F67B4D113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64694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F64711D8-D7EF-BF74-2453-C6EF2A787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C2B4FCD6-3CFB-3542-9189-04C46DCF60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724785E0-1A3D-7D01-7101-FCB2DE42C6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96693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5722199B-B9CD-2981-A69D-C2404E005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EA1EB5DD-F696-1F9E-605E-CC02D80C2F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328A1F85-7244-EF53-CC31-AFDD49BD1A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8177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38" name="Google Shape;13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E2361F92-4D52-D895-635A-B8D5EB78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AFDBD46B-2A7C-510E-3260-4A930CD1AD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2414AF98-60DE-DD45-40B9-444A3AA3A5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55278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92409A1A-FAD8-C4F9-6482-CF14ED9D2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22F4585D-00A6-5461-C53B-DFC3FFB75D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E01D8A27-3E94-5BDF-2734-53505CC66B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58741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1FC1FC26-C7EB-4804-3040-E5167FD3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AF7D7425-CEDB-D729-0F91-2A80E61265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2B219DFA-8E13-D356-9DEB-17F4B49F4B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155077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B721B33D-C3E0-E26A-F9E2-5FD64C8F2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3BC77BC3-EE7D-7473-89BA-000165C661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DA6ABC7C-0FC9-F3D9-D430-8B54F27B02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38353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569123D1-E0A8-48F0-F953-43619721E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78FBCCCA-BFD1-2C8B-2001-25A13A4232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A0FA537B-1E87-CF29-D32D-171E0106D4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617494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71E73B66-3A64-AA5A-3814-270EFFE9E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5F681467-94C5-7A1B-4536-8B261BAD66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25B3EF44-7B91-3403-B328-5CA7418AF0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1999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380AAD32-5C78-3788-27F9-0C50B4A56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D60B8A24-3300-A3E7-958D-A214F3B80C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5DF4FDED-D2DA-269F-0E1B-5662838EDD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07662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F6162F23-DB27-B484-E230-732285D3F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AF1FB797-1CFD-2515-7663-4CECC85187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B7246AD6-ECFD-2B25-DD87-23851149EA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58837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>
          <a:extLst>
            <a:ext uri="{FF2B5EF4-FFF2-40B4-BE49-F238E27FC236}">
              <a16:creationId xmlns:a16="http://schemas.microsoft.com/office/drawing/2014/main" id="{3ACE7545-61AE-C40C-2E1E-107F67EEA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5:notes">
            <a:extLst>
              <a:ext uri="{FF2B5EF4-FFF2-40B4-BE49-F238E27FC236}">
                <a16:creationId xmlns:a16="http://schemas.microsoft.com/office/drawing/2014/main" id="{F9A91F2F-EF0E-AA25-350C-51BD206F68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09" name="Google Shape;1809;p45:notes">
            <a:extLst>
              <a:ext uri="{FF2B5EF4-FFF2-40B4-BE49-F238E27FC236}">
                <a16:creationId xmlns:a16="http://schemas.microsoft.com/office/drawing/2014/main" id="{9639D903-98B1-045C-43D9-7ED7AD51D9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063920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18" name="Google Shape;201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64" name="Google Shape;14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26" name="Google Shape;202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31" name="Google Shape;213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Google Shape;2184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85" name="Google Shape;218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93" name="Google Shape;2193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27" name="Google Shape;222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35" name="Google Shape;2235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44" name="Google Shape;2244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53" name="Google Shape;225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96" name="Google Shape;2296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81" name="Google Shape;14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05" name="Google Shape;2305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Google Shape;2348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49" name="Google Shape;2349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16" name="Google Shape;211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id="{EE56C4B4-F128-398A-7581-F1815941D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>
            <a:extLst>
              <a:ext uri="{FF2B5EF4-FFF2-40B4-BE49-F238E27FC236}">
                <a16:creationId xmlns:a16="http://schemas.microsoft.com/office/drawing/2014/main" id="{03E0AD6F-9F7C-7D5D-AC56-8BC5CD1493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>
            <a:extLst>
              <a:ext uri="{FF2B5EF4-FFF2-40B4-BE49-F238E27FC236}">
                <a16:creationId xmlns:a16="http://schemas.microsoft.com/office/drawing/2014/main" id="{7A08858E-683D-9C5A-9F35-83352BA0D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01520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>
          <a:extLst>
            <a:ext uri="{FF2B5EF4-FFF2-40B4-BE49-F238E27FC236}">
              <a16:creationId xmlns:a16="http://schemas.microsoft.com/office/drawing/2014/main" id="{143F7962-2AB7-F587-F512-8D2A34721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>
            <a:extLst>
              <a:ext uri="{FF2B5EF4-FFF2-40B4-BE49-F238E27FC236}">
                <a16:creationId xmlns:a16="http://schemas.microsoft.com/office/drawing/2014/main" id="{3347D3FD-EF99-6D7C-D72A-60E1E61F50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>
            <a:extLst>
              <a:ext uri="{FF2B5EF4-FFF2-40B4-BE49-F238E27FC236}">
                <a16:creationId xmlns:a16="http://schemas.microsoft.com/office/drawing/2014/main" id="{75919FF0-0838-C42B-F13A-878399B522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826721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01" name="Google Shape;2401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>
          <a:extLst>
            <a:ext uri="{FF2B5EF4-FFF2-40B4-BE49-F238E27FC236}">
              <a16:creationId xmlns:a16="http://schemas.microsoft.com/office/drawing/2014/main" id="{2F70F519-FC45-F51D-ED75-4954086C6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13:notes">
            <a:extLst>
              <a:ext uri="{FF2B5EF4-FFF2-40B4-BE49-F238E27FC236}">
                <a16:creationId xmlns:a16="http://schemas.microsoft.com/office/drawing/2014/main" id="{5DD470D5-F6A7-39F6-AAE6-273654DC02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49" name="Google Shape;2449;p113:notes">
            <a:extLst>
              <a:ext uri="{FF2B5EF4-FFF2-40B4-BE49-F238E27FC236}">
                <a16:creationId xmlns:a16="http://schemas.microsoft.com/office/drawing/2014/main" id="{19B90CA8-9B95-379C-BA41-6B176616C4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65801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>
          <a:extLst>
            <a:ext uri="{FF2B5EF4-FFF2-40B4-BE49-F238E27FC236}">
              <a16:creationId xmlns:a16="http://schemas.microsoft.com/office/drawing/2014/main" id="{DD2118D6-4CBB-6DD9-DA9D-350264214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13:notes">
            <a:extLst>
              <a:ext uri="{FF2B5EF4-FFF2-40B4-BE49-F238E27FC236}">
                <a16:creationId xmlns:a16="http://schemas.microsoft.com/office/drawing/2014/main" id="{48930349-88D0-E90A-25A6-500F69F23B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49" name="Google Shape;2449;p113:notes">
            <a:extLst>
              <a:ext uri="{FF2B5EF4-FFF2-40B4-BE49-F238E27FC236}">
                <a16:creationId xmlns:a16="http://schemas.microsoft.com/office/drawing/2014/main" id="{400803D8-6779-A8E0-7305-69F09324B5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53222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p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66" name="Google Shape;2466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2032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>
          <a:extLst>
            <a:ext uri="{FF2B5EF4-FFF2-40B4-BE49-F238E27FC236}">
              <a16:creationId xmlns:a16="http://schemas.microsoft.com/office/drawing/2014/main" id="{A1688C8F-2B51-BCDA-FA65-EC45C4160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13:notes">
            <a:extLst>
              <a:ext uri="{FF2B5EF4-FFF2-40B4-BE49-F238E27FC236}">
                <a16:creationId xmlns:a16="http://schemas.microsoft.com/office/drawing/2014/main" id="{F8A112AC-F49B-4935-E42C-0C5A39EFD7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49" name="Google Shape;2449;p113:notes">
            <a:extLst>
              <a:ext uri="{FF2B5EF4-FFF2-40B4-BE49-F238E27FC236}">
                <a16:creationId xmlns:a16="http://schemas.microsoft.com/office/drawing/2014/main" id="{4CD747EE-462A-32CF-2731-71436F473D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061848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91" name="Google Shape;2491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717981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>
          <a:extLst>
            <a:ext uri="{FF2B5EF4-FFF2-40B4-BE49-F238E27FC236}">
              <a16:creationId xmlns:a16="http://schemas.microsoft.com/office/drawing/2014/main" id="{3E1D69A3-88C9-47DE-C103-DB41BBF31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13:notes">
            <a:extLst>
              <a:ext uri="{FF2B5EF4-FFF2-40B4-BE49-F238E27FC236}">
                <a16:creationId xmlns:a16="http://schemas.microsoft.com/office/drawing/2014/main" id="{C90F778D-D410-CFA6-7FF3-7AD3FC8A9B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49" name="Google Shape;2449;p113:notes">
            <a:extLst>
              <a:ext uri="{FF2B5EF4-FFF2-40B4-BE49-F238E27FC236}">
                <a16:creationId xmlns:a16="http://schemas.microsoft.com/office/drawing/2014/main" id="{CAD8A119-0C07-6EFA-6C3F-241F061D40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79165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9">
          <a:extLst>
            <a:ext uri="{FF2B5EF4-FFF2-40B4-BE49-F238E27FC236}">
              <a16:creationId xmlns:a16="http://schemas.microsoft.com/office/drawing/2014/main" id="{B87672BD-41E0-0032-1367-02F89A2C4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118:notes">
            <a:extLst>
              <a:ext uri="{FF2B5EF4-FFF2-40B4-BE49-F238E27FC236}">
                <a16:creationId xmlns:a16="http://schemas.microsoft.com/office/drawing/2014/main" id="{260D71B3-002F-5FE9-61C3-47A0CDA4F6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91" name="Google Shape;2491;p118:notes">
            <a:extLst>
              <a:ext uri="{FF2B5EF4-FFF2-40B4-BE49-F238E27FC236}">
                <a16:creationId xmlns:a16="http://schemas.microsoft.com/office/drawing/2014/main" id="{39C01217-A791-E60B-7DDB-54319F388D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99906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31" name="Google Shape;2431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61706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>
          <a:extLst>
            <a:ext uri="{FF2B5EF4-FFF2-40B4-BE49-F238E27FC236}">
              <a16:creationId xmlns:a16="http://schemas.microsoft.com/office/drawing/2014/main" id="{72C47159-1D37-06E3-501A-8ABE7AB74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13:notes">
            <a:extLst>
              <a:ext uri="{FF2B5EF4-FFF2-40B4-BE49-F238E27FC236}">
                <a16:creationId xmlns:a16="http://schemas.microsoft.com/office/drawing/2014/main" id="{A2A0E8FF-8155-9650-A133-17343C59BC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49" name="Google Shape;2449;p113:notes">
            <a:extLst>
              <a:ext uri="{FF2B5EF4-FFF2-40B4-BE49-F238E27FC236}">
                <a16:creationId xmlns:a16="http://schemas.microsoft.com/office/drawing/2014/main" id="{358160DD-832D-DAC4-A3F4-4483DBA66B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7712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>
          <a:extLst>
            <a:ext uri="{FF2B5EF4-FFF2-40B4-BE49-F238E27FC236}">
              <a16:creationId xmlns:a16="http://schemas.microsoft.com/office/drawing/2014/main" id="{3B535CB9-8594-C3D9-E4D1-07BD25BDB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20:notes">
            <a:extLst>
              <a:ext uri="{FF2B5EF4-FFF2-40B4-BE49-F238E27FC236}">
                <a16:creationId xmlns:a16="http://schemas.microsoft.com/office/drawing/2014/main" id="{AF941C83-09F6-6E6F-47EA-4F7F1571D1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06" name="Google Shape;2506;p120:notes">
            <a:extLst>
              <a:ext uri="{FF2B5EF4-FFF2-40B4-BE49-F238E27FC236}">
                <a16:creationId xmlns:a16="http://schemas.microsoft.com/office/drawing/2014/main" id="{23D0D8D1-830D-2EC1-5FB3-D1410B1831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0458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p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13" name="Google Shape;2513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33" name="Google Shape;2533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49" name="Google Shape;2549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803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91" name="Google Shape;15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75" name="Google Shape;2575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3">
          <a:extLst>
            <a:ext uri="{FF2B5EF4-FFF2-40B4-BE49-F238E27FC236}">
              <a16:creationId xmlns:a16="http://schemas.microsoft.com/office/drawing/2014/main" id="{70DC1345-CB82-BC4B-FD79-A003688F8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26:notes">
            <a:extLst>
              <a:ext uri="{FF2B5EF4-FFF2-40B4-BE49-F238E27FC236}">
                <a16:creationId xmlns:a16="http://schemas.microsoft.com/office/drawing/2014/main" id="{F1BECDC9-D279-5AA7-3448-43F0D499BB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75" name="Google Shape;2575;p126:notes">
            <a:extLst>
              <a:ext uri="{FF2B5EF4-FFF2-40B4-BE49-F238E27FC236}">
                <a16:creationId xmlns:a16="http://schemas.microsoft.com/office/drawing/2014/main" id="{1682880B-1B1D-9E31-1CA4-AA3E3D2A43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2218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99" name="Google Shape;159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07" name="Google Shape;160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9.png"/></Relationships>
</file>

<file path=ppt/slideLayouts/_rels/slideLayout18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8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8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8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Layouts/_rels/slideLayout2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4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4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9.png"/></Relationships>
</file>

<file path=ppt/slideLayouts/_rels/slideLayout2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9.png"/></Relationships>
</file>

<file path=ppt/slideLayouts/_rels/slideLayout2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314909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3981948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086674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0604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4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1318;p6">
            <a:extLst>
              <a:ext uri="{FF2B5EF4-FFF2-40B4-BE49-F238E27FC236}">
                <a16:creationId xmlns:a16="http://schemas.microsoft.com/office/drawing/2014/main" id="{E9B47BC0-4CDB-8E77-5315-57EB11D6A9D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953964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5AFE5C5-D53A-06CF-C2F6-9BF5A33C3C9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6DB4EB9-1FD1-B89A-FBB6-40E3ADAA0F2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22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04" name="Google Shape;804;p22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5F896C-AFA9-FA5C-F84C-566A06E8F0B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9B5778A-ECB4-3CC1-A22C-B910899DDB6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62DCA9-B1B3-A76C-1509-C71BA543F74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439162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19" name="Google Shape;819;p22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2" name="Google Shape;822;p22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5" name="Google Shape;825;p22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9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12855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2" name="Google Shape;832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3" name="Google Shape;833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4" name="Google Shape;834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51AD29B-3D79-D516-21C1-10575B75169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9" name="Google Shape;839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0" name="Google Shape;840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1" name="Google Shape;841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2" name="Google Shape;842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3" name="Google Shape;843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4" name="Google Shape;844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5" name="Google Shape;845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7CADF6-9888-2E96-05E1-3BCC568669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2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3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0" name="Google Shape;850;p23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1" name="Google Shape;851;p23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2" name="Google Shape;852;p23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3" name="Google Shape;853;p23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54" name="Google Shape;854;p23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5CA8537-2A5F-9322-4CF8-035BFF12B5E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23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9" name="Google Shape;859;p23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0" name="Google Shape;860;p23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1" name="Google Shape;861;p23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2" name="Google Shape;862;p23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3" name="Google Shape;863;p23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23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5" name="Google Shape;865;p23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28F7120-2C56-468E-4B92-442DCBCD2C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23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0" name="Google Shape;870;p23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1" name="Google Shape;871;p23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2" name="Google Shape;872;p23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3" name="Google Shape;873;p23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4" name="Google Shape;874;p23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5" name="Google Shape;875;p23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6" name="Google Shape;876;p23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7" name="Google Shape;877;p23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8" name="Google Shape;878;p23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86B8185-80E3-4107-DE61-64E8480BE4E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23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3" name="Google Shape;883;p23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4" name="Google Shape;884;p23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5" name="Google Shape;885;p23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6" name="Google Shape;886;p23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ACF8E7E-EB4A-F6C7-1B17-D951CD979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3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1" name="Google Shape;891;p23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2" name="Google Shape;892;p23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3" name="Google Shape;893;p23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4" name="Google Shape;894;p23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5" name="Google Shape;895;p23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6" name="Google Shape;896;p23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3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8" name="Google Shape;898;p23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9" name="Google Shape;899;p23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CDFDBD-A77D-6D97-915E-05096AE3C59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3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4" name="Google Shape;904;p23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5" name="Google Shape;905;p23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6" name="Google Shape;906;p23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7" name="Google Shape;907;p23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8" name="Google Shape;908;p23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9" name="Google Shape;909;p23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0" name="Google Shape;910;p23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1" name="Google Shape;911;p23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EA1CD6A-F95F-7409-26F3-211E4FA3CA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407660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3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6" name="Google Shape;916;p23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7" name="Google Shape;917;p23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8" name="Google Shape;918;p23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9" name="Google Shape;919;p23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0" name="Google Shape;920;p23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1" name="Google Shape;921;p23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2" name="Google Shape;922;p23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3" name="Google Shape;923;p23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5733B59-BB60-3802-A604-0CC0FA1E82B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3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8" name="Google Shape;928;p23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9" name="Google Shape;929;p23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0" name="Google Shape;930;p23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1" name="Google Shape;931;p23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2" name="Google Shape;932;p23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3" name="Google Shape;933;p23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4" name="Google Shape;934;p23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5" name="Google Shape;935;p23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6" name="Google Shape;936;p23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7" name="Google Shape;937;p23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8" name="Google Shape;938;p23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9" name="Google Shape;939;p23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0" name="Google Shape;940;p23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1" name="Google Shape;941;p23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2" name="Google Shape;942;p23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3" name="Google Shape;943;p23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4" name="Google Shape;944;p23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56A4269-B941-9000-E5C2-BFD9EF95B6BE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userDrawn="1">
  <p:cSld name="02_Voc_Act_01_Vid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4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CB39824-89BD-A063-37D3-A57E6075F0A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9AB39D6-9B4F-B643-71A9-5E57710BE0B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userDrawn="1">
  <p:cSld name="12_Disposition personnalisée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4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24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24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0" name="Google Shape;960;p24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24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2" name="Google Shape;962;p24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3" name="Google Shape;963;p24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1EB3D44-0CB0-CCF8-00FB-D7418B51BAB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7" name="Google Shape;967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68" name="Google Shape;968;p24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69" name="Google Shape;969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70" name="Google Shape;970;p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24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2" name="Google Shape;972;p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24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4" name="Google Shape;974;p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4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76" name="Google Shape;976;p24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7" name="Google Shape;977;p24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8" name="Google Shape;978;p24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9" name="Google Shape;979;p24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0" name="Google Shape;980;p24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1" name="Google Shape;981;p24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6C336FC-8DDC-7C49-7B9A-73911A8C62C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37164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992547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139275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3428977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425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941728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19043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09081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9129473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673183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49112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611542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5580414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04831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097416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19094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45707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09534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66264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1096624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324385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86336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465928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163741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54403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6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6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156C85C-0ECD-CFAA-AC7E-C470667B8C14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7956000" y="756000"/>
            <a:ext cx="792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609740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750759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268996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148260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24294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99562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1128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5821520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469089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12089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1764129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956447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188949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834748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" name="Google Shape;114;p15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7F2F063-1671-C8E2-F353-50432123C37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92446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9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9" name="Google Shape;119;p159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E05C8B9-4A1A-EBD6-48A4-0F3D2AC96F8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7520988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4" name="Google Shape;124;p16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1CF48A-725A-2367-3EE9-B7089A1E28D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059357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9" name="Google Shape;129;p16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3FDD173-5E90-F443-D1BC-DB96DF2A340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729467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2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4" name="Google Shape;134;p162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5" name="Google Shape;135;p162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6" name="Google Shape;136;p162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7" name="Google Shape;137;p162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8" name="Google Shape;138;p162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9" name="Google Shape;139;p162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0" name="Google Shape;140;p162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1" name="Google Shape;141;p162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2" name="Google Shape;142;p162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71D7F28-1181-3658-99BC-1AEFD74AEF8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3065262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6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7" name="Google Shape;147;p16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8" name="Google Shape;148;p16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9" name="Google Shape;149;p16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2DC0114-5F8D-3244-DA08-8F7E87A003D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77038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" name="Google Shape;114;p15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7F2F063-1671-C8E2-F353-50432123C37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4" name="Google Shape;154;p16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5" name="Google Shape;155;p16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6" name="Google Shape;156;p16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7" name="Google Shape;157;p16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8" name="Google Shape;158;p16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9" name="Google Shape;159;p16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0" name="Google Shape;160;p16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8C86209-0ED4-0A0B-DA19-95B46E9C8D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1068259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5" name="Google Shape;165;p16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6" name="Google Shape;166;p16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7" name="Google Shape;167;p16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8" name="Google Shape;168;p16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9" name="Google Shape;169;p16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CC9E714-0F73-DECA-08F0-98D069ADD82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081036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 userDrawn="1">
  <p:cSld name="6_Voc_Act_01_4 Vignt+T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6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4" name="Google Shape;174;p16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5" name="Google Shape;175;p16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7" name="Google Shape;177;p16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8" name="Google Shape;178;p16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9" name="Google Shape;179;p16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7DB362-4116-CB38-4D3F-C338C437530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267470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3" name="Google Shape;183;p16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4" name="Google Shape;184;p16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5" name="Google Shape;185;p16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6" name="Google Shape;186;p16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7" name="Google Shape;187;p16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16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16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EE90407-67B2-4F8E-4AC8-38F649D3BB7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5559949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4" name="Google Shape;194;p16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5" name="Google Shape;195;p16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6" name="Google Shape;196;p16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7" name="Google Shape;197;p16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8" name="Google Shape;198;p16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9" name="Google Shape;199;p16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0" name="Google Shape;200;p16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1" name="Google Shape;201;p16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2" name="Google Shape;202;p16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D70DF00-B60A-511A-1AD9-70E20BEDBB6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051597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7" name="Google Shape;207;p16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8" name="Google Shape;208;p16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9" name="Google Shape;209;p16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0" name="Google Shape;210;p16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AFE20CC-FA40-72F7-6FC4-A9DE7C05454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1533244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7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5" name="Google Shape;215;p17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6" name="Google Shape;216;p17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7" name="Google Shape;217;p17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9" name="Google Shape;219;p17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0" name="Google Shape;220;p17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1" name="Google Shape;221;p17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127538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3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70"/>
          <p:cNvSpPr>
            <a:spLocks noGrp="1" noChangeAspect="1"/>
          </p:cNvSpPr>
          <p:nvPr>
            <p:ph type="pic" idx="3"/>
          </p:nvPr>
        </p:nvSpPr>
        <p:spPr>
          <a:xfrm>
            <a:off x="5672373" y="4115884"/>
            <a:ext cx="1800000" cy="180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 noChangeAspect="1"/>
          </p:cNvSpPr>
          <p:nvPr>
            <p:ph type="pic" idx="6"/>
          </p:nvPr>
        </p:nvSpPr>
        <p:spPr>
          <a:xfrm>
            <a:off x="5659478" y="1873189"/>
            <a:ext cx="1800000" cy="180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1402671" y="2557189"/>
            <a:ext cx="3600000" cy="432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1402671" y="4799884"/>
            <a:ext cx="3600000" cy="432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r" rtl="1">
              <a:defRPr sz="1800" b="1" dirty="0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457200" lvl="0" indent="-228600" algn="ctr" rtl="1">
              <a:buClr>
                <a:srgbClr val="474F71"/>
              </a:buClr>
              <a:buSzPts val="1800"/>
              <a:buNone/>
            </a:pPr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641007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8" name="Google Shape;228;p17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9" name="Google Shape;229;p17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0" name="Google Shape;230;p17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1" name="Google Shape;231;p17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2" name="Google Shape;232;p17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3" name="Google Shape;233;p17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4" name="Google Shape;234;p17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5" name="Google Shape;235;p17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9AEE779-C0A9-C4EC-8ABD-F74EB10422B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9625836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7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0" name="Google Shape;240;p17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1" name="Google Shape;241;p17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2" name="Google Shape;242;p17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3" name="Google Shape;243;p17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4" name="Google Shape;244;p17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5" name="Google Shape;245;p17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6" name="Google Shape;246;p17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7" name="Google Shape;247;p17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C5E47B4-E2C7-70AC-FA53-9EC2F25A450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160747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9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9" name="Google Shape;119;p159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E05C8B9-4A1A-EBD6-48A4-0F3D2AC96F8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7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2" name="Google Shape;252;p17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3" name="Google Shape;253;p17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4" name="Google Shape;254;p17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5" name="Google Shape;255;p17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6" name="Google Shape;256;p17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7" name="Google Shape;257;p17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8" name="Google Shape;258;p17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9" name="Google Shape;259;p17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0" name="Google Shape;260;p17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1" name="Google Shape;261;p17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2" name="Google Shape;262;p17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3" name="Google Shape;263;p17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4" name="Google Shape;264;p17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5" name="Google Shape;265;p17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6" name="Google Shape;266;p17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7" name="Google Shape;267;p17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8" name="Google Shape;268;p17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CC6F57A-876C-D913-D287-EB29306155C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277316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userDrawn="1">
  <p:cSld name="02_Voc_Act_01_Vid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74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C8165FC-D6D0-6263-8957-54C8619024E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75043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userDrawn="1">
  <p:cSld name="12_Disposition personnalisé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9" name="Google Shape;279;p17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17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1" name="Google Shape;281;p17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17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3" name="Google Shape;283;p17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17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35F41E4-E11D-8B4D-0ECB-852CFCED98C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52953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4961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3137303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1201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990827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1006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07225" y="46865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708963914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21334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0F4DF75-09BC-8593-ABEF-271B6790693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646790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186742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4" name="Google Shape;124;p16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1CF48A-725A-2367-3EE9-B7089A1E28D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6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6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156C85C-0ECD-CFAA-AC7E-C470667B8C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213286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324123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" name="Google Shape;114;p15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7F2F063-1671-C8E2-F353-50432123C37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926894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9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9" name="Google Shape;119;p159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E05C8B9-4A1A-EBD6-48A4-0F3D2AC96F8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885287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4" name="Google Shape;124;p16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1CF48A-725A-2367-3EE9-B7089A1E28D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52054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9" name="Google Shape;129;p16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3FDD173-5E90-F443-D1BC-DB96DF2A340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53270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2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4" name="Google Shape;134;p162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5" name="Google Shape;135;p162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6" name="Google Shape;136;p162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7" name="Google Shape;137;p162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8" name="Google Shape;138;p162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9" name="Google Shape;139;p162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0" name="Google Shape;140;p162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1" name="Google Shape;141;p162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2" name="Google Shape;142;p162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71D7F28-1181-3658-99BC-1AEFD74AEF8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8676848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6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7" name="Google Shape;147;p16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8" name="Google Shape;148;p16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9" name="Google Shape;149;p16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2DC0114-5F8D-3244-DA08-8F7E87A003D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393447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4" name="Google Shape;154;p16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5" name="Google Shape;155;p16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6" name="Google Shape;156;p16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7" name="Google Shape;157;p16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16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16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16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8C86209-0ED4-0A0B-DA19-95B46E9C8D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12437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5" name="Google Shape;165;p16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6" name="Google Shape;166;p16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7" name="Google Shape;167;p16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8" name="Google Shape;168;p16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9" name="Google Shape;169;p16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CC9E714-0F73-DECA-08F0-98D069ADD82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3527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27430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9" name="Google Shape;129;p16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3FDD173-5E90-F443-D1BC-DB96DF2A340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 preserve="1" userDrawn="1">
  <p:cSld name="6_Voc_Act_01_4 Vignt+T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6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4" name="Google Shape;174;p16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5" name="Google Shape;175;p16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7" name="Google Shape;177;p16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8" name="Google Shape;178;p16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9" name="Google Shape;179;p16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7DB362-4116-CB38-4D3F-C338C437530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0347088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3" name="Google Shape;183;p16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4" name="Google Shape;184;p16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5" name="Google Shape;185;p16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6" name="Google Shape;186;p16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6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16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16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EE90407-67B2-4F8E-4AC8-38F649D3BB7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863358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4" name="Google Shape;194;p16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5" name="Google Shape;195;p16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6" name="Google Shape;196;p16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7" name="Google Shape;197;p16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16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16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16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16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2" name="Google Shape;202;p16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D70DF00-B60A-511A-1AD9-70E20BEDBB6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1485540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7" name="Google Shape;207;p16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8" name="Google Shape;208;p16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9" name="Google Shape;209;p16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0" name="Google Shape;210;p16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AFE20CC-FA40-72F7-6FC4-A9DE7C05454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8069834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7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5" name="Google Shape;215;p17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6" name="Google Shape;216;p17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7" name="Google Shape;217;p17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9" name="Google Shape;219;p17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17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17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6045365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8" name="Google Shape;228;p17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9" name="Google Shape;229;p17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0" name="Google Shape;230;p17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1" name="Google Shape;231;p17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2" name="Google Shape;232;p17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3" name="Google Shape;233;p17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4" name="Google Shape;234;p17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5" name="Google Shape;235;p17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9AEE779-C0A9-C4EC-8ABD-F74EB10422B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14262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7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0" name="Google Shape;240;p17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1" name="Google Shape;241;p17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2" name="Google Shape;242;p17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3" name="Google Shape;243;p17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4" name="Google Shape;244;p17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5" name="Google Shape;245;p17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6" name="Google Shape;246;p17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7" name="Google Shape;247;p17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C5E47B4-E2C7-70AC-FA53-9EC2F25A450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9306231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7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2" name="Google Shape;252;p17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3" name="Google Shape;253;p17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4" name="Google Shape;254;p17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5" name="Google Shape;255;p17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6" name="Google Shape;256;p17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17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17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7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17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17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2" name="Google Shape;262;p17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3" name="Google Shape;263;p17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4" name="Google Shape;264;p17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5" name="Google Shape;265;p17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17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17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17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CC6F57A-876C-D913-D287-EB29306155C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492159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74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C8165FC-D6D0-6263-8957-54C8619024E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348548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 userDrawn="1">
  <p:cSld name="12_Disposition personnalisé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7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17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1" name="Google Shape;281;p17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17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3" name="Google Shape;283;p17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17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35F41E4-E11D-8B4D-0ECB-852CFCED98C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931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2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4" name="Google Shape;134;p162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5" name="Google Shape;135;p162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6" name="Google Shape;136;p162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7" name="Google Shape;137;p162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8" name="Google Shape;138;p162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9" name="Google Shape;139;p162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0" name="Google Shape;140;p162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1" name="Google Shape;141;p162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2" name="Google Shape;142;p162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71D7F28-1181-3658-99BC-1AEFD74AEF8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545271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914894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4258354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136464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4334951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15946796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98183202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1246371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48421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829240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6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7" name="Google Shape;147;p16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8" name="Google Shape;148;p16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9" name="Google Shape;149;p16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2DC0114-5F8D-3244-DA08-8F7E87A003D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0602646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606342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0891366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5048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3725875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70229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17921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8430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78174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6179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4" name="Google Shape;154;p16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5" name="Google Shape;155;p16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6" name="Google Shape;156;p16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7" name="Google Shape;157;p16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8" name="Google Shape;158;p16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9" name="Google Shape;159;p16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0" name="Google Shape;160;p16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8C86209-0ED4-0A0B-DA19-95B46E9C8D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87959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219261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05040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59341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146934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201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E30D09C-76B2-0102-DF12-1F1AC51167B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0CEF04-EAC3-64F3-74FA-4B254E15EA5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CB33FA5F-B6A4-25A0-FCCF-B457BE904B30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F3D1EDB9-A976-153B-7DB2-A924A58A286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79A27181-4761-B93B-6284-937E15D87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8430F13-0E59-C4F7-98BF-0355B6ED24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C5C73C01-6B60-36B8-3586-FB96EEE42F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F2E698A-7B09-6F57-54CF-1CD0546CD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C02E2E23-869C-14C8-77BA-85B097923A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06A85C68-B6F4-94AC-102C-225BC91051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2E8FEFFF-D20D-DA92-B416-4929E7ECFE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7F43464-E084-EAA2-0FCA-3CB6EAA19C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17BB59F2-ADED-C1C7-1F7B-EF0547035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EA3C42A9-E3F5-A91E-E1E8-9CCA0FCB5F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97012BBB-806E-6756-A327-A5368EDB24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98BE75A5-996A-BD10-DA58-D8AB2865DE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005737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974379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38559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642215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5" name="Google Shape;165;p16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6" name="Google Shape;166;p16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7" name="Google Shape;167;p16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8" name="Google Shape;168;p16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9" name="Google Shape;169;p16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CC9E714-0F73-DECA-08F0-98D069ADD82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638436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2169994"/>
            <a:ext cx="5040000" cy="3960000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2169994"/>
            <a:ext cx="2520000" cy="3960000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989994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989994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2647950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2647950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388972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388972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2709000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507050"/>
            <a:ext cx="1440000" cy="14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598772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51555632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78161575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821618467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48749" y="5597907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4995295" y="5579413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069522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68033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8741693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106539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3262240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655554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 userDrawn="1">
  <p:cSld name="6_Voc_Act_01_4 Vignt+T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6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4" name="Google Shape;174;p16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5" name="Google Shape;175;p16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7" name="Google Shape;177;p16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8" name="Google Shape;178;p16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9" name="Google Shape;179;p16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7DB362-4116-CB38-4D3F-C338C437530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118182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11284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4982745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8892164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858503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4400047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1273182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729253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010664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724062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3" name="Google Shape;183;p16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4" name="Google Shape;184;p16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5" name="Google Shape;185;p16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6" name="Google Shape;186;p16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7" name="Google Shape;187;p16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16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16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EE90407-67B2-4F8E-4AC8-38F649D3BB7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5586243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3627861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483071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584000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2E898A7C-A1F4-76BB-2DA5-A41E24E69C6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A2F14461-A6C8-ACAF-2C0C-6AB85A530704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36AD2EDB-5B3E-83E6-50F3-536F05BA8ED9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246656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3F54D6B1-AC9E-DB15-30C5-90A750D37A24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79323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F6169E9-0960-5083-4683-57FB9D2FA34B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3759312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490F8EEF-117F-3D45-0196-A8839D509C13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6039301" y="49093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712766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5552659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6063126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8263212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576605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026314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56422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4" name="Google Shape;194;p16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5" name="Google Shape;195;p16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6" name="Google Shape;196;p16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7" name="Google Shape;197;p16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8" name="Google Shape;198;p16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9" name="Google Shape;199;p16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0" name="Google Shape;200;p16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1" name="Google Shape;201;p16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2" name="Google Shape;202;p16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D70DF00-B60A-511A-1AD9-70E20BEDBB6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455501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631038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8813333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2947396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0760174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3211165" y="2160000"/>
            <a:ext cx="1922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3178442" y="3643281"/>
            <a:ext cx="1920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912343" y="5123575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latin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2602399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83243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8162854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8730212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075254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7" name="Google Shape;207;p16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8" name="Google Shape;208;p16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9" name="Google Shape;209;p16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0" name="Google Shape;210;p16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AFE20CC-FA40-72F7-6FC4-A9DE7C05454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0234680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1336746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9962337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1722039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618488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1950402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5892980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123661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5882759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550163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7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5" name="Google Shape;215;p17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6" name="Google Shape;216;p17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7" name="Google Shape;217;p17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9" name="Google Shape;219;p17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0" name="Google Shape;220;p17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1" name="Google Shape;221;p17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0903247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709274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758220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2546693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3510935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2532925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76514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4735271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1915590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80694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0638660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6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70"/>
          <p:cNvSpPr>
            <a:spLocks noGrp="1" noChangeAspect="1"/>
          </p:cNvSpPr>
          <p:nvPr>
            <p:ph type="pic" idx="3"/>
          </p:nvPr>
        </p:nvSpPr>
        <p:spPr>
          <a:xfrm>
            <a:off x="5672373" y="4115884"/>
            <a:ext cx="1800000" cy="180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 noChangeAspect="1"/>
          </p:cNvSpPr>
          <p:nvPr>
            <p:ph type="pic" idx="6"/>
          </p:nvPr>
        </p:nvSpPr>
        <p:spPr>
          <a:xfrm>
            <a:off x="5659478" y="1873189"/>
            <a:ext cx="1800000" cy="180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1402671" y="2557189"/>
            <a:ext cx="3600000" cy="432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1402671" y="4799884"/>
            <a:ext cx="3600000" cy="432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r" rtl="1">
              <a:defRPr sz="1800" b="1" dirty="0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457200" lvl="0" indent="-228600" algn="ctr" rtl="1">
              <a:buClr>
                <a:srgbClr val="474F71"/>
              </a:buClr>
              <a:buSzPts val="1800"/>
              <a:buNone/>
            </a:pPr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3665931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121219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9260706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77260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866875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297517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8" name="Google Shape;228;p17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9" name="Google Shape;229;p17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0" name="Google Shape;230;p17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1" name="Google Shape;231;p17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2" name="Google Shape;232;p17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3" name="Google Shape;233;p17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4" name="Google Shape;234;p17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5" name="Google Shape;235;p17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9AEE779-C0A9-C4EC-8ABD-F74EB10422B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7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0" name="Google Shape;240;p17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1" name="Google Shape;241;p17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2" name="Google Shape;242;p17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3" name="Google Shape;243;p17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4" name="Google Shape;244;p17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5" name="Google Shape;245;p17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6" name="Google Shape;246;p17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7" name="Google Shape;247;p17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C5E47B4-E2C7-70AC-FA53-9EC2F25A450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7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2" name="Google Shape;252;p17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3" name="Google Shape;253;p17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4" name="Google Shape;254;p17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5" name="Google Shape;255;p17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6" name="Google Shape;256;p17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7" name="Google Shape;257;p17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8" name="Google Shape;258;p17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59" name="Google Shape;259;p17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0" name="Google Shape;260;p17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1" name="Google Shape;261;p17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2" name="Google Shape;262;p17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3" name="Google Shape;263;p17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4" name="Google Shape;264;p17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5" name="Google Shape;265;p17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6" name="Google Shape;266;p17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7" name="Google Shape;267;p17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68" name="Google Shape;268;p17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CC6F57A-876C-D913-D287-EB29306155C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userDrawn="1">
  <p:cSld name="02_Voc_Act_01_Vid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74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C8165FC-D6D0-6263-8957-54C8619024E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userDrawn="1">
  <p:cSld name="12_Disposition personnalisé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9" name="Google Shape;279;p17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17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1" name="Google Shape;281;p17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17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3" name="Google Shape;283;p17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17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35F41E4-E11D-8B4D-0ECB-852CFCED98C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85757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96810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1201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505376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1006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07225" y="46865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7495288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5037730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22557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C62CCB4-283E-660F-4DDD-6BC379DF452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userDrawn="1">
  <p:cSld name="02_Voc_Act_01_Vi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7" name="Google Shape;307;p13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BCF7463-BF85-39CE-083A-F2229BDD613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6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2" name="Google Shape;312;p176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04380F1-6DC5-3661-6FC3-8140FE4E681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5" name="Google Shape;315;p17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3EE6899-434C-6F61-918B-92649868E46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9" name="Google Shape;319;p17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20" name="Google Shape;320;p17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8935FE6-EB89-5166-0AE3-4D5E364E3A8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4" name="Google Shape;324;p179"/>
          <p:cNvSpPr>
            <a:spLocks noGrp="1" noChangeAspect="1"/>
          </p:cNvSpPr>
          <p:nvPr>
            <p:ph type="pic" idx="2"/>
          </p:nvPr>
        </p:nvSpPr>
        <p:spPr>
          <a:xfrm>
            <a:off x="1352945" y="2041052"/>
            <a:ext cx="3060000" cy="306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25" name="Google Shape;325;p179"/>
          <p:cNvSpPr txBox="1">
            <a:spLocks noGrp="1"/>
          </p:cNvSpPr>
          <p:nvPr>
            <p:ph type="body" idx="1"/>
          </p:nvPr>
        </p:nvSpPr>
        <p:spPr>
          <a:xfrm>
            <a:off x="4807259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9B1B06C-6898-2B7F-83E7-E8996F12783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9" name="Google Shape;329;p18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18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4A284F4-1820-0307-497F-6653E75DB0C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8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4" name="Google Shape;334;p18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5" name="Google Shape;335;p18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6C764DC-80D4-F632-0682-B2D12FD64B9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 userDrawn="1">
  <p:cSld name="5_Disposition personnalisée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8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9" name="Google Shape;339;p182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0" name="Google Shape;340;p182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1" name="Google Shape;341;p182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2" name="Google Shape;342;p182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3" name="Google Shape;343;p182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4" name="Google Shape;344;p182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5" name="Google Shape;345;p182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6" name="Google Shape;346;p182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7" name="Google Shape;347;p182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182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204170B-F49C-C2C4-68CE-8E01AAF20E9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245301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8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2" name="Google Shape;352;p18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18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4" name="Google Shape;354;p18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5" name="Google Shape;355;p18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B4C5131-00C7-09AF-3720-283B75E55DA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3_Voc_Act_01_4 Vig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8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2" name="Google Shape;352;p183"/>
          <p:cNvSpPr>
            <a:spLocks noGrp="1"/>
          </p:cNvSpPr>
          <p:nvPr>
            <p:ph type="pic" idx="2"/>
          </p:nvPr>
        </p:nvSpPr>
        <p:spPr>
          <a:xfrm>
            <a:off x="723897" y="2759541"/>
            <a:ext cx="1731180" cy="173118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4" name="Google Shape;354;p183"/>
          <p:cNvSpPr>
            <a:spLocks noGrp="1"/>
          </p:cNvSpPr>
          <p:nvPr>
            <p:ph type="pic" idx="4"/>
          </p:nvPr>
        </p:nvSpPr>
        <p:spPr>
          <a:xfrm>
            <a:off x="3706410" y="2759541"/>
            <a:ext cx="1731180" cy="173118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5" name="Google Shape;355;p183"/>
          <p:cNvSpPr>
            <a:spLocks noGrp="1"/>
          </p:cNvSpPr>
          <p:nvPr>
            <p:ph type="pic" idx="5"/>
          </p:nvPr>
        </p:nvSpPr>
        <p:spPr>
          <a:xfrm>
            <a:off x="6688924" y="2759541"/>
            <a:ext cx="1731180" cy="1731180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B4C5131-00C7-09AF-3720-283B75E55DA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582543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18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60" name="Google Shape;360;p18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61" name="Google Shape;361;p18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62" name="Google Shape;362;p18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63" name="Google Shape;363;p18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4" name="Google Shape;364;p18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5" name="Google Shape;365;p18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6" name="Google Shape;366;p18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EA4584B-1524-D485-11BA-AA83269C948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8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1" name="Google Shape;371;p18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2" name="Google Shape;372;p18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3" name="Google Shape;373;p18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4" name="Google Shape;374;p18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C2DCB9A-E388-C74E-8625-D0147FA1FF4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8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7" name="Google Shape;377;p18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8" name="Google Shape;378;p18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79" name="Google Shape;379;p18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80" name="Google Shape;380;p18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81" name="Google Shape;381;p18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82" name="Google Shape;382;p18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3" name="Google Shape;383;p18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4" name="Google Shape;384;p18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5" name="Google Shape;385;p18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8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79959DF-E0AF-D86D-682E-2A3156C2633C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240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1" name="Google Shape;391;p187"/>
          <p:cNvSpPr>
            <a:spLocks noGrp="1" noChangeAspect="1"/>
          </p:cNvSpPr>
          <p:nvPr>
            <p:ph type="pic" idx="3"/>
          </p:nvPr>
        </p:nvSpPr>
        <p:spPr>
          <a:xfrm>
            <a:off x="5900040" y="4100797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3" name="Google Shape;393;p187"/>
          <p:cNvSpPr>
            <a:spLocks noGrp="1" noChangeAspect="1"/>
          </p:cNvSpPr>
          <p:nvPr>
            <p:ph type="pic" idx="5"/>
          </p:nvPr>
        </p:nvSpPr>
        <p:spPr>
          <a:xfrm>
            <a:off x="1443960" y="4100797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4" name="Google Shape;394;p187"/>
          <p:cNvSpPr>
            <a:spLocks noGrp="1" noChangeAspect="1"/>
          </p:cNvSpPr>
          <p:nvPr>
            <p:ph type="pic" idx="6"/>
          </p:nvPr>
        </p:nvSpPr>
        <p:spPr>
          <a:xfrm>
            <a:off x="3672000" y="4100797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6" name="Google Shape;396;p187"/>
          <p:cNvSpPr>
            <a:spLocks noGrp="1" noChangeAspect="1"/>
          </p:cNvSpPr>
          <p:nvPr>
            <p:ph type="pic" idx="8"/>
          </p:nvPr>
        </p:nvSpPr>
        <p:spPr>
          <a:xfrm>
            <a:off x="1443960" y="2031207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7" name="Google Shape;397;p187"/>
          <p:cNvSpPr>
            <a:spLocks noGrp="1" noChangeAspect="1"/>
          </p:cNvSpPr>
          <p:nvPr>
            <p:ph type="pic" idx="9"/>
          </p:nvPr>
        </p:nvSpPr>
        <p:spPr>
          <a:xfrm>
            <a:off x="3672000" y="2031207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8" name="Google Shape;398;p187"/>
          <p:cNvSpPr>
            <a:spLocks noGrp="1" noChangeAspect="1"/>
          </p:cNvSpPr>
          <p:nvPr>
            <p:ph type="pic" idx="13"/>
          </p:nvPr>
        </p:nvSpPr>
        <p:spPr>
          <a:xfrm>
            <a:off x="5900040" y="2031207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7EF8085-15C8-DF0B-28C6-F1BB2FF26688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7956000" y="756000"/>
            <a:ext cx="792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5_Voc_Act_01_5 Vignt+T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6" name="Google Shape;396;p187"/>
          <p:cNvSpPr>
            <a:spLocks noGrp="1" noChangeAspect="1"/>
          </p:cNvSpPr>
          <p:nvPr>
            <p:ph type="pic" idx="8"/>
          </p:nvPr>
        </p:nvSpPr>
        <p:spPr>
          <a:xfrm>
            <a:off x="1443960" y="2529000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7" name="Google Shape;397;p187"/>
          <p:cNvSpPr>
            <a:spLocks noGrp="1" noChangeAspect="1"/>
          </p:cNvSpPr>
          <p:nvPr>
            <p:ph type="pic" idx="9"/>
          </p:nvPr>
        </p:nvSpPr>
        <p:spPr>
          <a:xfrm>
            <a:off x="3672000" y="2529000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98" name="Google Shape;398;p187"/>
          <p:cNvSpPr>
            <a:spLocks noGrp="1" noChangeAspect="1"/>
          </p:cNvSpPr>
          <p:nvPr>
            <p:ph type="pic" idx="13"/>
          </p:nvPr>
        </p:nvSpPr>
        <p:spPr>
          <a:xfrm>
            <a:off x="5900040" y="2529000"/>
            <a:ext cx="1800000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3F65C68-9557-373D-92BF-4F8E9EB705C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337898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5_Voc_Act_01_5 Vignt+T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7" name="Google Shape;397;p187"/>
          <p:cNvSpPr>
            <a:spLocks noGrp="1" noChangeAspect="1"/>
          </p:cNvSpPr>
          <p:nvPr>
            <p:ph type="pic" idx="9"/>
          </p:nvPr>
        </p:nvSpPr>
        <p:spPr>
          <a:xfrm>
            <a:off x="1186513" y="2467200"/>
            <a:ext cx="3132000" cy="3132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8" name="Google Shape;398;p187"/>
          <p:cNvSpPr>
            <a:spLocks noGrp="1" noChangeAspect="1"/>
          </p:cNvSpPr>
          <p:nvPr>
            <p:ph type="pic" idx="13"/>
          </p:nvPr>
        </p:nvSpPr>
        <p:spPr>
          <a:xfrm>
            <a:off x="4792249" y="2467200"/>
            <a:ext cx="3132000" cy="3132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0AD54B5-BB7C-E473-2CB8-CFA8C01EC78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56788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2" name="Google Shape;402;p18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03" name="Google Shape;403;p18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04" name="Google Shape;404;p18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05" name="Google Shape;405;p18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06" name="Google Shape;406;p18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07" name="Google Shape;407;p188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8" name="Google Shape;408;p188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9" name="Google Shape;409;p188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0" name="Google Shape;410;p188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1" name="Google Shape;411;p188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2" name="Google Shape;412;p188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13" name="Google Shape;413;p188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14" name="Google Shape;414;p188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15" name="Google Shape;415;p188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16" name="Google Shape;416;p188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7" name="Google Shape;417;p188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8" name="Google Shape;418;p188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19" name="Google Shape;419;p188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ABF0310-CF35-A1D0-76AD-99387EAFEB65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3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5" name="Google Shape;435;p138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3EF6246-4C31-4577-5EFE-3C228FDAF96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00650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4_Voc_Act_01_Img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3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5" name="Google Shape;435;p138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3EF6246-4C31-4577-5EFE-3C228FDAF96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57119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4_Voc_Act_01_Img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3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5" name="Google Shape;435;p138"/>
          <p:cNvSpPr>
            <a:spLocks noGrp="1"/>
          </p:cNvSpPr>
          <p:nvPr>
            <p:ph type="pic" idx="2"/>
          </p:nvPr>
        </p:nvSpPr>
        <p:spPr>
          <a:xfrm>
            <a:off x="1227944" y="2624366"/>
            <a:ext cx="2620488" cy="242753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3EF6246-4C31-4577-5EFE-3C228FDAF96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435;p138">
            <a:extLst>
              <a:ext uri="{FF2B5EF4-FFF2-40B4-BE49-F238E27FC236}">
                <a16:creationId xmlns:a16="http://schemas.microsoft.com/office/drawing/2014/main" id="{7F2AC96E-3074-4786-E22D-DAB165F9986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941204" y="2624366"/>
            <a:ext cx="2620488" cy="242753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16514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3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3C5695D6-64ED-ADCF-FDA0-7FC6F054523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89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2" name="Google Shape;442;p189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646CC36-D085-C8BB-FF39-4497F337C0D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9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190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0EEB306-ACA4-D05F-77DD-0C1CCF770CF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9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0" name="Google Shape;450;p191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51" name="Google Shape;451;p191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0FBE208-45D0-C7A0-ED46-611EED2EAC53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9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5" name="Google Shape;455;p192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56" name="Google Shape;456;p192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E532AEA-91B2-942C-E6CB-C58CD9F71E9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9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0" name="Google Shape;460;p19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1" name="Google Shape;461;p193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9518795-12AD-D22A-BBCB-EAA0A5F6CD1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9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5" name="Google Shape;465;p194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194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E19B016-0E0E-DAC2-9D85-E9CCC21215C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 userDrawn="1">
  <p:cSld name="5_Disposition personnalisée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9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0" name="Google Shape;470;p195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1" name="Google Shape;471;p195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2" name="Google Shape;472;p195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3" name="Google Shape;473;p195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4" name="Google Shape;474;p195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5" name="Google Shape;475;p195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6" name="Google Shape;476;p195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7" name="Google Shape;477;p195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8" name="Google Shape;478;p195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79" name="Google Shape;479;p195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207D94F-DE60-84B7-4FE8-78C0CAE61F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952230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9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3" name="Google Shape;483;p19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84" name="Google Shape;484;p19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85" name="Google Shape;485;p19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86" name="Google Shape;486;p19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1C794F6-5DA8-504B-8B92-0A5BED4C059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0" name="Google Shape;490;p197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91" name="Google Shape;491;p197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92" name="Google Shape;492;p197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93" name="Google Shape;493;p197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94" name="Google Shape;494;p197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5" name="Google Shape;495;p197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6" name="Google Shape;496;p197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7" name="Google Shape;497;p197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55DBCA6-5353-4F60-090C-E371D465D62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9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1" name="Google Shape;501;p198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02" name="Google Shape;502;p198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03" name="Google Shape;503;p198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04" name="Google Shape;504;p198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05" name="Google Shape;505;p198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4D84534-5B8A-E220-8F46-5DB0EE2C5F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9" name="Google Shape;509;p199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10" name="Google Shape;510;p199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11" name="Google Shape;511;p199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12" name="Google Shape;512;p199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13" name="Google Shape;513;p199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14" name="Google Shape;514;p199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5" name="Google Shape;515;p199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6" name="Google Shape;516;p199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7" name="Google Shape;517;p199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18" name="Google Shape;518;p199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93DAEB2-33D4-193E-D01C-14D78EA5494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0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2" name="Google Shape;522;p20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3" name="Google Shape;523;p20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4" name="Google Shape;524;p20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5" name="Google Shape;525;p20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6" name="Google Shape;526;p20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7" name="Google Shape;527;p200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8" name="Google Shape;528;p200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29" name="Google Shape;529;p200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0" name="Google Shape;530;p200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1AC4FE3-A8F9-8975-9238-B5D1E54D0D8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4" name="Google Shape;534;p20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5" name="Google Shape;535;p20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6" name="Google Shape;536;p20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7" name="Google Shape;537;p20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8" name="Google Shape;538;p20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39" name="Google Shape;539;p201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0" name="Google Shape;540;p201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1" name="Google Shape;541;p201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2" name="Google Shape;542;p201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3" name="Google Shape;543;p201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4" name="Google Shape;544;p201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45" name="Google Shape;545;p201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46" name="Google Shape;546;p201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47" name="Google Shape;547;p201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48" name="Google Shape;548;p201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9" name="Google Shape;549;p201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0" name="Google Shape;550;p201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1" name="Google Shape;551;p201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01531F3-3298-4BFF-D094-2D925B1C15B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userDrawn="1">
  <p:cSld name="02_Voc_Act_01_Vid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5" name="Google Shape;555;p202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CC3C1E9-7EC6-DC88-088F-DD1235542AF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 userDrawn="1">
  <p:cSld name="3_Voc_Act_01_Img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9" name="Google Shape;559;p203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1318;p6">
            <a:extLst>
              <a:ext uri="{FF2B5EF4-FFF2-40B4-BE49-F238E27FC236}">
                <a16:creationId xmlns:a16="http://schemas.microsoft.com/office/drawing/2014/main" id="{372600ED-0C33-D586-E692-1AD1C8CDC4E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755300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8743187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3_Voc_Act_01_Vid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2875D194-7997-DD02-E195-33204ECB2A3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176375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E2A07AA-C568-443C-19EA-675DD8D3DE1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A1B23DE-73CA-FD9C-1432-06C0605DA75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5530F24-093A-3F34-CB95-8334208992B6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5" name="Google Shape;595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B1B6349-2885-E8E1-A65E-09BCC30E9E6C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05" name="Google Shape;605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6348058-6946-F8DA-0C61-0BE716766B1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0" name="Google Shape;610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44EE7AF-75EF-4A2C-5736-327FBE1E71A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6" name="Google Shape;616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7" name="Google Shape;617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8" name="Google Shape;618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9" name="Google Shape;619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1" name="Google Shape;621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2" name="Google Shape;622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3" name="Google Shape;623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33566A7-4D1F-4B2E-E0EA-231F57BD2EF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8" name="Google Shape;628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9" name="Google Shape;629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0" name="Google Shape;630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C3702E-1685-96C7-E4BA-9C9A9D452B7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212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5" name="Google Shape;635;p212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6" name="Google Shape;636;p212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7" name="Google Shape;637;p212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38" name="Google Shape;638;p212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9" name="Google Shape;639;p212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0" name="Google Shape;640;p212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1" name="Google Shape;641;p212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AD310E4-52D6-DEC9-9706-19CEB3FB043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604456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userDrawn="1">
  <p:cSld name="5_Voc_Act_01_4 Vignt+T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213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6" name="Google Shape;646;p213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7" name="Google Shape;647;p213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48" name="Google Shape;648;p213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9" name="Google Shape;649;p213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0" name="Google Shape;650;p213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46F32C5-EEF6-B0E2-DF03-187595F85A43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5" name="Google Shape;655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6" name="Google Shape;656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7" name="Google Shape;657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58" name="Google Shape;658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9" name="Google Shape;659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0" name="Google Shape;660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61" name="Google Shape;661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F9311D2-C5C4-3ED8-A353-09595F24EF5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6" name="Google Shape;666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7" name="Google Shape;667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8" name="Google Shape;668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69" name="Google Shape;669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0" name="Google Shape;670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4" name="Google Shape;674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CBB8FE4D-8C97-D347-FE42-754D011231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79" name="Google Shape;679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0" name="Google Shape;680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1" name="Google Shape;681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2" name="Google Shape;682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EA8A9FC-CB83-74F0-D640-C70E66A4B9B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7" name="Google Shape;687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8" name="Google Shape;688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89" name="Google Shape;689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0" name="Google Shape;690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1" name="Google Shape;691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0A46497-0E5B-7945-8662-96DF0534B2A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0" name="Google Shape;700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1" name="Google Shape;701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2" name="Google Shape;702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3" name="Google Shape;703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4" name="Google Shape;704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5" name="Google Shape;705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6" name="Google Shape;706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07" name="Google Shape;707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3419C79-9561-0AE3-E0EC-81285011455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2" name="Google Shape;712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3" name="Google Shape;713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4" name="Google Shape;714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5" name="Google Shape;715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6" name="Google Shape;716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7" name="Google Shape;717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8" name="Google Shape;718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19" name="Google Shape;719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2E94D056-16D2-E803-68C4-E2624B07187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4" name="Google Shape;724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5" name="Google Shape;725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6" name="Google Shape;726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7" name="Google Shape;727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28" name="Google Shape;728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9" name="Google Shape;729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0" name="Google Shape;730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1" name="Google Shape;731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3" name="Google Shape;733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4" name="Google Shape;734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5" name="Google Shape;735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6" name="Google Shape;736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37" name="Google Shape;737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8" name="Google Shape;738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9" name="Google Shape;739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0" name="Google Shape;740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8D065A4-5840-07A5-4C82-FA1313CAE3A1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22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7" name="Google Shape;747;p22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8" name="Google Shape;748;p22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49" name="Google Shape;749;p22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0" name="Google Shape;750;p22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1" name="Google Shape;751;p22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2" name="Google Shape;752;p22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53" name="Google Shape;753;p22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56" name="Google Shape;756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57" name="Google Shape;757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758" name="Google Shape;758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759" name="Google Shape;759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22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1" name="Google Shape;761;p2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22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63" name="Google Shape;763;p2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22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65" name="Google Shape;765;p22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6" name="Google Shape;766;p22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7" name="Google Shape;767;p22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68" name="Google Shape;768;p22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9" name="Google Shape;769;p22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0" name="Google Shape;770;p22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315DF2E1-6FC4-6AA5-2957-0894C1CCA6F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1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0.xml"/><Relationship Id="rId21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17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89.xml"/><Relationship Id="rId16" Type="http://schemas.openxmlformats.org/officeDocument/2006/relationships/slideLayout" Target="../slideLayouts/slideLayout203.xml"/><Relationship Id="rId20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24" Type="http://schemas.openxmlformats.org/officeDocument/2006/relationships/image" Target="../media/image6.jpg"/><Relationship Id="rId5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2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97.xml"/><Relationship Id="rId19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Relationship Id="rId22" Type="http://schemas.openxmlformats.org/officeDocument/2006/relationships/slideLayout" Target="../slideLayouts/slideLayout2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image" Target="../media/image16.jpg"/><Relationship Id="rId2" Type="http://schemas.openxmlformats.org/officeDocument/2006/relationships/slideLayout" Target="../slideLayouts/slideLayout211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39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5.xml"/><Relationship Id="rId18" Type="http://schemas.openxmlformats.org/officeDocument/2006/relationships/slideLayout" Target="../slideLayouts/slideLayout270.xml"/><Relationship Id="rId26" Type="http://schemas.openxmlformats.org/officeDocument/2006/relationships/theme" Target="../theme/theme16.xml"/><Relationship Id="rId3" Type="http://schemas.openxmlformats.org/officeDocument/2006/relationships/slideLayout" Target="../slideLayouts/slideLayout255.xml"/><Relationship Id="rId21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69.xml"/><Relationship Id="rId25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54.xml"/><Relationship Id="rId16" Type="http://schemas.openxmlformats.org/officeDocument/2006/relationships/slideLayout" Target="../slideLayouts/slideLayout268.xml"/><Relationship Id="rId20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24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67.xml"/><Relationship Id="rId23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62.xml"/><Relationship Id="rId19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Relationship Id="rId22" Type="http://schemas.openxmlformats.org/officeDocument/2006/relationships/slideLayout" Target="../slideLayouts/slideLayout274.xml"/><Relationship Id="rId27" Type="http://schemas.openxmlformats.org/officeDocument/2006/relationships/image" Target="../media/image13.bin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18" Type="http://schemas.openxmlformats.org/officeDocument/2006/relationships/slideLayout" Target="../slideLayouts/slideLayout295.xml"/><Relationship Id="rId26" Type="http://schemas.openxmlformats.org/officeDocument/2006/relationships/image" Target="../media/image13.bin"/><Relationship Id="rId3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slideLayout" Target="../slideLayouts/slideLayout294.xml"/><Relationship Id="rId25" Type="http://schemas.openxmlformats.org/officeDocument/2006/relationships/theme" Target="../theme/theme17.xml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20" Type="http://schemas.openxmlformats.org/officeDocument/2006/relationships/slideLayout" Target="../slideLayouts/slideLayout297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2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82.xml"/><Relationship Id="rId15" Type="http://schemas.openxmlformats.org/officeDocument/2006/relationships/slideLayout" Target="../slideLayouts/slideLayout292.xml"/><Relationship Id="rId23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287.xml"/><Relationship Id="rId19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Relationship Id="rId22" Type="http://schemas.openxmlformats.org/officeDocument/2006/relationships/slideLayout" Target="../slideLayouts/slideLayout29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0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image" Target="../media/image6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6.jpg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image" Target="../media/image13.bin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5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Relationship Id="rId27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71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859" r:id="rId2"/>
    <p:sldLayoutId id="2147483769" r:id="rId3"/>
    <p:sldLayoutId id="2147483770" r:id="rId4"/>
    <p:sldLayoutId id="2147483778" r:id="rId5"/>
    <p:sldLayoutId id="2147483785" r:id="rId6"/>
    <p:sldLayoutId id="2147483786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90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883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55231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67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717129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638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2" r:id="rId12"/>
    <p:sldLayoutId id="21474839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87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988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3973" r:id="rId20"/>
    <p:sldLayoutId id="2147483974" r:id="rId21"/>
    <p:sldLayoutId id="2147483975" r:id="rId22"/>
    <p:sldLayoutId id="2147483976" r:id="rId23"/>
    <p:sldLayoutId id="2147483977" r:id="rId24"/>
    <p:sldLayoutId id="2147483979" r:id="rId2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725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  <p:sldLayoutId id="2147484005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45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789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766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780" r:id="rId23"/>
    <p:sldLayoutId id="2147483781" r:id="rId24"/>
    <p:sldLayoutId id="2147483782" r:id="rId25"/>
    <p:sldLayoutId id="2147483783" r:id="rId26"/>
    <p:sldLayoutId id="2147483905" r:id="rId2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4011" r:id="rId11"/>
    <p:sldLayoutId id="2147483695" r:id="rId12"/>
    <p:sldLayoutId id="2147483696" r:id="rId13"/>
    <p:sldLayoutId id="2147483697" r:id="rId14"/>
    <p:sldLayoutId id="2147483698" r:id="rId15"/>
    <p:sldLayoutId id="2147483764" r:id="rId16"/>
    <p:sldLayoutId id="2147483765" r:id="rId17"/>
    <p:sldLayoutId id="2147483699" r:id="rId18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3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88" r:id="rId2"/>
    <p:sldLayoutId id="2147483907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87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858" r:id="rId2"/>
    <p:sldLayoutId id="2147483720" r:id="rId3"/>
    <p:sldLayoutId id="2147483722" r:id="rId4"/>
    <p:sldLayoutId id="2147483723" r:id="rId5"/>
    <p:sldLayoutId id="2147483724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90" r:id="rId22"/>
    <p:sldLayoutId id="2147483908" r:id="rId2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91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8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906" r:id="rId2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6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5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554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2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  <p:sldLayoutId id="2147483850" r:id="rId18"/>
    <p:sldLayoutId id="2147483851" r:id="rId19"/>
    <p:sldLayoutId id="2147483852" r:id="rId20"/>
    <p:sldLayoutId id="2147483853" r:id="rId21"/>
    <p:sldLayoutId id="2147483854" r:id="rId22"/>
    <p:sldLayoutId id="2147483855" r:id="rId23"/>
    <p:sldLayoutId id="2147483856" r:id="rId24"/>
    <p:sldLayoutId id="2147483857" r:id="rId2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4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23.png"/><Relationship Id="rId11" Type="http://schemas.openxmlformats.org/officeDocument/2006/relationships/image" Target="../media/image51.png"/><Relationship Id="rId5" Type="http://schemas.openxmlformats.org/officeDocument/2006/relationships/image" Target="../media/image33.gif"/><Relationship Id="rId10" Type="http://schemas.openxmlformats.org/officeDocument/2006/relationships/image" Target="../media/image50.png"/><Relationship Id="rId4" Type="http://schemas.openxmlformats.org/officeDocument/2006/relationships/image" Target="../media/image122.png"/><Relationship Id="rId9" Type="http://schemas.openxmlformats.org/officeDocument/2006/relationships/image" Target="../media/image49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9.png"/><Relationship Id="rId3" Type="http://schemas.openxmlformats.org/officeDocument/2006/relationships/image" Target="../media/image65.jpg"/><Relationship Id="rId7" Type="http://schemas.openxmlformats.org/officeDocument/2006/relationships/image" Target="../media/image49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8.png"/><Relationship Id="rId11" Type="http://schemas.openxmlformats.org/officeDocument/2006/relationships/image" Target="../media/image67.png"/><Relationship Id="rId5" Type="http://schemas.openxmlformats.org/officeDocument/2006/relationships/image" Target="../media/image47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29.png"/><Relationship Id="rId9" Type="http://schemas.openxmlformats.org/officeDocument/2006/relationships/image" Target="../media/image51.png"/><Relationship Id="rId1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71.png"/><Relationship Id="rId4" Type="http://schemas.openxmlformats.org/officeDocument/2006/relationships/image" Target="../media/image47.png"/><Relationship Id="rId9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11" Type="http://schemas.openxmlformats.org/officeDocument/2006/relationships/image" Target="../media/image65.jpg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66.png"/><Relationship Id="rId4" Type="http://schemas.openxmlformats.org/officeDocument/2006/relationships/image" Target="../media/image48.png"/><Relationship Id="rId9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66.png"/><Relationship Id="rId4" Type="http://schemas.openxmlformats.org/officeDocument/2006/relationships/image" Target="../media/image48.png"/><Relationship Id="rId9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69.png"/><Relationship Id="rId4" Type="http://schemas.openxmlformats.org/officeDocument/2006/relationships/image" Target="../media/image48.png"/><Relationship Id="rId9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11" Type="http://schemas.openxmlformats.org/officeDocument/2006/relationships/image" Target="../media/image65.jpg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png"/><Relationship Id="rId11" Type="http://schemas.openxmlformats.org/officeDocument/2006/relationships/image" Target="../media/image69.png"/><Relationship Id="rId5" Type="http://schemas.openxmlformats.org/officeDocument/2006/relationships/image" Target="../media/image47.png"/><Relationship Id="rId10" Type="http://schemas.openxmlformats.org/officeDocument/2006/relationships/image" Target="../media/image73.png"/><Relationship Id="rId4" Type="http://schemas.openxmlformats.org/officeDocument/2006/relationships/image" Target="../media/image28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67.png"/><Relationship Id="rId4" Type="http://schemas.openxmlformats.org/officeDocument/2006/relationships/image" Target="../media/image48.png"/><Relationship Id="rId9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67.png"/><Relationship Id="rId4" Type="http://schemas.openxmlformats.org/officeDocument/2006/relationships/image" Target="../media/image48.png"/><Relationship Id="rId9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68.png"/><Relationship Id="rId4" Type="http://schemas.openxmlformats.org/officeDocument/2006/relationships/image" Target="../media/image48.png"/><Relationship Id="rId9" Type="http://schemas.openxmlformats.org/officeDocument/2006/relationships/image" Target="../media/image6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2.png"/><Relationship Id="rId7" Type="http://schemas.openxmlformats.org/officeDocument/2006/relationships/image" Target="../media/image49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11" Type="http://schemas.openxmlformats.org/officeDocument/2006/relationships/image" Target="../media/image65.jpg"/><Relationship Id="rId5" Type="http://schemas.openxmlformats.org/officeDocument/2006/relationships/image" Target="../media/image47.png"/><Relationship Id="rId10" Type="http://schemas.openxmlformats.org/officeDocument/2006/relationships/image" Target="../media/image28.png"/><Relationship Id="rId4" Type="http://schemas.microsoft.com/office/2007/relationships/hdphoto" Target="../media/hdphoto9.wdp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70.png"/><Relationship Id="rId4" Type="http://schemas.openxmlformats.org/officeDocument/2006/relationships/image" Target="../media/image48.png"/><Relationship Id="rId9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70.png"/><Relationship Id="rId4" Type="http://schemas.openxmlformats.org/officeDocument/2006/relationships/image" Target="../media/image48.png"/><Relationship Id="rId9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9.png"/><Relationship Id="rId11" Type="http://schemas.openxmlformats.org/officeDocument/2006/relationships/image" Target="../media/image68.png"/><Relationship Id="rId5" Type="http://schemas.openxmlformats.org/officeDocument/2006/relationships/image" Target="../media/image48.png"/><Relationship Id="rId10" Type="http://schemas.openxmlformats.org/officeDocument/2006/relationships/image" Target="../media/image67.png"/><Relationship Id="rId4" Type="http://schemas.openxmlformats.org/officeDocument/2006/relationships/image" Target="../media/image47.png"/><Relationship Id="rId9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9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9.png"/><Relationship Id="rId11" Type="http://schemas.openxmlformats.org/officeDocument/2006/relationships/image" Target="../media/image67.png"/><Relationship Id="rId5" Type="http://schemas.openxmlformats.org/officeDocument/2006/relationships/image" Target="../media/image48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47.png"/><Relationship Id="rId9" Type="http://schemas.openxmlformats.org/officeDocument/2006/relationships/image" Target="../media/image65.jpg"/><Relationship Id="rId1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9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0.png"/><Relationship Id="rId11" Type="http://schemas.openxmlformats.org/officeDocument/2006/relationships/image" Target="../media/image67.png"/><Relationship Id="rId5" Type="http://schemas.openxmlformats.org/officeDocument/2006/relationships/image" Target="../media/image49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48.png"/><Relationship Id="rId9" Type="http://schemas.openxmlformats.org/officeDocument/2006/relationships/image" Target="../media/image65.jpg"/><Relationship Id="rId1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79.png"/><Relationship Id="rId4" Type="http://schemas.openxmlformats.org/officeDocument/2006/relationships/image" Target="../media/image47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80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82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8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microsoft.com/office/2007/relationships/hdphoto" Target="../media/hdphoto3.wdp"/><Relationship Id="rId9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82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8.png"/><Relationship Id="rId12" Type="http://schemas.openxmlformats.org/officeDocument/2006/relationships/image" Target="../media/image33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11" Type="http://schemas.openxmlformats.org/officeDocument/2006/relationships/image" Target="../media/image87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49.png"/><Relationship Id="rId12" Type="http://schemas.openxmlformats.org/officeDocument/2006/relationships/image" Target="../media/image8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8.png"/><Relationship Id="rId11" Type="http://schemas.openxmlformats.org/officeDocument/2006/relationships/image" Target="../media/image32.png"/><Relationship Id="rId5" Type="http://schemas.openxmlformats.org/officeDocument/2006/relationships/image" Target="../media/image47.png"/><Relationship Id="rId10" Type="http://schemas.openxmlformats.org/officeDocument/2006/relationships/image" Target="../media/image33.gif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04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90.png"/><Relationship Id="rId4" Type="http://schemas.openxmlformats.org/officeDocument/2006/relationships/image" Target="../media/image47.png"/><Relationship Id="rId9" Type="http://schemas.openxmlformats.org/officeDocument/2006/relationships/image" Target="../media/image65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92.svg"/><Relationship Id="rId4" Type="http://schemas.openxmlformats.org/officeDocument/2006/relationships/image" Target="../media/image47.png"/><Relationship Id="rId9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microsoft.com/office/2007/relationships/hdphoto" Target="../media/hdphoto10.wd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11" Type="http://schemas.openxmlformats.org/officeDocument/2006/relationships/image" Target="../media/image94.png"/><Relationship Id="rId5" Type="http://schemas.openxmlformats.org/officeDocument/2006/relationships/image" Target="../media/image47.png"/><Relationship Id="rId10" Type="http://schemas.openxmlformats.org/officeDocument/2006/relationships/image" Target="../media/image65.jpg"/><Relationship Id="rId4" Type="http://schemas.openxmlformats.org/officeDocument/2006/relationships/image" Target="../media/image93.png"/><Relationship Id="rId9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0.wdp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png"/><Relationship Id="rId11" Type="http://schemas.openxmlformats.org/officeDocument/2006/relationships/image" Target="../media/image65.jpg"/><Relationship Id="rId5" Type="http://schemas.openxmlformats.org/officeDocument/2006/relationships/image" Target="../media/image48.png"/><Relationship Id="rId10" Type="http://schemas.openxmlformats.org/officeDocument/2006/relationships/image" Target="../media/image92.svg"/><Relationship Id="rId4" Type="http://schemas.openxmlformats.org/officeDocument/2006/relationships/image" Target="../media/image47.png"/><Relationship Id="rId9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png"/><Relationship Id="rId11" Type="http://schemas.openxmlformats.org/officeDocument/2006/relationships/image" Target="../media/image95.png"/><Relationship Id="rId5" Type="http://schemas.openxmlformats.org/officeDocument/2006/relationships/image" Target="../media/image48.png"/><Relationship Id="rId10" Type="http://schemas.openxmlformats.org/officeDocument/2006/relationships/image" Target="../media/image65.jpg"/><Relationship Id="rId4" Type="http://schemas.openxmlformats.org/officeDocument/2006/relationships/image" Target="../media/image47.png"/><Relationship Id="rId9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png"/><Relationship Id="rId11" Type="http://schemas.openxmlformats.org/officeDocument/2006/relationships/image" Target="../media/image65.jpg"/><Relationship Id="rId5" Type="http://schemas.openxmlformats.org/officeDocument/2006/relationships/image" Target="../media/image48.png"/><Relationship Id="rId10" Type="http://schemas.openxmlformats.org/officeDocument/2006/relationships/image" Target="../media/image92.svg"/><Relationship Id="rId4" Type="http://schemas.openxmlformats.org/officeDocument/2006/relationships/image" Target="../media/image47.png"/><Relationship Id="rId9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11" Type="http://schemas.openxmlformats.org/officeDocument/2006/relationships/image" Target="../media/image96.png"/><Relationship Id="rId5" Type="http://schemas.openxmlformats.org/officeDocument/2006/relationships/image" Target="../media/image47.png"/><Relationship Id="rId10" Type="http://schemas.openxmlformats.org/officeDocument/2006/relationships/image" Target="../media/image65.jpg"/><Relationship Id="rId4" Type="http://schemas.openxmlformats.org/officeDocument/2006/relationships/image" Target="../media/image93.png"/><Relationship Id="rId9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png"/><Relationship Id="rId11" Type="http://schemas.openxmlformats.org/officeDocument/2006/relationships/image" Target="../media/image65.jpg"/><Relationship Id="rId5" Type="http://schemas.openxmlformats.org/officeDocument/2006/relationships/image" Target="../media/image48.png"/><Relationship Id="rId10" Type="http://schemas.openxmlformats.org/officeDocument/2006/relationships/image" Target="../media/image92.svg"/><Relationship Id="rId4" Type="http://schemas.openxmlformats.org/officeDocument/2006/relationships/image" Target="../media/image47.png"/><Relationship Id="rId9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2.xml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png"/><Relationship Id="rId11" Type="http://schemas.openxmlformats.org/officeDocument/2006/relationships/image" Target="../media/image65.jpg"/><Relationship Id="rId5" Type="http://schemas.openxmlformats.org/officeDocument/2006/relationships/image" Target="../media/image48.png"/><Relationship Id="rId10" Type="http://schemas.openxmlformats.org/officeDocument/2006/relationships/image" Target="../media/image97.png"/><Relationship Id="rId4" Type="http://schemas.openxmlformats.org/officeDocument/2006/relationships/image" Target="../media/image47.png"/><Relationship Id="rId9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png"/><Relationship Id="rId11" Type="http://schemas.openxmlformats.org/officeDocument/2006/relationships/image" Target="../media/image65.jpg"/><Relationship Id="rId5" Type="http://schemas.openxmlformats.org/officeDocument/2006/relationships/image" Target="../media/image48.png"/><Relationship Id="rId10" Type="http://schemas.openxmlformats.org/officeDocument/2006/relationships/image" Target="../media/image92.svg"/><Relationship Id="rId4" Type="http://schemas.openxmlformats.org/officeDocument/2006/relationships/image" Target="../media/image47.png"/><Relationship Id="rId9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51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12" Type="http://schemas.openxmlformats.org/officeDocument/2006/relationships/image" Target="../media/image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video" Target="../media/media2.mp4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2.png"/><Relationship Id="rId7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105.png"/><Relationship Id="rId11" Type="http://schemas.openxmlformats.org/officeDocument/2006/relationships/image" Target="../media/image51.png"/><Relationship Id="rId5" Type="http://schemas.openxmlformats.org/officeDocument/2006/relationships/image" Target="../media/image104.png"/><Relationship Id="rId10" Type="http://schemas.openxmlformats.org/officeDocument/2006/relationships/image" Target="../media/image50.png"/><Relationship Id="rId4" Type="http://schemas.openxmlformats.org/officeDocument/2006/relationships/image" Target="../media/image103.png"/><Relationship Id="rId9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2.png"/><Relationship Id="rId7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105.png"/><Relationship Id="rId11" Type="http://schemas.openxmlformats.org/officeDocument/2006/relationships/image" Target="../media/image51.png"/><Relationship Id="rId5" Type="http://schemas.openxmlformats.org/officeDocument/2006/relationships/image" Target="../media/image104.png"/><Relationship Id="rId10" Type="http://schemas.openxmlformats.org/officeDocument/2006/relationships/image" Target="../media/image50.png"/><Relationship Id="rId4" Type="http://schemas.openxmlformats.org/officeDocument/2006/relationships/image" Target="../media/image103.png"/><Relationship Id="rId9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0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0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112.png"/><Relationship Id="rId4" Type="http://schemas.openxmlformats.org/officeDocument/2006/relationships/image" Target="../media/image48.png"/><Relationship Id="rId9" Type="http://schemas.openxmlformats.org/officeDocument/2006/relationships/image" Target="../media/image11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112.png"/><Relationship Id="rId4" Type="http://schemas.openxmlformats.org/officeDocument/2006/relationships/image" Target="../media/image48.png"/><Relationship Id="rId9" Type="http://schemas.openxmlformats.org/officeDocument/2006/relationships/image" Target="../media/image111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8.png"/><Relationship Id="rId7" Type="http://schemas.openxmlformats.org/officeDocument/2006/relationships/image" Target="../media/image11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7.png"/><Relationship Id="rId12" Type="http://schemas.openxmlformats.org/officeDocument/2006/relationships/image" Target="../media/image33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5" Type="http://schemas.openxmlformats.org/officeDocument/2006/relationships/image" Target="../media/image5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48.png"/><Relationship Id="rId12" Type="http://schemas.openxmlformats.org/officeDocument/2006/relationships/image" Target="../media/image33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11" Type="http://schemas.openxmlformats.org/officeDocument/2006/relationships/image" Target="../media/image87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64.xml"/><Relationship Id="rId9" Type="http://schemas.openxmlformats.org/officeDocument/2006/relationships/image" Target="../media/image5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63.xml"/><Relationship Id="rId7" Type="http://schemas.openxmlformats.org/officeDocument/2006/relationships/image" Target="../media/image48.png"/><Relationship Id="rId12" Type="http://schemas.openxmlformats.org/officeDocument/2006/relationships/image" Target="../media/image8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7.png"/><Relationship Id="rId11" Type="http://schemas.openxmlformats.org/officeDocument/2006/relationships/image" Target="../media/image33.gif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65.xml"/><Relationship Id="rId9" Type="http://schemas.openxmlformats.org/officeDocument/2006/relationships/image" Target="../media/image5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3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48.png"/><Relationship Id="rId12" Type="http://schemas.openxmlformats.org/officeDocument/2006/relationships/image" Target="../media/image33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11" Type="http://schemas.openxmlformats.org/officeDocument/2006/relationships/image" Target="../media/image87.png"/><Relationship Id="rId5" Type="http://schemas.openxmlformats.org/officeDocument/2006/relationships/image" Target="../media/image29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67.xml"/><Relationship Id="rId9" Type="http://schemas.openxmlformats.org/officeDocument/2006/relationships/image" Target="../media/image5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01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47.png"/><Relationship Id="rId12" Type="http://schemas.openxmlformats.org/officeDocument/2006/relationships/image" Target="../media/image1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8.png"/><Relationship Id="rId11" Type="http://schemas.openxmlformats.org/officeDocument/2006/relationships/image" Target="../media/image51.png"/><Relationship Id="rId5" Type="http://schemas.openxmlformats.org/officeDocument/2006/relationships/image" Target="../media/image116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68.xml"/><Relationship Id="rId9" Type="http://schemas.openxmlformats.org/officeDocument/2006/relationships/image" Target="../media/image49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119.png"/><Relationship Id="rId12" Type="http://schemas.openxmlformats.org/officeDocument/2006/relationships/image" Target="../media/image5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8.png"/><Relationship Id="rId11" Type="http://schemas.openxmlformats.org/officeDocument/2006/relationships/image" Target="../media/image50.png"/><Relationship Id="rId5" Type="http://schemas.openxmlformats.org/officeDocument/2006/relationships/image" Target="../media/image118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69.xml"/><Relationship Id="rId9" Type="http://schemas.openxmlformats.org/officeDocument/2006/relationships/image" Target="../media/image48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2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92AC702-1E78-8636-1702-CD8F3E4A2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90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F727F-D971-9D8B-0736-7457515DF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34248B6-1EF9-366D-4C5C-6B08649588A5}"/>
              </a:ext>
            </a:extLst>
          </p:cNvPr>
          <p:cNvSpPr txBox="1"/>
          <p:nvPr/>
        </p:nvSpPr>
        <p:spPr>
          <a:xfrm>
            <a:off x="319705" y="1054280"/>
            <a:ext cx="8115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Clr>
                <a:srgbClr val="424D7B"/>
              </a:buClr>
            </a:pPr>
            <a:r>
              <a:rPr kumimoji="0" lang="ar-MA" sz="28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يتم تعويض النشاط الاعتيادي الخاص بقراءة لوحة المقاطع بنشاط اعتيادي خاص بالإملاء ؛ </a:t>
            </a:r>
            <a:endParaRPr lang="fr-MA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DA9A622-18F5-5A9C-A0DD-02AD606FA871}"/>
              </a:ext>
            </a:extLst>
          </p:cNvPr>
          <p:cNvSpPr txBox="1"/>
          <p:nvPr/>
        </p:nvSpPr>
        <p:spPr>
          <a:xfrm>
            <a:off x="484239" y="1779391"/>
            <a:ext cx="78141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424D7B"/>
              </a:buClr>
            </a:pPr>
            <a:r>
              <a:rPr lang="ar-MA" sz="28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يطلب من المتعلمين، في نهاية كل حصة، قراءة كلمات الصفحة المخصصة للحرف مع نقل هذه الكلمات على دفتر الواجبات المنزلية؛</a:t>
            </a:r>
            <a:endParaRPr lang="fr-MA"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CE88AA2-D28B-9E03-59F8-61616354B5DF}"/>
              </a:ext>
            </a:extLst>
          </p:cNvPr>
          <p:cNvSpPr txBox="1"/>
          <p:nvPr/>
        </p:nvSpPr>
        <p:spPr>
          <a:xfrm>
            <a:off x="457457" y="2733498"/>
            <a:ext cx="78677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424D7B"/>
              </a:buClr>
            </a:pPr>
            <a:r>
              <a:rPr lang="ar-MA" sz="28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سريعا بين الصفوف في بداية كل حصة لمراقبة إنجاز الواجب المنزلي (نقل الكلمات)</a:t>
            </a:r>
            <a:r>
              <a:rPr kumimoji="0" lang="ar-MA" sz="28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؛</a:t>
            </a:r>
            <a:endParaRPr lang="fr-MA" sz="2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2EDE4B6-8845-BCB8-02D5-7D134C5FB2EA}"/>
              </a:ext>
            </a:extLst>
          </p:cNvPr>
          <p:cNvSpPr txBox="1"/>
          <p:nvPr/>
        </p:nvSpPr>
        <p:spPr>
          <a:xfrm>
            <a:off x="766914" y="3793608"/>
            <a:ext cx="75610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424D7B"/>
              </a:buClr>
            </a:pPr>
            <a:r>
              <a:rPr kumimoji="0" lang="ar-MA" sz="28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يملي الأستاذ على المتعلمين في بداية كل حصة مقطعين وكلمتين من الكلمات التي نقلها المتعلمون كواجب منزلي في الحصة السابقة؛</a:t>
            </a:r>
            <a:endParaRPr lang="fr-MA"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1E31D7-F1FE-C0B3-4BFF-EEE99AF4B9F1}"/>
              </a:ext>
            </a:extLst>
          </p:cNvPr>
          <p:cNvSpPr txBox="1"/>
          <p:nvPr/>
        </p:nvSpPr>
        <p:spPr>
          <a:xfrm>
            <a:off x="18632" y="4785028"/>
            <a:ext cx="8529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424D7B"/>
              </a:buClr>
            </a:pPr>
            <a:r>
              <a:rPr kumimoji="0" lang="ar-MA" sz="28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يتم نشاط الإملاء في بداية كل حصة على الألواح ويتم التصحيح وتقديم التغذية الراجعة في حينه؛</a:t>
            </a:r>
            <a:endParaRPr lang="fr-MA"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673C35A-685D-403B-0B05-7F8FD1ADFD7E}"/>
              </a:ext>
            </a:extLst>
          </p:cNvPr>
          <p:cNvSpPr txBox="1"/>
          <p:nvPr/>
        </p:nvSpPr>
        <p:spPr>
          <a:xfrm>
            <a:off x="-24174" y="5496318"/>
            <a:ext cx="85520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424D7B"/>
              </a:buClr>
            </a:pPr>
            <a:r>
              <a:rPr lang="ar-MA" sz="2800" b="1" kern="10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بالنسبة للوحة المقاطع فيتم الاستمرار في تعبئتها في نهاية كل حصة بالحرف الجديد ثم قراءتها قبل ختام الحصة كما ينصح</a:t>
            </a:r>
            <a:r>
              <a:rPr kumimoji="0" lang="ar-MA" sz="2800" b="1" i="0" u="none" strike="noStrike" kern="1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بتعويد المتعلمين على قراءة لوحة المقاطع في أي وقت متاح. </a:t>
            </a:r>
            <a:endParaRPr lang="fr-MA"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FBAB088-5AE2-A7E4-7758-AF9F0E9F6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1967" r="1801" b="2222"/>
          <a:stretch/>
        </p:blipFill>
        <p:spPr>
          <a:xfrm>
            <a:off x="8367131" y="1196714"/>
            <a:ext cx="332151" cy="32976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577B17B-819D-09AB-4B3A-3FF816015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204" r="2325" b="2222"/>
          <a:stretch/>
        </p:blipFill>
        <p:spPr>
          <a:xfrm>
            <a:off x="8362267" y="1897225"/>
            <a:ext cx="331200" cy="3312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D98A6A3-83E8-337E-CA24-6D48C31888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t="1624" r="1650" b="2222"/>
          <a:stretch/>
        </p:blipFill>
        <p:spPr>
          <a:xfrm>
            <a:off x="8382125" y="2879351"/>
            <a:ext cx="331200" cy="3312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80B9C99-364A-614D-4990-71DBCA581B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1855" r="1934" b="2222"/>
          <a:stretch/>
        </p:blipFill>
        <p:spPr>
          <a:xfrm>
            <a:off x="8382125" y="3916836"/>
            <a:ext cx="331200" cy="331200"/>
          </a:xfrm>
          <a:prstGeom prst="rect">
            <a:avLst/>
          </a:prstGeom>
        </p:spPr>
      </p:pic>
      <p:pic>
        <p:nvPicPr>
          <p:cNvPr id="25" name="Image 24" descr="Une image contenant Graphique, logo, Police, symbole&#10;&#10;Le contenu généré par l’IA peut être incorrect.">
            <a:extLst>
              <a:ext uri="{FF2B5EF4-FFF2-40B4-BE49-F238E27FC236}">
                <a16:creationId xmlns:a16="http://schemas.microsoft.com/office/drawing/2014/main" id="{033B1538-B5FD-1A02-8906-1D5BA84C12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5149" r="2812"/>
          <a:stretch/>
        </p:blipFill>
        <p:spPr>
          <a:xfrm>
            <a:off x="8504919" y="4863519"/>
            <a:ext cx="331200" cy="3312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9BA3DA-3B49-C93A-B28A-22DDE1EBA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4919" y="5639877"/>
            <a:ext cx="331200" cy="331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418308"/>
      </p:ext>
    </p:extLst>
  </p:cSld>
  <p:clrMapOvr>
    <a:masterClrMapping/>
  </p:clrMapOvr>
  <p:transition spd="slow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201096F-3989-E00B-F3DD-7D6099C7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إلى الحصة القادمة.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اختتام الحصة1">
            <a:hlinkClick r:id="" action="ppaction://media"/>
            <a:extLst>
              <a:ext uri="{FF2B5EF4-FFF2-40B4-BE49-F238E27FC236}">
                <a16:creationId xmlns:a16="http://schemas.microsoft.com/office/drawing/2014/main" id="{CDA1DC89-A493-4C9A-710A-5099775C4E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E7CDB1C-E53F-0034-03FD-81D328F7B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8" name="Espace réservé pour une image  7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15AEE86-16E3-6ED5-488F-D6FB18984C1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6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3" name="Google Shape;774;p144">
            <a:extLst>
              <a:ext uri="{FF2B5EF4-FFF2-40B4-BE49-F238E27FC236}">
                <a16:creationId xmlns:a16="http://schemas.microsoft.com/office/drawing/2014/main" id="{44D65169-974E-E8B3-125C-EB3CE286D67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Google Shape;775;p144">
            <a:extLst>
              <a:ext uri="{FF2B5EF4-FFF2-40B4-BE49-F238E27FC236}">
                <a16:creationId xmlns:a16="http://schemas.microsoft.com/office/drawing/2014/main" id="{03C45C1D-EF9E-ED7B-5915-462FB70095DF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776;p144">
            <a:extLst>
              <a:ext uri="{FF2B5EF4-FFF2-40B4-BE49-F238E27FC236}">
                <a16:creationId xmlns:a16="http://schemas.microsoft.com/office/drawing/2014/main" id="{8FABE639-B727-1EDA-B698-E2F145B7381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777;p144">
            <a:extLst>
              <a:ext uri="{FF2B5EF4-FFF2-40B4-BE49-F238E27FC236}">
                <a16:creationId xmlns:a16="http://schemas.microsoft.com/office/drawing/2014/main" id="{5B83A267-7499-D055-9287-8982D02D158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778;p144">
            <a:extLst>
              <a:ext uri="{FF2B5EF4-FFF2-40B4-BE49-F238E27FC236}">
                <a16:creationId xmlns:a16="http://schemas.microsoft.com/office/drawing/2014/main" id="{C5D7F87A-3AF5-A96B-BF50-2E392EB24EA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779;p144">
            <a:extLst>
              <a:ext uri="{FF2B5EF4-FFF2-40B4-BE49-F238E27FC236}">
                <a16:creationId xmlns:a16="http://schemas.microsoft.com/office/drawing/2014/main" id="{2D6CC7A6-1D6D-0B30-1E2F-71DFEC1866F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80;p144">
            <a:extLst>
              <a:ext uri="{FF2B5EF4-FFF2-40B4-BE49-F238E27FC236}">
                <a16:creationId xmlns:a16="http://schemas.microsoft.com/office/drawing/2014/main" id="{D965F333-A579-D7DB-5031-E7F330834E7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81;p144">
            <a:extLst>
              <a:ext uri="{FF2B5EF4-FFF2-40B4-BE49-F238E27FC236}">
                <a16:creationId xmlns:a16="http://schemas.microsoft.com/office/drawing/2014/main" id="{3B291255-3437-1005-2DB6-6A3B613EB2E2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82;p144">
            <a:extLst>
              <a:ext uri="{FF2B5EF4-FFF2-40B4-BE49-F238E27FC236}">
                <a16:creationId xmlns:a16="http://schemas.microsoft.com/office/drawing/2014/main" id="{A065241B-E5F4-1E9D-E062-7BF3FA95EFAC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83;p144">
            <a:extLst>
              <a:ext uri="{FF2B5EF4-FFF2-40B4-BE49-F238E27FC236}">
                <a16:creationId xmlns:a16="http://schemas.microsoft.com/office/drawing/2014/main" id="{5C4DFF7C-9A5E-EE2E-06FB-E26003B0B16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07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34E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34E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F4C8090D-66ED-0077-F7BB-92D23348E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77600"/>
            <a:ext cx="6840000" cy="612000"/>
          </a:xfrm>
        </p:spPr>
        <p:txBody>
          <a:bodyPr>
            <a:noAutofit/>
          </a:bodyPr>
          <a:lstStyle/>
          <a:p>
            <a:pPr>
              <a:buClr>
                <a:srgbClr val="A5A5A5"/>
              </a:buClr>
              <a:buSzPts val="1600"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الألواح سأملي عليكم مقاطع وكلمات (يملي الأستاذ على المتعلمين، تباعا، مقطعين وكلمتين – المكتوبة في الشريحة الانتقالية الخاصة بافتتاح الحصة - مع التصحيح على السبورة والألواح)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35DF6A-F6FA-F4BC-C9B9-9921D0D43D5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F25FC957-80C6-629D-69A5-4739EEE6BF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7;p130">
            <a:extLst>
              <a:ext uri="{FF2B5EF4-FFF2-40B4-BE49-F238E27FC236}">
                <a16:creationId xmlns:a16="http://schemas.microsoft.com/office/drawing/2014/main" id="{F92D73B8-0E8A-5A4B-2D24-34EE8511C3A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8;p130">
            <a:extLst>
              <a:ext uri="{FF2B5EF4-FFF2-40B4-BE49-F238E27FC236}">
                <a16:creationId xmlns:a16="http://schemas.microsoft.com/office/drawing/2014/main" id="{BC64B03B-E1C4-C253-0F02-BD37BC9A6D6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9;p130">
            <a:extLst>
              <a:ext uri="{FF2B5EF4-FFF2-40B4-BE49-F238E27FC236}">
                <a16:creationId xmlns:a16="http://schemas.microsoft.com/office/drawing/2014/main" id="{2868F9A7-7104-7116-2FCB-14A3F692382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0;p130">
            <a:extLst>
              <a:ext uri="{FF2B5EF4-FFF2-40B4-BE49-F238E27FC236}">
                <a16:creationId xmlns:a16="http://schemas.microsoft.com/office/drawing/2014/main" id="{DD9ECCD2-7F78-5FD8-E418-AC5D41BFB7C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1;p130">
            <a:extLst>
              <a:ext uri="{FF2B5EF4-FFF2-40B4-BE49-F238E27FC236}">
                <a16:creationId xmlns:a16="http://schemas.microsoft.com/office/drawing/2014/main" id="{0863C5DA-6F23-9447-C6C0-6E9DB42F0BB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92;p130">
            <a:extLst>
              <a:ext uri="{FF2B5EF4-FFF2-40B4-BE49-F238E27FC236}">
                <a16:creationId xmlns:a16="http://schemas.microsoft.com/office/drawing/2014/main" id="{2B0E3CA8-989E-8FFA-D40A-FEBAD710FAF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93;p130">
            <a:extLst>
              <a:ext uri="{FF2B5EF4-FFF2-40B4-BE49-F238E27FC236}">
                <a16:creationId xmlns:a16="http://schemas.microsoft.com/office/drawing/2014/main" id="{D112CE59-6A71-F3DA-1747-CB45C033DB9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Google Shape;94;p130">
            <a:extLst>
              <a:ext uri="{FF2B5EF4-FFF2-40B4-BE49-F238E27FC236}">
                <a16:creationId xmlns:a16="http://schemas.microsoft.com/office/drawing/2014/main" id="{43F4E601-52D0-17B3-6E83-33B99457A3D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Google Shape;95;p130">
            <a:extLst>
              <a:ext uri="{FF2B5EF4-FFF2-40B4-BE49-F238E27FC236}">
                <a16:creationId xmlns:a16="http://schemas.microsoft.com/office/drawing/2014/main" id="{F398DCF1-B70C-456B-6645-475D709391A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3F0FCA-ACF5-ECB4-53D0-63386C4FD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0051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18"/>
          <p:cNvSpPr/>
          <p:nvPr/>
        </p:nvSpPr>
        <p:spPr>
          <a:xfrm>
            <a:off x="1711390" y="2262910"/>
            <a:ext cx="2638169" cy="1530219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9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أُخْـتـي</a:t>
            </a:r>
            <a:endParaRPr kumimoji="0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67" name="Google Shape;1467;p18"/>
          <p:cNvSpPr/>
          <p:nvPr/>
        </p:nvSpPr>
        <p:spPr>
          <a:xfrm>
            <a:off x="5104316" y="2261922"/>
            <a:ext cx="2383972" cy="1530219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9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أَخـي</a:t>
            </a:r>
            <a:endParaRPr kumimoji="0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68" name="Google Shape;1468;p18"/>
          <p:cNvSpPr/>
          <p:nvPr/>
        </p:nvSpPr>
        <p:spPr>
          <a:xfrm>
            <a:off x="5104316" y="4276433"/>
            <a:ext cx="2383972" cy="1530219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9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أُخْـتـي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69" name="Google Shape;1469;p18"/>
          <p:cNvSpPr/>
          <p:nvPr/>
        </p:nvSpPr>
        <p:spPr>
          <a:xfrm>
            <a:off x="1700914" y="4276433"/>
            <a:ext cx="2638800" cy="1530219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9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أَخـي</a:t>
            </a:r>
            <a:endParaRPr kumimoji="0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70" name="Google Shape;147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الآن نقرأ معا  كلمات جديدة. أنا أقرأ وأنتم ترددون معي.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86;p130">
            <a:extLst>
              <a:ext uri="{FF2B5EF4-FFF2-40B4-BE49-F238E27FC236}">
                <a16:creationId xmlns:a16="http://schemas.microsoft.com/office/drawing/2014/main" id="{9C10EC5B-B67B-A7C0-6411-FACB48B79D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7;p130">
            <a:extLst>
              <a:ext uri="{FF2B5EF4-FFF2-40B4-BE49-F238E27FC236}">
                <a16:creationId xmlns:a16="http://schemas.microsoft.com/office/drawing/2014/main" id="{7BFDCF4A-A147-B059-DE47-620DF056CA8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8;p130">
            <a:extLst>
              <a:ext uri="{FF2B5EF4-FFF2-40B4-BE49-F238E27FC236}">
                <a16:creationId xmlns:a16="http://schemas.microsoft.com/office/drawing/2014/main" id="{FAF9F0CA-CF24-D647-5916-A27A85B4966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9;p130">
            <a:extLst>
              <a:ext uri="{FF2B5EF4-FFF2-40B4-BE49-F238E27FC236}">
                <a16:creationId xmlns:a16="http://schemas.microsoft.com/office/drawing/2014/main" id="{99C150FB-266D-E59A-515C-F251E91F051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0;p130">
            <a:extLst>
              <a:ext uri="{FF2B5EF4-FFF2-40B4-BE49-F238E27FC236}">
                <a16:creationId xmlns:a16="http://schemas.microsoft.com/office/drawing/2014/main" id="{20676AD7-D24E-0F10-71D8-120F80229E7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1;p130">
            <a:extLst>
              <a:ext uri="{FF2B5EF4-FFF2-40B4-BE49-F238E27FC236}">
                <a16:creationId xmlns:a16="http://schemas.microsoft.com/office/drawing/2014/main" id="{C4E8CFD6-AF7F-2B18-A5E2-42D33B70318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92;p130">
            <a:extLst>
              <a:ext uri="{FF2B5EF4-FFF2-40B4-BE49-F238E27FC236}">
                <a16:creationId xmlns:a16="http://schemas.microsoft.com/office/drawing/2014/main" id="{59CCE471-9469-8EA9-9476-9CB91A04939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93;p130">
            <a:extLst>
              <a:ext uri="{FF2B5EF4-FFF2-40B4-BE49-F238E27FC236}">
                <a16:creationId xmlns:a16="http://schemas.microsoft.com/office/drawing/2014/main" id="{EE12AA47-498C-CC0D-D256-0615BA2E623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94;p130">
            <a:extLst>
              <a:ext uri="{FF2B5EF4-FFF2-40B4-BE49-F238E27FC236}">
                <a16:creationId xmlns:a16="http://schemas.microsoft.com/office/drawing/2014/main" id="{88852FEA-6EDB-335A-0EC0-3B6A25AE93C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95;p130">
            <a:extLst>
              <a:ext uri="{FF2B5EF4-FFF2-40B4-BE49-F238E27FC236}">
                <a16:creationId xmlns:a16="http://schemas.microsoft.com/office/drawing/2014/main" id="{EA32DA88-BA6B-2461-FE0A-A892619EF3D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94B65FC-BA61-64D1-E38D-419AFA6C5D6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20"/>
          <p:cNvSpPr/>
          <p:nvPr/>
        </p:nvSpPr>
        <p:spPr>
          <a:xfrm>
            <a:off x="3346332" y="2245384"/>
            <a:ext cx="2383972" cy="1530219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أُخْـتـي</a:t>
            </a:r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84" name="Google Shape;1484;p20"/>
          <p:cNvSpPr/>
          <p:nvPr/>
        </p:nvSpPr>
        <p:spPr>
          <a:xfrm>
            <a:off x="6039277" y="2245385"/>
            <a:ext cx="2383972" cy="1530219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أَخـي</a:t>
            </a:r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85" name="Google Shape;1485;p20"/>
          <p:cNvSpPr/>
          <p:nvPr/>
        </p:nvSpPr>
        <p:spPr>
          <a:xfrm>
            <a:off x="625033" y="2256017"/>
            <a:ext cx="2383972" cy="1530219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...</a:t>
            </a:r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86" name="Google Shape;1486;p20"/>
          <p:cNvSpPr/>
          <p:nvPr/>
        </p:nvSpPr>
        <p:spPr>
          <a:xfrm>
            <a:off x="625033" y="4174437"/>
            <a:ext cx="2383972" cy="1530219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...</a:t>
            </a:r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87" name="Google Shape;1487;p20"/>
          <p:cNvSpPr/>
          <p:nvPr/>
        </p:nvSpPr>
        <p:spPr>
          <a:xfrm>
            <a:off x="3346332" y="4174437"/>
            <a:ext cx="2383972" cy="1530219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...</a:t>
            </a:r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88" name="Google Shape;1488;p20"/>
          <p:cNvSpPr/>
          <p:nvPr/>
        </p:nvSpPr>
        <p:spPr>
          <a:xfrm>
            <a:off x="6031662" y="4174438"/>
            <a:ext cx="2383972" cy="1530219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...</a:t>
            </a:r>
            <a:endParaRPr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89" name="Google Shape;1489;p20"/>
          <p:cNvSpPr txBox="1">
            <a:spLocks noGrp="1"/>
          </p:cNvSpPr>
          <p:nvPr>
            <p:ph type="title"/>
          </p:nvPr>
        </p:nvSpPr>
        <p:spPr>
          <a:xfrm>
            <a:off x="625033" y="770907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الآن سنقرأ أسماء بعض أصدقائنا. أضيف إلى اللائحة، اسم..... أنا أقرأ وأنتم ترددون بعدي.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59D986A-2632-74C8-24EF-BC15ACBAEE8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13" name="Google Shape;86;p130">
            <a:extLst>
              <a:ext uri="{FF2B5EF4-FFF2-40B4-BE49-F238E27FC236}">
                <a16:creationId xmlns:a16="http://schemas.microsoft.com/office/drawing/2014/main" id="{A00EFB7A-2A3E-E66C-53DB-9F1168C1184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7;p130">
            <a:extLst>
              <a:ext uri="{FF2B5EF4-FFF2-40B4-BE49-F238E27FC236}">
                <a16:creationId xmlns:a16="http://schemas.microsoft.com/office/drawing/2014/main" id="{759C40DE-FC09-B671-2E8C-0F67E968C71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8;p130">
            <a:extLst>
              <a:ext uri="{FF2B5EF4-FFF2-40B4-BE49-F238E27FC236}">
                <a16:creationId xmlns:a16="http://schemas.microsoft.com/office/drawing/2014/main" id="{1184E711-35FA-E400-0DD2-CC374934035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9;p130">
            <a:extLst>
              <a:ext uri="{FF2B5EF4-FFF2-40B4-BE49-F238E27FC236}">
                <a16:creationId xmlns:a16="http://schemas.microsoft.com/office/drawing/2014/main" id="{10658D78-E97F-6A26-1688-BABC6E3544D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0;p130">
            <a:extLst>
              <a:ext uri="{FF2B5EF4-FFF2-40B4-BE49-F238E27FC236}">
                <a16:creationId xmlns:a16="http://schemas.microsoft.com/office/drawing/2014/main" id="{FA44985C-7FA3-9F3E-30DB-A64B9EF30004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1;p130">
            <a:extLst>
              <a:ext uri="{FF2B5EF4-FFF2-40B4-BE49-F238E27FC236}">
                <a16:creationId xmlns:a16="http://schemas.microsoft.com/office/drawing/2014/main" id="{834026C5-7DF5-9106-6369-AD894BB54CE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92;p130">
            <a:extLst>
              <a:ext uri="{FF2B5EF4-FFF2-40B4-BE49-F238E27FC236}">
                <a16:creationId xmlns:a16="http://schemas.microsoft.com/office/drawing/2014/main" id="{609448F0-4407-6753-822D-BB5F29A08B8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93;p130">
            <a:extLst>
              <a:ext uri="{FF2B5EF4-FFF2-40B4-BE49-F238E27FC236}">
                <a16:creationId xmlns:a16="http://schemas.microsoft.com/office/drawing/2014/main" id="{C39AEB97-996D-A223-94C9-61106B36F12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94;p130">
            <a:extLst>
              <a:ext uri="{FF2B5EF4-FFF2-40B4-BE49-F238E27FC236}">
                <a16:creationId xmlns:a16="http://schemas.microsoft.com/office/drawing/2014/main" id="{74A58A8E-D327-0A8C-0AF4-DD1775AC2FD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95;p130">
            <a:extLst>
              <a:ext uri="{FF2B5EF4-FFF2-40B4-BE49-F238E27FC236}">
                <a16:creationId xmlns:a16="http://schemas.microsoft.com/office/drawing/2014/main" id="{A6034148-9873-78A3-E09C-AD3910B79A1F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A2BDE-E06C-7551-9D94-4907529F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68D7E874-C6BD-E1F0-08F8-8122AD627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معجم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93B20DA-BB1C-AB21-C874-620B4D32D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F785E062-9304-D1F9-FA5B-EECB00C9F195}"/>
              </a:ext>
            </a:extLst>
          </p:cNvPr>
          <p:cNvSpPr txBox="1">
            <a:spLocks/>
          </p:cNvSpPr>
          <p:nvPr/>
        </p:nvSpPr>
        <p:spPr>
          <a:xfrm>
            <a:off x="1831356" y="3014118"/>
            <a:ext cx="5403011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معجم الأنشطة المدرسية :  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800" b="1" dirty="0">
                <a:cs typeface="Microsoft Uighur" panose="02000000000000000000" pitchFamily="2" charset="-78"/>
              </a:rPr>
              <a:t>    مائدة – ترحب – تلفاز – تحتفل – سعيد – تحضر 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endParaRPr lang="ar-MA" sz="2800" b="1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D10F32C-7A2C-5EA1-92D7-A562F3EC6DA7}"/>
              </a:ext>
            </a:extLst>
          </p:cNvPr>
          <p:cNvSpPr txBox="1"/>
          <p:nvPr/>
        </p:nvSpPr>
        <p:spPr>
          <a:xfrm>
            <a:off x="6306877" y="1777877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1B4AEBF-7D2F-FF74-6916-3FE157735236}"/>
              </a:ext>
            </a:extLst>
          </p:cNvPr>
          <p:cNvSpPr/>
          <p:nvPr/>
        </p:nvSpPr>
        <p:spPr>
          <a:xfrm>
            <a:off x="5138016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B28D2D-C025-85FB-3FA2-E8F9D9685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E838F18E-31CB-EA25-51FF-2A6E8F6743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78989" y="177787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59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4F3D5566-88CF-E09F-4CD3-5A1911722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95" r="-4695"/>
          <a:stretch>
            <a:fillRect/>
          </a:stretch>
        </p:blipFill>
        <p:spPr>
          <a:xfrm>
            <a:off x="981467" y="4236015"/>
            <a:ext cx="2157228" cy="2157228"/>
          </a:xfrm>
          <a:prstGeom prst="rect">
            <a:avLst/>
          </a:prstGeom>
        </p:spPr>
      </p:pic>
      <p:pic>
        <p:nvPicPr>
          <p:cNvPr id="35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7E138EC4-4375-947A-32CB-93A1B81B1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95" r="-4695"/>
          <a:stretch>
            <a:fillRect/>
          </a:stretch>
        </p:blipFill>
        <p:spPr>
          <a:xfrm>
            <a:off x="3697010" y="4250909"/>
            <a:ext cx="2157228" cy="2157228"/>
          </a:xfrm>
          <a:prstGeom prst="rect">
            <a:avLst/>
          </a:prstGeom>
        </p:spPr>
      </p:pic>
      <p:pic>
        <p:nvPicPr>
          <p:cNvPr id="36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6CE2AC7B-C998-727A-6505-9FA8AC150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95" r="-4695"/>
          <a:stretch>
            <a:fillRect/>
          </a:stretch>
        </p:blipFill>
        <p:spPr>
          <a:xfrm>
            <a:off x="6255968" y="4231533"/>
            <a:ext cx="2157228" cy="2157228"/>
          </a:xfrm>
          <a:prstGeom prst="rect">
            <a:avLst/>
          </a:prstGeom>
        </p:spPr>
      </p:pic>
      <p:pic>
        <p:nvPicPr>
          <p:cNvPr id="3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F7B5C7FC-67EC-FFD7-EA88-D78195A21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95" r="-4695"/>
          <a:stretch>
            <a:fillRect/>
          </a:stretch>
        </p:blipFill>
        <p:spPr>
          <a:xfrm>
            <a:off x="3723911" y="1897672"/>
            <a:ext cx="2157228" cy="2157228"/>
          </a:xfrm>
          <a:prstGeom prst="rect">
            <a:avLst/>
          </a:prstGeom>
        </p:spPr>
      </p:pic>
      <p:pic>
        <p:nvPicPr>
          <p:cNvPr id="33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01EEFBBE-8AB4-3C62-A283-8A8D8FD68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95" r="-4695"/>
          <a:stretch>
            <a:fillRect/>
          </a:stretch>
        </p:blipFill>
        <p:spPr>
          <a:xfrm>
            <a:off x="1049602" y="1907762"/>
            <a:ext cx="2157228" cy="2157228"/>
          </a:xfrm>
          <a:prstGeom prst="rect">
            <a:avLst/>
          </a:prstGeom>
        </p:spPr>
      </p:pic>
      <p:sp>
        <p:nvSpPr>
          <p:cNvPr id="1572" name="Google Shape;1572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انتبهوا الآن. سوف نتعلم كلمات جديدة، سنستعمل هذه الكلمات للتحدث عن أسرتنا. </a:t>
            </a:r>
            <a:endParaRPr sz="23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3BFCB2AF-6905-2889-4F65-893E792C460E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/>
          <a:stretch/>
        </p:blipFill>
        <p:spPr/>
      </p:pic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B4C63E6B-5746-E1F3-ECC4-D804A53A42F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7;p130">
            <a:extLst>
              <a:ext uri="{FF2B5EF4-FFF2-40B4-BE49-F238E27FC236}">
                <a16:creationId xmlns:a16="http://schemas.microsoft.com/office/drawing/2014/main" id="{F91BB4AE-6140-3C54-6D8D-451AFA61C1D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30">
            <a:extLst>
              <a:ext uri="{FF2B5EF4-FFF2-40B4-BE49-F238E27FC236}">
                <a16:creationId xmlns:a16="http://schemas.microsoft.com/office/drawing/2014/main" id="{F2557DA3-CC31-82EA-783B-6C1903B5A74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83552300-D367-CF3C-6928-6DC7C308F61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0;p130">
            <a:extLst>
              <a:ext uri="{FF2B5EF4-FFF2-40B4-BE49-F238E27FC236}">
                <a16:creationId xmlns:a16="http://schemas.microsoft.com/office/drawing/2014/main" id="{F4FBB04F-A7F5-A718-7337-820F10C78C5B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1;p130">
            <a:extLst>
              <a:ext uri="{FF2B5EF4-FFF2-40B4-BE49-F238E27FC236}">
                <a16:creationId xmlns:a16="http://schemas.microsoft.com/office/drawing/2014/main" id="{1B020A71-E406-C9F9-58C6-6282741756C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92;p130">
            <a:extLst>
              <a:ext uri="{FF2B5EF4-FFF2-40B4-BE49-F238E27FC236}">
                <a16:creationId xmlns:a16="http://schemas.microsoft.com/office/drawing/2014/main" id="{FCD3F637-23C2-82D4-90DC-1F29048F369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93;p130">
            <a:extLst>
              <a:ext uri="{FF2B5EF4-FFF2-40B4-BE49-F238E27FC236}">
                <a16:creationId xmlns:a16="http://schemas.microsoft.com/office/drawing/2014/main" id="{55FD3270-7CCD-EACC-E8C0-101280FF649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94;p130">
            <a:extLst>
              <a:ext uri="{FF2B5EF4-FFF2-40B4-BE49-F238E27FC236}">
                <a16:creationId xmlns:a16="http://schemas.microsoft.com/office/drawing/2014/main" id="{5D1ED1D6-2EA7-0A6F-3AD9-2A23F75EF41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95;p130">
            <a:extLst>
              <a:ext uri="{FF2B5EF4-FFF2-40B4-BE49-F238E27FC236}">
                <a16:creationId xmlns:a16="http://schemas.microsoft.com/office/drawing/2014/main" id="{0215B396-2C00-7220-C138-0F8FEBAF963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0" name="Espace réservé pour une image  29" descr="Une image contenant dessin, illustration,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id="{F1B5D3AD-15D9-E553-4B37-A560DA8B55F2}"/>
              </a:ext>
            </a:extLst>
          </p:cNvPr>
          <p:cNvPicPr>
            <a:picLocks noGrp="1" noChangeAspect="1"/>
          </p:cNvPicPr>
          <p:nvPr>
            <p:ph type="pic" idx="8"/>
          </p:nvPr>
        </p:nvPicPr>
        <p:blipFill>
          <a:blip r:embed="rId10"/>
          <a:srcRect l="7403" t="8988" r="15162" b="7484"/>
          <a:stretch>
            <a:fillRect/>
          </a:stretch>
        </p:blipFill>
        <p:spPr>
          <a:xfrm>
            <a:off x="1269067" y="2196140"/>
            <a:ext cx="1718298" cy="15602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34312A-3C6B-DFC1-0554-4F6F060827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044" t="9568" r="6787" b="28603"/>
          <a:stretch/>
        </p:blipFill>
        <p:spPr>
          <a:xfrm>
            <a:off x="6494390" y="4498445"/>
            <a:ext cx="1680384" cy="14794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309A35-E6A0-A53E-A19D-8E69CC5EB5D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875" t="7510" r="12339" b="26581"/>
          <a:stretch/>
        </p:blipFill>
        <p:spPr>
          <a:xfrm>
            <a:off x="3911273" y="4459192"/>
            <a:ext cx="1689133" cy="151871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544CC1E-06F4-06C0-B740-951CE3CD485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2167" t="22118" r="12167" b="26223"/>
          <a:stretch/>
        </p:blipFill>
        <p:spPr>
          <a:xfrm>
            <a:off x="3938174" y="2216930"/>
            <a:ext cx="1728702" cy="151871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6CCE13A-B7C5-668A-1A3D-8704E0DF8C9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5821" t="9506" r="8171" b="27863"/>
          <a:stretch/>
        </p:blipFill>
        <p:spPr>
          <a:xfrm>
            <a:off x="1182804" y="4484608"/>
            <a:ext cx="1754554" cy="1467881"/>
          </a:xfrm>
          <a:prstGeom prst="rect">
            <a:avLst/>
          </a:prstGeom>
        </p:spPr>
      </p:pic>
      <p:pic>
        <p:nvPicPr>
          <p:cNvPr id="31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E6EFC49D-EF66-229B-A089-98997C80B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95" r="-4695"/>
          <a:stretch>
            <a:fillRect/>
          </a:stretch>
        </p:blipFill>
        <p:spPr>
          <a:xfrm>
            <a:off x="6232242" y="1902638"/>
            <a:ext cx="2157228" cy="2157228"/>
          </a:xfrm>
          <a:prstGeom prst="rect">
            <a:avLst/>
          </a:prstGeom>
        </p:spPr>
      </p:pic>
      <p:pic>
        <p:nvPicPr>
          <p:cNvPr id="26" name="Espace réservé pour une image  25" descr="Une image contenant meubles, table, Table de cuisine et de salle à manger, table de salle à manger&#10;&#10;Le contenu généré par l’IA peut être incorrect.">
            <a:extLst>
              <a:ext uri="{FF2B5EF4-FFF2-40B4-BE49-F238E27FC236}">
                <a16:creationId xmlns:a16="http://schemas.microsoft.com/office/drawing/2014/main" id="{065072B8-72BF-D3F1-FAD1-CEEFAAA3162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15"/>
          <a:srcRect l="5882" r="5882"/>
          <a:stretch>
            <a:fillRect/>
          </a:stretch>
        </p:blipFill>
        <p:spPr>
          <a:xfrm>
            <a:off x="6474969" y="2014978"/>
            <a:ext cx="1671773" cy="167177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26"/>
          <p:cNvSpPr txBox="1">
            <a:spLocks noGrp="1"/>
          </p:cNvSpPr>
          <p:nvPr>
            <p:ph type="title"/>
          </p:nvPr>
        </p:nvSpPr>
        <p:spPr>
          <a:xfrm>
            <a:off x="600435" y="763056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Dosis Medium"/>
              </a:rPr>
              <a:t>ما هذه؟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sym typeface="Dosis Medium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يمكن للمتعلمين استعمال اللغة الأم للتعبير عن الكلمة.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81ACB77-706F-1333-4AAC-46ABFFFBF41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F0976556-3A02-4A58-9C82-A740E5AFEE1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7;p130">
            <a:extLst>
              <a:ext uri="{FF2B5EF4-FFF2-40B4-BE49-F238E27FC236}">
                <a16:creationId xmlns:a16="http://schemas.microsoft.com/office/drawing/2014/main" id="{56FEAB82-CDE4-3B75-B980-C195438196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30">
            <a:extLst>
              <a:ext uri="{FF2B5EF4-FFF2-40B4-BE49-F238E27FC236}">
                <a16:creationId xmlns:a16="http://schemas.microsoft.com/office/drawing/2014/main" id="{E43C56B9-DAB7-0F6F-E5C3-3D1295021B6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;p130">
            <a:extLst>
              <a:ext uri="{FF2B5EF4-FFF2-40B4-BE49-F238E27FC236}">
                <a16:creationId xmlns:a16="http://schemas.microsoft.com/office/drawing/2014/main" id="{50E7BF8A-3348-DF5E-651F-3E6042B62A3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0;p130">
            <a:extLst>
              <a:ext uri="{FF2B5EF4-FFF2-40B4-BE49-F238E27FC236}">
                <a16:creationId xmlns:a16="http://schemas.microsoft.com/office/drawing/2014/main" id="{16931556-D3DC-2595-C7B8-B48E73CD3FA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1;p130">
            <a:extLst>
              <a:ext uri="{FF2B5EF4-FFF2-40B4-BE49-F238E27FC236}">
                <a16:creationId xmlns:a16="http://schemas.microsoft.com/office/drawing/2014/main" id="{4A06B22C-1A3E-B27A-F17B-96CD741B70A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92;p130">
            <a:extLst>
              <a:ext uri="{FF2B5EF4-FFF2-40B4-BE49-F238E27FC236}">
                <a16:creationId xmlns:a16="http://schemas.microsoft.com/office/drawing/2014/main" id="{88EF0206-D38B-2BD8-F40A-FCD64B6B05C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93;p130">
            <a:extLst>
              <a:ext uri="{FF2B5EF4-FFF2-40B4-BE49-F238E27FC236}">
                <a16:creationId xmlns:a16="http://schemas.microsoft.com/office/drawing/2014/main" id="{BBC253F1-CADD-648D-A262-788EFD350BC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94;p130">
            <a:extLst>
              <a:ext uri="{FF2B5EF4-FFF2-40B4-BE49-F238E27FC236}">
                <a16:creationId xmlns:a16="http://schemas.microsoft.com/office/drawing/2014/main" id="{BDF3F317-D6B3-2D84-6FBB-99E9D3EA3B3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95;p130">
            <a:extLst>
              <a:ext uri="{FF2B5EF4-FFF2-40B4-BE49-F238E27FC236}">
                <a16:creationId xmlns:a16="http://schemas.microsoft.com/office/drawing/2014/main" id="{B3FF343A-26BA-B389-103D-5FE7BEC6488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C125B6B2-E0E0-E003-3562-E64FC5DAFB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35424" y="2353585"/>
            <a:ext cx="3231776" cy="3231776"/>
          </a:xfrm>
          <a:prstGeom prst="rect">
            <a:avLst/>
          </a:prstGeom>
        </p:spPr>
      </p:pic>
      <p:pic>
        <p:nvPicPr>
          <p:cNvPr id="14" name="Espace réservé pour une image  25" descr="Une image contenant meubles, table, Table de cuisine et de salle à manger, table de salle à manger&#10;&#10;Le contenu généré par l’IA peut être incorrect.">
            <a:extLst>
              <a:ext uri="{FF2B5EF4-FFF2-40B4-BE49-F238E27FC236}">
                <a16:creationId xmlns:a16="http://schemas.microsoft.com/office/drawing/2014/main" id="{F17A49D6-434A-5285-47EC-850216BB24D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882" r="5882"/>
          <a:stretch>
            <a:fillRect/>
          </a:stretch>
        </p:blipFill>
        <p:spPr>
          <a:xfrm>
            <a:off x="1365087" y="2552860"/>
            <a:ext cx="2552489" cy="255248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27"/>
          <p:cNvSpPr txBox="1">
            <a:spLocks noGrp="1"/>
          </p:cNvSpPr>
          <p:nvPr>
            <p:ph type="title"/>
          </p:nvPr>
        </p:nvSpPr>
        <p:spPr>
          <a:xfrm>
            <a:off x="626910" y="7776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هذه مائدة ـــــ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sym typeface="Arial"/>
              </a:rPr>
              <a:t>مائدةٌ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. رَدِّدوا : مائدةٌ.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E02C3D65-0DB0-E9A5-B33F-46495BAF8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1378" y="3633868"/>
            <a:ext cx="3132138" cy="669600"/>
          </a:xfrm>
        </p:spPr>
        <p:txBody>
          <a:bodyPr/>
          <a:lstStyle/>
          <a:p>
            <a:r>
              <a:rPr lang="ar-MA" sz="5400" dirty="0">
                <a:solidFill>
                  <a:srgbClr val="434E7B"/>
                </a:solidFill>
                <a:sym typeface="Arial"/>
              </a:rPr>
              <a:t>مـائِـدَة</a:t>
            </a:r>
            <a:endParaRPr lang="fr-FR" sz="5400" dirty="0"/>
          </a:p>
        </p:txBody>
      </p:sp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47CA38F5-9379-471D-AD67-2CD97651C8D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7;p130">
            <a:extLst>
              <a:ext uri="{FF2B5EF4-FFF2-40B4-BE49-F238E27FC236}">
                <a16:creationId xmlns:a16="http://schemas.microsoft.com/office/drawing/2014/main" id="{4A2280EB-9C0E-4298-8927-8D1653AC5F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8;p130">
            <a:extLst>
              <a:ext uri="{FF2B5EF4-FFF2-40B4-BE49-F238E27FC236}">
                <a16:creationId xmlns:a16="http://schemas.microsoft.com/office/drawing/2014/main" id="{7E3D7A3F-C3ED-41AB-8AA9-65605F405C2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9;p130">
            <a:extLst>
              <a:ext uri="{FF2B5EF4-FFF2-40B4-BE49-F238E27FC236}">
                <a16:creationId xmlns:a16="http://schemas.microsoft.com/office/drawing/2014/main" id="{40799015-4B1D-4C53-8D85-C41F94C39B6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0;p130">
            <a:extLst>
              <a:ext uri="{FF2B5EF4-FFF2-40B4-BE49-F238E27FC236}">
                <a16:creationId xmlns:a16="http://schemas.microsoft.com/office/drawing/2014/main" id="{E8E499A0-CBDC-41C6-B92A-7533465EC9B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91;p130">
            <a:extLst>
              <a:ext uri="{FF2B5EF4-FFF2-40B4-BE49-F238E27FC236}">
                <a16:creationId xmlns:a16="http://schemas.microsoft.com/office/drawing/2014/main" id="{01A6A3F9-254E-4E45-A2EE-A65CCC7480D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92;p130">
            <a:extLst>
              <a:ext uri="{FF2B5EF4-FFF2-40B4-BE49-F238E27FC236}">
                <a16:creationId xmlns:a16="http://schemas.microsoft.com/office/drawing/2014/main" id="{3391E00B-9E46-4AF0-A79B-B845B5CE1F2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93;p130">
            <a:extLst>
              <a:ext uri="{FF2B5EF4-FFF2-40B4-BE49-F238E27FC236}">
                <a16:creationId xmlns:a16="http://schemas.microsoft.com/office/drawing/2014/main" id="{D0E999F1-B6C2-4C4C-A015-641F726FDA9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94;p130">
            <a:extLst>
              <a:ext uri="{FF2B5EF4-FFF2-40B4-BE49-F238E27FC236}">
                <a16:creationId xmlns:a16="http://schemas.microsoft.com/office/drawing/2014/main" id="{0E8AE059-72CE-4839-BB7C-5F1951181DA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95;p130">
            <a:extLst>
              <a:ext uri="{FF2B5EF4-FFF2-40B4-BE49-F238E27FC236}">
                <a16:creationId xmlns:a16="http://schemas.microsoft.com/office/drawing/2014/main" id="{9FDA3953-B6A7-4767-9CD5-E985EBBEEAF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651DB6-5C2B-6CCA-56E4-D3E371D602C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DE1D67-5CA5-0F8F-F8E5-7C9C47DB41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  <a14:imgEffect>
                      <a14:brightnessContrast bright="-20000" contras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6677" y="3593227"/>
            <a:ext cx="287114" cy="215336"/>
          </a:xfrm>
          <a:prstGeom prst="rect">
            <a:avLst/>
          </a:prstGeom>
        </p:spPr>
      </p:pic>
      <p:pic>
        <p:nvPicPr>
          <p:cNvPr id="3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ADCB602D-F038-1520-AED0-F6AE91D6952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4695" r="-4695"/>
          <a:stretch>
            <a:fillRect/>
          </a:stretch>
        </p:blipFill>
        <p:spPr>
          <a:xfrm>
            <a:off x="1035424" y="2353585"/>
            <a:ext cx="3231776" cy="3231776"/>
          </a:xfrm>
          <a:prstGeom prst="rect">
            <a:avLst/>
          </a:prstGeom>
        </p:spPr>
      </p:pic>
      <p:pic>
        <p:nvPicPr>
          <p:cNvPr id="6" name="Espace réservé pour une image  25" descr="Une image contenant meubles, table, Table de cuisine et de salle à manger, table de salle à manger&#10;&#10;Le contenu généré par l’IA peut être incorrect.">
            <a:extLst>
              <a:ext uri="{FF2B5EF4-FFF2-40B4-BE49-F238E27FC236}">
                <a16:creationId xmlns:a16="http://schemas.microsoft.com/office/drawing/2014/main" id="{A6549DDE-45F3-FAE1-03B8-69C453C0D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882" r="5882"/>
          <a:stretch>
            <a:fillRect/>
          </a:stretch>
        </p:blipFill>
        <p:spPr>
          <a:xfrm>
            <a:off x="1365087" y="2552860"/>
            <a:ext cx="2552489" cy="255248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3BF8E04-0720-48CF-AAB0-D12E7B4E5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10" y="756000"/>
            <a:ext cx="6840000" cy="612000"/>
          </a:xfrm>
        </p:spPr>
        <p:txBody>
          <a:bodyPr>
            <a:noAutofit/>
          </a:bodyPr>
          <a:lstStyle/>
          <a:p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sym typeface="Dosis Medium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Dosis Medium"/>
              </a:rPr>
              <a:t> ماذا تفعل العمَّةُ؟ يمكن للمتعلمين استعمال اللغة الأم للتعبير عن الكلمة.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sym typeface="Dosis Medium"/>
              </a:rPr>
            </a:br>
            <a:endParaRPr lang="fr-FR"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4C3BD09F-BC95-4C11-A73B-9BB03637EEC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7;p130">
            <a:extLst>
              <a:ext uri="{FF2B5EF4-FFF2-40B4-BE49-F238E27FC236}">
                <a16:creationId xmlns:a16="http://schemas.microsoft.com/office/drawing/2014/main" id="{190457ED-9F96-4937-B237-5563E58A58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8;p130">
            <a:extLst>
              <a:ext uri="{FF2B5EF4-FFF2-40B4-BE49-F238E27FC236}">
                <a16:creationId xmlns:a16="http://schemas.microsoft.com/office/drawing/2014/main" id="{38D056E8-76A8-40AD-BA8B-CE4B752F4B3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9;p130">
            <a:extLst>
              <a:ext uri="{FF2B5EF4-FFF2-40B4-BE49-F238E27FC236}">
                <a16:creationId xmlns:a16="http://schemas.microsoft.com/office/drawing/2014/main" id="{7CACBADD-14E3-4849-B251-E7480605ECF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0;p130">
            <a:extLst>
              <a:ext uri="{FF2B5EF4-FFF2-40B4-BE49-F238E27FC236}">
                <a16:creationId xmlns:a16="http://schemas.microsoft.com/office/drawing/2014/main" id="{F4122B46-9696-486B-AC60-E76541D0935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1;p130">
            <a:extLst>
              <a:ext uri="{FF2B5EF4-FFF2-40B4-BE49-F238E27FC236}">
                <a16:creationId xmlns:a16="http://schemas.microsoft.com/office/drawing/2014/main" id="{E262ABAD-A219-48B2-99D2-2B963F29F8F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92;p130">
            <a:extLst>
              <a:ext uri="{FF2B5EF4-FFF2-40B4-BE49-F238E27FC236}">
                <a16:creationId xmlns:a16="http://schemas.microsoft.com/office/drawing/2014/main" id="{C5DDC496-56C9-4E77-A5B9-945F7339AAD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93;p130">
            <a:extLst>
              <a:ext uri="{FF2B5EF4-FFF2-40B4-BE49-F238E27FC236}">
                <a16:creationId xmlns:a16="http://schemas.microsoft.com/office/drawing/2014/main" id="{42D8CB7B-E8C3-4216-AF37-E53288EA963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94;p130">
            <a:extLst>
              <a:ext uri="{FF2B5EF4-FFF2-40B4-BE49-F238E27FC236}">
                <a16:creationId xmlns:a16="http://schemas.microsoft.com/office/drawing/2014/main" id="{AA699BA3-9DF6-4B15-83E5-E409E77C7AB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95;p130">
            <a:extLst>
              <a:ext uri="{FF2B5EF4-FFF2-40B4-BE49-F238E27FC236}">
                <a16:creationId xmlns:a16="http://schemas.microsoft.com/office/drawing/2014/main" id="{8014970E-BC4A-4B24-A630-E99058C7407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2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61A749F-C79F-D250-DCD2-0B0B4B77F92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19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9384904D-B978-6F90-A779-9F919D0CB0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20" name="Espace réservé pour une image  29" descr="Une image contenant dessin, illustration,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id="{E16ABE03-AF31-456C-7A62-5470F851EDC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403" t="8988" r="15162" b="7484"/>
          <a:stretch>
            <a:fillRect/>
          </a:stretch>
        </p:blipFill>
        <p:spPr>
          <a:xfrm>
            <a:off x="1402693" y="2491976"/>
            <a:ext cx="2764531" cy="251031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تُرَحِّبُ العمةُ بالضيوفِ ــــ تُرَحِّبُ ــــ رَدِّدوا: تُرَحِّبُ.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14" name="Google Shape;86;p130">
            <a:extLst>
              <a:ext uri="{FF2B5EF4-FFF2-40B4-BE49-F238E27FC236}">
                <a16:creationId xmlns:a16="http://schemas.microsoft.com/office/drawing/2014/main" id="{CC2D7A72-B4BE-4802-AD5A-652254EF218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7;p130">
            <a:extLst>
              <a:ext uri="{FF2B5EF4-FFF2-40B4-BE49-F238E27FC236}">
                <a16:creationId xmlns:a16="http://schemas.microsoft.com/office/drawing/2014/main" id="{B0B9B0EE-CA05-479E-9B29-955C006F47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8;p130">
            <a:extLst>
              <a:ext uri="{FF2B5EF4-FFF2-40B4-BE49-F238E27FC236}">
                <a16:creationId xmlns:a16="http://schemas.microsoft.com/office/drawing/2014/main" id="{7578173D-C951-46EF-92F9-B55BEC6A112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9;p130">
            <a:extLst>
              <a:ext uri="{FF2B5EF4-FFF2-40B4-BE49-F238E27FC236}">
                <a16:creationId xmlns:a16="http://schemas.microsoft.com/office/drawing/2014/main" id="{5764792C-5B02-46C8-AD2C-07DF8B4540E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0;p130">
            <a:extLst>
              <a:ext uri="{FF2B5EF4-FFF2-40B4-BE49-F238E27FC236}">
                <a16:creationId xmlns:a16="http://schemas.microsoft.com/office/drawing/2014/main" id="{11162938-9219-48B7-B6AF-EFB90EAAFD6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91;p130">
            <a:extLst>
              <a:ext uri="{FF2B5EF4-FFF2-40B4-BE49-F238E27FC236}">
                <a16:creationId xmlns:a16="http://schemas.microsoft.com/office/drawing/2014/main" id="{95628C51-7E94-4FB7-BD1F-163D04C7931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92;p130">
            <a:extLst>
              <a:ext uri="{FF2B5EF4-FFF2-40B4-BE49-F238E27FC236}">
                <a16:creationId xmlns:a16="http://schemas.microsoft.com/office/drawing/2014/main" id="{94B9EC74-71D2-4920-911C-69220A35872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93;p130">
            <a:extLst>
              <a:ext uri="{FF2B5EF4-FFF2-40B4-BE49-F238E27FC236}">
                <a16:creationId xmlns:a16="http://schemas.microsoft.com/office/drawing/2014/main" id="{D9F54C44-9D04-4A17-8CC9-861A7D0E435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94;p130">
            <a:extLst>
              <a:ext uri="{FF2B5EF4-FFF2-40B4-BE49-F238E27FC236}">
                <a16:creationId xmlns:a16="http://schemas.microsoft.com/office/drawing/2014/main" id="{1C301A27-4672-4FA1-A706-2936919A220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95;p130">
            <a:extLst>
              <a:ext uri="{FF2B5EF4-FFF2-40B4-BE49-F238E27FC236}">
                <a16:creationId xmlns:a16="http://schemas.microsoft.com/office/drawing/2014/main" id="{887E5B89-00F4-4ED6-B66F-D73C267FAED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89DE9CF-0827-BD38-A75F-89646A98F36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id="{7B69F9DC-B35F-4A35-021A-21DD8D8D7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3684" y="3696927"/>
            <a:ext cx="3132138" cy="669600"/>
          </a:xfrm>
        </p:spPr>
        <p:txBody>
          <a:bodyPr/>
          <a:lstStyle/>
          <a:p>
            <a:pPr algn="ctr" rtl="1"/>
            <a:r>
              <a:rPr lang="ar-MA" sz="5400" b="1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تُـرَحِّـبُ</a:t>
            </a:r>
            <a:endParaRPr lang="fr-FR" sz="5400" b="1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1121C967-AC31-0172-C7A0-60871BCCAA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8" name="Espace réservé pour une image  29" descr="Une image contenant dessin, illustration,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id="{B976D068-DE12-1A22-5493-7BB7D028B5B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403" t="8988" r="15162" b="7484"/>
          <a:stretch>
            <a:fillRect/>
          </a:stretch>
        </p:blipFill>
        <p:spPr>
          <a:xfrm>
            <a:off x="1402693" y="2491976"/>
            <a:ext cx="2764531" cy="251031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r>
              <a:rPr lang="ar-SA" dirty="0"/>
              <a:t> 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r>
              <a:rPr lang="ar-SA" dirty="0"/>
              <a:t>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r>
              <a:rPr lang="fr-FR" dirty="0"/>
              <a:t>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r>
              <a:rPr lang="ar-SA" dirty="0"/>
              <a:t> 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ما هذا؟ يمكن للمتعلمين استعمال اللغة الأم للتعبير عن الكلمة.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8B257928-C01B-4CE1-8923-C9086BE0278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7;p130">
            <a:extLst>
              <a:ext uri="{FF2B5EF4-FFF2-40B4-BE49-F238E27FC236}">
                <a16:creationId xmlns:a16="http://schemas.microsoft.com/office/drawing/2014/main" id="{64AF17BF-F0D8-40B7-A101-67DBA14564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8;p130">
            <a:extLst>
              <a:ext uri="{FF2B5EF4-FFF2-40B4-BE49-F238E27FC236}">
                <a16:creationId xmlns:a16="http://schemas.microsoft.com/office/drawing/2014/main" id="{7BE38BAE-7722-4417-ABE3-0B7F110E159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9;p130">
            <a:extLst>
              <a:ext uri="{FF2B5EF4-FFF2-40B4-BE49-F238E27FC236}">
                <a16:creationId xmlns:a16="http://schemas.microsoft.com/office/drawing/2014/main" id="{049C148C-1B36-48D7-8C1A-05FBB61C697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0;p130">
            <a:extLst>
              <a:ext uri="{FF2B5EF4-FFF2-40B4-BE49-F238E27FC236}">
                <a16:creationId xmlns:a16="http://schemas.microsoft.com/office/drawing/2014/main" id="{229D0C40-4BA6-4D7F-AB4E-E9CBA17D302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1;p130">
            <a:extLst>
              <a:ext uri="{FF2B5EF4-FFF2-40B4-BE49-F238E27FC236}">
                <a16:creationId xmlns:a16="http://schemas.microsoft.com/office/drawing/2014/main" id="{BA72AC52-0D09-4C7B-9447-64C6D4BFAB5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92;p130">
            <a:extLst>
              <a:ext uri="{FF2B5EF4-FFF2-40B4-BE49-F238E27FC236}">
                <a16:creationId xmlns:a16="http://schemas.microsoft.com/office/drawing/2014/main" id="{88379C33-D9EC-438E-B2A4-9847C78ACDD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93;p130">
            <a:extLst>
              <a:ext uri="{FF2B5EF4-FFF2-40B4-BE49-F238E27FC236}">
                <a16:creationId xmlns:a16="http://schemas.microsoft.com/office/drawing/2014/main" id="{BF973C52-6F42-47DE-94EE-CE9300F7572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94;p130">
            <a:extLst>
              <a:ext uri="{FF2B5EF4-FFF2-40B4-BE49-F238E27FC236}">
                <a16:creationId xmlns:a16="http://schemas.microsoft.com/office/drawing/2014/main" id="{C6D4D36F-FE3E-438F-A378-54FC34AA43C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95;p130">
            <a:extLst>
              <a:ext uri="{FF2B5EF4-FFF2-40B4-BE49-F238E27FC236}">
                <a16:creationId xmlns:a16="http://schemas.microsoft.com/office/drawing/2014/main" id="{678ABB87-019C-4BB2-A24F-3E4AD1CEB7F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77095C4-B49C-60BD-2710-0C0A9FBB171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5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1F1E0D99-42F7-632F-E4C1-81E998594B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14F02D-8B5E-E89F-BEC2-A1D4F33B6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2167" t="22118" r="12167" b="26223"/>
          <a:stretch/>
        </p:blipFill>
        <p:spPr>
          <a:xfrm>
            <a:off x="1377186" y="2563906"/>
            <a:ext cx="2794417" cy="228151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9308947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34"/>
          <p:cNvSpPr txBox="1">
            <a:spLocks noGrp="1"/>
          </p:cNvSpPr>
          <p:nvPr>
            <p:ph type="title"/>
          </p:nvPr>
        </p:nvSpPr>
        <p:spPr>
          <a:xfrm>
            <a:off x="6341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هذا تلفازٌ. تلفازٌ. ردِّدوا : تِلْفازٌ.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15" name="Google Shape;86;p130">
            <a:extLst>
              <a:ext uri="{FF2B5EF4-FFF2-40B4-BE49-F238E27FC236}">
                <a16:creationId xmlns:a16="http://schemas.microsoft.com/office/drawing/2014/main" id="{121B395D-0F93-4246-A854-951AB223903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7;p130">
            <a:extLst>
              <a:ext uri="{FF2B5EF4-FFF2-40B4-BE49-F238E27FC236}">
                <a16:creationId xmlns:a16="http://schemas.microsoft.com/office/drawing/2014/main" id="{992F980E-3BD0-43BF-A424-1F4E7457099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8;p130">
            <a:extLst>
              <a:ext uri="{FF2B5EF4-FFF2-40B4-BE49-F238E27FC236}">
                <a16:creationId xmlns:a16="http://schemas.microsoft.com/office/drawing/2014/main" id="{7EE40568-6E7B-4A4D-9284-7C3B3C8A12F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9;p130">
            <a:extLst>
              <a:ext uri="{FF2B5EF4-FFF2-40B4-BE49-F238E27FC236}">
                <a16:creationId xmlns:a16="http://schemas.microsoft.com/office/drawing/2014/main" id="{D7044E6E-E2D1-43FE-A4B3-16F7C9AA249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90;p130">
            <a:extLst>
              <a:ext uri="{FF2B5EF4-FFF2-40B4-BE49-F238E27FC236}">
                <a16:creationId xmlns:a16="http://schemas.microsoft.com/office/drawing/2014/main" id="{083B1D6C-704F-4058-929F-21518645757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91;p130">
            <a:extLst>
              <a:ext uri="{FF2B5EF4-FFF2-40B4-BE49-F238E27FC236}">
                <a16:creationId xmlns:a16="http://schemas.microsoft.com/office/drawing/2014/main" id="{78CCAB54-86C7-4D61-A2AA-FCFBEC5B17F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92;p130">
            <a:extLst>
              <a:ext uri="{FF2B5EF4-FFF2-40B4-BE49-F238E27FC236}">
                <a16:creationId xmlns:a16="http://schemas.microsoft.com/office/drawing/2014/main" id="{2A09A647-6E8A-4BA2-93E2-A934C014496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93;p130">
            <a:extLst>
              <a:ext uri="{FF2B5EF4-FFF2-40B4-BE49-F238E27FC236}">
                <a16:creationId xmlns:a16="http://schemas.microsoft.com/office/drawing/2014/main" id="{BF7D5FE1-484B-4CA8-8D00-AA638E7CD5D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94;p130">
            <a:extLst>
              <a:ext uri="{FF2B5EF4-FFF2-40B4-BE49-F238E27FC236}">
                <a16:creationId xmlns:a16="http://schemas.microsoft.com/office/drawing/2014/main" id="{FD303850-08AF-438F-AAF7-BEFF9F907FC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Google Shape;95;p130">
            <a:extLst>
              <a:ext uri="{FF2B5EF4-FFF2-40B4-BE49-F238E27FC236}">
                <a16:creationId xmlns:a16="http://schemas.microsoft.com/office/drawing/2014/main" id="{7205D23B-F39E-4BB1-9758-21E6B535CC3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E3140B-8BF4-A00F-0BA2-0B04A5CF8CB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id="{C212A3CA-2F8A-FDD9-527D-C5A8B9919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3784806"/>
            <a:ext cx="3132138" cy="669600"/>
          </a:xfrm>
        </p:spPr>
        <p:txBody>
          <a:bodyPr/>
          <a:lstStyle/>
          <a:p>
            <a:r>
              <a:rPr lang="ar-MA" sz="5400" dirty="0">
                <a:solidFill>
                  <a:srgbClr val="434E7B"/>
                </a:solidFill>
                <a:sym typeface="Arial"/>
              </a:rPr>
              <a:t>تِـلْـفاز</a:t>
            </a:r>
            <a:endParaRPr lang="fr-FR" sz="5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56772F-8B4B-07B5-4E08-348355666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25000"/>
                    </a14:imgEffect>
                    <a14:imgEffect>
                      <a14:brightnessContrast bright="-20000" contras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8557" y="3812222"/>
            <a:ext cx="287114" cy="215336"/>
          </a:xfrm>
          <a:prstGeom prst="rect">
            <a:avLst/>
          </a:prstGeom>
        </p:spPr>
      </p:pic>
      <p:pic>
        <p:nvPicPr>
          <p:cNvPr id="5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D36F9F4D-5436-B63E-21F1-7B33379EDE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626C9E-1C65-68E5-BC8B-DC9DDC9AE96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2167" t="22118" r="12167" b="26223"/>
          <a:stretch/>
        </p:blipFill>
        <p:spPr>
          <a:xfrm>
            <a:off x="1377186" y="2563906"/>
            <a:ext cx="2794417" cy="228151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94339671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6">
          <a:extLst>
            <a:ext uri="{FF2B5EF4-FFF2-40B4-BE49-F238E27FC236}">
              <a16:creationId xmlns:a16="http://schemas.microsoft.com/office/drawing/2014/main" id="{D5849334-7BDA-CFC0-61F9-1C60B6697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907A8D4E-FB5B-D277-28AF-F5CF01242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95" r="-4695"/>
          <a:stretch>
            <a:fillRect/>
          </a:stretch>
        </p:blipFill>
        <p:spPr>
          <a:xfrm>
            <a:off x="4785497" y="2145326"/>
            <a:ext cx="3470715" cy="3470715"/>
          </a:xfrm>
          <a:prstGeom prst="rect">
            <a:avLst/>
          </a:prstGeom>
        </p:spPr>
      </p:pic>
      <p:sp>
        <p:nvSpPr>
          <p:cNvPr id="1618" name="Google Shape;1618;p29">
            <a:extLst>
              <a:ext uri="{FF2B5EF4-FFF2-40B4-BE49-F238E27FC236}">
                <a16:creationId xmlns:a16="http://schemas.microsoft.com/office/drawing/2014/main" id="{74348A11-03C9-869D-C0CF-BE1E1ABC9B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9517" y="719856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في منزلِنا مائدة وتلفاز.  رَدِّدوا.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26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EAACD21-5BE8-4924-144D-97C4D98EC53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4"/>
          <a:srcRect/>
          <a:stretch/>
        </p:blipFill>
        <p:spPr/>
      </p:pic>
      <p:pic>
        <p:nvPicPr>
          <p:cNvPr id="14" name="Google Shape;86;p130">
            <a:extLst>
              <a:ext uri="{FF2B5EF4-FFF2-40B4-BE49-F238E27FC236}">
                <a16:creationId xmlns:a16="http://schemas.microsoft.com/office/drawing/2014/main" id="{71634F4B-0F3E-E40F-CF91-DE7AEBD3B02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7;p130">
            <a:extLst>
              <a:ext uri="{FF2B5EF4-FFF2-40B4-BE49-F238E27FC236}">
                <a16:creationId xmlns:a16="http://schemas.microsoft.com/office/drawing/2014/main" id="{095FB552-451C-C031-4E58-E049CB45CD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8;p130">
            <a:extLst>
              <a:ext uri="{FF2B5EF4-FFF2-40B4-BE49-F238E27FC236}">
                <a16:creationId xmlns:a16="http://schemas.microsoft.com/office/drawing/2014/main" id="{2E05B5BB-88CF-9831-981B-5920C8A4794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9;p130">
            <a:extLst>
              <a:ext uri="{FF2B5EF4-FFF2-40B4-BE49-F238E27FC236}">
                <a16:creationId xmlns:a16="http://schemas.microsoft.com/office/drawing/2014/main" id="{D06C189F-8B09-A0FB-CFDB-C9A6F145020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90;p130">
            <a:extLst>
              <a:ext uri="{FF2B5EF4-FFF2-40B4-BE49-F238E27FC236}">
                <a16:creationId xmlns:a16="http://schemas.microsoft.com/office/drawing/2014/main" id="{93A14454-CCF7-FD0D-63EC-BE86906ACE62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91;p130">
            <a:extLst>
              <a:ext uri="{FF2B5EF4-FFF2-40B4-BE49-F238E27FC236}">
                <a16:creationId xmlns:a16="http://schemas.microsoft.com/office/drawing/2014/main" id="{B0201560-9B09-D339-3F8D-90CACCAD237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92;p130">
            <a:extLst>
              <a:ext uri="{FF2B5EF4-FFF2-40B4-BE49-F238E27FC236}">
                <a16:creationId xmlns:a16="http://schemas.microsoft.com/office/drawing/2014/main" id="{F9D98474-ADB4-2A54-700A-BB90B63E477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93;p130">
            <a:extLst>
              <a:ext uri="{FF2B5EF4-FFF2-40B4-BE49-F238E27FC236}">
                <a16:creationId xmlns:a16="http://schemas.microsoft.com/office/drawing/2014/main" id="{583FD28F-FB96-5769-A5CF-CE0F7CA9E7F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94;p130">
            <a:extLst>
              <a:ext uri="{FF2B5EF4-FFF2-40B4-BE49-F238E27FC236}">
                <a16:creationId xmlns:a16="http://schemas.microsoft.com/office/drawing/2014/main" id="{34545C40-BD4D-876F-0FBD-A0FA54975EB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95;p130">
            <a:extLst>
              <a:ext uri="{FF2B5EF4-FFF2-40B4-BE49-F238E27FC236}">
                <a16:creationId xmlns:a16="http://schemas.microsoft.com/office/drawing/2014/main" id="{6C721E73-F426-8EDC-14EA-C32EEC47E67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meubles, table, Table de cuisine et de salle à manger, table de salle à manger&#10;&#10;Le contenu généré par l’IA peut être incorrect.">
            <a:extLst>
              <a:ext uri="{FF2B5EF4-FFF2-40B4-BE49-F238E27FC236}">
                <a16:creationId xmlns:a16="http://schemas.microsoft.com/office/drawing/2014/main" id="{B6113F36-8501-73B3-9F4E-004E3B591D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0518" y="2612481"/>
            <a:ext cx="2800671" cy="218436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0D3E429B-7C5C-942A-C45C-4CF78DE75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D356C7-7068-A010-8B1E-FB290D684D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2167" t="22118" r="12167" b="26223"/>
          <a:stretch/>
        </p:blipFill>
        <p:spPr>
          <a:xfrm>
            <a:off x="1377186" y="2563906"/>
            <a:ext cx="2794417" cy="2281517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14670939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8">
          <a:extLst>
            <a:ext uri="{FF2B5EF4-FFF2-40B4-BE49-F238E27FC236}">
              <a16:creationId xmlns:a16="http://schemas.microsoft.com/office/drawing/2014/main" id="{8A32AF92-3500-46B8-AA71-A2D0BD38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B3124AA-4F7E-9B2D-D581-ECFF36DE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10" y="756000"/>
            <a:ext cx="6840000" cy="612000"/>
          </a:xfrm>
        </p:spPr>
        <p:txBody>
          <a:bodyPr>
            <a:noAutofit/>
          </a:bodyPr>
          <a:lstStyle/>
          <a:p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sym typeface="Dosis Medium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Dosis Medium"/>
              </a:rPr>
              <a:t> ماذا تفعل الأسرة؟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sym typeface="Dosis Medium"/>
              </a:rPr>
              <a:t>يمكن للمتعلمين استعمال اللغة الأم للتعبير عن الكلمة. </a:t>
            </a:r>
            <a:br>
              <a:rPr lang="ar-MA" sz="2400" b="1" i="1" dirty="0">
                <a:solidFill>
                  <a:schemeClr val="bg1">
                    <a:lumMod val="50000"/>
                  </a:schemeClr>
                </a:solidFill>
                <a:sym typeface="Dosis Medium"/>
              </a:rPr>
            </a:br>
            <a:endParaRPr lang="fr-FR" sz="2400" b="1" i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0F438A30-22FF-DBD0-ECA8-48D7783BF09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7;p130">
            <a:extLst>
              <a:ext uri="{FF2B5EF4-FFF2-40B4-BE49-F238E27FC236}">
                <a16:creationId xmlns:a16="http://schemas.microsoft.com/office/drawing/2014/main" id="{8804607F-36EE-BC61-10FD-A31A866E63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8;p130">
            <a:extLst>
              <a:ext uri="{FF2B5EF4-FFF2-40B4-BE49-F238E27FC236}">
                <a16:creationId xmlns:a16="http://schemas.microsoft.com/office/drawing/2014/main" id="{3AB2F0C2-6414-A8DE-04F7-207A9FE0D44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9;p130">
            <a:extLst>
              <a:ext uri="{FF2B5EF4-FFF2-40B4-BE49-F238E27FC236}">
                <a16:creationId xmlns:a16="http://schemas.microsoft.com/office/drawing/2014/main" id="{0EEA4C9A-107B-3D60-405A-D3CF7555C32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0;p130">
            <a:extLst>
              <a:ext uri="{FF2B5EF4-FFF2-40B4-BE49-F238E27FC236}">
                <a16:creationId xmlns:a16="http://schemas.microsoft.com/office/drawing/2014/main" id="{CE556CFE-49FA-0100-9463-A7B5E2A5286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1;p130">
            <a:extLst>
              <a:ext uri="{FF2B5EF4-FFF2-40B4-BE49-F238E27FC236}">
                <a16:creationId xmlns:a16="http://schemas.microsoft.com/office/drawing/2014/main" id="{3A77317E-14FB-F0AA-3AF7-B6D93A4AF43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92;p130">
            <a:extLst>
              <a:ext uri="{FF2B5EF4-FFF2-40B4-BE49-F238E27FC236}">
                <a16:creationId xmlns:a16="http://schemas.microsoft.com/office/drawing/2014/main" id="{538E251D-63DE-636E-2F20-49A723AED20F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93;p130">
            <a:extLst>
              <a:ext uri="{FF2B5EF4-FFF2-40B4-BE49-F238E27FC236}">
                <a16:creationId xmlns:a16="http://schemas.microsoft.com/office/drawing/2014/main" id="{38F15648-4953-88CD-F2FB-AE11BCB4A79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94;p130">
            <a:extLst>
              <a:ext uri="{FF2B5EF4-FFF2-40B4-BE49-F238E27FC236}">
                <a16:creationId xmlns:a16="http://schemas.microsoft.com/office/drawing/2014/main" id="{4CB1A273-E8B4-FD9D-7AB7-ECD8F338FD0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95;p130">
            <a:extLst>
              <a:ext uri="{FF2B5EF4-FFF2-40B4-BE49-F238E27FC236}">
                <a16:creationId xmlns:a16="http://schemas.microsoft.com/office/drawing/2014/main" id="{8C05E245-5383-EDA6-C0EA-BA87D157CAC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2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A3750E-B137-F983-5EB3-0C36841D9A0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1EEE2AF8-5CAC-0DAB-A4A8-B0CB11E22E2B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455331" y="2753033"/>
            <a:ext cx="1910615" cy="2109542"/>
          </a:xfrm>
        </p:spPr>
        <p:txBody>
          <a:bodyPr/>
          <a:lstStyle/>
          <a:p>
            <a:endParaRPr lang="fr-MA"/>
          </a:p>
        </p:txBody>
      </p:sp>
      <p:pic>
        <p:nvPicPr>
          <p:cNvPr id="4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46E10336-3F69-3345-81F2-EC1637FBAA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ECFC2CA-4664-B919-1DFD-A2D161A6EC2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044" t="9568" r="6787" b="28603"/>
          <a:stretch/>
        </p:blipFill>
        <p:spPr>
          <a:xfrm>
            <a:off x="1392179" y="2653162"/>
            <a:ext cx="2753060" cy="230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7751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>
          <a:extLst>
            <a:ext uri="{FF2B5EF4-FFF2-40B4-BE49-F238E27FC236}">
              <a16:creationId xmlns:a16="http://schemas.microsoft.com/office/drawing/2014/main" id="{577D7EFF-32CC-BE45-003E-0476816B5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25">
            <a:extLst>
              <a:ext uri="{FF2B5EF4-FFF2-40B4-BE49-F238E27FC236}">
                <a16:creationId xmlns:a16="http://schemas.microsoft.com/office/drawing/2014/main" id="{68A7D97F-5B9B-FFA5-CB48-8A3F1972DB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الأسرة تحتفِلُ. تَحْتَفِلُ. رَدِّدوا : تَحْتَفِلُ. 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sp>
        <p:nvSpPr>
          <p:cNvPr id="4" name="Google Shape;1483;p20">
            <a:extLst>
              <a:ext uri="{FF2B5EF4-FFF2-40B4-BE49-F238E27FC236}">
                <a16:creationId xmlns:a16="http://schemas.microsoft.com/office/drawing/2014/main" id="{88A21363-B1C5-3324-5CEC-F87D82CFC4CD}"/>
              </a:ext>
            </a:extLst>
          </p:cNvPr>
          <p:cNvSpPr/>
          <p:nvPr/>
        </p:nvSpPr>
        <p:spPr>
          <a:xfrm>
            <a:off x="3941135" y="1062000"/>
            <a:ext cx="5441773" cy="1530219"/>
          </a:xfrm>
          <a:prstGeom prst="roundRect">
            <a:avLst>
              <a:gd name="adj" fmla="val 16667"/>
            </a:avLst>
          </a:pr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ar-MA" sz="4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0" name="Google Shape;86;p130">
            <a:extLst>
              <a:ext uri="{FF2B5EF4-FFF2-40B4-BE49-F238E27FC236}">
                <a16:creationId xmlns:a16="http://schemas.microsoft.com/office/drawing/2014/main" id="{58CE6787-28CA-2FF2-8B0F-D59B1993DB4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87;p130">
            <a:extLst>
              <a:ext uri="{FF2B5EF4-FFF2-40B4-BE49-F238E27FC236}">
                <a16:creationId xmlns:a16="http://schemas.microsoft.com/office/drawing/2014/main" id="{DC5E7928-ABD3-B477-E9C1-4D46476055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30">
            <a:extLst>
              <a:ext uri="{FF2B5EF4-FFF2-40B4-BE49-F238E27FC236}">
                <a16:creationId xmlns:a16="http://schemas.microsoft.com/office/drawing/2014/main" id="{9AD75A35-E87B-344D-ACA0-0D85A5AEE86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9;p130">
            <a:extLst>
              <a:ext uri="{FF2B5EF4-FFF2-40B4-BE49-F238E27FC236}">
                <a16:creationId xmlns:a16="http://schemas.microsoft.com/office/drawing/2014/main" id="{8B328CBF-1E46-3400-8532-BE279D1F967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90;p130">
            <a:extLst>
              <a:ext uri="{FF2B5EF4-FFF2-40B4-BE49-F238E27FC236}">
                <a16:creationId xmlns:a16="http://schemas.microsoft.com/office/drawing/2014/main" id="{4916FF4D-C4C6-3C13-80C7-236D4C2A4C1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91;p130">
            <a:extLst>
              <a:ext uri="{FF2B5EF4-FFF2-40B4-BE49-F238E27FC236}">
                <a16:creationId xmlns:a16="http://schemas.microsoft.com/office/drawing/2014/main" id="{A102B74D-3404-B7FB-E83F-C93812283F4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92;p130">
            <a:extLst>
              <a:ext uri="{FF2B5EF4-FFF2-40B4-BE49-F238E27FC236}">
                <a16:creationId xmlns:a16="http://schemas.microsoft.com/office/drawing/2014/main" id="{7CA4B2DD-1B7F-9128-F2DF-B730429CAA1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93;p130">
            <a:extLst>
              <a:ext uri="{FF2B5EF4-FFF2-40B4-BE49-F238E27FC236}">
                <a16:creationId xmlns:a16="http://schemas.microsoft.com/office/drawing/2014/main" id="{41B0FD09-0196-537A-CDC8-8F4F43C0182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94;p130">
            <a:extLst>
              <a:ext uri="{FF2B5EF4-FFF2-40B4-BE49-F238E27FC236}">
                <a16:creationId xmlns:a16="http://schemas.microsoft.com/office/drawing/2014/main" id="{D2098B39-0385-BA3A-5D6C-F4F674428E2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95;p130">
            <a:extLst>
              <a:ext uri="{FF2B5EF4-FFF2-40B4-BE49-F238E27FC236}">
                <a16:creationId xmlns:a16="http://schemas.microsoft.com/office/drawing/2014/main" id="{A356A1CB-C7CC-72C1-BECA-370E093E88F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327BBA1-F518-B002-C56E-1B67DB5893F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59725" y="719138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ce réservé du texte 23">
            <a:extLst>
              <a:ext uri="{FF2B5EF4-FFF2-40B4-BE49-F238E27FC236}">
                <a16:creationId xmlns:a16="http://schemas.microsoft.com/office/drawing/2014/main" id="{C5B6CF93-E0F7-F5A0-2CB4-2A8738D5E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5497" y="3429000"/>
            <a:ext cx="3132138" cy="669600"/>
          </a:xfrm>
        </p:spPr>
        <p:txBody>
          <a:bodyPr/>
          <a:lstStyle/>
          <a:p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تَـحْـتَـفِـلُ</a:t>
            </a:r>
            <a:endParaRPr lang="fr-FR" sz="5400" dirty="0"/>
          </a:p>
        </p:txBody>
      </p:sp>
      <p:pic>
        <p:nvPicPr>
          <p:cNvPr id="6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B26B3F57-881F-CCF7-182B-1EFC3AB501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9B979A-02BB-7929-372C-8C5C1346E7C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044" t="9568" r="6787" b="28603"/>
          <a:stretch/>
        </p:blipFill>
        <p:spPr>
          <a:xfrm>
            <a:off x="1392179" y="2653162"/>
            <a:ext cx="2753060" cy="230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9733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كيف هو الولد؟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sym typeface="Dosis Medium"/>
              </a:rPr>
              <a:t>يمكن للمتعلمين استعمال اللغة الأم للتعبير عن الكلمة.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5" name="Google Shape;86;p130">
            <a:extLst>
              <a:ext uri="{FF2B5EF4-FFF2-40B4-BE49-F238E27FC236}">
                <a16:creationId xmlns:a16="http://schemas.microsoft.com/office/drawing/2014/main" id="{98857740-B387-4F6F-B296-D4366006C0B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30">
            <a:extLst>
              <a:ext uri="{FF2B5EF4-FFF2-40B4-BE49-F238E27FC236}">
                <a16:creationId xmlns:a16="http://schemas.microsoft.com/office/drawing/2014/main" id="{7776BF6C-E1BA-4831-82F1-E8D156D146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8C436050-3B6A-42A3-884A-1BDFAB229AC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94433E29-5327-4F9E-8D0C-95940635749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0;p130">
            <a:extLst>
              <a:ext uri="{FF2B5EF4-FFF2-40B4-BE49-F238E27FC236}">
                <a16:creationId xmlns:a16="http://schemas.microsoft.com/office/drawing/2014/main" id="{33835638-9615-43AB-A100-8F519C127F2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1;p130">
            <a:extLst>
              <a:ext uri="{FF2B5EF4-FFF2-40B4-BE49-F238E27FC236}">
                <a16:creationId xmlns:a16="http://schemas.microsoft.com/office/drawing/2014/main" id="{46B20DA6-584E-43A8-BEE5-110DCB55F46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92;p130">
            <a:extLst>
              <a:ext uri="{FF2B5EF4-FFF2-40B4-BE49-F238E27FC236}">
                <a16:creationId xmlns:a16="http://schemas.microsoft.com/office/drawing/2014/main" id="{B03A8573-0535-4BFD-BC89-56F0DAB918D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93;p130">
            <a:extLst>
              <a:ext uri="{FF2B5EF4-FFF2-40B4-BE49-F238E27FC236}">
                <a16:creationId xmlns:a16="http://schemas.microsoft.com/office/drawing/2014/main" id="{C0EFB237-B397-46B3-8FDC-13381EAC7DD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94;p130">
            <a:extLst>
              <a:ext uri="{FF2B5EF4-FFF2-40B4-BE49-F238E27FC236}">
                <a16:creationId xmlns:a16="http://schemas.microsoft.com/office/drawing/2014/main" id="{43DFE3FD-B4D0-4C52-ADC4-9311E6B4FCC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95;p130">
            <a:extLst>
              <a:ext uri="{FF2B5EF4-FFF2-40B4-BE49-F238E27FC236}">
                <a16:creationId xmlns:a16="http://schemas.microsoft.com/office/drawing/2014/main" id="{E23E3F53-5732-4690-BAF7-36AE7F858D2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03A219-463F-27E6-9AA4-EB8FE080C62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3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DF4C9E0D-3E25-D838-BF29-EDE363DD42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3FC1E00-AEF7-D7A4-9188-2E66BD29AA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1875" t="7510" r="12339" b="26581"/>
          <a:stretch/>
        </p:blipFill>
        <p:spPr>
          <a:xfrm>
            <a:off x="1415073" y="2330823"/>
            <a:ext cx="2708691" cy="28000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الولدُ سعيدٌ ــــ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sym typeface="Arial"/>
              </a:rPr>
              <a:t>سَعيدٌ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  ــــ رَدِّدوا سعيدٌ.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0E7E1E-9CCE-481D-831C-E8F3BEB0D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9093" y="3701999"/>
            <a:ext cx="287114" cy="215336"/>
          </a:xfrm>
          <a:prstGeom prst="rect">
            <a:avLst/>
          </a:prstGeom>
        </p:spPr>
      </p:pic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8EB37AD6-6658-439C-A7F1-12DD4647939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7;p130">
            <a:extLst>
              <a:ext uri="{FF2B5EF4-FFF2-40B4-BE49-F238E27FC236}">
                <a16:creationId xmlns:a16="http://schemas.microsoft.com/office/drawing/2014/main" id="{EA26BC92-0F97-4570-B3F0-34B7B634FC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8;p130">
            <a:extLst>
              <a:ext uri="{FF2B5EF4-FFF2-40B4-BE49-F238E27FC236}">
                <a16:creationId xmlns:a16="http://schemas.microsoft.com/office/drawing/2014/main" id="{752EDE94-E41A-4DD1-BAC1-2A4E5B21993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9;p130">
            <a:extLst>
              <a:ext uri="{FF2B5EF4-FFF2-40B4-BE49-F238E27FC236}">
                <a16:creationId xmlns:a16="http://schemas.microsoft.com/office/drawing/2014/main" id="{E4DC187C-73BE-4D14-96D3-6A42FC1A5A3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0;p130">
            <a:extLst>
              <a:ext uri="{FF2B5EF4-FFF2-40B4-BE49-F238E27FC236}">
                <a16:creationId xmlns:a16="http://schemas.microsoft.com/office/drawing/2014/main" id="{10DDF5C9-5AEA-42E5-A494-F17FDEE284D4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1;p130">
            <a:extLst>
              <a:ext uri="{FF2B5EF4-FFF2-40B4-BE49-F238E27FC236}">
                <a16:creationId xmlns:a16="http://schemas.microsoft.com/office/drawing/2014/main" id="{67DB82B6-0359-4541-A316-F6CC8D04E1B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92;p130">
            <a:extLst>
              <a:ext uri="{FF2B5EF4-FFF2-40B4-BE49-F238E27FC236}">
                <a16:creationId xmlns:a16="http://schemas.microsoft.com/office/drawing/2014/main" id="{1A3D4DE9-3E8D-4DE4-B65E-2F01F377A4F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93;p130">
            <a:extLst>
              <a:ext uri="{FF2B5EF4-FFF2-40B4-BE49-F238E27FC236}">
                <a16:creationId xmlns:a16="http://schemas.microsoft.com/office/drawing/2014/main" id="{19650AC0-0A96-4910-BFC0-F883996FBF6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94;p130">
            <a:extLst>
              <a:ext uri="{FF2B5EF4-FFF2-40B4-BE49-F238E27FC236}">
                <a16:creationId xmlns:a16="http://schemas.microsoft.com/office/drawing/2014/main" id="{C5618AE5-872A-4A83-AE01-8B89C2F2057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95;p130">
            <a:extLst>
              <a:ext uri="{FF2B5EF4-FFF2-40B4-BE49-F238E27FC236}">
                <a16:creationId xmlns:a16="http://schemas.microsoft.com/office/drawing/2014/main" id="{E174A0C9-20F3-4711-B278-FA6E89FE192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A3EE0E5-3A27-521D-110C-022D19E82A4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10"/>
          <a:srcRect/>
          <a:stretch>
            <a:fillRect/>
          </a:stretch>
        </p:blipFill>
        <p:spPr>
          <a:xfrm>
            <a:off x="7959725" y="719138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texte 23">
            <a:extLst>
              <a:ext uri="{FF2B5EF4-FFF2-40B4-BE49-F238E27FC236}">
                <a16:creationId xmlns:a16="http://schemas.microsoft.com/office/drawing/2014/main" id="{2784D879-8CFD-53A0-16FF-7614ED5D3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6964" y="3695568"/>
            <a:ext cx="3132138" cy="669600"/>
          </a:xfrm>
        </p:spPr>
        <p:txBody>
          <a:bodyPr/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سَـعيـد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CEE02179-1BA8-C44D-61EF-5D2A7D4BDED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D79710-B04E-97C0-2CBC-76C34E1FED1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875" t="7510" r="12339" b="26581"/>
          <a:stretch/>
        </p:blipFill>
        <p:spPr>
          <a:xfrm>
            <a:off x="1415073" y="2330823"/>
            <a:ext cx="2708691" cy="28000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ماذا تفعل الأمُّ؟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sym typeface="Dosis Medium"/>
              </a:rPr>
              <a:t>يمكن للمتعلمين استعمال اللغة الأم للتعبير عن الكلمة.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C1F7BD46-02C7-4639-87DE-251F3CA78AA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7;p130">
            <a:extLst>
              <a:ext uri="{FF2B5EF4-FFF2-40B4-BE49-F238E27FC236}">
                <a16:creationId xmlns:a16="http://schemas.microsoft.com/office/drawing/2014/main" id="{F682B54F-2E60-41E8-8DEF-9D8951B187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8;p130">
            <a:extLst>
              <a:ext uri="{FF2B5EF4-FFF2-40B4-BE49-F238E27FC236}">
                <a16:creationId xmlns:a16="http://schemas.microsoft.com/office/drawing/2014/main" id="{D1D15309-4E61-4C6F-837F-119ACFCBBE1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9;p130">
            <a:extLst>
              <a:ext uri="{FF2B5EF4-FFF2-40B4-BE49-F238E27FC236}">
                <a16:creationId xmlns:a16="http://schemas.microsoft.com/office/drawing/2014/main" id="{CE6D6B66-530B-413B-AF08-B0E83BA58AA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0;p130">
            <a:extLst>
              <a:ext uri="{FF2B5EF4-FFF2-40B4-BE49-F238E27FC236}">
                <a16:creationId xmlns:a16="http://schemas.microsoft.com/office/drawing/2014/main" id="{0B115A36-E57A-4369-B08B-BDC576C22E3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1;p130">
            <a:extLst>
              <a:ext uri="{FF2B5EF4-FFF2-40B4-BE49-F238E27FC236}">
                <a16:creationId xmlns:a16="http://schemas.microsoft.com/office/drawing/2014/main" id="{2A51847D-08C3-422F-A502-D08273A91AF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92;p130">
            <a:extLst>
              <a:ext uri="{FF2B5EF4-FFF2-40B4-BE49-F238E27FC236}">
                <a16:creationId xmlns:a16="http://schemas.microsoft.com/office/drawing/2014/main" id="{7B9CF7AA-D53E-4B1E-A1F3-3A2557F5124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93;p130">
            <a:extLst>
              <a:ext uri="{FF2B5EF4-FFF2-40B4-BE49-F238E27FC236}">
                <a16:creationId xmlns:a16="http://schemas.microsoft.com/office/drawing/2014/main" id="{082D3A24-CC6B-4F81-B938-3CEAC3799CD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94;p130">
            <a:extLst>
              <a:ext uri="{FF2B5EF4-FFF2-40B4-BE49-F238E27FC236}">
                <a16:creationId xmlns:a16="http://schemas.microsoft.com/office/drawing/2014/main" id="{37145941-5E33-49A7-B062-98B3E28C36E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95;p130">
            <a:extLst>
              <a:ext uri="{FF2B5EF4-FFF2-40B4-BE49-F238E27FC236}">
                <a16:creationId xmlns:a16="http://schemas.microsoft.com/office/drawing/2014/main" id="{82EA5A80-0BC4-4807-B512-C7EBE612A49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BB721C-CC10-3478-8907-0EE49216DF1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5E494C84-11E8-7556-18FC-941A3DB479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C693BB-644A-FCD0-6D1D-639E75B83B1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821" t="9506" r="8171" b="27863"/>
          <a:stretch/>
        </p:blipFill>
        <p:spPr>
          <a:xfrm>
            <a:off x="1412339" y="2532872"/>
            <a:ext cx="2756129" cy="24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395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8">
          <a:extLst>
            <a:ext uri="{FF2B5EF4-FFF2-40B4-BE49-F238E27FC236}">
              <a16:creationId xmlns:a16="http://schemas.microsoft.com/office/drawing/2014/main" id="{B6E849D1-5920-FD45-E114-0EE86932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36">
            <a:extLst>
              <a:ext uri="{FF2B5EF4-FFF2-40B4-BE49-F238E27FC236}">
                <a16:creationId xmlns:a16="http://schemas.microsoft.com/office/drawing/2014/main" id="{3E113AF2-0317-0BDF-B93C-3DA4A66993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الأُمُّ تُحَضّرُ الطَّعامَ. تُحَضِّرُ. رَدِّدوا : تُحَضِّرُ.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11" name="Google Shape;86;p130">
            <a:extLst>
              <a:ext uri="{FF2B5EF4-FFF2-40B4-BE49-F238E27FC236}">
                <a16:creationId xmlns:a16="http://schemas.microsoft.com/office/drawing/2014/main" id="{3FA9DBAF-4132-A295-6EDB-62D76D60B37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7;p130">
            <a:extLst>
              <a:ext uri="{FF2B5EF4-FFF2-40B4-BE49-F238E27FC236}">
                <a16:creationId xmlns:a16="http://schemas.microsoft.com/office/drawing/2014/main" id="{F5564842-8580-19D6-C36B-81338DF30F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8;p130">
            <a:extLst>
              <a:ext uri="{FF2B5EF4-FFF2-40B4-BE49-F238E27FC236}">
                <a16:creationId xmlns:a16="http://schemas.microsoft.com/office/drawing/2014/main" id="{EF3C18DE-235D-445A-731A-57897E423EE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9;p130">
            <a:extLst>
              <a:ext uri="{FF2B5EF4-FFF2-40B4-BE49-F238E27FC236}">
                <a16:creationId xmlns:a16="http://schemas.microsoft.com/office/drawing/2014/main" id="{E63DFFCB-A02E-C385-DC85-12EB7EEBD16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0;p130">
            <a:extLst>
              <a:ext uri="{FF2B5EF4-FFF2-40B4-BE49-F238E27FC236}">
                <a16:creationId xmlns:a16="http://schemas.microsoft.com/office/drawing/2014/main" id="{51E6B6F0-BF2F-9744-18BB-2D485CA9058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1;p130">
            <a:extLst>
              <a:ext uri="{FF2B5EF4-FFF2-40B4-BE49-F238E27FC236}">
                <a16:creationId xmlns:a16="http://schemas.microsoft.com/office/drawing/2014/main" id="{47F53828-1880-6F49-0A09-D070D3D69CC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92;p130">
            <a:extLst>
              <a:ext uri="{FF2B5EF4-FFF2-40B4-BE49-F238E27FC236}">
                <a16:creationId xmlns:a16="http://schemas.microsoft.com/office/drawing/2014/main" id="{C7462352-4303-B70F-AEFF-8F825D5B909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93;p130">
            <a:extLst>
              <a:ext uri="{FF2B5EF4-FFF2-40B4-BE49-F238E27FC236}">
                <a16:creationId xmlns:a16="http://schemas.microsoft.com/office/drawing/2014/main" id="{E4ADC8A2-54D4-A812-F076-24177BA43FC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94;p130">
            <a:extLst>
              <a:ext uri="{FF2B5EF4-FFF2-40B4-BE49-F238E27FC236}">
                <a16:creationId xmlns:a16="http://schemas.microsoft.com/office/drawing/2014/main" id="{3C7F9363-B5E1-5100-2B7B-A575E56A75D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0" name="Google Shape;95;p130">
            <a:extLst>
              <a:ext uri="{FF2B5EF4-FFF2-40B4-BE49-F238E27FC236}">
                <a16:creationId xmlns:a16="http://schemas.microsoft.com/office/drawing/2014/main" id="{F41B381A-3338-3600-046B-E953EC4E0B3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E41E8D3-A443-9786-322A-2526D63EB84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id="{75183233-AD2C-B2FC-B108-A127EEAF7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90" y="3547467"/>
            <a:ext cx="3132138" cy="669600"/>
          </a:xfrm>
        </p:spPr>
        <p:txBody>
          <a:bodyPr/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تُـحَـضِّـرُ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DD89C240-7978-783F-74AD-59C913CA7A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9B71C4-84E3-6802-B368-C71E226902F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821" t="9506" r="8171" b="27863"/>
          <a:stretch/>
        </p:blipFill>
        <p:spPr>
          <a:xfrm>
            <a:off x="1412339" y="2532872"/>
            <a:ext cx="2756129" cy="24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2224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2">
          <a:extLst>
            <a:ext uri="{FF2B5EF4-FFF2-40B4-BE49-F238E27FC236}">
              <a16:creationId xmlns:a16="http://schemas.microsoft.com/office/drawing/2014/main" id="{7E751E96-06D0-6ADE-1476-E29A6F8DF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39">
            <a:extLst>
              <a:ext uri="{FF2B5EF4-FFF2-40B4-BE49-F238E27FC236}">
                <a16:creationId xmlns:a16="http://schemas.microsoft.com/office/drawing/2014/main" id="{364A81BC-E0D7-3A3B-F8F6-BD5CB8B5F4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تحتفلُ الأسرةُ بعيدِ الميلادِ. رددوا. الولدُ سعيدٌ بالاِحتفالِ. رددوا.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20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1809038-18F2-ADF7-9533-005DC9B72D1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/>
          <a:srcRect/>
          <a:stretch/>
        </p:blipFill>
        <p:spPr/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E2E1450A-2F0E-499C-B24E-F0DE4D1D71E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7;p130">
            <a:extLst>
              <a:ext uri="{FF2B5EF4-FFF2-40B4-BE49-F238E27FC236}">
                <a16:creationId xmlns:a16="http://schemas.microsoft.com/office/drawing/2014/main" id="{D78DD327-6257-444C-AF77-B5BC3F53CA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8;p130">
            <a:extLst>
              <a:ext uri="{FF2B5EF4-FFF2-40B4-BE49-F238E27FC236}">
                <a16:creationId xmlns:a16="http://schemas.microsoft.com/office/drawing/2014/main" id="{693C84D5-195A-4B3E-83E4-D49DA3380B4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9;p130">
            <a:extLst>
              <a:ext uri="{FF2B5EF4-FFF2-40B4-BE49-F238E27FC236}">
                <a16:creationId xmlns:a16="http://schemas.microsoft.com/office/drawing/2014/main" id="{8EA7FE51-167F-4032-A8FE-FCB05AE15B1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0;p130">
            <a:extLst>
              <a:ext uri="{FF2B5EF4-FFF2-40B4-BE49-F238E27FC236}">
                <a16:creationId xmlns:a16="http://schemas.microsoft.com/office/drawing/2014/main" id="{C6151B8E-3B13-466D-9B57-C0831FCDE9F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1;p130">
            <a:extLst>
              <a:ext uri="{FF2B5EF4-FFF2-40B4-BE49-F238E27FC236}">
                <a16:creationId xmlns:a16="http://schemas.microsoft.com/office/drawing/2014/main" id="{20E1E44D-820A-475D-889A-6D3F1137237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92;p130">
            <a:extLst>
              <a:ext uri="{FF2B5EF4-FFF2-40B4-BE49-F238E27FC236}">
                <a16:creationId xmlns:a16="http://schemas.microsoft.com/office/drawing/2014/main" id="{EF62D0FE-9B64-4255-9D76-16309D75C94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93;p130">
            <a:extLst>
              <a:ext uri="{FF2B5EF4-FFF2-40B4-BE49-F238E27FC236}">
                <a16:creationId xmlns:a16="http://schemas.microsoft.com/office/drawing/2014/main" id="{C39FD68F-BC46-4BD3-AF33-24FA236C2D3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94;p130">
            <a:extLst>
              <a:ext uri="{FF2B5EF4-FFF2-40B4-BE49-F238E27FC236}">
                <a16:creationId xmlns:a16="http://schemas.microsoft.com/office/drawing/2014/main" id="{D3409AB6-1ED3-4554-B136-692E6D0ACA4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95;p130">
            <a:extLst>
              <a:ext uri="{FF2B5EF4-FFF2-40B4-BE49-F238E27FC236}">
                <a16:creationId xmlns:a16="http://schemas.microsoft.com/office/drawing/2014/main" id="{D0D1A0AB-FDDF-4274-8A4A-E0560F376BF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31A1C6FA-3476-81B4-FC60-BBEC2519E6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4823770" y="2145326"/>
            <a:ext cx="3470715" cy="34707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D92C12-0B2B-8942-B53C-17B9CD3CDE5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044" t="9568" r="6787" b="28603"/>
          <a:stretch/>
        </p:blipFill>
        <p:spPr>
          <a:xfrm>
            <a:off x="5166347" y="2653162"/>
            <a:ext cx="2753060" cy="2309283"/>
          </a:xfrm>
          <a:prstGeom prst="rect">
            <a:avLst/>
          </a:prstGeom>
        </p:spPr>
      </p:pic>
      <p:pic>
        <p:nvPicPr>
          <p:cNvPr id="9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8A3AF147-3E58-45FF-C09B-3609916E7D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49602" y="2145326"/>
            <a:ext cx="3470715" cy="347071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C576B34-C8DD-D6CA-A975-76EC28C097A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1875" t="7510" r="12339" b="26581"/>
          <a:stretch/>
        </p:blipFill>
        <p:spPr>
          <a:xfrm>
            <a:off x="1415073" y="2330823"/>
            <a:ext cx="2708691" cy="28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9748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C6AB3A6-4324-879D-762D-ED11A15A5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تنظيم حصص الأسبوع </a:t>
            </a:r>
            <a:endParaRPr lang="fr-MA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7057F05-09E5-0CA7-80C1-038E5D828E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استماع وتحدث 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قراءة : قراءة حرف التاء مع التنوين 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رسم الحرف مع التنوين-  نقل 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21A78DF-BB8B-8628-166B-8486389CA1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87D4FADC-C026-6FF1-0EAC-09FF563294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استماع وتحدث 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قراءة : دمج 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إملاء .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E301AF2-8E5D-508D-968A-E1A7C6822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استماع وتحدث.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قراءة : قراءة حرف العين مع التنوين 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خط : رسم الحرف مع التنوين .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2B270136-9310-5788-4838-519F6A8A37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bg2"/>
          </a:solidFill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استماع وتحدث .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قراءة :</a:t>
            </a:r>
            <a:r>
              <a:rPr lang="fr-FR" sz="1400" b="1" dirty="0">
                <a:cs typeface="Microsoft Uighur" panose="02000000000000000000" pitchFamily="2" charset="-78"/>
              </a:rPr>
              <a:t> </a:t>
            </a:r>
            <a:r>
              <a:rPr lang="ar-MA" sz="1400" b="1" dirty="0">
                <a:cs typeface="Microsoft Uighur" panose="02000000000000000000" pitchFamily="2" charset="-78"/>
              </a:rPr>
              <a:t>أراجع ما تعلمته 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إنتاج كتابي .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1A81F6D-AF35-2B46-8499-36D45F14F7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استماع وتحدث 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قراءة : قراءة حرف التاء مع الحركات القصيرة والطويلة 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sz="1400" b="1" dirty="0">
                <a:cs typeface="Microsoft Uighur" panose="02000000000000000000" pitchFamily="2" charset="-78"/>
              </a:rPr>
              <a:t>خط : رسم الحرف الحركات القصيرة والطويلة .</a:t>
            </a:r>
          </a:p>
        </p:txBody>
      </p:sp>
      <p:pic>
        <p:nvPicPr>
          <p:cNvPr id="9" name="Image 8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749F5F81-0254-FBA3-B2DB-4FF34AEBE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1937764"/>
            <a:ext cx="3831420" cy="1362012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45109BC6-018A-B424-F395-F6269EB00915}"/>
              </a:ext>
            </a:extLst>
          </p:cNvPr>
          <p:cNvSpPr txBox="1">
            <a:spLocks/>
          </p:cNvSpPr>
          <p:nvPr/>
        </p:nvSpPr>
        <p:spPr>
          <a:xfrm>
            <a:off x="4864353" y="2406941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معجم.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استماع وتحدث.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: تعرف حرف العين مع الحركات القصيرة والطويلة.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خط : رسم الحرف مع الحركات القصيرة والطويلة.</a:t>
            </a: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08732C77-92C9-E455-CA80-CAA836D9576B}"/>
              </a:ext>
            </a:extLst>
          </p:cNvPr>
          <p:cNvSpPr/>
          <p:nvPr/>
        </p:nvSpPr>
        <p:spPr>
          <a:xfrm>
            <a:off x="7024611" y="193776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Dosis ExtraBold" pitchFamily="2" charset="0"/>
              </a:rPr>
              <a:t> 1 - </a:t>
            </a:r>
            <a:endParaRPr lang="ar-MA" sz="1600" b="1" dirty="0">
              <a:solidFill>
                <a:srgbClr val="474F71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44844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CE25656E-9068-A8A4-D33F-C03FFD6CA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34E5DB08-202E-08E4-EA87-11971E3342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3911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الآن سوف نراجع الكلمات التي تعرفنا عليها. أنا أشير وأنت تقول.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B10EC77-A4DA-45F6-75E3-86BEE6AE53A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/>
          <a:srcRect/>
          <a:stretch/>
        </p:blipFill>
        <p:spPr/>
      </p:pic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48BCAEAD-B513-1D1E-86B1-5350D11AF28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7;p130">
            <a:extLst>
              <a:ext uri="{FF2B5EF4-FFF2-40B4-BE49-F238E27FC236}">
                <a16:creationId xmlns:a16="http://schemas.microsoft.com/office/drawing/2014/main" id="{9AD24E22-11B9-CAA8-C39E-B1B1CDC7F3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30">
            <a:extLst>
              <a:ext uri="{FF2B5EF4-FFF2-40B4-BE49-F238E27FC236}">
                <a16:creationId xmlns:a16="http://schemas.microsoft.com/office/drawing/2014/main" id="{68E61211-D374-9FFE-2B7A-9859F1DD9D6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9;p130">
            <a:extLst>
              <a:ext uri="{FF2B5EF4-FFF2-40B4-BE49-F238E27FC236}">
                <a16:creationId xmlns:a16="http://schemas.microsoft.com/office/drawing/2014/main" id="{0C4C15EF-DB91-D045-63CA-A43B14E24BF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0;p130">
            <a:extLst>
              <a:ext uri="{FF2B5EF4-FFF2-40B4-BE49-F238E27FC236}">
                <a16:creationId xmlns:a16="http://schemas.microsoft.com/office/drawing/2014/main" id="{94F323F1-1662-47E9-609C-BD169D0FAC4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1;p130">
            <a:extLst>
              <a:ext uri="{FF2B5EF4-FFF2-40B4-BE49-F238E27FC236}">
                <a16:creationId xmlns:a16="http://schemas.microsoft.com/office/drawing/2014/main" id="{4BCADB33-AC4B-F807-0021-88EA4C03FE1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92;p130">
            <a:extLst>
              <a:ext uri="{FF2B5EF4-FFF2-40B4-BE49-F238E27FC236}">
                <a16:creationId xmlns:a16="http://schemas.microsoft.com/office/drawing/2014/main" id="{DE5E6FFD-FADF-C6DF-DA2E-F42104F3C63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93;p130">
            <a:extLst>
              <a:ext uri="{FF2B5EF4-FFF2-40B4-BE49-F238E27FC236}">
                <a16:creationId xmlns:a16="http://schemas.microsoft.com/office/drawing/2014/main" id="{FECE8D95-1BD3-24A3-3BD6-1B364225886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Google Shape;94;p130">
            <a:extLst>
              <a:ext uri="{FF2B5EF4-FFF2-40B4-BE49-F238E27FC236}">
                <a16:creationId xmlns:a16="http://schemas.microsoft.com/office/drawing/2014/main" id="{A2E3F56D-866B-C813-DDF5-3E9CBF88A49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95;p130">
            <a:extLst>
              <a:ext uri="{FF2B5EF4-FFF2-40B4-BE49-F238E27FC236}">
                <a16:creationId xmlns:a16="http://schemas.microsoft.com/office/drawing/2014/main" id="{8FDF3CB9-73DE-3ED2-B1D5-FBDDF054C0E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5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A8B80BD3-8B91-9FD0-C764-0A671F5A39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981467" y="4236015"/>
            <a:ext cx="2157228" cy="2157228"/>
          </a:xfrm>
          <a:prstGeom prst="rect">
            <a:avLst/>
          </a:prstGeom>
        </p:spPr>
      </p:pic>
      <p:pic>
        <p:nvPicPr>
          <p:cNvPr id="26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08A41168-C2DE-E0C0-C77B-D232BEFC57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3697010" y="4250909"/>
            <a:ext cx="2157228" cy="2157228"/>
          </a:xfrm>
          <a:prstGeom prst="rect">
            <a:avLst/>
          </a:prstGeom>
        </p:spPr>
      </p:pic>
      <p:pic>
        <p:nvPicPr>
          <p:cNvPr id="30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7AF0F595-8487-8C00-C031-2277D2F237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6255968" y="4231533"/>
            <a:ext cx="2157228" cy="2157228"/>
          </a:xfrm>
          <a:prstGeom prst="rect">
            <a:avLst/>
          </a:prstGeom>
        </p:spPr>
      </p:pic>
      <p:pic>
        <p:nvPicPr>
          <p:cNvPr id="31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E3762102-C339-A0D7-FB98-5A23DA7A8C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3723911" y="1897672"/>
            <a:ext cx="2157228" cy="2157228"/>
          </a:xfrm>
          <a:prstGeom prst="rect">
            <a:avLst/>
          </a:prstGeom>
        </p:spPr>
      </p:pic>
      <p:pic>
        <p:nvPicPr>
          <p:cNvPr id="3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EAE813DE-EEA9-0753-10F5-2F15277F6C8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49602" y="1907762"/>
            <a:ext cx="2157228" cy="2157228"/>
          </a:xfrm>
          <a:prstGeom prst="rect">
            <a:avLst/>
          </a:prstGeom>
        </p:spPr>
      </p:pic>
      <p:pic>
        <p:nvPicPr>
          <p:cNvPr id="33" name="Espace réservé pour une image  29" descr="Une image contenant dessin, illustration,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id="{B9A7207E-6F8E-F81A-D877-D83CC1C7B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403" t="8988" r="15162" b="7484"/>
          <a:stretch>
            <a:fillRect/>
          </a:stretch>
        </p:blipFill>
        <p:spPr>
          <a:xfrm>
            <a:off x="1269067" y="2196140"/>
            <a:ext cx="1718298" cy="156028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BAFD609-29C3-FE36-1911-CC018CBBE96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044" t="9568" r="6787" b="28603"/>
          <a:stretch/>
        </p:blipFill>
        <p:spPr>
          <a:xfrm>
            <a:off x="6494390" y="4498445"/>
            <a:ext cx="1680384" cy="147945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2197E99-4651-F0CC-AD61-128BCCC552E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875" t="7510" r="12339" b="26581"/>
          <a:stretch/>
        </p:blipFill>
        <p:spPr>
          <a:xfrm>
            <a:off x="3911273" y="4459192"/>
            <a:ext cx="1689133" cy="151871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9AAEF21-B38B-780B-4FF2-157C5BB0C69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2167" t="22118" r="12167" b="26223"/>
          <a:stretch/>
        </p:blipFill>
        <p:spPr>
          <a:xfrm>
            <a:off x="3938174" y="2216930"/>
            <a:ext cx="1728702" cy="151871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0E07876-8043-D9FA-95C6-C0FA5323FBF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5821" t="9506" r="8171" b="27863"/>
          <a:stretch/>
        </p:blipFill>
        <p:spPr>
          <a:xfrm>
            <a:off x="1182804" y="4484608"/>
            <a:ext cx="1754554" cy="1467881"/>
          </a:xfrm>
          <a:prstGeom prst="rect">
            <a:avLst/>
          </a:prstGeom>
        </p:spPr>
      </p:pic>
      <p:pic>
        <p:nvPicPr>
          <p:cNvPr id="38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DAF358FC-E7A8-1C4F-74DF-900997D9A5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6232242" y="1902638"/>
            <a:ext cx="2157228" cy="2157228"/>
          </a:xfrm>
          <a:prstGeom prst="rect">
            <a:avLst/>
          </a:prstGeom>
        </p:spPr>
      </p:pic>
      <p:pic>
        <p:nvPicPr>
          <p:cNvPr id="39" name="Espace réservé pour une image  25" descr="Une image contenant meubles, table, Table de cuisine et de salle à manger, table de salle à manger&#10;&#10;Le contenu généré par l’IA peut être incorrect.">
            <a:extLst>
              <a:ext uri="{FF2B5EF4-FFF2-40B4-BE49-F238E27FC236}">
                <a16:creationId xmlns:a16="http://schemas.microsoft.com/office/drawing/2014/main" id="{7A894B31-4778-0D2C-B31D-8CE1C48AA53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882" r="5882"/>
          <a:stretch>
            <a:fillRect/>
          </a:stretch>
        </p:blipFill>
        <p:spPr>
          <a:xfrm>
            <a:off x="6474969" y="2014978"/>
            <a:ext cx="1671773" cy="167177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98986121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 خذوا الكراسة ص 76.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6" name="Google Shape;86;p130">
            <a:extLst>
              <a:ext uri="{FF2B5EF4-FFF2-40B4-BE49-F238E27FC236}">
                <a16:creationId xmlns:a16="http://schemas.microsoft.com/office/drawing/2014/main" id="{A1194202-F26F-49F9-A030-18ADDFDBD4B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30">
            <a:extLst>
              <a:ext uri="{FF2B5EF4-FFF2-40B4-BE49-F238E27FC236}">
                <a16:creationId xmlns:a16="http://schemas.microsoft.com/office/drawing/2014/main" id="{D2C21D22-36A6-40DF-876C-94F7211BEE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048ED592-1017-423B-8B1F-75A7E41ABA2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3C92A22F-6E32-432D-9EEC-31CA975B501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0;p130">
            <a:extLst>
              <a:ext uri="{FF2B5EF4-FFF2-40B4-BE49-F238E27FC236}">
                <a16:creationId xmlns:a16="http://schemas.microsoft.com/office/drawing/2014/main" id="{C015FD2D-DE90-48EE-8073-655B86DF344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1;p130">
            <a:extLst>
              <a:ext uri="{FF2B5EF4-FFF2-40B4-BE49-F238E27FC236}">
                <a16:creationId xmlns:a16="http://schemas.microsoft.com/office/drawing/2014/main" id="{5835EF02-211C-4141-9077-C7BFCCA5F0C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92;p130">
            <a:extLst>
              <a:ext uri="{FF2B5EF4-FFF2-40B4-BE49-F238E27FC236}">
                <a16:creationId xmlns:a16="http://schemas.microsoft.com/office/drawing/2014/main" id="{600C9E8C-7F32-4CBA-B0F8-678AF7E15EA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3" name="Google Shape;93;p130">
            <a:extLst>
              <a:ext uri="{FF2B5EF4-FFF2-40B4-BE49-F238E27FC236}">
                <a16:creationId xmlns:a16="http://schemas.microsoft.com/office/drawing/2014/main" id="{8A47959A-495F-49EA-A818-C178E5D262C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94;p130">
            <a:extLst>
              <a:ext uri="{FF2B5EF4-FFF2-40B4-BE49-F238E27FC236}">
                <a16:creationId xmlns:a16="http://schemas.microsoft.com/office/drawing/2014/main" id="{4768C680-E0B9-4560-A43B-84736F0F82F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95;p130">
            <a:extLst>
              <a:ext uri="{FF2B5EF4-FFF2-40B4-BE49-F238E27FC236}">
                <a16:creationId xmlns:a16="http://schemas.microsoft.com/office/drawing/2014/main" id="{52B906F9-911D-4429-8ACE-5CA247C530C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9" name="Espace réservé pour une image  18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08E8A750-A3BD-AC50-4058-E1A1F42B7CCF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8"/>
          <a:srcRect/>
          <a:stretch>
            <a:fillRect/>
          </a:stretch>
        </p:blipFill>
        <p:spPr>
          <a:xfrm>
            <a:off x="7959600" y="756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1D8AD93-5F42-416F-AA83-BED4D90A3C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411" y="1704227"/>
            <a:ext cx="3232254" cy="4608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 ستنجزون تمرين: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أنا أشير وأنت تقول» في ثنائيات.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6" name="Google Shape;86;p130">
            <a:extLst>
              <a:ext uri="{FF2B5EF4-FFF2-40B4-BE49-F238E27FC236}">
                <a16:creationId xmlns:a16="http://schemas.microsoft.com/office/drawing/2014/main" id="{A1194202-F26F-49F9-A030-18ADDFDBD4B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7;p130">
            <a:extLst>
              <a:ext uri="{FF2B5EF4-FFF2-40B4-BE49-F238E27FC236}">
                <a16:creationId xmlns:a16="http://schemas.microsoft.com/office/drawing/2014/main" id="{D2C21D22-36A6-40DF-876C-94F7211BEE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8;p130">
            <a:extLst>
              <a:ext uri="{FF2B5EF4-FFF2-40B4-BE49-F238E27FC236}">
                <a16:creationId xmlns:a16="http://schemas.microsoft.com/office/drawing/2014/main" id="{048ED592-1017-423B-8B1F-75A7E41ABA2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0">
            <a:extLst>
              <a:ext uri="{FF2B5EF4-FFF2-40B4-BE49-F238E27FC236}">
                <a16:creationId xmlns:a16="http://schemas.microsoft.com/office/drawing/2014/main" id="{3C92A22F-6E32-432D-9EEC-31CA975B501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0;p130">
            <a:extLst>
              <a:ext uri="{FF2B5EF4-FFF2-40B4-BE49-F238E27FC236}">
                <a16:creationId xmlns:a16="http://schemas.microsoft.com/office/drawing/2014/main" id="{C015FD2D-DE90-48EE-8073-655B86DF344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1;p130">
            <a:extLst>
              <a:ext uri="{FF2B5EF4-FFF2-40B4-BE49-F238E27FC236}">
                <a16:creationId xmlns:a16="http://schemas.microsoft.com/office/drawing/2014/main" id="{5835EF02-211C-4141-9077-C7BFCCA5F0C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92;p130">
            <a:extLst>
              <a:ext uri="{FF2B5EF4-FFF2-40B4-BE49-F238E27FC236}">
                <a16:creationId xmlns:a16="http://schemas.microsoft.com/office/drawing/2014/main" id="{600C9E8C-7F32-4CBA-B0F8-678AF7E15EA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3" name="Google Shape;93;p130">
            <a:extLst>
              <a:ext uri="{FF2B5EF4-FFF2-40B4-BE49-F238E27FC236}">
                <a16:creationId xmlns:a16="http://schemas.microsoft.com/office/drawing/2014/main" id="{8A47959A-495F-49EA-A818-C178E5D262C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94;p130">
            <a:extLst>
              <a:ext uri="{FF2B5EF4-FFF2-40B4-BE49-F238E27FC236}">
                <a16:creationId xmlns:a16="http://schemas.microsoft.com/office/drawing/2014/main" id="{4768C680-E0B9-4560-A43B-84736F0F82F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95;p130">
            <a:extLst>
              <a:ext uri="{FF2B5EF4-FFF2-40B4-BE49-F238E27FC236}">
                <a16:creationId xmlns:a16="http://schemas.microsoft.com/office/drawing/2014/main" id="{52B906F9-911D-4429-8ACE-5CA247C530C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A5730E-40C0-5A35-3420-EA02BE6276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959"/>
          <a:stretch>
            <a:fillRect/>
          </a:stretch>
        </p:blipFill>
        <p:spPr>
          <a:xfrm flipH="1">
            <a:off x="3243444" y="2705546"/>
            <a:ext cx="3211367" cy="2462731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A178A4D-46B1-1B68-0529-77BEE75E1983}"/>
              </a:ext>
            </a:extLst>
          </p:cNvPr>
          <p:cNvSpPr/>
          <p:nvPr/>
        </p:nvSpPr>
        <p:spPr>
          <a:xfrm>
            <a:off x="850179" y="347180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6D38CE3-F186-6227-FF1C-34568DA579C1}"/>
              </a:ext>
            </a:extLst>
          </p:cNvPr>
          <p:cNvSpPr txBox="1"/>
          <p:nvPr/>
        </p:nvSpPr>
        <p:spPr>
          <a:xfrm>
            <a:off x="1504606" y="3444623"/>
            <a:ext cx="1223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أَنْت تقول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C97EA21-49D6-09E6-70F1-9F81A5C10D5C}"/>
              </a:ext>
            </a:extLst>
          </p:cNvPr>
          <p:cNvSpPr/>
          <p:nvPr/>
        </p:nvSpPr>
        <p:spPr>
          <a:xfrm>
            <a:off x="2681760" y="3541934"/>
            <a:ext cx="413887" cy="439115"/>
          </a:xfrm>
          <a:prstGeom prst="ellipse">
            <a:avLst/>
          </a:prstGeom>
          <a:solidFill>
            <a:srgbClr val="CEE2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A449214-A2FE-C96B-C9A0-394FC328EC66}"/>
              </a:ext>
            </a:extLst>
          </p:cNvPr>
          <p:cNvSpPr/>
          <p:nvPr/>
        </p:nvSpPr>
        <p:spPr>
          <a:xfrm>
            <a:off x="6251262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C2DB0B5-66D0-0DCE-E053-761095BBBDDB}"/>
              </a:ext>
            </a:extLst>
          </p:cNvPr>
          <p:cNvSpPr txBox="1"/>
          <p:nvPr/>
        </p:nvSpPr>
        <p:spPr>
          <a:xfrm>
            <a:off x="6625345" y="3469103"/>
            <a:ext cx="92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أنا</a:t>
            </a: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itchFamily="2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أشير</a:t>
            </a: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" pitchFamily="2" charset="0"/>
                <a:cs typeface="Microsoft Uighur" panose="02000000000000000000" pitchFamily="2" charset="-78"/>
                <a:sym typeface="Arial"/>
              </a:rPr>
              <a:t> 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" pitchFamily="2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F774B74-1963-637E-62E1-E907B8FD6F46}"/>
              </a:ext>
            </a:extLst>
          </p:cNvPr>
          <p:cNvSpPr/>
          <p:nvPr/>
        </p:nvSpPr>
        <p:spPr>
          <a:xfrm>
            <a:off x="7641899" y="3524804"/>
            <a:ext cx="413887" cy="439115"/>
          </a:xfrm>
          <a:prstGeom prst="ellipse">
            <a:avLst/>
          </a:prstGeom>
          <a:solidFill>
            <a:srgbClr val="CEE2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0C3CC7C-6995-CC9A-A4A1-B67D1B930901}"/>
              </a:ext>
            </a:extLst>
          </p:cNvPr>
          <p:cNvSpPr txBox="1"/>
          <p:nvPr/>
        </p:nvSpPr>
        <p:spPr>
          <a:xfrm>
            <a:off x="7701898" y="3535949"/>
            <a:ext cx="367200" cy="40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Helvetica" pitchFamily="2" charset="0"/>
                <a:cs typeface="Microsoft Uighur" panose="02000000000000000000" pitchFamily="2" charset="-78"/>
                <a:sym typeface="Arial"/>
              </a:rPr>
              <a:t>1</a:t>
            </a:r>
          </a:p>
        </p:txBody>
      </p:sp>
      <p:pic>
        <p:nvPicPr>
          <p:cNvPr id="2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113E46D-673A-A4B4-A63E-2DD7F9728A0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9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DC7006-96F9-084A-36B7-8B679DC5049E}"/>
              </a:ext>
            </a:extLst>
          </p:cNvPr>
          <p:cNvSpPr txBox="1"/>
          <p:nvPr/>
        </p:nvSpPr>
        <p:spPr>
          <a:xfrm>
            <a:off x="2732689" y="3529240"/>
            <a:ext cx="393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Helvetica" pitchFamily="2" charset="0"/>
                <a:cs typeface="Microsoft Uighur" panose="02000000000000000000" pitchFamily="2" charset="-78"/>
                <a:sym typeface="Arial"/>
              </a:rPr>
              <a:t>2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8">
          <a:extLst>
            <a:ext uri="{FF2B5EF4-FFF2-40B4-BE49-F238E27FC236}">
              <a16:creationId xmlns:a16="http://schemas.microsoft.com/office/drawing/2014/main" id="{EE7CD916-9481-4187-5F82-51321FB7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43">
            <a:extLst>
              <a:ext uri="{FF2B5EF4-FFF2-40B4-BE49-F238E27FC236}">
                <a16:creationId xmlns:a16="http://schemas.microsoft.com/office/drawing/2014/main" id="{DB3012B6-D1D7-D9DD-EB99-ED48CD1F88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كل واحد يشير إلى الصورة وصديقه يقول الكلمة المناسبة لها.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10" name="Google Shape;86;p130">
            <a:extLst>
              <a:ext uri="{FF2B5EF4-FFF2-40B4-BE49-F238E27FC236}">
                <a16:creationId xmlns:a16="http://schemas.microsoft.com/office/drawing/2014/main" id="{E89CF9D9-6DCC-45BA-AA0D-DF39DDBF89F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30">
            <a:extLst>
              <a:ext uri="{FF2B5EF4-FFF2-40B4-BE49-F238E27FC236}">
                <a16:creationId xmlns:a16="http://schemas.microsoft.com/office/drawing/2014/main" id="{318FA266-2391-4F7A-8AB4-BB534811B4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8;p130">
            <a:extLst>
              <a:ext uri="{FF2B5EF4-FFF2-40B4-BE49-F238E27FC236}">
                <a16:creationId xmlns:a16="http://schemas.microsoft.com/office/drawing/2014/main" id="{E6ADD00F-E6B5-4F96-9100-96BFBF2A28E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9;p130">
            <a:extLst>
              <a:ext uri="{FF2B5EF4-FFF2-40B4-BE49-F238E27FC236}">
                <a16:creationId xmlns:a16="http://schemas.microsoft.com/office/drawing/2014/main" id="{13C6C6A0-B81C-4EAA-A0A3-21F28FDBE5B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0;p130">
            <a:extLst>
              <a:ext uri="{FF2B5EF4-FFF2-40B4-BE49-F238E27FC236}">
                <a16:creationId xmlns:a16="http://schemas.microsoft.com/office/drawing/2014/main" id="{362802AA-DAF3-4D96-AE08-2CC57EC7E76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91;p130">
            <a:extLst>
              <a:ext uri="{FF2B5EF4-FFF2-40B4-BE49-F238E27FC236}">
                <a16:creationId xmlns:a16="http://schemas.microsoft.com/office/drawing/2014/main" id="{3F25F649-1A5E-4F23-9322-A375AFCF28D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92;p130">
            <a:extLst>
              <a:ext uri="{FF2B5EF4-FFF2-40B4-BE49-F238E27FC236}">
                <a16:creationId xmlns:a16="http://schemas.microsoft.com/office/drawing/2014/main" id="{3DACC21B-A1DF-4140-A730-8EC853FCC85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1" name="Google Shape;93;p130">
            <a:extLst>
              <a:ext uri="{FF2B5EF4-FFF2-40B4-BE49-F238E27FC236}">
                <a16:creationId xmlns:a16="http://schemas.microsoft.com/office/drawing/2014/main" id="{6CA3EA87-2277-4B0A-8DFF-9A2F94EF872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" name="Google Shape;94;p130">
            <a:extLst>
              <a:ext uri="{FF2B5EF4-FFF2-40B4-BE49-F238E27FC236}">
                <a16:creationId xmlns:a16="http://schemas.microsoft.com/office/drawing/2014/main" id="{E03718DE-6645-4A71-9529-40F53555F18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Google Shape;95;p130">
            <a:extLst>
              <a:ext uri="{FF2B5EF4-FFF2-40B4-BE49-F238E27FC236}">
                <a16:creationId xmlns:a16="http://schemas.microsoft.com/office/drawing/2014/main" id="{259F420C-E29E-4190-94C9-B83311074A9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5F2AC11-BE14-1168-048C-D198B0A2A9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009217" y="666000"/>
            <a:ext cx="792000" cy="792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8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BBF03CCC-6AC3-01CD-928D-05BB5083AB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981467" y="4236015"/>
            <a:ext cx="2157228" cy="2157228"/>
          </a:xfrm>
          <a:prstGeom prst="rect">
            <a:avLst/>
          </a:prstGeom>
        </p:spPr>
      </p:pic>
      <p:pic>
        <p:nvPicPr>
          <p:cNvPr id="29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D3EB7DF9-E04A-D3A1-C2B4-CF99A1C3EE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3697010" y="4250909"/>
            <a:ext cx="2157228" cy="2157228"/>
          </a:xfrm>
          <a:prstGeom prst="rect">
            <a:avLst/>
          </a:prstGeom>
        </p:spPr>
      </p:pic>
      <p:pic>
        <p:nvPicPr>
          <p:cNvPr id="30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F76167BF-3EB5-CEC7-87F7-C1D26FF2AC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6255968" y="4231533"/>
            <a:ext cx="2157228" cy="2157228"/>
          </a:xfrm>
          <a:prstGeom prst="rect">
            <a:avLst/>
          </a:prstGeom>
        </p:spPr>
      </p:pic>
      <p:pic>
        <p:nvPicPr>
          <p:cNvPr id="31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A5508BDF-C045-E7FE-1239-C8720E621FC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3723911" y="1897672"/>
            <a:ext cx="2157228" cy="2157228"/>
          </a:xfrm>
          <a:prstGeom prst="rect">
            <a:avLst/>
          </a:prstGeom>
        </p:spPr>
      </p:pic>
      <p:pic>
        <p:nvPicPr>
          <p:cNvPr id="3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0B07CD70-4EA3-4A08-74B8-B3E742AE23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1049602" y="1907762"/>
            <a:ext cx="2157228" cy="2157228"/>
          </a:xfrm>
          <a:prstGeom prst="rect">
            <a:avLst/>
          </a:prstGeom>
        </p:spPr>
      </p:pic>
      <p:pic>
        <p:nvPicPr>
          <p:cNvPr id="33" name="Espace réservé pour une image  29" descr="Une image contenant dessin, illustration, dessin humoristique, habits&#10;&#10;Le contenu généré par l’IA peut être incorrect.">
            <a:extLst>
              <a:ext uri="{FF2B5EF4-FFF2-40B4-BE49-F238E27FC236}">
                <a16:creationId xmlns:a16="http://schemas.microsoft.com/office/drawing/2014/main" id="{54F422C6-505B-CBCB-1C08-BB10700DBDF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403" t="8988" r="15162" b="7484"/>
          <a:stretch>
            <a:fillRect/>
          </a:stretch>
        </p:blipFill>
        <p:spPr>
          <a:xfrm>
            <a:off x="1269067" y="2196140"/>
            <a:ext cx="1718298" cy="156028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6AFD69BE-5ECF-AA98-BF20-D3F1EEEFF3F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044" t="9568" r="6787" b="28603"/>
          <a:stretch/>
        </p:blipFill>
        <p:spPr>
          <a:xfrm>
            <a:off x="6494390" y="4498445"/>
            <a:ext cx="1680384" cy="147945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B77C81E-0A09-8C1D-131C-7DE20CFC7B0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875" t="7510" r="12339" b="26581"/>
          <a:stretch/>
        </p:blipFill>
        <p:spPr>
          <a:xfrm>
            <a:off x="3911273" y="4459192"/>
            <a:ext cx="1689133" cy="151871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CE15EE0-A3C4-8A79-960B-054B95D7F65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2167" t="22118" r="12167" b="26223"/>
          <a:stretch/>
        </p:blipFill>
        <p:spPr>
          <a:xfrm>
            <a:off x="3938174" y="2216930"/>
            <a:ext cx="1728702" cy="151871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37AE59E-1433-1A4C-DB18-CFC54883C57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5821" t="9506" r="8171" b="27863"/>
          <a:stretch/>
        </p:blipFill>
        <p:spPr>
          <a:xfrm>
            <a:off x="1182804" y="4484608"/>
            <a:ext cx="1754554" cy="1467881"/>
          </a:xfrm>
          <a:prstGeom prst="rect">
            <a:avLst/>
          </a:prstGeom>
        </p:spPr>
      </p:pic>
      <p:pic>
        <p:nvPicPr>
          <p:cNvPr id="38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431A1A98-A2C8-928C-EB55-10EF682793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95" r="-4695"/>
          <a:stretch>
            <a:fillRect/>
          </a:stretch>
        </p:blipFill>
        <p:spPr>
          <a:xfrm>
            <a:off x="6232242" y="1902638"/>
            <a:ext cx="2157228" cy="2157228"/>
          </a:xfrm>
          <a:prstGeom prst="rect">
            <a:avLst/>
          </a:prstGeom>
        </p:spPr>
      </p:pic>
      <p:pic>
        <p:nvPicPr>
          <p:cNvPr id="39" name="Espace réservé pour une image  25" descr="Une image contenant meubles, table, Table de cuisine et de salle à manger, table de salle à manger&#10;&#10;Le contenu généré par l’IA peut être incorrect.">
            <a:extLst>
              <a:ext uri="{FF2B5EF4-FFF2-40B4-BE49-F238E27FC236}">
                <a16:creationId xmlns:a16="http://schemas.microsoft.com/office/drawing/2014/main" id="{4ABA6CC8-CD99-08BD-55F7-C169DEB1C03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882" r="5882"/>
          <a:stretch>
            <a:fillRect/>
          </a:stretch>
        </p:blipFill>
        <p:spPr>
          <a:xfrm>
            <a:off x="6474969" y="2014978"/>
            <a:ext cx="1671773" cy="167177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03587809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764C-9461-A90A-8DE5-E5C592A57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0A213CD-933E-93BA-7A9E-8C502A9B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استماع وتحدث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53BA884-CA15-D81E-EA6A-BC07A3A7FF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E0B2F6D-BBF0-2A18-EC31-46E3E00A1654}"/>
              </a:ext>
            </a:extLst>
          </p:cNvPr>
          <p:cNvSpPr txBox="1">
            <a:spLocks/>
          </p:cNvSpPr>
          <p:nvPr/>
        </p:nvSpPr>
        <p:spPr>
          <a:xfrm>
            <a:off x="1487424" y="3097027"/>
            <a:ext cx="593119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تعرف واستثمار البنيات اللغوية:</a:t>
            </a:r>
          </a:p>
          <a:p>
            <a:pPr marL="0" lvl="0" indent="0" algn="r" rtl="1">
              <a:buClr>
                <a:srgbClr val="424D7B"/>
              </a:buClr>
              <a:buNone/>
            </a:pPr>
            <a:r>
              <a:rPr lang="ar-MA" sz="2800" b="1" dirty="0">
                <a:cs typeface="Microsoft Uighur" panose="02000000000000000000" pitchFamily="2" charset="-78"/>
              </a:rPr>
              <a:t>            الجملة الفعلية المثبتة (أحب أن ...)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0BCDB30-6136-0550-8A9F-7B03C97DBD0D}"/>
              </a:ext>
            </a:extLst>
          </p:cNvPr>
          <p:cNvSpPr txBox="1"/>
          <p:nvPr/>
        </p:nvSpPr>
        <p:spPr>
          <a:xfrm>
            <a:off x="5296984" y="1777877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sp>
        <p:nvSpPr>
          <p:cNvPr id="2" name="Oval 80">
            <a:extLst>
              <a:ext uri="{FF2B5EF4-FFF2-40B4-BE49-F238E27FC236}">
                <a16:creationId xmlns:a16="http://schemas.microsoft.com/office/drawing/2014/main" id="{377262F9-1790-806A-A0FD-90A649A186B4}"/>
              </a:ext>
            </a:extLst>
          </p:cNvPr>
          <p:cNvSpPr>
            <a:spLocks noChangeAspect="1"/>
          </p:cNvSpPr>
          <p:nvPr/>
        </p:nvSpPr>
        <p:spPr>
          <a:xfrm>
            <a:off x="5480303" y="1050922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3" name="Espace réservé pour une image  2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96DF861-6DCD-1B32-B1B3-FD94BC313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26" r="-7526"/>
          <a:stretch>
            <a:fillRect/>
          </a:stretch>
        </p:blipFill>
        <p:spPr>
          <a:xfrm>
            <a:off x="892675" y="1777877"/>
            <a:ext cx="540000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6F96CF-4506-7B39-25E3-9E7FB738C9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18621" y="1919681"/>
            <a:ext cx="628849" cy="79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09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/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الآن سنركب جملا باستعمال أُحِبُّ أَنْ .... 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BDE6C60-1E32-5EAF-2B96-C4DAA5B9E56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423" name="Google Shape;423;p137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/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/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/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/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4" descr="Une image contenant habits, garçon, personne, dessin&#10;&#10;Le contenu généré par l’IA peut être incorrect.">
            <a:extLst>
              <a:ext uri="{FF2B5EF4-FFF2-40B4-BE49-F238E27FC236}">
                <a16:creationId xmlns:a16="http://schemas.microsoft.com/office/drawing/2014/main" id="{D05DA1D2-8255-399B-BE98-CAB9D5CEFFA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5600" t="7105" r="5065" b="16227"/>
          <a:stretch>
            <a:fillRect/>
          </a:stretch>
        </p:blipFill>
        <p:spPr>
          <a:xfrm>
            <a:off x="2380128" y="1801905"/>
            <a:ext cx="4329953" cy="4064854"/>
          </a:xfrm>
          <a:effectLst/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805BB012-2B85-3940-5852-BE6D3EBD2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6BE664C3-EFA1-422C-8B47-37F54130BB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فاتن تحب أن تساعد أفراد أسرتها. سنرى ماذا تحب فاتن أن تفعل مع أسرتها.</a:t>
            </a: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8FD3F4-D8B9-9707-4DAB-9BDAB38460D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0AAA93F7-4C68-49F9-8011-A1ACC23C508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8C761B42-26FA-4AB8-FF27-41AB3B26B5B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06EA5ADB-50E7-7FD9-17D2-AB8843DA29F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97F7AA72-1B74-6BF1-4114-778CEDEC141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1ADC6248-9263-BDF3-C9E0-FF01C0E0E4E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286C39FF-1C1B-9671-032B-4E0E26CC66B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10079B80-4AFD-12F9-B441-50CAB7ADD6D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F7B0B2B8-7122-6138-A906-F783E4BA74F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3B72B60B-E9EA-D6BA-CD75-54CFC499171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34DEA1A6-6354-EA2D-EAFD-9C982FEE255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0C87BED-BAEC-57DA-9937-677EBD6746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3745" y="1909799"/>
            <a:ext cx="1668266" cy="174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B536CC-A500-10B9-B463-E168E8992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183" y="4106171"/>
            <a:ext cx="4587390" cy="1630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244847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A0A69824-0A2E-6C46-A646-F390AFFA7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EC80BD85-B773-1EFF-FCD6-4556455A8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أحب أن أسقي الزهور مع أخي عماد.  رددوا. ردد أنت.</a:t>
            </a: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DC39E32-5DC6-6977-6D14-6A18EBEA225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D6189485-E2D5-D6BF-E49C-682B8003092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F1333189-6268-36EE-1EF2-6FA83E661CE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351B931D-8688-11DA-9A8A-23F70AE1D68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2455808A-4518-7EFB-8F9F-C75211DCE02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699A421A-EAB4-C1F2-BA6C-4E745663F40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35B914BA-F47F-7EC8-F81B-0B310B42E75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B26299A8-151E-0490-6488-F4ADE7B0429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F87384C0-0AD0-D95A-5BAC-C9B7A0B1FB5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C6BA8D13-2B6B-26D1-F98B-541D61E29C2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B3F3AC61-3925-D352-3A3D-1204A5283A7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B2AF5DB-10C8-B6E8-AF39-4524EF08DE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54" y="2037973"/>
            <a:ext cx="4735373" cy="384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3366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7AB46B1F-32A1-B10A-58BC-FADCD3D0E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FCFF6F9E-A39B-70EF-607A-311B1B76E7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أحب أن أعتني بأمي المريضة. رددوا. ردد أنت.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BD38C935-EB08-32CB-F22C-77CDFED28FB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F0BB4834-B601-BC3F-CEFE-A9E446E8794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8EEC944F-C1C3-D4CF-3175-54FB3BE678E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01DDB17A-6428-52D9-1FDE-05D7A4A3228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B24B90F1-D78E-C42F-2A7B-8C554A6CD4B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253E37E3-7F51-2A4B-F6F0-7EE97FD33E0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888861D7-A96C-C380-E39B-D9B2E16067E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D0BC313C-36ED-6C75-4E40-7CC08EAF247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51D61E4B-6113-1476-B363-59BE4FCE7CA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44F25CB2-F5E4-3A97-F24D-43CE39F667B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1B76FDD-952D-71C3-631C-0622F6E2B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96" y="2172462"/>
            <a:ext cx="4356629" cy="3572403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F2BE1A0-5099-B844-D7FC-6BF01971B76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9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367956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31F0CCDD-4D10-5C98-2286-139CAC3D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93F3C4FE-806F-9E91-3435-88173DDE75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أحب أن أساعد أبي في ترتيب الغرف. رددوا. ردد أنت.</a:t>
            </a:r>
            <a:endParaRPr sz="2400" b="1" dirty="0">
              <a:solidFill>
                <a:schemeClr val="bg1">
                  <a:lumMod val="50000"/>
                </a:schemeClr>
              </a:solidFill>
              <a:sym typeface="Dosis Medium"/>
            </a:endParaRPr>
          </a:p>
        </p:txBody>
      </p:sp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F5525636-B4D1-0CD1-EE15-1C0BDC92B5C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C0D93EFC-4006-2E23-C8A6-3FF93D26647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A52BD7BC-6C80-3BFE-3A3C-684CFC335F4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4A842A48-E309-A59D-54A2-E5BF949DF2F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011C4373-F62A-F5E6-CA1A-B8C0E1BEEFC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CA914A95-C19A-C838-93EE-FEEEBB8D82D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9E51B415-D475-96E5-B594-6366CC4F7E9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8909BB49-6DFB-70C5-367C-06E9A6E6C3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CF171CB6-F19B-ADAA-5A1E-A5B2A4B584D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D8C1BA05-5543-71AE-D8FB-3077B390073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DC936E4-1D68-60EA-3EC0-996E76944D4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C684A7A-83DE-A5C2-AE1D-DFFD142C7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55" y="2063190"/>
            <a:ext cx="4389009" cy="379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446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17B024-F966-8989-0AA4-9A61AEC5B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42" y="1357863"/>
            <a:ext cx="5387980" cy="1866601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B00F091-AA6C-F05D-526D-C0FEF0E7B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4" y="2901159"/>
            <a:ext cx="5389200" cy="1384597"/>
          </a:xfrm>
          <a:prstGeom prst="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257B3B1-2560-5EF1-EFF1-7E74CDBD5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4146616"/>
            <a:ext cx="5389200" cy="13711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solidFill>
                  <a:srgbClr val="434E7B"/>
                </a:solidFill>
                <a:cs typeface="Microsoft Uighur" panose="02000000000000000000" pitchFamily="2" charset="-78"/>
              </a:rPr>
              <a:t>هيكلة حصة اليوم</a:t>
            </a:r>
            <a:endParaRPr lang="fr-MA" dirty="0">
              <a:solidFill>
                <a:srgbClr val="434E7B"/>
              </a:solidFill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1700" y="3397779"/>
            <a:ext cx="4498975" cy="684212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spcBef>
                <a:spcPts val="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معجم الأنشطة المدرسية: </a:t>
            </a:r>
          </a:p>
          <a:p>
            <a:pPr marL="0" indent="0" algn="r" rtl="1">
              <a:spcBef>
                <a:spcPts val="0"/>
              </a:spcBef>
              <a:buClr>
                <a:srgbClr val="424D7B"/>
              </a:buClr>
              <a:buSzPct val="50000"/>
              <a:buNone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      مائدة – ترحب – تلفاز – تحتفل – سعيد – تحضر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11700" y="4629596"/>
            <a:ext cx="4498975" cy="684212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spcBef>
                <a:spcPts val="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تعرف واستثمار البنيات اللغوية</a:t>
            </a:r>
          </a:p>
          <a:p>
            <a:pPr marL="0" indent="0" algn="r" rtl="1">
              <a:spcBef>
                <a:spcPts val="0"/>
              </a:spcBef>
              <a:buClr>
                <a:srgbClr val="424D7B"/>
              </a:buClr>
              <a:buSzPct val="50000"/>
              <a:buNone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         الجملة الفعلية المثبتة: أحب أن...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06727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  <a:defRPr/>
            </a:pPr>
            <a:r>
              <a:rPr lang="ar-MA" sz="2200" b="1" dirty="0">
                <a:cs typeface="Microsoft Uighur" panose="02000000000000000000" pitchFamily="2" charset="-78"/>
              </a:rPr>
              <a:t>الترحيب وتدبير السلوك.</a:t>
            </a:r>
          </a:p>
          <a:p>
            <a:pPr lvl="0"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  <a:defRPr/>
            </a:pPr>
            <a:r>
              <a:rPr lang="ar-MA" sz="2200" b="1" dirty="0">
                <a:cs typeface="Microsoft Uighur" panose="02000000000000000000" pitchFamily="2" charset="-78"/>
              </a:rPr>
              <a:t>أنشطة اعتيادية: </a:t>
            </a:r>
            <a:r>
              <a:rPr lang="ar-MA" sz="2200" dirty="0">
                <a:cs typeface="Microsoft Uighur" panose="02000000000000000000" pitchFamily="2" charset="-78"/>
              </a:rPr>
              <a:t>إملاء.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50000"/>
              <a:buNone/>
              <a:defRPr/>
            </a:pPr>
            <a:r>
              <a:rPr lang="ar-MA" sz="2200" b="1" dirty="0">
                <a:cs typeface="Microsoft Uighur" panose="02000000000000000000" pitchFamily="2" charset="-78"/>
              </a:rPr>
              <a:t>      كلمات بصرية: أخي ــــــ أختي ــــــ  أسماء التلاميذ.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F6EA65F-36FA-77D6-A886-2F4FF3D968F2}"/>
              </a:ext>
            </a:extLst>
          </p:cNvPr>
          <p:cNvSpPr txBox="1">
            <a:spLocks/>
          </p:cNvSpPr>
          <p:nvPr/>
        </p:nvSpPr>
        <p:spPr>
          <a:xfrm>
            <a:off x="4730153" y="4336629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-03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381744AC-3F03-11AE-6E87-209BD0D0F8A7}"/>
              </a:ext>
            </a:extLst>
          </p:cNvPr>
          <p:cNvSpPr txBox="1">
            <a:spLocks/>
          </p:cNvSpPr>
          <p:nvPr/>
        </p:nvSpPr>
        <p:spPr>
          <a:xfrm>
            <a:off x="4730153" y="3086479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-02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C7FB4C53-9529-45FE-5B8C-8128A9538AE0}"/>
              </a:ext>
            </a:extLst>
          </p:cNvPr>
          <p:cNvSpPr txBox="1">
            <a:spLocks/>
          </p:cNvSpPr>
          <p:nvPr/>
        </p:nvSpPr>
        <p:spPr>
          <a:xfrm>
            <a:off x="4202524" y="1645006"/>
            <a:ext cx="2265992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-01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461207E-ACF8-6D76-3089-29EFD647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65" y="5394849"/>
            <a:ext cx="5389200" cy="1371186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88C9A18D-7840-D23B-E098-15314DBCB664}"/>
              </a:ext>
            </a:extLst>
          </p:cNvPr>
          <p:cNvSpPr txBox="1">
            <a:spLocks/>
          </p:cNvSpPr>
          <p:nvPr/>
        </p:nvSpPr>
        <p:spPr>
          <a:xfrm>
            <a:off x="1911700" y="5886296"/>
            <a:ext cx="4498975" cy="684212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algn="r" rtl="1">
              <a:spcBef>
                <a:spcPts val="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تعرف حرف العين معزولا ومع الحركات القصيرة والطويلة. </a:t>
            </a:r>
          </a:p>
          <a:p>
            <a:pPr marL="266700" indent="-266700" algn="r" rtl="1">
              <a:spcBef>
                <a:spcPts val="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رسم الحرف معزولا ومع الحركات القصيرة والطويلة.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785BE6F9-11F8-5A93-0B3A-ABF45A125E43}"/>
              </a:ext>
            </a:extLst>
          </p:cNvPr>
          <p:cNvSpPr txBox="1">
            <a:spLocks/>
          </p:cNvSpPr>
          <p:nvPr/>
        </p:nvSpPr>
        <p:spPr>
          <a:xfrm>
            <a:off x="4730153" y="5573061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04-قراءة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</a:rPr>
              <a:t>/ كتابة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GothicNeo" panose="020B0500000101010101" pitchFamily="34" charset="-127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DF55AC8-4FDC-C323-A9E1-33753B677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9290" y="3159000"/>
            <a:ext cx="536340" cy="54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0B8A7EE-78D4-E619-FC54-93278670A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460" y="5677786"/>
            <a:ext cx="540000" cy="41852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DE95703-95F9-0137-EB5B-72DF3B6DB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565086" y="4435786"/>
            <a:ext cx="424748" cy="54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9035695-A1FE-70C4-72B6-6DAF8102E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984" y="1799875"/>
            <a:ext cx="544953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45204CDA-94E8-69A1-D9AD-A3FA63D90DA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05788" y="1501742"/>
            <a:ext cx="468000" cy="468000"/>
          </a:xfrm>
          <a:prstGeom prst="rect">
            <a:avLst/>
          </a:prstGeom>
        </p:spPr>
      </p:pic>
      <p:pic>
        <p:nvPicPr>
          <p:cNvPr id="28" name="Espace réservé pour une image  20">
            <a:extLst>
              <a:ext uri="{FF2B5EF4-FFF2-40B4-BE49-F238E27FC236}">
                <a16:creationId xmlns:a16="http://schemas.microsoft.com/office/drawing/2014/main" id="{383232EE-2955-5DFC-2D8C-B6697F98730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05788" y="2910539"/>
            <a:ext cx="468000" cy="468000"/>
          </a:xfrm>
          <a:prstGeom prst="rect">
            <a:avLst/>
          </a:prstGeom>
        </p:spPr>
      </p:pic>
      <p:pic>
        <p:nvPicPr>
          <p:cNvPr id="29" name="Espace réservé pour une image  20">
            <a:extLst>
              <a:ext uri="{FF2B5EF4-FFF2-40B4-BE49-F238E27FC236}">
                <a16:creationId xmlns:a16="http://schemas.microsoft.com/office/drawing/2014/main" id="{1F984FFC-3B16-ADA1-D70A-6B5DBDA2A9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605788" y="4163992"/>
            <a:ext cx="468000" cy="468000"/>
          </a:xfrm>
          <a:prstGeom prst="rect">
            <a:avLst/>
          </a:prstGeom>
        </p:spPr>
      </p:pic>
      <p:pic>
        <p:nvPicPr>
          <p:cNvPr id="30" name="Espace réservé pour une image  20">
            <a:extLst>
              <a:ext uri="{FF2B5EF4-FFF2-40B4-BE49-F238E27FC236}">
                <a16:creationId xmlns:a16="http://schemas.microsoft.com/office/drawing/2014/main" id="{A4CF2637-BD97-1EA1-7454-5B69B59A7B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605788" y="539319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E528B1C2-00DD-645D-25B4-89D10A04B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C10B700E-1DC2-E35E-FCA6-5466534141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الآن دوركم أنتم. لاحظوا الصورة، وركبوا جملة باستعمال "أحب أن".</a:t>
            </a:r>
          </a:p>
        </p:txBody>
      </p:sp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32E02471-EF42-6B08-5424-0C41C3FFA24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52F2AAE1-E6FE-A0E4-B34A-F0E5B5BBEDF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F6D9434A-069B-7CC0-2FC1-8D06D6B0720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C9B2A21C-CBD7-7507-878B-E4FB81216C1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EB7C40C6-1541-2849-918C-664120DA2A6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39D91A29-304E-517B-D91F-CBDD3EFECB2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F7D7AC8B-39D6-1777-1963-33BEF03574A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4415746B-1A37-92A8-E4AD-BB4B51F572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118A9674-3A28-EA87-CA9F-A9417D2D7DC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9B596D53-74E7-FB07-9593-7A91E68DCE4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D3D40E1-2D0D-C808-685B-75F0E455C7A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7CF255F-8ED0-E747-7C82-F2723FA0BF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172" y="2242694"/>
            <a:ext cx="3418517" cy="3418517"/>
          </a:xfrm>
          <a:prstGeom prst="roundRect">
            <a:avLst>
              <a:gd name="adj" fmla="val 9468"/>
            </a:avLst>
          </a:prstGeom>
        </p:spPr>
      </p:pic>
    </p:spTree>
    <p:extLst>
      <p:ext uri="{BB962C8B-B14F-4D97-AF65-F5344CB8AC3E}">
        <p14:creationId xmlns:p14="http://schemas.microsoft.com/office/powerpoint/2010/main" val="1165992628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A03CB0DC-DF15-1CBA-ED8F-E2DA33933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305E4C74-56E2-7275-442A-4B8C56AE54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أحسنتم. أحب أن أرتب الغرفة مع أختي. رددوا. ردد أنت.  </a:t>
            </a:r>
          </a:p>
        </p:txBody>
      </p:sp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5D262314-1F1F-B3E2-9B1F-2A0DA0A26BF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E69AD081-A811-F4C7-F5F7-2090C3E96CC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9B324479-2E32-9F93-057B-AC8365F5ECF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875E8FA5-117E-62DE-183D-719622E2890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BD423B2F-1225-5317-6FCC-74BF0C6AB8C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D279D62A-83AD-9C04-5958-84A18DFBA21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8FCC7735-FDDF-02B9-083E-CFCF47C27B8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78D07FFC-214E-F6A4-3ECF-8FE43E8A06C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CE83613E-81B5-B017-3DAC-9FEBA5105D8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61F96341-8DA7-EACE-7865-A0383BFEAA2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D919209-F79C-0D67-FE34-800B844E4D4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E879B9-FB23-9A8A-F731-7A13E2FA5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3172" y="2242694"/>
            <a:ext cx="3418517" cy="3418517"/>
          </a:xfrm>
          <a:prstGeom prst="roundRect">
            <a:avLst>
              <a:gd name="adj" fmla="val 9468"/>
            </a:avLst>
          </a:prstGeom>
        </p:spPr>
      </p:pic>
    </p:spTree>
    <p:extLst>
      <p:ext uri="{BB962C8B-B14F-4D97-AF65-F5344CB8AC3E}">
        <p14:creationId xmlns:p14="http://schemas.microsoft.com/office/powerpoint/2010/main" val="839969866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6801498A-709F-35FB-8761-5C872D024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720C6133-298C-64AD-8AF0-541A76E058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لاحظوا الصورة، وركبوا جملة باستعمال "أحب أن".</a:t>
            </a:r>
          </a:p>
        </p:txBody>
      </p:sp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65F6ED1D-E1CD-15F6-8A16-B63BF9BE94E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680C0349-ADF5-08CA-B131-5A7AB9DB30E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A20FB1FC-395E-5E96-917E-B6C078965AF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9436FF2C-C1D2-3DEE-8448-E49F70930AD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C24FC101-719C-FC61-6A5A-2D632D81895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935A8BAC-B7CE-1D5E-6EF5-8B0999B5390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64336342-5239-FE58-C742-6AB764EC051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911DABE5-FB26-9E45-331F-2CBAD95AED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5588C8B4-104A-1111-76B1-719158B9F7C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8FBEED5A-1E46-0924-9931-74CAFD0E6DE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70A7895-338F-1847-03BA-3A6FDB8B916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065E796-7558-0C0E-9516-987060A786E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739" t="15686" r="14902" b="2810"/>
          <a:stretch>
            <a:fillRect/>
          </a:stretch>
        </p:blipFill>
        <p:spPr>
          <a:xfrm>
            <a:off x="2912214" y="2281518"/>
            <a:ext cx="3062763" cy="3312459"/>
          </a:xfrm>
          <a:prstGeom prst="roundRect">
            <a:avLst>
              <a:gd name="adj" fmla="val 7127"/>
            </a:avLst>
          </a:prstGeom>
        </p:spPr>
      </p:pic>
    </p:spTree>
    <p:extLst>
      <p:ext uri="{BB962C8B-B14F-4D97-AF65-F5344CB8AC3E}">
        <p14:creationId xmlns:p14="http://schemas.microsoft.com/office/powerpoint/2010/main" val="188093338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290E7798-58B6-2F72-EA37-0DE735DF4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E9E5DDFA-85CA-B4CA-920A-9C6479D5B1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أحسنتم. أحب أن أطبخ مع أمي. رددوا. ردد أنت.  </a:t>
            </a:r>
          </a:p>
        </p:txBody>
      </p:sp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70FE99E9-82D6-786A-0809-C69F2D83E71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F5963E7E-C97F-93A4-DC7E-ACAC9D70195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B5C8444F-940E-EFA0-6A64-AF6D2A24292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130BB3DC-E855-38EE-E5CE-4777FE1A38E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D02092D6-793B-72FE-306C-DD8756BC4FB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02538690-D9F5-F024-03DD-843EE2475AC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7AB63034-FFDD-9E89-0087-01FBA17D91B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11C5956E-90EE-6DAD-EF80-16401D3A9C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AB52630F-0998-E6A0-A301-E7A8B70B98C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81F10E5F-8C56-A8D8-4AB1-A7A940CB65E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A129406-A3DC-BF61-A7AE-203AEF84B41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3D80A99-3234-A514-FAAF-AD88693F8CA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739" t="15686" r="14902" b="2810"/>
          <a:stretch>
            <a:fillRect/>
          </a:stretch>
        </p:blipFill>
        <p:spPr>
          <a:xfrm>
            <a:off x="2912214" y="2281518"/>
            <a:ext cx="3062763" cy="3312459"/>
          </a:xfrm>
          <a:prstGeom prst="roundRect">
            <a:avLst>
              <a:gd name="adj" fmla="val 7127"/>
            </a:avLst>
          </a:prstGeom>
        </p:spPr>
      </p:pic>
    </p:spTree>
    <p:extLst>
      <p:ext uri="{BB962C8B-B14F-4D97-AF65-F5344CB8AC3E}">
        <p14:creationId xmlns:p14="http://schemas.microsoft.com/office/powerpoint/2010/main" val="211829240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1096503D-D2D8-204F-B72B-5F75E6573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5FC0D1A2-CE6D-61E3-1A79-03CA0B7B7F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لاحظوا الصورة، وركبوا جملة باستعمال "أحب أن".</a:t>
            </a:r>
          </a:p>
        </p:txBody>
      </p:sp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04AA171A-77FB-3C0D-B8F8-A7F37E4F0F0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718D076C-1127-32EA-7D27-1E9070922B9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A83B1E05-71FD-2F4E-5E8A-5A472798F0D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285F3951-E339-87EC-C5AF-1936BF3DBDB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98C21932-B712-EDE0-08DE-1E453640CD8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0E7CE685-EF79-D021-5344-5F34AFCE781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DCE6F5C6-D818-8954-63E7-C2109E87680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B2274E39-5396-2390-0C77-644EF06C0B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579C1CBD-E934-3699-236A-4E2E62847C2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8C3D7AEA-33AE-176D-3CE3-7C7A325BF36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3" descr="Une image contenant personne, Visage humain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D7CE196-05B2-AE7C-EA6A-C7EF84DFE1E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/>
          <a:srcRect t="16681" b="16681"/>
          <a:stretch>
            <a:fillRect/>
          </a:stretch>
        </p:blipFill>
        <p:spPr/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DC20B37-4FB9-F523-9D52-C64EFF7880D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9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045549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569F6469-8497-DE46-1878-092A6832D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6349B8DC-E778-F029-A3EE-E9956839C4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أحسنتم. أحب أن ألعب  مع أخي. رددوا. ردد أنت.  </a:t>
            </a:r>
          </a:p>
        </p:txBody>
      </p:sp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AD54414C-34D1-1CDB-2FB1-C20C43C9E19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7D5A25EF-39AE-7B02-4160-6CE7C28307D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EA3A35A4-2B0A-C103-4728-CCB7A7401A3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2C1E05F1-C015-D255-2447-32AFB26408F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C8644916-F640-988B-7454-3E7B16768E7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1297F8ED-8CD5-E09C-7414-F0E9E398320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B65CDE53-1849-27D8-9A1E-03594ADA313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755A545B-EAB8-1607-CD74-D3D28D9931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5935B6A9-F407-B207-9140-5EA94D3FD98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FF8FB467-7A88-EC44-673C-F3E13363E2B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2524DD4-4626-C87C-AC96-5BA269A4460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3" name="Espace réservé pour une image  3" descr="Une image contenant personne, Visage humain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119E211-6B59-BC98-D520-0BF25E648D1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/>
          <a:srcRect t="16681" b="16681"/>
          <a:stretch>
            <a:fillRect/>
          </a:stretch>
        </p:blipFill>
        <p:spPr>
          <a:xfrm>
            <a:off x="1872000" y="2160000"/>
            <a:ext cx="5400000" cy="3600000"/>
          </a:xfrm>
        </p:spPr>
      </p:pic>
    </p:spTree>
    <p:extLst>
      <p:ext uri="{BB962C8B-B14F-4D97-AF65-F5344CB8AC3E}">
        <p14:creationId xmlns:p14="http://schemas.microsoft.com/office/powerpoint/2010/main" val="123904878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D229CD87-9C45-A88C-FF6F-7AE5C72D9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88F977C3-3ADE-DD71-79E0-92F4E16E48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لاحظوا الصورة، وركبوا جملة باستعمال "أحب أن".</a:t>
            </a:r>
          </a:p>
        </p:txBody>
      </p:sp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E6059BB1-8B2B-3A7E-D155-CCE22FC86CB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A71A9CD4-607B-408E-13A0-04B7C05947C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BB33788F-6320-B5EA-CCAB-8EB65C50ADD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303EA05C-5942-AD96-FD5F-022DAD4FA5A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6675B12F-C36A-5727-43CE-4AF60599A34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93865D7B-0089-FA84-A7AA-54E3D87915B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55A293D5-4BA0-65DA-8B9F-D0E83BA8B4D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5394AE44-80EC-47CE-1BF9-D9D68D4EBE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D95FE47A-C241-5DA3-FDE8-699892A7FFA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887E8819-DB9B-42AE-2EEB-1AEB0BDD634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Espace réservé pour une image  3" descr="Une image contenant dessin humoristique, dess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id="{B087787A-DAE2-99FC-532D-809AD47AFE4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/>
          <a:srcRect t="4341" b="4341"/>
          <a:stretch>
            <a:fillRect/>
          </a:stretch>
        </p:blipFill>
        <p:spPr/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6DC7341-FC9F-DF31-DCC1-03696D25CFD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9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940293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12B51E8F-4A90-CC46-6885-E0BBA5FA3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220F91C5-8BBE-4373-6347-1FD4162AB6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أحسنتم. أحب أن أغسل السيارة مع أبي. رددوا. ردد أنت.  </a:t>
            </a:r>
          </a:p>
        </p:txBody>
      </p:sp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E70CD4C8-4A5F-8167-8A8F-27E91576A64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505AAF5A-CDD7-C92C-A7A1-7613F8109DC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994EA86A-F430-AFCF-65F1-E83FD3F66C6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3A318E32-1F5B-F090-4D9D-3E1E527234B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B76358D7-5B10-A178-C64A-DEE52DF7CE6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63E5A4A3-1189-D0BF-20D4-D3483EF0B7A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2385413A-323F-A607-63B2-EBFA88DA36B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60AB23FB-6E25-2320-2DAD-05ECCB26A19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62F3E80D-BECB-7F46-A042-9A0A97B5FC5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7854EA47-CFC0-86C1-DA9D-DE88FFDC961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0DC9F65-2CDD-8817-3038-F21E1295D8C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3" name="Espace réservé pour une image  3" descr="Une image contenant dessin humoristique, dess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id="{FAFF7DA2-942C-CA04-AD2E-B3FF7786273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/>
          <a:srcRect t="4341" b="4341"/>
          <a:stretch>
            <a:fillRect/>
          </a:stretch>
        </p:blipFill>
        <p:spPr>
          <a:xfrm>
            <a:off x="1872000" y="2160000"/>
            <a:ext cx="5400000" cy="3600000"/>
          </a:xfrm>
        </p:spPr>
      </p:pic>
    </p:spTree>
    <p:extLst>
      <p:ext uri="{BB962C8B-B14F-4D97-AF65-F5344CB8AC3E}">
        <p14:creationId xmlns:p14="http://schemas.microsoft.com/office/powerpoint/2010/main" val="374329810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>
          <a:extLst>
            <a:ext uri="{FF2B5EF4-FFF2-40B4-BE49-F238E27FC236}">
              <a16:creationId xmlns:a16="http://schemas.microsoft.com/office/drawing/2014/main" id="{4D17656B-06EC-2E13-97A8-3DCE59AA1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45">
            <a:extLst>
              <a:ext uri="{FF2B5EF4-FFF2-40B4-BE49-F238E27FC236}">
                <a16:creationId xmlns:a16="http://schemas.microsoft.com/office/drawing/2014/main" id="{A9416290-D33A-3DE7-A336-94B251FA13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sym typeface="Arial"/>
              </a:rPr>
              <a:t>وأنتم، فيم تساعدون أفراد أسرتكم؟ ابدؤوا جوابكم ب: أحِبُّ أن ...</a:t>
            </a:r>
          </a:p>
        </p:txBody>
      </p:sp>
      <p:sp>
        <p:nvSpPr>
          <p:cNvPr id="423" name="Google Shape;423;p137">
            <a:extLst>
              <a:ext uri="{FF2B5EF4-FFF2-40B4-BE49-F238E27FC236}">
                <a16:creationId xmlns:a16="http://schemas.microsoft.com/office/drawing/2014/main" id="{457C3819-09CC-214E-96A2-61DB3B155F0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4" name="Google Shape;424;p137">
            <a:extLst>
              <a:ext uri="{FF2B5EF4-FFF2-40B4-BE49-F238E27FC236}">
                <a16:creationId xmlns:a16="http://schemas.microsoft.com/office/drawing/2014/main" id="{48096E20-F2DC-6DEA-3C4D-B02288C6FE2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5" name="Google Shape;425;p137">
            <a:extLst>
              <a:ext uri="{FF2B5EF4-FFF2-40B4-BE49-F238E27FC236}">
                <a16:creationId xmlns:a16="http://schemas.microsoft.com/office/drawing/2014/main" id="{D59B31CC-9BA4-FEF3-A17B-6FC97A5DC69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6" name="Google Shape;426;p137">
            <a:extLst>
              <a:ext uri="{FF2B5EF4-FFF2-40B4-BE49-F238E27FC236}">
                <a16:creationId xmlns:a16="http://schemas.microsoft.com/office/drawing/2014/main" id="{1FC0E325-0ED2-BCA3-5F2C-4B1B3623431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7" name="Google Shape;427;p137">
            <a:extLst>
              <a:ext uri="{FF2B5EF4-FFF2-40B4-BE49-F238E27FC236}">
                <a16:creationId xmlns:a16="http://schemas.microsoft.com/office/drawing/2014/main" id="{AADDB666-B07D-42AD-3A29-69A757F397A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28" name="Google Shape;428;p137">
            <a:extLst>
              <a:ext uri="{FF2B5EF4-FFF2-40B4-BE49-F238E27FC236}">
                <a16:creationId xmlns:a16="http://schemas.microsoft.com/office/drawing/2014/main" id="{732D2108-E546-8E94-73AC-1941ECFB54B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7">
            <a:extLst>
              <a:ext uri="{FF2B5EF4-FFF2-40B4-BE49-F238E27FC236}">
                <a16:creationId xmlns:a16="http://schemas.microsoft.com/office/drawing/2014/main" id="{6F253EB4-08CF-0D49-74EE-3C1353F754B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7">
            <a:extLst>
              <a:ext uri="{FF2B5EF4-FFF2-40B4-BE49-F238E27FC236}">
                <a16:creationId xmlns:a16="http://schemas.microsoft.com/office/drawing/2014/main" id="{6F237DD0-E9B6-D413-8BE5-2E1D3D7738E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7">
            <a:extLst>
              <a:ext uri="{FF2B5EF4-FFF2-40B4-BE49-F238E27FC236}">
                <a16:creationId xmlns:a16="http://schemas.microsoft.com/office/drawing/2014/main" id="{71296A14-9809-4FB2-B2DA-E6768CB57F9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7">
            <a:extLst>
              <a:ext uri="{FF2B5EF4-FFF2-40B4-BE49-F238E27FC236}">
                <a16:creationId xmlns:a16="http://schemas.microsoft.com/office/drawing/2014/main" id="{F2ACA1A6-BC9C-9CC6-FE6F-ED974E71DC5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57588060-1B38-34C7-0D80-74E004809A9E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645469" y="2959508"/>
            <a:ext cx="3683226" cy="2426865"/>
          </a:xfrm>
        </p:spPr>
        <p:txBody>
          <a:bodyPr/>
          <a:lstStyle/>
          <a:p>
            <a:endParaRPr lang="fr-MA"/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687BF2F-8868-116C-B05B-84BC10B2B34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2813D2-09FB-7A89-6745-C1F402CD07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97" y="1998264"/>
            <a:ext cx="5095668" cy="39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1332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70"/>
          <p:cNvSpPr txBox="1">
            <a:spLocks noGrp="1"/>
          </p:cNvSpPr>
          <p:nvPr>
            <p:ph type="title"/>
          </p:nvPr>
        </p:nvSpPr>
        <p:spPr>
          <a:xfrm>
            <a:off x="340397" y="756000"/>
            <a:ext cx="7110462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  <a:buSzPct val="100000"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وقت النجمة الآن. الفائز بنجمة الاستماع هو (هي) ....... صفقوا له (لها).</a:t>
            </a:r>
            <a:endParaRPr sz="23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E4B1C115-B518-23DF-D91F-652C30A382D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423;p137">
            <a:extLst>
              <a:ext uri="{FF2B5EF4-FFF2-40B4-BE49-F238E27FC236}">
                <a16:creationId xmlns:a16="http://schemas.microsoft.com/office/drawing/2014/main" id="{2B4F89A4-7CAA-4A48-A54E-B852F147961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424;p137">
            <a:extLst>
              <a:ext uri="{FF2B5EF4-FFF2-40B4-BE49-F238E27FC236}">
                <a16:creationId xmlns:a16="http://schemas.microsoft.com/office/drawing/2014/main" id="{C90BDACE-87DC-4BDA-ADC5-D24BD94089F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425;p137">
            <a:extLst>
              <a:ext uri="{FF2B5EF4-FFF2-40B4-BE49-F238E27FC236}">
                <a16:creationId xmlns:a16="http://schemas.microsoft.com/office/drawing/2014/main" id="{00E68511-E0E5-4B2E-9109-A5582500959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426;p137">
            <a:extLst>
              <a:ext uri="{FF2B5EF4-FFF2-40B4-BE49-F238E27FC236}">
                <a16:creationId xmlns:a16="http://schemas.microsoft.com/office/drawing/2014/main" id="{941C8C51-CFBF-4F8F-B8D3-674146403E0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427;p137">
            <a:extLst>
              <a:ext uri="{FF2B5EF4-FFF2-40B4-BE49-F238E27FC236}">
                <a16:creationId xmlns:a16="http://schemas.microsoft.com/office/drawing/2014/main" id="{8772A52A-03CA-41F3-9562-C57752853F9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428;p137">
            <a:extLst>
              <a:ext uri="{FF2B5EF4-FFF2-40B4-BE49-F238E27FC236}">
                <a16:creationId xmlns:a16="http://schemas.microsoft.com/office/drawing/2014/main" id="{8C84B460-AC48-4D51-BD9C-689EBB1B61E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9;p137">
            <a:extLst>
              <a:ext uri="{FF2B5EF4-FFF2-40B4-BE49-F238E27FC236}">
                <a16:creationId xmlns:a16="http://schemas.microsoft.com/office/drawing/2014/main" id="{2D209265-7F76-4505-8F12-AEBCEA0BE5F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30;p137">
            <a:extLst>
              <a:ext uri="{FF2B5EF4-FFF2-40B4-BE49-F238E27FC236}">
                <a16:creationId xmlns:a16="http://schemas.microsoft.com/office/drawing/2014/main" id="{9C9E173E-1B6A-4275-BBAE-C8159261B1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31;p137">
            <a:extLst>
              <a:ext uri="{FF2B5EF4-FFF2-40B4-BE49-F238E27FC236}">
                <a16:creationId xmlns:a16="http://schemas.microsoft.com/office/drawing/2014/main" id="{0AF58A34-1CEF-48AD-B2ED-4172DB02260D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32;p137">
            <a:extLst>
              <a:ext uri="{FF2B5EF4-FFF2-40B4-BE49-F238E27FC236}">
                <a16:creationId xmlns:a16="http://schemas.microsoft.com/office/drawing/2014/main" id="{C64D8BEA-864B-4352-8357-0C385E1159A7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47BAEC6-93F1-C4CD-9A61-84F5EBBDE9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44B0812-F0AE-6EFE-90CF-8E1E197934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80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355571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7095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تعرف  مفردات معجم الأسرة والعائلة؛ 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816076" y="3288351"/>
            <a:ext cx="7005601" cy="932781"/>
            <a:chOff x="1021944" y="2851205"/>
            <a:chExt cx="7005601" cy="932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932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021944" y="3193926"/>
              <a:ext cx="53427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تركيب جمل باستعمال البنيات اللغوية: الجملة الفعلية المثبتة: أحب أن...؛ 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418F3CE-5F36-6FDD-615E-D2A2A1C071EC}"/>
              </a:ext>
            </a:extLst>
          </p:cNvPr>
          <p:cNvGrpSpPr/>
          <p:nvPr/>
        </p:nvGrpSpPr>
        <p:grpSpPr>
          <a:xfrm>
            <a:off x="1224000" y="4221133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851560E-9F36-241E-A1CF-F20424963E2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7DE23D-4CF6-7706-58E6-1E2063A40A25}"/>
                </a:ext>
              </a:extLst>
            </p:cNvPr>
            <p:cNvSpPr/>
            <p:nvPr/>
          </p:nvSpPr>
          <p:spPr>
            <a:xfrm>
              <a:off x="1479176" y="3192646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تعرف الصوت [ع] وتمييزه وقراءته معزولا ومع الحركات القصيرة والطويلة؛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69F9907-778A-6D1D-C929-77BA9DBDAD4E}"/>
              </a:ext>
            </a:extLst>
          </p:cNvPr>
          <p:cNvGrpSpPr/>
          <p:nvPr/>
        </p:nvGrpSpPr>
        <p:grpSpPr>
          <a:xfrm>
            <a:off x="1224000" y="5153913"/>
            <a:ext cx="6696000" cy="890781"/>
            <a:chOff x="1331545" y="2851205"/>
            <a:chExt cx="6696000" cy="89078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A5F0FD9-5ACE-3633-8C8B-F1EE6D61B08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EADBD8-7130-8DF0-783C-4D1B1682DAFF}"/>
                </a:ext>
              </a:extLst>
            </p:cNvPr>
            <p:cNvSpPr/>
            <p:nvPr/>
          </p:nvSpPr>
          <p:spPr>
            <a:xfrm>
              <a:off x="1479176" y="3174632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rtl="1">
                <a:buClrTx/>
                <a:defRPr/>
              </a:pPr>
              <a:r>
                <a:rPr lang="ar-MA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رسم حرف العين معزولا ومع الحركات القصيرة والطويلة.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23;p137">
            <a:extLst>
              <a:ext uri="{FF2B5EF4-FFF2-40B4-BE49-F238E27FC236}">
                <a16:creationId xmlns:a16="http://schemas.microsoft.com/office/drawing/2014/main" id="{2F1C6401-1095-44B7-A7E2-770113C3B92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424;p137">
            <a:extLst>
              <a:ext uri="{FF2B5EF4-FFF2-40B4-BE49-F238E27FC236}">
                <a16:creationId xmlns:a16="http://schemas.microsoft.com/office/drawing/2014/main" id="{F25E1586-4D80-4DD2-87FE-7E6A8A15943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425;p137">
            <a:extLst>
              <a:ext uri="{FF2B5EF4-FFF2-40B4-BE49-F238E27FC236}">
                <a16:creationId xmlns:a16="http://schemas.microsoft.com/office/drawing/2014/main" id="{49A7870A-4171-4A75-BB37-6A059C4A301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426;p137">
            <a:extLst>
              <a:ext uri="{FF2B5EF4-FFF2-40B4-BE49-F238E27FC236}">
                <a16:creationId xmlns:a16="http://schemas.microsoft.com/office/drawing/2014/main" id="{DB9E1E68-85FA-4613-AEC1-A2B34531315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427;p137">
            <a:extLst>
              <a:ext uri="{FF2B5EF4-FFF2-40B4-BE49-F238E27FC236}">
                <a16:creationId xmlns:a16="http://schemas.microsoft.com/office/drawing/2014/main" id="{6ABCC4D7-A683-42E7-A00F-655C01A7322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428;p137">
            <a:extLst>
              <a:ext uri="{FF2B5EF4-FFF2-40B4-BE49-F238E27FC236}">
                <a16:creationId xmlns:a16="http://schemas.microsoft.com/office/drawing/2014/main" id="{3848A4FC-FCB5-471F-98FC-384AC27D115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9;p137">
            <a:extLst>
              <a:ext uri="{FF2B5EF4-FFF2-40B4-BE49-F238E27FC236}">
                <a16:creationId xmlns:a16="http://schemas.microsoft.com/office/drawing/2014/main" id="{73858B03-E083-4125-AF9A-99CD917D26E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30;p137">
            <a:extLst>
              <a:ext uri="{FF2B5EF4-FFF2-40B4-BE49-F238E27FC236}">
                <a16:creationId xmlns:a16="http://schemas.microsoft.com/office/drawing/2014/main" id="{8F6C69E6-4760-4F80-8A54-5F459493A1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31;p137">
            <a:extLst>
              <a:ext uri="{FF2B5EF4-FFF2-40B4-BE49-F238E27FC236}">
                <a16:creationId xmlns:a16="http://schemas.microsoft.com/office/drawing/2014/main" id="{AD31BEE8-A49E-44F0-99C4-0C4ECB0DF40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32;p137">
            <a:extLst>
              <a:ext uri="{FF2B5EF4-FFF2-40B4-BE49-F238E27FC236}">
                <a16:creationId xmlns:a16="http://schemas.microsoft.com/office/drawing/2014/main" id="{B6D376B2-B07F-43A8-9431-CCF471F6C14D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BAC6F32-C949-4863-5334-D90BD4C18A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sp>
        <p:nvSpPr>
          <p:cNvPr id="25" name="Titre 9">
            <a:extLst>
              <a:ext uri="{FF2B5EF4-FFF2-40B4-BE49-F238E27FC236}">
                <a16:creationId xmlns:a16="http://schemas.microsoft.com/office/drawing/2014/main" id="{A4263FD6-72B9-5503-981B-0724603C3474}"/>
              </a:ext>
            </a:extLst>
          </p:cNvPr>
          <p:cNvSpPr txBox="1">
            <a:spLocks/>
          </p:cNvSpPr>
          <p:nvPr/>
        </p:nvSpPr>
        <p:spPr>
          <a:xfrm>
            <a:off x="632373" y="738187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قفوا، </a:t>
            </a:r>
            <a:r>
              <a:rPr lang="ar-MA" sz="2400" b="1" dirty="0">
                <a:solidFill>
                  <a:srgbClr val="FFFFFF">
                    <a:lumMod val="50000"/>
                  </a:srgbClr>
                </a:solidFill>
                <a:ea typeface="Arial"/>
                <a:sym typeface="Arial"/>
              </a:rPr>
              <a:t>نستمع للنشيد</a:t>
            </a:r>
            <a:endParaRPr lang="fr-FR" sz="2400" i="1" dirty="0"/>
          </a:p>
        </p:txBody>
      </p:sp>
      <p:pic>
        <p:nvPicPr>
          <p:cNvPr id="26" name="Espace réservé pour une image  24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E5E4097-BA9A-7EEA-FF00-A893C2450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>
          <a:xfrm>
            <a:off x="8009217" y="648000"/>
            <a:ext cx="828000" cy="828000"/>
          </a:xfrm>
          <a:prstGeom prst="rect">
            <a:avLst/>
          </a:prstGeom>
        </p:spPr>
      </p:pic>
      <p:pic>
        <p:nvPicPr>
          <p:cNvPr id="27" name="Image 2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6A53FD3-5179-D1EE-CD2F-C768AC09A05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16" name="WhatsApp Video 2025-12-09 at 12.25.04 (2)">
            <a:hlinkClick r:id="" action="ppaction://media"/>
            <a:extLst>
              <a:ext uri="{FF2B5EF4-FFF2-40B4-BE49-F238E27FC236}">
                <a16:creationId xmlns:a16="http://schemas.microsoft.com/office/drawing/2014/main" id="{8AA08F0B-5867-FBA3-3DD5-92C1086438A8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738" y="2160588"/>
            <a:ext cx="6994525" cy="39592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7CC38-F014-5402-5F08-0EA215C3D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8582244-3E5B-8F72-3DBE-AA0CE862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قراءة كتابة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C76E24A-F7CE-FB0D-432D-FBB2A378D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978024D4-EF06-8C82-55C1-8C155F64D199}"/>
              </a:ext>
            </a:extLst>
          </p:cNvPr>
          <p:cNvSpPr txBox="1">
            <a:spLocks/>
          </p:cNvSpPr>
          <p:nvPr/>
        </p:nvSpPr>
        <p:spPr>
          <a:xfrm>
            <a:off x="1240019" y="2902504"/>
            <a:ext cx="593119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تعرف حرف العين معزولا ومع الحركات القصيرة والطويلة. </a:t>
            </a:r>
          </a:p>
          <a:p>
            <a:pPr lvl="0"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رسم الحرف معزولا ومع الحركات القصيرة والطويلة.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E8493E-1737-583F-1C21-0AEBC00AFDFF}"/>
              </a:ext>
            </a:extLst>
          </p:cNvPr>
          <p:cNvSpPr txBox="1"/>
          <p:nvPr/>
        </p:nvSpPr>
        <p:spPr>
          <a:xfrm>
            <a:off x="5696303" y="1807373"/>
            <a:ext cx="1451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</a:t>
            </a:r>
            <a:r>
              <a:rPr kumimoji="0" lang="ar-MA" sz="32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/ كتابة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Oval 80">
            <a:extLst>
              <a:ext uri="{FF2B5EF4-FFF2-40B4-BE49-F238E27FC236}">
                <a16:creationId xmlns:a16="http://schemas.microsoft.com/office/drawing/2014/main" id="{B7665AB5-B532-ED93-3D60-E956714FEC83}"/>
              </a:ext>
            </a:extLst>
          </p:cNvPr>
          <p:cNvSpPr>
            <a:spLocks noChangeAspect="1"/>
          </p:cNvSpPr>
          <p:nvPr/>
        </p:nvSpPr>
        <p:spPr>
          <a:xfrm>
            <a:off x="5480303" y="1050922"/>
            <a:ext cx="432000" cy="432000"/>
          </a:xfrm>
          <a:prstGeom prst="ellipse">
            <a:avLst/>
          </a:prstGeom>
          <a:solidFill>
            <a:srgbClr val="00ACA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4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2C7C34F9-D207-7C26-AEC3-0F5AD01B8D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88354" y="1777877"/>
            <a:ext cx="540000" cy="54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67F3940-E2C1-D0DC-2FE8-4A4DD117B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216" y="2262124"/>
            <a:ext cx="882531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63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Google Shape;2110;p74"/>
          <p:cNvSpPr txBox="1"/>
          <p:nvPr/>
        </p:nvSpPr>
        <p:spPr>
          <a:xfrm>
            <a:off x="1826413" y="1851665"/>
            <a:ext cx="557213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19900"/>
              <a:buFont typeface="Calibri"/>
              <a:buNone/>
            </a:pPr>
            <a:r>
              <a:rPr lang="ar-MA" sz="199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</a:t>
            </a:r>
            <a:endParaRPr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12" name="Google Shape;2112;p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ضيفنا اليوم هو حرف العين. في كلمة عَيْنٌ أسمع الصوت [ع].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03C4D6C7-E147-B0A6-49E4-D4B3E2941A1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/>
          <a:srcRect/>
          <a:stretch/>
        </p:blipFill>
        <p:spPr>
          <a:xfrm>
            <a:off x="7960105" y="719856"/>
            <a:ext cx="719477" cy="719477"/>
          </a:xfrm>
        </p:spPr>
      </p:pic>
      <p:sp>
        <p:nvSpPr>
          <p:cNvPr id="563" name="Google Shape;563;p140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64" name="Google Shape;564;p140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65" name="Google Shape;565;p140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66" name="Google Shape;566;p140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67" name="Google Shape;567;p140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68" name="Google Shape;568;p140"/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140"/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140"/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1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140"/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732C58E-DA0C-F2BB-BC62-6E1C8537DDCF}"/>
              </a:ext>
            </a:extLst>
          </p:cNvPr>
          <p:cNvGrpSpPr/>
          <p:nvPr/>
        </p:nvGrpSpPr>
        <p:grpSpPr>
          <a:xfrm>
            <a:off x="4487715" y="2307912"/>
            <a:ext cx="3470715" cy="3470715"/>
            <a:chOff x="4487715" y="2307912"/>
            <a:chExt cx="3470715" cy="3470715"/>
          </a:xfrm>
        </p:grpSpPr>
        <p:pic>
          <p:nvPicPr>
            <p:cNvPr id="3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498AD20B-F10E-05E8-B1BA-52D675372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-4695" r="-4695"/>
            <a:stretch>
              <a:fillRect/>
            </a:stretch>
          </p:blipFill>
          <p:spPr>
            <a:xfrm>
              <a:off x="4487715" y="2307912"/>
              <a:ext cx="3470715" cy="3470715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7C6F9DEC-E8A2-0A60-E354-4A62CE9D8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69401" y="2839322"/>
              <a:ext cx="2707341" cy="216701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77"/>
          <p:cNvSpPr txBox="1">
            <a:spLocks noGrp="1"/>
          </p:cNvSpPr>
          <p:nvPr>
            <p:ph type="title"/>
          </p:nvPr>
        </p:nvSpPr>
        <p:spPr>
          <a:xfrm>
            <a:off x="668373" y="7632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سنحدد الآن مكان الصوت [ع]:  في أول الكلمة، في وسطها أو في آخرها.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6E3BB628-408F-33F3-DF7A-BD1B3CAEF58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2102;p73">
            <a:extLst>
              <a:ext uri="{FF2B5EF4-FFF2-40B4-BE49-F238E27FC236}">
                <a16:creationId xmlns:a16="http://schemas.microsoft.com/office/drawing/2014/main" id="{B45ADA0E-1F82-9337-E599-975EE9657DD9}"/>
              </a:ext>
            </a:extLst>
          </p:cNvPr>
          <p:cNvSpPr txBox="1"/>
          <p:nvPr/>
        </p:nvSpPr>
        <p:spPr>
          <a:xfrm>
            <a:off x="2669699" y="2123563"/>
            <a:ext cx="557213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rtl="1">
              <a:buClr>
                <a:srgbClr val="106585"/>
              </a:buClr>
              <a:buSzPts val="19900"/>
            </a:pPr>
            <a:r>
              <a:rPr lang="ar-MA" sz="199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</a:t>
            </a:r>
            <a:endParaRPr sz="72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563;p140">
            <a:extLst>
              <a:ext uri="{FF2B5EF4-FFF2-40B4-BE49-F238E27FC236}">
                <a16:creationId xmlns:a16="http://schemas.microsoft.com/office/drawing/2014/main" id="{1FB1B8CD-4DE2-4D23-BB07-AED0F19A604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id="{17A97DF7-3DB4-4B56-89AF-6D0215C2666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id="{490B909A-9F02-4C04-AD82-BD3CFCE9104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id="{0D73C2F2-57F4-4944-BB62-C4DCC76E58E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id="{DC387C72-A5E4-493B-B334-0FE60CF5AF3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id="{304AAACB-CE82-466F-88DF-36040DD236C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id="{F60C1DD6-B5F3-40F3-982C-6894D470B91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id="{4F11C7A7-4612-44D0-A4A1-43C692F735D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id="{0F219C4D-9195-4203-A78F-333F6A5E05A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id="{BB16371C-29D9-424D-AD22-D846220966F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1F96EED-A379-76FC-1959-A4CD6EC5513F}"/>
              </a:ext>
            </a:extLst>
          </p:cNvPr>
          <p:cNvGraphicFramePr>
            <a:graphicFrameLocks noGrp="1"/>
          </p:cNvGraphicFramePr>
          <p:nvPr/>
        </p:nvGraphicFramePr>
        <p:xfrm>
          <a:off x="3797127" y="3486150"/>
          <a:ext cx="349284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4282">
                  <a:extLst>
                    <a:ext uri="{9D8B030D-6E8A-4147-A177-3AD203B41FA5}">
                      <a16:colId xmlns:a16="http://schemas.microsoft.com/office/drawing/2014/main" val="721946446"/>
                    </a:ext>
                  </a:extLst>
                </a:gridCol>
                <a:gridCol w="1164282">
                  <a:extLst>
                    <a:ext uri="{9D8B030D-6E8A-4147-A177-3AD203B41FA5}">
                      <a16:colId xmlns:a16="http://schemas.microsoft.com/office/drawing/2014/main" val="1730107564"/>
                    </a:ext>
                  </a:extLst>
                </a:gridCol>
                <a:gridCol w="1164282">
                  <a:extLst>
                    <a:ext uri="{9D8B030D-6E8A-4147-A177-3AD203B41FA5}">
                      <a16:colId xmlns:a16="http://schemas.microsoft.com/office/drawing/2014/main" val="347109532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560552"/>
                  </a:ext>
                </a:extLst>
              </a:tr>
            </a:tbl>
          </a:graphicData>
        </a:graphic>
      </p:graphicFrame>
      <p:pic>
        <p:nvPicPr>
          <p:cNvPr id="2" name="Graphique 1">
            <a:extLst>
              <a:ext uri="{FF2B5EF4-FFF2-40B4-BE49-F238E27FC236}">
                <a16:creationId xmlns:a16="http://schemas.microsoft.com/office/drawing/2014/main" id="{BE7BCB1A-C43D-0C7F-57F3-562F0EE8A3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8695" y="3577784"/>
            <a:ext cx="715899" cy="73113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778 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0 L -0.1276 0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p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شُموعٌ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شموعٌ.  أين تسمعون الصوت[ ع ] في أول الكلمة ، في وسطها أو في آخر الكلمة؟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126FC686-92BC-CCFF-C0F9-CCA068B08FC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/>
        </p:blipFill>
        <p:spPr>
          <a:xfrm>
            <a:off x="7960105" y="719856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D1002BC-AFB3-3B92-3C9F-4D6225EE91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02" t="26438" r="37098" b="43052"/>
          <a:stretch>
            <a:fillRect/>
          </a:stretch>
        </p:blipFill>
        <p:spPr>
          <a:xfrm flipH="1">
            <a:off x="2274800" y="1292531"/>
            <a:ext cx="983258" cy="1662900"/>
          </a:xfrm>
          <a:prstGeom prst="rect">
            <a:avLst/>
          </a:prstGeo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7F3BC7D0-B868-4A36-BC5E-F91294A5CC1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id="{79223B42-409E-494D-B023-6F3D8153A18F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id="{0C7E1E9A-DCD8-4A74-85E9-E0E2CF6298A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id="{758AA809-F3B9-4D6F-A457-2F6305FAEA8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id="{B6EA5946-3678-4224-83F1-E0CAB39AE57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id="{1E57589E-B8ED-47AC-BB79-B2BC5699F70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id="{23C6D1A8-F69A-40C0-834B-3D0CC3FD6F1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id="{92AABCF6-A7F8-41E8-AA07-24E398E53F9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id="{43E1025E-5DB6-4D31-9B26-83F356FF94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id="{5EC3DDF3-C4E7-447F-B6B8-AF4E1D0EA22F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3997D11E-CF3A-9431-B8CB-02FC84D6A382}"/>
              </a:ext>
            </a:extLst>
          </p:cNvPr>
          <p:cNvGrpSpPr/>
          <p:nvPr/>
        </p:nvGrpSpPr>
        <p:grpSpPr>
          <a:xfrm>
            <a:off x="2836642" y="2478162"/>
            <a:ext cx="3470715" cy="3470715"/>
            <a:chOff x="2836642" y="2478162"/>
            <a:chExt cx="3470715" cy="3470715"/>
          </a:xfrm>
        </p:grpSpPr>
        <p:pic>
          <p:nvPicPr>
            <p:cNvPr id="2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4642ED0E-D1B8-2246-FEE3-543B9FB28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4695" r="-4695"/>
            <a:stretch>
              <a:fillRect/>
            </a:stretch>
          </p:blipFill>
          <p:spPr>
            <a:xfrm>
              <a:off x="2836642" y="2478162"/>
              <a:ext cx="3470715" cy="3470715"/>
            </a:xfrm>
            <a:prstGeom prst="rect">
              <a:avLst/>
            </a:prstGeom>
          </p:spPr>
        </p:pic>
        <p:pic>
          <p:nvPicPr>
            <p:cNvPr id="4" name="Image 3" descr="Une image contenant bougie, cire&#10;&#10;Le contenu généré par l’IA peut être incorrect.">
              <a:extLst>
                <a:ext uri="{FF2B5EF4-FFF2-40B4-BE49-F238E27FC236}">
                  <a16:creationId xmlns:a16="http://schemas.microsoft.com/office/drawing/2014/main" id="{787E2D0D-D9C9-B8C6-9DE5-E879486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t="5787" b="6744"/>
            <a:stretch>
              <a:fillRect/>
            </a:stretch>
          </p:blipFill>
          <p:spPr>
            <a:xfrm>
              <a:off x="3226911" y="2781398"/>
              <a:ext cx="2749245" cy="263328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نسمع الصوت [ ع] في آخر كلمة شُموعٌ.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7B726BF4-EBC2-715D-1C0E-ABBD8138DE5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588C71D4-A7BE-4A3D-83C2-3D2EB0E16CA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id="{80B5DE24-39B4-40D5-B398-16071B3E0A8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id="{415328B9-DBAF-4928-994B-5977A43A469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id="{851C1406-04AB-48DD-9EFA-6528551DA07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id="{ED950F9B-589C-48E5-B7F1-789C41200B4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id="{E9FA88AF-2CD9-4996-9BC3-95DE8F5B175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id="{6F13F76C-578C-45C6-BFFA-62F545F6610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id="{6B0F39C3-B618-49C4-8A02-756F325B2BB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id="{6F9837DA-B836-408F-A6BD-8A9D12D279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id="{401CFF43-0B24-48A2-AE3C-DCDA75324B6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E6B83CC-8569-36C1-28D9-C356F951A06D}"/>
              </a:ext>
            </a:extLst>
          </p:cNvPr>
          <p:cNvGraphicFramePr>
            <a:graphicFrameLocks noGrp="1"/>
          </p:cNvGraphicFramePr>
          <p:nvPr/>
        </p:nvGraphicFramePr>
        <p:xfrm>
          <a:off x="1658069" y="5178494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560552"/>
                  </a:ext>
                </a:extLst>
              </a:tr>
            </a:tbl>
          </a:graphicData>
        </a:graphic>
      </p:graphicFrame>
      <p:pic>
        <p:nvPicPr>
          <p:cNvPr id="18" name="Graphique 17">
            <a:extLst>
              <a:ext uri="{FF2B5EF4-FFF2-40B4-BE49-F238E27FC236}">
                <a16:creationId xmlns:a16="http://schemas.microsoft.com/office/drawing/2014/main" id="{3FA49597-C1B4-5040-135A-E730BF610C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79851" y="5216886"/>
            <a:ext cx="715899" cy="731131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DEDB0DF5-EB96-421A-E3C6-E8BBF0A5C85B}"/>
              </a:ext>
            </a:extLst>
          </p:cNvPr>
          <p:cNvGrpSpPr/>
          <p:nvPr/>
        </p:nvGrpSpPr>
        <p:grpSpPr>
          <a:xfrm>
            <a:off x="2836642" y="1626511"/>
            <a:ext cx="3470715" cy="3470715"/>
            <a:chOff x="2836642" y="2478162"/>
            <a:chExt cx="3470715" cy="3470715"/>
          </a:xfrm>
        </p:grpSpPr>
        <p:pic>
          <p:nvPicPr>
            <p:cNvPr id="19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F64EB1AE-8874-0CB9-9A0A-EFC267719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4695" r="-4695"/>
            <a:stretch>
              <a:fillRect/>
            </a:stretch>
          </p:blipFill>
          <p:spPr>
            <a:xfrm>
              <a:off x="2836642" y="2478162"/>
              <a:ext cx="3470715" cy="3470715"/>
            </a:xfrm>
            <a:prstGeom prst="rect">
              <a:avLst/>
            </a:prstGeom>
          </p:spPr>
        </p:pic>
        <p:pic>
          <p:nvPicPr>
            <p:cNvPr id="20" name="Image 19" descr="Une image contenant bougie, cire&#10;&#10;Le contenu généré par l’IA peut être incorrect.">
              <a:extLst>
                <a:ext uri="{FF2B5EF4-FFF2-40B4-BE49-F238E27FC236}">
                  <a16:creationId xmlns:a16="http://schemas.microsoft.com/office/drawing/2014/main" id="{9CAF5E01-4DB9-4E18-2E7F-9916E00BE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t="5787" b="6744"/>
            <a:stretch>
              <a:fillRect/>
            </a:stretch>
          </p:blipFill>
          <p:spPr>
            <a:xfrm>
              <a:off x="3226911" y="2781398"/>
              <a:ext cx="2749245" cy="263328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عِنَبٌ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عِنَبٌ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أين تسمعون الصوت [ ع ] في الأول، في الوسط أم في الأخير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FA7AF9E9-19BF-E6B8-C662-945F6C935F9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A4B11B11-CD8D-4986-BEBE-2A24D3A93F9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id="{176200C0-6C3B-47CC-8BD0-79D5FFC02C2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id="{35BBA0F4-581C-48C5-8266-8C15A452449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id="{860731EF-B6CD-4F1C-89BB-5E89D647678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id="{708EF081-5C0A-4F05-8BC2-CCD44BF462F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id="{9D29B376-E80A-406E-A889-9FA824E4D24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id="{4A4706DD-41CA-4B88-9C24-12544B156C6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id="{9049336A-F7F5-4EE5-BC8B-2D6A1AC280F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id="{5A9F0E46-7151-4EDE-8F01-FAA7B5EE91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id="{CF36109C-092B-4732-95AD-D615EE3690C1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96ACC97B-0D21-C5EE-E439-A823975352D1}"/>
              </a:ext>
            </a:extLst>
          </p:cNvPr>
          <p:cNvGraphicFramePr>
            <a:graphicFrameLocks noGrp="1"/>
          </p:cNvGraphicFramePr>
          <p:nvPr/>
        </p:nvGraphicFramePr>
        <p:xfrm>
          <a:off x="1695968" y="5524026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560552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EA8A5A8-9D31-D692-6837-C4171AD986C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302" t="26438" r="37098" b="43052"/>
          <a:stretch>
            <a:fillRect/>
          </a:stretch>
        </p:blipFill>
        <p:spPr>
          <a:xfrm flipH="1">
            <a:off x="2243654" y="1192949"/>
            <a:ext cx="983258" cy="16629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4FE32346-EA74-1EB9-A03B-C22F49CFCEEB}"/>
              </a:ext>
            </a:extLst>
          </p:cNvPr>
          <p:cNvGrpSpPr/>
          <p:nvPr/>
        </p:nvGrpSpPr>
        <p:grpSpPr>
          <a:xfrm>
            <a:off x="2836642" y="1626511"/>
            <a:ext cx="3470715" cy="3470715"/>
            <a:chOff x="2836642" y="1626511"/>
            <a:chExt cx="3470715" cy="3470715"/>
          </a:xfrm>
        </p:grpSpPr>
        <p:pic>
          <p:nvPicPr>
            <p:cNvPr id="5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9F036F1D-1904-507B-291B-42D81019B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4695" r="-4695"/>
            <a:stretch>
              <a:fillRect/>
            </a:stretch>
          </p:blipFill>
          <p:spPr>
            <a:xfrm>
              <a:off x="2836642" y="1626511"/>
              <a:ext cx="3470715" cy="3470715"/>
            </a:xfrm>
            <a:prstGeom prst="rect">
              <a:avLst/>
            </a:prstGeom>
          </p:spPr>
        </p:pic>
        <p:pic>
          <p:nvPicPr>
            <p:cNvPr id="4" name="Image 3" descr="Une image contenant fruit, raisin, Fruit sans pépins, nourriture&#10;&#10;Le contenu généré par l’IA peut être incorrect.">
              <a:extLst>
                <a:ext uri="{FF2B5EF4-FFF2-40B4-BE49-F238E27FC236}">
                  <a16:creationId xmlns:a16="http://schemas.microsoft.com/office/drawing/2014/main" id="{A152D34F-4C18-8E7B-52E9-827FD0855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40743" y="1836878"/>
              <a:ext cx="2676347" cy="277214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C91F840E-CBF6-CB61-BAC7-C4934F2EEB1A}"/>
              </a:ext>
            </a:extLst>
          </p:cNvPr>
          <p:cNvGraphicFramePr>
            <a:graphicFrameLocks noGrp="1"/>
          </p:cNvGraphicFramePr>
          <p:nvPr/>
        </p:nvGraphicFramePr>
        <p:xfrm>
          <a:off x="1658069" y="5234792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560552"/>
                  </a:ext>
                </a:extLst>
              </a:tr>
            </a:tbl>
          </a:graphicData>
        </a:graphic>
      </p:graphicFrame>
      <p:sp>
        <p:nvSpPr>
          <p:cNvPr id="2239" name="Google Shape;2239;p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just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نسمع الصوت [ ع ] في أول كلمة عِنَبٌ.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id="{3646AC81-A893-379D-25DE-12ADCB7D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9600" y="648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3;p140">
            <a:extLst>
              <a:ext uri="{FF2B5EF4-FFF2-40B4-BE49-F238E27FC236}">
                <a16:creationId xmlns:a16="http://schemas.microsoft.com/office/drawing/2014/main" id="{E1B77409-2912-4C14-8570-CE286B0A355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id="{7B6AD7C8-4FC3-4D5C-80E9-5921A162EEB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id="{856BD7CF-0B7C-4198-B70B-711E882448F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id="{1C7A910D-A9D8-4798-AFD3-4AA1AE3B52D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id="{40CCBAF5-52D4-4856-8A41-7939A404561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id="{18E75EB1-BFF7-4AF6-AC95-98D29A5AAFD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id="{65146B1F-2F2E-456C-AD5E-BA859CAB511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id="{AAABA22E-47D3-4666-85BE-0E5B82281C7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id="{17F7488B-1090-4F41-A4C4-DE9BA393C22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id="{4746B486-60C9-4A96-88C1-1C6F69D1DC2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CEAB4021-CD68-C690-AFE3-6A639ABC41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6708" y="5290991"/>
            <a:ext cx="643433" cy="65712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9E28D7D-614F-32DB-D010-47B1B8DF32A4}"/>
              </a:ext>
            </a:extLst>
          </p:cNvPr>
          <p:cNvGrpSpPr/>
          <p:nvPr/>
        </p:nvGrpSpPr>
        <p:grpSpPr>
          <a:xfrm>
            <a:off x="2836642" y="1626511"/>
            <a:ext cx="3470715" cy="3470715"/>
            <a:chOff x="2836642" y="1626511"/>
            <a:chExt cx="3470715" cy="3470715"/>
          </a:xfrm>
        </p:grpSpPr>
        <p:pic>
          <p:nvPicPr>
            <p:cNvPr id="5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B7CF0B31-CAEF-C413-2322-F2DF95D2E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4695" r="-4695"/>
            <a:stretch>
              <a:fillRect/>
            </a:stretch>
          </p:blipFill>
          <p:spPr>
            <a:xfrm>
              <a:off x="2836642" y="1626511"/>
              <a:ext cx="3470715" cy="3470715"/>
            </a:xfrm>
            <a:prstGeom prst="rect">
              <a:avLst/>
            </a:prstGeom>
          </p:spPr>
        </p:pic>
        <p:pic>
          <p:nvPicPr>
            <p:cNvPr id="18" name="Image 17" descr="Une image contenant fruit, raisin, Fruit sans pépins, nourriture&#10;&#10;Le contenu généré par l’IA peut être incorrect.">
              <a:extLst>
                <a:ext uri="{FF2B5EF4-FFF2-40B4-BE49-F238E27FC236}">
                  <a16:creationId xmlns:a16="http://schemas.microsoft.com/office/drawing/2014/main" id="{B18D3AD2-A219-14BF-7156-C00F80DF0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40743" y="1836878"/>
              <a:ext cx="2676347" cy="277214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عَصيرٌ ـــــ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عَصيرٌ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ـــــ أين تسمعون الصوت [ ع ] في الأول، في الوسط أم في الأخير.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B042BF64-3736-8256-0980-4670FA35756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2642693-F499-9969-728F-8D23B203E4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302" t="26438" r="37098" b="43052"/>
          <a:stretch>
            <a:fillRect/>
          </a:stretch>
        </p:blipFill>
        <p:spPr>
          <a:xfrm flipH="1">
            <a:off x="2382688" y="1336627"/>
            <a:ext cx="983258" cy="1662900"/>
          </a:xfrm>
          <a:prstGeom prst="rect">
            <a:avLst/>
          </a:prstGeo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B81F17BF-17B7-47EC-BE7F-6CDC9BBFC49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id="{EEDD86BE-AFDE-4B21-B67D-53D3DD76629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id="{A7A5157A-D83B-4F4F-99BE-39723DF2E31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id="{382D8994-3322-4B21-9853-17C301F7F2E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id="{48426D31-C8D0-4848-9CAC-8341CC32750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id="{BCAEB656-AD28-4B46-B78B-2437C80022A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id="{74719417-598C-47E9-8A48-B9635B8ED7B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id="{CA51F5C2-B78D-4D16-8546-B0BFF5570C8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id="{0ACD5318-4E4A-4C82-9652-0A2794571F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id="{3D6ED4A4-673C-4AFE-85B6-EF5B6881CE66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6D4CB799-A420-BE9F-30B9-4D1235DC7EFA}"/>
              </a:ext>
            </a:extLst>
          </p:cNvPr>
          <p:cNvGraphicFramePr>
            <a:graphicFrameLocks noGrp="1"/>
          </p:cNvGraphicFramePr>
          <p:nvPr/>
        </p:nvGraphicFramePr>
        <p:xfrm>
          <a:off x="1668327" y="5425703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560552"/>
                  </a:ext>
                </a:extLst>
              </a:tr>
            </a:tbl>
          </a:graphicData>
        </a:graphic>
      </p:graphicFrame>
      <p:grpSp>
        <p:nvGrpSpPr>
          <p:cNvPr id="20" name="Groupe 19">
            <a:extLst>
              <a:ext uri="{FF2B5EF4-FFF2-40B4-BE49-F238E27FC236}">
                <a16:creationId xmlns:a16="http://schemas.microsoft.com/office/drawing/2014/main" id="{BD63E48A-E36B-C3F7-5AEE-0637B63576C7}"/>
              </a:ext>
            </a:extLst>
          </p:cNvPr>
          <p:cNvGrpSpPr/>
          <p:nvPr/>
        </p:nvGrpSpPr>
        <p:grpSpPr>
          <a:xfrm>
            <a:off x="2857980" y="1828318"/>
            <a:ext cx="3470715" cy="3470715"/>
            <a:chOff x="2857980" y="1828318"/>
            <a:chExt cx="3470715" cy="3470715"/>
          </a:xfrm>
        </p:grpSpPr>
        <p:pic>
          <p:nvPicPr>
            <p:cNvPr id="4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561FD51D-848F-239B-EEC4-B5D560C15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-4695" r="-4695"/>
            <a:stretch>
              <a:fillRect/>
            </a:stretch>
          </p:blipFill>
          <p:spPr>
            <a:xfrm>
              <a:off x="2857980" y="1828318"/>
              <a:ext cx="3470715" cy="3470715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386739C-FC7E-BAF5-0913-EF52D7DB755D}"/>
                </a:ext>
              </a:extLst>
            </p:cNvPr>
            <p:cNvSpPr txBox="1"/>
            <p:nvPr/>
          </p:nvSpPr>
          <p:spPr>
            <a:xfrm>
              <a:off x="3226912" y="2043953"/>
              <a:ext cx="2770476" cy="27700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pic>
          <p:nvPicPr>
            <p:cNvPr id="16" name="Image 15" descr="Une image contenant bouteille, nourriture, jus, boisson&#10;&#10;Le contenu généré par l’IA peut être incorrect.">
              <a:extLst>
                <a:ext uri="{FF2B5EF4-FFF2-40B4-BE49-F238E27FC236}">
                  <a16:creationId xmlns:a16="http://schemas.microsoft.com/office/drawing/2014/main" id="{EF52C072-021F-2DB9-2A62-A506E7661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7146" y="2262622"/>
              <a:ext cx="1602013" cy="233275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4D020C46-9B9E-A9AB-8280-7134C6EF5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997014"/>
              </p:ext>
            </p:extLst>
          </p:nvPr>
        </p:nvGraphicFramePr>
        <p:xfrm>
          <a:off x="1737497" y="5374589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560552"/>
                  </a:ext>
                </a:extLst>
              </a:tr>
            </a:tbl>
          </a:graphicData>
        </a:graphic>
      </p:graphicFrame>
      <p:sp>
        <p:nvSpPr>
          <p:cNvPr id="2257" name="Google Shape;2257;p9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نعم نسمع الصوت [ع] في بداية كلمة عصير.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id="{AD3992CD-CB87-4DE1-7C2E-706945F49C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3;p140">
            <a:extLst>
              <a:ext uri="{FF2B5EF4-FFF2-40B4-BE49-F238E27FC236}">
                <a16:creationId xmlns:a16="http://schemas.microsoft.com/office/drawing/2014/main" id="{BF35E7AA-933F-4CAA-9221-2A3E1932439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id="{C6B77143-D392-46D0-8A1F-719854FD7BF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id="{66C98889-1128-4F1D-B0E2-8C8A8C18E24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id="{93194AB4-FD37-4647-9843-6AD83A74001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id="{E8BE7B92-B615-45B6-BD3D-DFBCD4A778F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id="{680BAC02-CA2C-4338-926D-AF7E53565C0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id="{FBBBA3D0-60E6-4C7A-92E3-294B6131BEA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id="{D47A8074-FF37-4CB3-9B1E-4279AA8F8E5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id="{F8EF5176-C0DF-43E1-8CB7-FBCB49046F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id="{0C48D9BB-55C0-44B8-B93F-D6F8F3B12C7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7B997BF3-DB64-3E8C-87C8-0246B87E4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03587" y="5483787"/>
            <a:ext cx="605333" cy="61821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B73280E-369B-ABEF-9A06-08ABFC793B08}"/>
              </a:ext>
            </a:extLst>
          </p:cNvPr>
          <p:cNvGrpSpPr/>
          <p:nvPr/>
        </p:nvGrpSpPr>
        <p:grpSpPr>
          <a:xfrm>
            <a:off x="2857980" y="1828318"/>
            <a:ext cx="3470715" cy="3470715"/>
            <a:chOff x="2857980" y="1828318"/>
            <a:chExt cx="3470715" cy="3470715"/>
          </a:xfrm>
        </p:grpSpPr>
        <p:pic>
          <p:nvPicPr>
            <p:cNvPr id="5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CFC18CAF-17CE-01C1-E6B1-9215304B1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4695" r="-4695"/>
            <a:stretch>
              <a:fillRect/>
            </a:stretch>
          </p:blipFill>
          <p:spPr>
            <a:xfrm>
              <a:off x="2857980" y="1828318"/>
              <a:ext cx="3470715" cy="3470715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C6FB6FB-6E61-254F-3EC6-1B24CA86AC40}"/>
                </a:ext>
              </a:extLst>
            </p:cNvPr>
            <p:cNvSpPr txBox="1"/>
            <p:nvPr/>
          </p:nvSpPr>
          <p:spPr>
            <a:xfrm>
              <a:off x="3226912" y="2043953"/>
              <a:ext cx="2770476" cy="27700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  <p:pic>
          <p:nvPicPr>
            <p:cNvPr id="19" name="Image 18" descr="Une image contenant bouteille, nourriture, jus, boisson&#10;&#10;Le contenu généré par l’IA peut être incorrect.">
              <a:extLst>
                <a:ext uri="{FF2B5EF4-FFF2-40B4-BE49-F238E27FC236}">
                  <a16:creationId xmlns:a16="http://schemas.microsoft.com/office/drawing/2014/main" id="{BE167402-E39D-8688-1C9A-AE2318AFB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17146" y="2262622"/>
              <a:ext cx="1602013" cy="233275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0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977077" y="3535373"/>
            <a:ext cx="5189845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الترحيب وتدبير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أنشطة اعتيادية: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        إملاء:</a:t>
            </a:r>
            <a:r>
              <a:rPr kumimoji="0" lang="ar-MA" sz="28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نا – ضاً - نسيرُ - طينٌ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  <a:p>
            <a:pPr marL="0" lvl="0" indent="0" algn="r" rtl="1">
              <a:buClr>
                <a:srgbClr val="424D7B"/>
              </a:buClr>
              <a:buSzPct val="50000"/>
              <a:buNone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          كلمات بصرية: أخي ـــــ أختي </a:t>
            </a:r>
            <a:r>
              <a:rPr lang="ar-MA" sz="2800" b="1" dirty="0">
                <a:cs typeface="Microsoft Uighur" panose="02000000000000000000" pitchFamily="2" charset="-78"/>
              </a:rPr>
              <a:t>ـــــ 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أسماء التلاميذ.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88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ساعَةٌ ـــــ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ساعَةٌ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ـــــ أين تسمعون الصوت [ع] في الأول، في الوسط أم في الأخير.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4">
            <a:extLst>
              <a:ext uri="{FF2B5EF4-FFF2-40B4-BE49-F238E27FC236}">
                <a16:creationId xmlns:a16="http://schemas.microsoft.com/office/drawing/2014/main" id="{D70A80FB-5F9F-A72A-421C-41806B9421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9600" y="648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63;p140">
            <a:extLst>
              <a:ext uri="{FF2B5EF4-FFF2-40B4-BE49-F238E27FC236}">
                <a16:creationId xmlns:a16="http://schemas.microsoft.com/office/drawing/2014/main" id="{5B93141F-4458-42CD-99F0-D0DEE318625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4;p140">
            <a:extLst>
              <a:ext uri="{FF2B5EF4-FFF2-40B4-BE49-F238E27FC236}">
                <a16:creationId xmlns:a16="http://schemas.microsoft.com/office/drawing/2014/main" id="{B3065722-DFF3-4AB6-904F-38F95070B7A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5;p140">
            <a:extLst>
              <a:ext uri="{FF2B5EF4-FFF2-40B4-BE49-F238E27FC236}">
                <a16:creationId xmlns:a16="http://schemas.microsoft.com/office/drawing/2014/main" id="{3BADF8DB-828D-4DDE-B9F0-C11B167C1D7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6;p140">
            <a:extLst>
              <a:ext uri="{FF2B5EF4-FFF2-40B4-BE49-F238E27FC236}">
                <a16:creationId xmlns:a16="http://schemas.microsoft.com/office/drawing/2014/main" id="{F4255B5D-1E01-412D-9F7F-D454B8F0B1C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567;p140">
            <a:extLst>
              <a:ext uri="{FF2B5EF4-FFF2-40B4-BE49-F238E27FC236}">
                <a16:creationId xmlns:a16="http://schemas.microsoft.com/office/drawing/2014/main" id="{75EE6665-D017-4EF1-AFE2-B347F9AFF14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568;p140">
            <a:extLst>
              <a:ext uri="{FF2B5EF4-FFF2-40B4-BE49-F238E27FC236}">
                <a16:creationId xmlns:a16="http://schemas.microsoft.com/office/drawing/2014/main" id="{D117AA8E-3330-4CD1-8CD0-FA78BB75736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69;p140">
            <a:extLst>
              <a:ext uri="{FF2B5EF4-FFF2-40B4-BE49-F238E27FC236}">
                <a16:creationId xmlns:a16="http://schemas.microsoft.com/office/drawing/2014/main" id="{711D4B9D-557A-411C-82DD-28D92D092E5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id="{B8C15DBC-7568-4768-960A-BD01BAAF439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1;p140">
            <a:extLst>
              <a:ext uri="{FF2B5EF4-FFF2-40B4-BE49-F238E27FC236}">
                <a16:creationId xmlns:a16="http://schemas.microsoft.com/office/drawing/2014/main" id="{74957E2B-74CD-4C45-BEDF-6FAFE43271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72;p140">
            <a:extLst>
              <a:ext uri="{FF2B5EF4-FFF2-40B4-BE49-F238E27FC236}">
                <a16:creationId xmlns:a16="http://schemas.microsoft.com/office/drawing/2014/main" id="{2959ECC0-8A52-4650-941F-7D0D2C43DB6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7495C57-6164-E897-8654-80318A35E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722307"/>
              </p:ext>
            </p:extLst>
          </p:nvPr>
        </p:nvGraphicFramePr>
        <p:xfrm>
          <a:off x="1524000" y="5410336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560552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40AEA55-E7CF-15F1-CB73-3BE07499E6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302" t="26438" r="37098" b="43052"/>
          <a:stretch>
            <a:fillRect/>
          </a:stretch>
        </p:blipFill>
        <p:spPr>
          <a:xfrm flipH="1">
            <a:off x="2095025" y="1233180"/>
            <a:ext cx="983258" cy="1662900"/>
          </a:xfrm>
          <a:prstGeom prst="rect">
            <a:avLst/>
          </a:prstGeom>
        </p:spPr>
      </p:pic>
      <p:pic>
        <p:nvPicPr>
          <p:cNvPr id="7" name="Image 6" descr="Une image contenant horloge, regarder, Accessoire de mode, Montre analogique&#10;&#10;Le contenu généré par l’IA peut être incorrect.">
            <a:extLst>
              <a:ext uri="{FF2B5EF4-FFF2-40B4-BE49-F238E27FC236}">
                <a16:creationId xmlns:a16="http://schemas.microsoft.com/office/drawing/2014/main" id="{C6742429-0567-CF93-6E2A-CB7A40C87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4" y="2143288"/>
            <a:ext cx="2602172" cy="287652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F070D32-5E88-4F48-996F-1B39B4637D06}"/>
              </a:ext>
            </a:extLst>
          </p:cNvPr>
          <p:cNvGrpSpPr/>
          <p:nvPr/>
        </p:nvGrpSpPr>
        <p:grpSpPr>
          <a:xfrm>
            <a:off x="2836642" y="1885339"/>
            <a:ext cx="3470715" cy="3470715"/>
            <a:chOff x="2857980" y="1828318"/>
            <a:chExt cx="3470715" cy="3470715"/>
          </a:xfrm>
        </p:grpSpPr>
        <p:pic>
          <p:nvPicPr>
            <p:cNvPr id="6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84BDDEED-C02C-63B2-9C66-A3CC11959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4695" r="-4695"/>
            <a:stretch>
              <a:fillRect/>
            </a:stretch>
          </p:blipFill>
          <p:spPr>
            <a:xfrm>
              <a:off x="2857980" y="1828318"/>
              <a:ext cx="3470715" cy="347071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2C4E14A6-4409-3EB9-9447-A6138DD77E04}"/>
                </a:ext>
              </a:extLst>
            </p:cNvPr>
            <p:cNvSpPr txBox="1"/>
            <p:nvPr/>
          </p:nvSpPr>
          <p:spPr>
            <a:xfrm>
              <a:off x="3226912" y="2043953"/>
              <a:ext cx="2770476" cy="27700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pic>
        <p:nvPicPr>
          <p:cNvPr id="20" name="Image 19" descr="Une image contenant horloge, regarder, Accessoire de mode, Montre analogique&#10;&#10;Le contenu généré par l’IA peut être incorrect.">
            <a:extLst>
              <a:ext uri="{FF2B5EF4-FFF2-40B4-BE49-F238E27FC236}">
                <a16:creationId xmlns:a16="http://schemas.microsoft.com/office/drawing/2014/main" id="{C33BF7BB-3E2F-2183-570E-F772E8D32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2598" y="2089006"/>
            <a:ext cx="2436673" cy="269357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p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أحسنتم، نعم نسمع الصوت [ع] في وسط كلمة ساعَةٌ.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id="{C0A75FF7-EBCA-8954-4E2F-161365DC1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0105" y="648000"/>
            <a:ext cx="792000" cy="7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3;p140">
            <a:extLst>
              <a:ext uri="{FF2B5EF4-FFF2-40B4-BE49-F238E27FC236}">
                <a16:creationId xmlns:a16="http://schemas.microsoft.com/office/drawing/2014/main" id="{C0DED6B0-C94F-43EB-9A48-93E40F6CFDE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id="{8CC5025A-9260-42D5-BCE5-E7DAD6DBF59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id="{C9E944DF-77D0-4272-A19E-CFCACC98896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id="{72D05BDA-390B-4928-AD81-B8215F99AC3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id="{98DC24D7-B9ED-4D50-9B33-4C1F4AE6999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id="{21D6A02F-7D2F-4C1E-A5BA-F34AD18F0D2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id="{4B668290-D9B9-45E6-AE6D-5362B61CCF2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id="{3E5C93A1-5708-4BDA-A16E-6D99DAE17BE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id="{876F2F67-EB41-480B-8A42-F3ECF243B83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id="{AF7A260E-D4AD-4F36-95F7-558662AB30E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7E744BB8-13AB-A503-48EE-03930CFC5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52373" y="5238943"/>
            <a:ext cx="702703" cy="717654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07CA616-5DD8-A7E0-7C28-94D9176AF8D7}"/>
              </a:ext>
            </a:extLst>
          </p:cNvPr>
          <p:cNvGraphicFramePr>
            <a:graphicFrameLocks noGrp="1"/>
          </p:cNvGraphicFramePr>
          <p:nvPr/>
        </p:nvGraphicFramePr>
        <p:xfrm>
          <a:off x="1392078" y="5173853"/>
          <a:ext cx="6096000" cy="7695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7219464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01075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71095326"/>
                    </a:ext>
                  </a:extLst>
                </a:gridCol>
              </a:tblGrid>
              <a:tr h="769523"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latin typeface="Microsoft Uighur" panose="02000000000000000000" pitchFamily="2" charset="-78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560552"/>
                  </a:ext>
                </a:extLst>
              </a:tr>
            </a:tbl>
          </a:graphicData>
        </a:graphic>
      </p:graphicFrame>
      <p:grpSp>
        <p:nvGrpSpPr>
          <p:cNvPr id="2" name="Groupe 1">
            <a:extLst>
              <a:ext uri="{FF2B5EF4-FFF2-40B4-BE49-F238E27FC236}">
                <a16:creationId xmlns:a16="http://schemas.microsoft.com/office/drawing/2014/main" id="{F6F1C2F8-A0F2-1159-E3E5-6C402C1A146C}"/>
              </a:ext>
            </a:extLst>
          </p:cNvPr>
          <p:cNvGrpSpPr/>
          <p:nvPr/>
        </p:nvGrpSpPr>
        <p:grpSpPr>
          <a:xfrm>
            <a:off x="2836642" y="1629847"/>
            <a:ext cx="3470715" cy="3470715"/>
            <a:chOff x="2857980" y="1828318"/>
            <a:chExt cx="3470715" cy="3470715"/>
          </a:xfrm>
        </p:grpSpPr>
        <p:pic>
          <p:nvPicPr>
            <p:cNvPr id="5" name="Espace réservé pour une image  4" descr="Une image contenant habits, garçon, personne, dessin&#10;&#10;Le contenu généré par l’IA peut être incorrect.">
              <a:extLst>
                <a:ext uri="{FF2B5EF4-FFF2-40B4-BE49-F238E27FC236}">
                  <a16:creationId xmlns:a16="http://schemas.microsoft.com/office/drawing/2014/main" id="{6AC7CF95-CDBE-D093-FDC5-F6139E682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4695" r="-4695"/>
            <a:stretch>
              <a:fillRect/>
            </a:stretch>
          </p:blipFill>
          <p:spPr>
            <a:xfrm>
              <a:off x="2857980" y="1828318"/>
              <a:ext cx="3470715" cy="347071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46E13B4-2E0C-45C2-C7F5-918D331379DD}"/>
                </a:ext>
              </a:extLst>
            </p:cNvPr>
            <p:cNvSpPr txBox="1"/>
            <p:nvPr/>
          </p:nvSpPr>
          <p:spPr>
            <a:xfrm>
              <a:off x="3226912" y="2043953"/>
              <a:ext cx="2770476" cy="27700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pic>
        <p:nvPicPr>
          <p:cNvPr id="18" name="Image 17" descr="Une image contenant horloge, regarder, Accessoire de mode, Montre analogique&#10;&#10;Le contenu généré par l’IA peut être incorrect.">
            <a:extLst>
              <a:ext uri="{FF2B5EF4-FFF2-40B4-BE49-F238E27FC236}">
                <a16:creationId xmlns:a16="http://schemas.microsoft.com/office/drawing/2014/main" id="{0880AF3A-B2FC-6DA5-112B-390B2CFD6D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2598" y="1833514"/>
            <a:ext cx="2436673" cy="269357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Google Shape;2354;p102"/>
          <p:cNvSpPr/>
          <p:nvPr/>
        </p:nvSpPr>
        <p:spPr>
          <a:xfrm>
            <a:off x="3976502" y="2888372"/>
            <a:ext cx="1095612" cy="8934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3900" b="1" dirty="0">
                <a:solidFill>
                  <a:srgbClr val="434E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</a:t>
            </a:r>
            <a:endParaRPr sz="23900" b="1" dirty="0">
              <a:solidFill>
                <a:srgbClr val="434E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56" name="Google Shape;2356;p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أرى حرف العين. رددوا: حرف العين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حرف العين.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563;p140">
            <a:extLst>
              <a:ext uri="{FF2B5EF4-FFF2-40B4-BE49-F238E27FC236}">
                <a16:creationId xmlns:a16="http://schemas.microsoft.com/office/drawing/2014/main" id="{4C30043C-D017-4561-A9C1-B859E5340BC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564;p140">
            <a:extLst>
              <a:ext uri="{FF2B5EF4-FFF2-40B4-BE49-F238E27FC236}">
                <a16:creationId xmlns:a16="http://schemas.microsoft.com/office/drawing/2014/main" id="{79D33F65-4FC1-4474-8373-5F5B4F8B034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5;p140">
            <a:extLst>
              <a:ext uri="{FF2B5EF4-FFF2-40B4-BE49-F238E27FC236}">
                <a16:creationId xmlns:a16="http://schemas.microsoft.com/office/drawing/2014/main" id="{C41DC3BE-36D7-42ED-A1FC-58842E1AD30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6;p140">
            <a:extLst>
              <a:ext uri="{FF2B5EF4-FFF2-40B4-BE49-F238E27FC236}">
                <a16:creationId xmlns:a16="http://schemas.microsoft.com/office/drawing/2014/main" id="{036C2BBC-515A-484B-AF04-5E40C1A0922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7;p140">
            <a:extLst>
              <a:ext uri="{FF2B5EF4-FFF2-40B4-BE49-F238E27FC236}">
                <a16:creationId xmlns:a16="http://schemas.microsoft.com/office/drawing/2014/main" id="{7411A274-F9AF-4F66-B8C9-B1A3C4DCB15F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Google Shape;568;p140">
            <a:extLst>
              <a:ext uri="{FF2B5EF4-FFF2-40B4-BE49-F238E27FC236}">
                <a16:creationId xmlns:a16="http://schemas.microsoft.com/office/drawing/2014/main" id="{E576F07A-C9B5-475C-89FB-BE5FD7D3ACE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9;p140">
            <a:extLst>
              <a:ext uri="{FF2B5EF4-FFF2-40B4-BE49-F238E27FC236}">
                <a16:creationId xmlns:a16="http://schemas.microsoft.com/office/drawing/2014/main" id="{CDE67596-A275-432E-8F52-A3CD76E8D7D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70;p140">
            <a:extLst>
              <a:ext uri="{FF2B5EF4-FFF2-40B4-BE49-F238E27FC236}">
                <a16:creationId xmlns:a16="http://schemas.microsoft.com/office/drawing/2014/main" id="{0460A846-64BD-41D4-8D41-0BAA83D4B92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1;p140">
            <a:extLst>
              <a:ext uri="{FF2B5EF4-FFF2-40B4-BE49-F238E27FC236}">
                <a16:creationId xmlns:a16="http://schemas.microsoft.com/office/drawing/2014/main" id="{07E697B0-ED58-4A5A-9ED2-A6CB7953698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2;p140">
            <a:extLst>
              <a:ext uri="{FF2B5EF4-FFF2-40B4-BE49-F238E27FC236}">
                <a16:creationId xmlns:a16="http://schemas.microsoft.com/office/drawing/2014/main" id="{BFE76129-6B43-4C7E-8CA9-B03484376CE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85B86B-54D7-5C9F-FEC9-3487F8D2940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</p:spTree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p75"/>
          <p:cNvSpPr txBox="1">
            <a:spLocks noGrp="1"/>
          </p:cNvSpPr>
          <p:nvPr>
            <p:ph type="title"/>
          </p:nvPr>
        </p:nvSpPr>
        <p:spPr>
          <a:xfrm>
            <a:off x="632373" y="782696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من يمر إلى السبورة ليشير لحرف العين؟ هذا حرف العين.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رددوا: حرف العين.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7D8971BC-2A73-7753-1ADA-193B9E106D4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2C14FA70-BF1A-AC63-5D62-971003A4B75B}"/>
              </a:ext>
            </a:extLst>
          </p:cNvPr>
          <p:cNvGrpSpPr/>
          <p:nvPr/>
        </p:nvGrpSpPr>
        <p:grpSpPr>
          <a:xfrm>
            <a:off x="944963" y="1880434"/>
            <a:ext cx="7246800" cy="4249200"/>
            <a:chOff x="833398" y="1930400"/>
            <a:chExt cx="7246800" cy="4249200"/>
          </a:xfrm>
        </p:grpSpPr>
        <p:graphicFrame>
          <p:nvGraphicFramePr>
            <p:cNvPr id="4" name="Google Shape;2118;p75">
              <a:extLst>
                <a:ext uri="{FF2B5EF4-FFF2-40B4-BE49-F238E27FC236}">
                  <a16:creationId xmlns:a16="http://schemas.microsoft.com/office/drawing/2014/main" id="{F6AC2ACC-5455-0E8E-B9D1-30CFCA02E95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9666647"/>
                </p:ext>
              </p:extLst>
            </p:nvPr>
          </p:nvGraphicFramePr>
          <p:xfrm>
            <a:off x="833398" y="1930400"/>
            <a:ext cx="7245350" cy="4249200"/>
          </p:xfrm>
          <a:graphic>
            <a:graphicData uri="http://schemas.openxmlformats.org/drawingml/2006/table">
              <a:tbl>
                <a:tblPr>
                  <a:noFill/>
                  <a:tableStyleId>{2C733AFA-3FCC-4A63-ADFC-33A60633C5B0}</a:tableStyleId>
                </a:tblPr>
                <a:tblGrid>
                  <a:gridCol w="10350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03505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</a:tblGrid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خ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ح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ج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ث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ت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ب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أ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mpd="sng">
                        <a:noFill/>
                        <a:prstDash val="soli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ص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ش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س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ز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ر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ذ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د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ق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ف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غ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ع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ظ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ط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ض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1062300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ي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mpd="sng">
                        <a:noFill/>
                        <a:prstDash val="soli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و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هـ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ن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م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ل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106585"/>
                          </a:buClr>
                          <a:buSzPts val="6000"/>
                          <a:buFont typeface="Arial"/>
                          <a:buNone/>
                        </a:pPr>
                        <a:r>
                          <a:rPr lang="ar-MA" sz="6000" b="1" u="none" strike="noStrike" cap="none" dirty="0">
                            <a:solidFill>
                              <a:srgbClr val="424D7B"/>
                            </a:solidFill>
                            <a:latin typeface="Microsoft Uighur" panose="02000000000000000000" pitchFamily="2" charset="-78"/>
                            <a:ea typeface="Arial"/>
                            <a:cs typeface="Microsoft Uighur" panose="02000000000000000000" pitchFamily="2" charset="-78"/>
                            <a:sym typeface="Arial"/>
                          </a:rPr>
                          <a:t>كـ</a:t>
                        </a:r>
                        <a:endParaRPr sz="6000" b="1" u="none" strike="noStrike" cap="none" dirty="0">
                          <a:solidFill>
                            <a:srgbClr val="424D7B"/>
                          </a:solidFill>
                          <a:latin typeface="Microsoft Uighur" panose="02000000000000000000" pitchFamily="2" charset="-78"/>
                          <a:ea typeface="Arial"/>
                          <a:cs typeface="Microsoft Uighur" panose="02000000000000000000" pitchFamily="2" charset="-78"/>
                          <a:sym typeface="Arial"/>
                        </a:endParaRPr>
                      </a:p>
                    </a:txBody>
                    <a:tcPr marL="68575" marR="68575" marT="34300" marB="34300">
                      <a:lnL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noFill/>
                        <a:prstDash val="solid"/>
                      </a:lnR>
                      <a:lnT w="12700" cap="flat" cmpd="sng" algn="ctr">
                        <a:solidFill>
                          <a:srgbClr val="424D7B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mpd="sng">
                        <a:noFill/>
                        <a:prstDash val="soli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99ECAF15-8772-E139-7C58-AA5914593436}"/>
                </a:ext>
              </a:extLst>
            </p:cNvPr>
            <p:cNvSpPr/>
            <p:nvPr/>
          </p:nvSpPr>
          <p:spPr>
            <a:xfrm>
              <a:off x="833398" y="1930400"/>
              <a:ext cx="7246800" cy="4249200"/>
            </a:xfrm>
            <a:prstGeom prst="roundRect">
              <a:avLst/>
            </a:prstGeom>
            <a:noFill/>
            <a:ln w="57150">
              <a:solidFill>
                <a:srgbClr val="424D7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7" name="Google Shape;563;p140">
            <a:extLst>
              <a:ext uri="{FF2B5EF4-FFF2-40B4-BE49-F238E27FC236}">
                <a16:creationId xmlns:a16="http://schemas.microsoft.com/office/drawing/2014/main" id="{ACB07DAD-C8BD-4FFB-8855-C067A0B2E33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4;p140">
            <a:extLst>
              <a:ext uri="{FF2B5EF4-FFF2-40B4-BE49-F238E27FC236}">
                <a16:creationId xmlns:a16="http://schemas.microsoft.com/office/drawing/2014/main" id="{AD41687D-7BF1-4E3A-8CF1-56DEE811305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5;p140">
            <a:extLst>
              <a:ext uri="{FF2B5EF4-FFF2-40B4-BE49-F238E27FC236}">
                <a16:creationId xmlns:a16="http://schemas.microsoft.com/office/drawing/2014/main" id="{D60ADB93-E37D-44F2-94F1-9FC1B7C03F7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6;p140">
            <a:extLst>
              <a:ext uri="{FF2B5EF4-FFF2-40B4-BE49-F238E27FC236}">
                <a16:creationId xmlns:a16="http://schemas.microsoft.com/office/drawing/2014/main" id="{9A21AAF5-C9B6-4377-ACB3-4C45270DCD2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567;p140">
            <a:extLst>
              <a:ext uri="{FF2B5EF4-FFF2-40B4-BE49-F238E27FC236}">
                <a16:creationId xmlns:a16="http://schemas.microsoft.com/office/drawing/2014/main" id="{FE71C63F-A23B-4210-866C-EDE636BB6F0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568;p140">
            <a:extLst>
              <a:ext uri="{FF2B5EF4-FFF2-40B4-BE49-F238E27FC236}">
                <a16:creationId xmlns:a16="http://schemas.microsoft.com/office/drawing/2014/main" id="{2954F714-82EE-4A2A-8C5B-0AD3A21D39E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69;p140">
            <a:extLst>
              <a:ext uri="{FF2B5EF4-FFF2-40B4-BE49-F238E27FC236}">
                <a16:creationId xmlns:a16="http://schemas.microsoft.com/office/drawing/2014/main" id="{76139BEA-0AA4-463D-8D4E-66D9AEED560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id="{AB5ACF2E-01E2-4AEB-B127-922A5773722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1;p140">
            <a:extLst>
              <a:ext uri="{FF2B5EF4-FFF2-40B4-BE49-F238E27FC236}">
                <a16:creationId xmlns:a16="http://schemas.microsoft.com/office/drawing/2014/main" id="{5F9703B5-428C-42A1-A433-9C74391EC3F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72;p140">
            <a:extLst>
              <a:ext uri="{FF2B5EF4-FFF2-40B4-BE49-F238E27FC236}">
                <a16:creationId xmlns:a16="http://schemas.microsoft.com/office/drawing/2014/main" id="{0DE58FC2-4647-4553-9F65-5FE81C2AE64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id="{A251CA90-4D71-930B-9D7C-DBE467938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107">
            <a:extLst>
              <a:ext uri="{FF2B5EF4-FFF2-40B4-BE49-F238E27FC236}">
                <a16:creationId xmlns:a16="http://schemas.microsoft.com/office/drawing/2014/main" id="{920DE2BD-99D2-3E7E-2280-0B520D5B86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3721" y="756000"/>
            <a:ext cx="6906017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سنتعرف الآن كتابات حرف العين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لاحظوا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العين في بداية الكلمة كما  في عنب.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563;p140">
            <a:extLst>
              <a:ext uri="{FF2B5EF4-FFF2-40B4-BE49-F238E27FC236}">
                <a16:creationId xmlns:a16="http://schemas.microsoft.com/office/drawing/2014/main" id="{2F7CBFC1-936E-9DDD-8D70-B2BA8185FCE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Google Shape;564;p140">
            <a:extLst>
              <a:ext uri="{FF2B5EF4-FFF2-40B4-BE49-F238E27FC236}">
                <a16:creationId xmlns:a16="http://schemas.microsoft.com/office/drawing/2014/main" id="{919B6392-32E2-38BB-3BB5-9C6ED102FA9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565;p140">
            <a:extLst>
              <a:ext uri="{FF2B5EF4-FFF2-40B4-BE49-F238E27FC236}">
                <a16:creationId xmlns:a16="http://schemas.microsoft.com/office/drawing/2014/main" id="{902BFD56-60F1-018A-1E1E-3104AB0E8C9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566;p140">
            <a:extLst>
              <a:ext uri="{FF2B5EF4-FFF2-40B4-BE49-F238E27FC236}">
                <a16:creationId xmlns:a16="http://schemas.microsoft.com/office/drawing/2014/main" id="{1CFF69E6-3C73-D364-BDD4-0E679D3D024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7;p140">
            <a:extLst>
              <a:ext uri="{FF2B5EF4-FFF2-40B4-BE49-F238E27FC236}">
                <a16:creationId xmlns:a16="http://schemas.microsoft.com/office/drawing/2014/main" id="{37D952B0-FDE1-1D2B-A869-6C55ECDF905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Google Shape;568;p140">
            <a:extLst>
              <a:ext uri="{FF2B5EF4-FFF2-40B4-BE49-F238E27FC236}">
                <a16:creationId xmlns:a16="http://schemas.microsoft.com/office/drawing/2014/main" id="{228DCB7C-20D8-C49F-FC00-58F2391A1F7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9;p140">
            <a:extLst>
              <a:ext uri="{FF2B5EF4-FFF2-40B4-BE49-F238E27FC236}">
                <a16:creationId xmlns:a16="http://schemas.microsoft.com/office/drawing/2014/main" id="{97787377-9913-E461-B967-BEB37D0FF07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70;p140">
            <a:extLst>
              <a:ext uri="{FF2B5EF4-FFF2-40B4-BE49-F238E27FC236}">
                <a16:creationId xmlns:a16="http://schemas.microsoft.com/office/drawing/2014/main" id="{C76122DE-4E8D-AA55-870A-A2D16322080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1;p140">
            <a:extLst>
              <a:ext uri="{FF2B5EF4-FFF2-40B4-BE49-F238E27FC236}">
                <a16:creationId xmlns:a16="http://schemas.microsoft.com/office/drawing/2014/main" id="{9BF4494E-8B5D-9DA1-AB14-6B7C36CB8D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2;p140">
            <a:extLst>
              <a:ext uri="{FF2B5EF4-FFF2-40B4-BE49-F238E27FC236}">
                <a16:creationId xmlns:a16="http://schemas.microsoft.com/office/drawing/2014/main" id="{6D5FE0AC-A272-D0DA-9998-08FDC0F6B7A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403;p107">
            <a:extLst>
              <a:ext uri="{FF2B5EF4-FFF2-40B4-BE49-F238E27FC236}">
                <a16:creationId xmlns:a16="http://schemas.microsoft.com/office/drawing/2014/main" id="{C27415EF-3472-7C39-B04B-D5C1B1F85091}"/>
              </a:ext>
            </a:extLst>
          </p:cNvPr>
          <p:cNvSpPr/>
          <p:nvPr/>
        </p:nvSpPr>
        <p:spPr>
          <a:xfrm>
            <a:off x="5328752" y="3042522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b="1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عــ</a:t>
            </a:r>
          </a:p>
        </p:txBody>
      </p:sp>
      <p:sp>
        <p:nvSpPr>
          <p:cNvPr id="15" name="Google Shape;2403;p107">
            <a:extLst>
              <a:ext uri="{FF2B5EF4-FFF2-40B4-BE49-F238E27FC236}">
                <a16:creationId xmlns:a16="http://schemas.microsoft.com/office/drawing/2014/main" id="{AB22ACFC-7B5C-47C2-F40F-278A9042B8DD}"/>
              </a:ext>
            </a:extLst>
          </p:cNvPr>
          <p:cNvSpPr/>
          <p:nvPr/>
        </p:nvSpPr>
        <p:spPr>
          <a:xfrm>
            <a:off x="1658069" y="3042522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عِـ</a:t>
            </a:r>
            <a:r>
              <a:rPr lang="ar-MA" sz="8000" b="1" dirty="0">
                <a:solidFill>
                  <a:srgbClr val="434E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نَـبٌ</a:t>
            </a:r>
          </a:p>
        </p:txBody>
      </p:sp>
      <p:pic>
        <p:nvPicPr>
          <p:cNvPr id="17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A061250-84FA-50B2-35B1-0B68CE63E2C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61273" cy="761273"/>
          </a:xfrm>
        </p:spPr>
      </p:pic>
    </p:spTree>
    <p:extLst>
      <p:ext uri="{BB962C8B-B14F-4D97-AF65-F5344CB8AC3E}">
        <p14:creationId xmlns:p14="http://schemas.microsoft.com/office/powerpoint/2010/main" val="2787266400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107"/>
          <p:cNvSpPr txBox="1">
            <a:spLocks noGrp="1"/>
          </p:cNvSpPr>
          <p:nvPr>
            <p:ph type="title"/>
          </p:nvPr>
        </p:nvSpPr>
        <p:spPr>
          <a:xfrm>
            <a:off x="749994" y="780714"/>
            <a:ext cx="6738201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العين في وسط الكلمة ــــ كما في سَعيدٌ.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2403;p107">
            <a:extLst>
              <a:ext uri="{FF2B5EF4-FFF2-40B4-BE49-F238E27FC236}">
                <a16:creationId xmlns:a16="http://schemas.microsoft.com/office/drawing/2014/main" id="{159D904D-0C61-8349-8F57-2D576B073101}"/>
              </a:ext>
            </a:extLst>
          </p:cNvPr>
          <p:cNvSpPr/>
          <p:nvPr/>
        </p:nvSpPr>
        <p:spPr>
          <a:xfrm>
            <a:off x="5328752" y="3042522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b="1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ــعـــ</a:t>
            </a:r>
          </a:p>
        </p:txBody>
      </p:sp>
      <p:sp>
        <p:nvSpPr>
          <p:cNvPr id="7" name="Google Shape;2403;p107">
            <a:extLst>
              <a:ext uri="{FF2B5EF4-FFF2-40B4-BE49-F238E27FC236}">
                <a16:creationId xmlns:a16="http://schemas.microsoft.com/office/drawing/2014/main" id="{324E1505-0644-53B6-DD9E-579681D35872}"/>
              </a:ext>
            </a:extLst>
          </p:cNvPr>
          <p:cNvSpPr/>
          <p:nvPr/>
        </p:nvSpPr>
        <p:spPr>
          <a:xfrm>
            <a:off x="1631064" y="3042522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rgbClr val="434E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سَ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ـعــ</a:t>
            </a:r>
            <a:r>
              <a:rPr lang="ar-MA" sz="8000" b="1" dirty="0">
                <a:solidFill>
                  <a:srgbClr val="434E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يدٌ</a:t>
            </a:r>
          </a:p>
        </p:txBody>
      </p:sp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0FDDF1BE-F602-5BE2-F741-DEBE46C012F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564;p140">
            <a:extLst>
              <a:ext uri="{FF2B5EF4-FFF2-40B4-BE49-F238E27FC236}">
                <a16:creationId xmlns:a16="http://schemas.microsoft.com/office/drawing/2014/main" id="{04D0B768-9B04-C782-D7EF-61DC87233FE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Google Shape;565;p140">
            <a:extLst>
              <a:ext uri="{FF2B5EF4-FFF2-40B4-BE49-F238E27FC236}">
                <a16:creationId xmlns:a16="http://schemas.microsoft.com/office/drawing/2014/main" id="{9A06406F-D923-1329-A278-C9D98FE219D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566;p140">
            <a:extLst>
              <a:ext uri="{FF2B5EF4-FFF2-40B4-BE49-F238E27FC236}">
                <a16:creationId xmlns:a16="http://schemas.microsoft.com/office/drawing/2014/main" id="{DBEA6E3F-FB71-DBE2-5C3F-C21B17CCE4B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7;p140">
            <a:extLst>
              <a:ext uri="{FF2B5EF4-FFF2-40B4-BE49-F238E27FC236}">
                <a16:creationId xmlns:a16="http://schemas.microsoft.com/office/drawing/2014/main" id="{D4B89E48-62AD-F57A-CD97-F1F16460E66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Google Shape;568;p140">
            <a:extLst>
              <a:ext uri="{FF2B5EF4-FFF2-40B4-BE49-F238E27FC236}">
                <a16:creationId xmlns:a16="http://schemas.microsoft.com/office/drawing/2014/main" id="{A2829082-4039-BF3B-6BD1-AA9C185D164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9;p140">
            <a:extLst>
              <a:ext uri="{FF2B5EF4-FFF2-40B4-BE49-F238E27FC236}">
                <a16:creationId xmlns:a16="http://schemas.microsoft.com/office/drawing/2014/main" id="{4FA2386F-3FD7-1C6E-806C-F89192911F0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70;p140">
            <a:extLst>
              <a:ext uri="{FF2B5EF4-FFF2-40B4-BE49-F238E27FC236}">
                <a16:creationId xmlns:a16="http://schemas.microsoft.com/office/drawing/2014/main" id="{69A7AAC2-5714-2EC7-439C-5DE2E7509BC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1;p140">
            <a:extLst>
              <a:ext uri="{FF2B5EF4-FFF2-40B4-BE49-F238E27FC236}">
                <a16:creationId xmlns:a16="http://schemas.microsoft.com/office/drawing/2014/main" id="{88FF7D4C-A8D1-7BF6-ACC6-34690E5A8AC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2;p140">
            <a:extLst>
              <a:ext uri="{FF2B5EF4-FFF2-40B4-BE49-F238E27FC236}">
                <a16:creationId xmlns:a16="http://schemas.microsoft.com/office/drawing/2014/main" id="{C5BAED4A-20A3-979D-27AB-D631D9E8C10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F5EEAA7-3E64-2400-54C2-D01A269E145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61273" cy="761273"/>
          </a:xfrm>
        </p:spPr>
      </p:pic>
    </p:spTree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>
          <a:extLst>
            <a:ext uri="{FF2B5EF4-FFF2-40B4-BE49-F238E27FC236}">
              <a16:creationId xmlns:a16="http://schemas.microsoft.com/office/drawing/2014/main" id="{2C1791FD-9772-971B-D513-B5442EA74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107">
            <a:extLst>
              <a:ext uri="{FF2B5EF4-FFF2-40B4-BE49-F238E27FC236}">
                <a16:creationId xmlns:a16="http://schemas.microsoft.com/office/drawing/2014/main" id="{4F15767E-36DE-FCFC-CCD1-FA91ECDAE3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6584" y="772476"/>
            <a:ext cx="6763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العين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نهاية الكلمة ــــ كما في كلمة رضيعٌ.  و كما في كلمة شموعٌ.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2403;p107">
            <a:extLst>
              <a:ext uri="{FF2B5EF4-FFF2-40B4-BE49-F238E27FC236}">
                <a16:creationId xmlns:a16="http://schemas.microsoft.com/office/drawing/2014/main" id="{DDDEA29F-FF90-EB44-91B1-78C703229B7C}"/>
              </a:ext>
            </a:extLst>
          </p:cNvPr>
          <p:cNvSpPr/>
          <p:nvPr/>
        </p:nvSpPr>
        <p:spPr>
          <a:xfrm>
            <a:off x="5328752" y="2455337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b="1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ــع</a:t>
            </a:r>
          </a:p>
        </p:txBody>
      </p:sp>
      <p:sp>
        <p:nvSpPr>
          <p:cNvPr id="7" name="Google Shape;2403;p107">
            <a:extLst>
              <a:ext uri="{FF2B5EF4-FFF2-40B4-BE49-F238E27FC236}">
                <a16:creationId xmlns:a16="http://schemas.microsoft.com/office/drawing/2014/main" id="{2501A6DD-E3DA-EFC1-E800-CD8ED34493C2}"/>
              </a:ext>
            </a:extLst>
          </p:cNvPr>
          <p:cNvSpPr/>
          <p:nvPr/>
        </p:nvSpPr>
        <p:spPr>
          <a:xfrm>
            <a:off x="1631064" y="2455337"/>
            <a:ext cx="3283974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rgbClr val="434E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رَضي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ـعٌ</a:t>
            </a:r>
          </a:p>
        </p:txBody>
      </p:sp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3CD4AE71-5541-9A67-3A82-13EB952D96F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564;p140">
            <a:extLst>
              <a:ext uri="{FF2B5EF4-FFF2-40B4-BE49-F238E27FC236}">
                <a16:creationId xmlns:a16="http://schemas.microsoft.com/office/drawing/2014/main" id="{F8CB3493-C0AD-AC7D-ED59-FED90030165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Google Shape;565;p140">
            <a:extLst>
              <a:ext uri="{FF2B5EF4-FFF2-40B4-BE49-F238E27FC236}">
                <a16:creationId xmlns:a16="http://schemas.microsoft.com/office/drawing/2014/main" id="{A5045E24-05B1-7A30-FBED-88764933269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566;p140">
            <a:extLst>
              <a:ext uri="{FF2B5EF4-FFF2-40B4-BE49-F238E27FC236}">
                <a16:creationId xmlns:a16="http://schemas.microsoft.com/office/drawing/2014/main" id="{20863DF0-F022-8FC5-F7F0-FA2667B4369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7;p140">
            <a:extLst>
              <a:ext uri="{FF2B5EF4-FFF2-40B4-BE49-F238E27FC236}">
                <a16:creationId xmlns:a16="http://schemas.microsoft.com/office/drawing/2014/main" id="{C921C414-DDBB-1E83-D17E-5F3D9B8EF51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Google Shape;568;p140">
            <a:extLst>
              <a:ext uri="{FF2B5EF4-FFF2-40B4-BE49-F238E27FC236}">
                <a16:creationId xmlns:a16="http://schemas.microsoft.com/office/drawing/2014/main" id="{7D6C270E-73B2-1265-52C1-308C89AE342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9;p140">
            <a:extLst>
              <a:ext uri="{FF2B5EF4-FFF2-40B4-BE49-F238E27FC236}">
                <a16:creationId xmlns:a16="http://schemas.microsoft.com/office/drawing/2014/main" id="{34EA7B07-C6A8-3CEF-E496-8612E747694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70;p140">
            <a:extLst>
              <a:ext uri="{FF2B5EF4-FFF2-40B4-BE49-F238E27FC236}">
                <a16:creationId xmlns:a16="http://schemas.microsoft.com/office/drawing/2014/main" id="{63863443-C0B7-3448-A62D-166FA2AE667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1;p140">
            <a:extLst>
              <a:ext uri="{FF2B5EF4-FFF2-40B4-BE49-F238E27FC236}">
                <a16:creationId xmlns:a16="http://schemas.microsoft.com/office/drawing/2014/main" id="{52612312-2109-2C9A-8589-EE39D7231BA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2;p140">
            <a:extLst>
              <a:ext uri="{FF2B5EF4-FFF2-40B4-BE49-F238E27FC236}">
                <a16:creationId xmlns:a16="http://schemas.microsoft.com/office/drawing/2014/main" id="{61DD01CC-4B3B-B753-7F4D-423944A970A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403;p107">
            <a:extLst>
              <a:ext uri="{FF2B5EF4-FFF2-40B4-BE49-F238E27FC236}">
                <a16:creationId xmlns:a16="http://schemas.microsoft.com/office/drawing/2014/main" id="{E91ACB42-52A7-5CA7-3A18-BCD851D5604B}"/>
              </a:ext>
            </a:extLst>
          </p:cNvPr>
          <p:cNvSpPr/>
          <p:nvPr/>
        </p:nvSpPr>
        <p:spPr>
          <a:xfrm>
            <a:off x="5391506" y="4068982"/>
            <a:ext cx="2211355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b="1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ع</a:t>
            </a:r>
          </a:p>
        </p:txBody>
      </p:sp>
      <p:sp>
        <p:nvSpPr>
          <p:cNvPr id="16" name="Google Shape;2403;p107">
            <a:extLst>
              <a:ext uri="{FF2B5EF4-FFF2-40B4-BE49-F238E27FC236}">
                <a16:creationId xmlns:a16="http://schemas.microsoft.com/office/drawing/2014/main" id="{064844F3-48A2-318E-2D72-64C6735AC00D}"/>
              </a:ext>
            </a:extLst>
          </p:cNvPr>
          <p:cNvSpPr/>
          <p:nvPr/>
        </p:nvSpPr>
        <p:spPr>
          <a:xfrm>
            <a:off x="1631064" y="4068982"/>
            <a:ext cx="3346728" cy="1283671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8000" b="1" dirty="0">
                <a:solidFill>
                  <a:srgbClr val="434E7B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شُمو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Calibri"/>
              </a:rPr>
              <a:t>عٌ</a:t>
            </a:r>
          </a:p>
        </p:txBody>
      </p:sp>
      <p:pic>
        <p:nvPicPr>
          <p:cNvPr id="19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B71F5F-F6C3-EB8E-0646-FCC2F3CA1E0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61273" cy="761273"/>
          </a:xfrm>
        </p:spPr>
      </p:pic>
    </p:spTree>
    <p:extLst>
      <p:ext uri="{BB962C8B-B14F-4D97-AF65-F5344CB8AC3E}">
        <p14:creationId xmlns:p14="http://schemas.microsoft.com/office/powerpoint/2010/main" val="3936916236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p107"/>
          <p:cNvSpPr/>
          <p:nvPr/>
        </p:nvSpPr>
        <p:spPr>
          <a:xfrm>
            <a:off x="6691380" y="3429000"/>
            <a:ext cx="1680522" cy="106835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عــ</a:t>
            </a:r>
            <a:endParaRPr sz="9600" b="1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04" name="Google Shape;2404;p107"/>
          <p:cNvSpPr/>
          <p:nvPr/>
        </p:nvSpPr>
        <p:spPr>
          <a:xfrm>
            <a:off x="4799053" y="3429000"/>
            <a:ext cx="1680522" cy="106835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ــعــ</a:t>
            </a:r>
            <a:endParaRPr sz="9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05" name="Google Shape;2405;p107"/>
          <p:cNvSpPr txBox="1">
            <a:spLocks noGrp="1"/>
          </p:cNvSpPr>
          <p:nvPr>
            <p:ph type="title"/>
          </p:nvPr>
        </p:nvSpPr>
        <p:spPr>
          <a:xfrm>
            <a:off x="-230588" y="756000"/>
            <a:ext cx="7685831" cy="67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رددوا: حرف العين في بداية الكلمة ـــــ حرف العين في وسط الكلمة ـــــ حرف العين في نهاية الكلمة</a:t>
            </a:r>
            <a:r>
              <a:rPr lang="fr-FR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.</a:t>
            </a:r>
            <a:endParaRPr sz="23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55AE9CA5-1E53-40B2-9021-674F0260F91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id="{EC7CAC17-4E3D-4BD0-A33E-8602F82A649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id="{D387C4A0-F983-446E-8A7C-1F1482985B3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id="{E4726F79-8782-47CA-9922-FFB240602CA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id="{DFD81F4B-50CE-424C-9FA2-C32FC3A223B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id="{39FBDC77-DEC2-4A88-A8A1-1F9963B552E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id="{C9CD2E74-6B12-40CD-A79D-A6B48DB073E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id="{5DC4F8FE-A385-41BC-9108-1DCFB634646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id="{D7964397-3D6C-42EF-B717-635C96B57F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id="{C3FAA774-D933-40A0-B8D6-26C6D2F2089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404;p107">
            <a:extLst>
              <a:ext uri="{FF2B5EF4-FFF2-40B4-BE49-F238E27FC236}">
                <a16:creationId xmlns:a16="http://schemas.microsoft.com/office/drawing/2014/main" id="{AC18BDE1-A13E-7F8D-D3F9-20F1F75A31C8}"/>
              </a:ext>
            </a:extLst>
          </p:cNvPr>
          <p:cNvSpPr/>
          <p:nvPr/>
        </p:nvSpPr>
        <p:spPr>
          <a:xfrm>
            <a:off x="2906726" y="3429000"/>
            <a:ext cx="1680522" cy="106835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ــع</a:t>
            </a:r>
            <a:endParaRPr sz="9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2404;p107">
            <a:extLst>
              <a:ext uri="{FF2B5EF4-FFF2-40B4-BE49-F238E27FC236}">
                <a16:creationId xmlns:a16="http://schemas.microsoft.com/office/drawing/2014/main" id="{714C9317-5E03-1F74-2AFE-879E7BE71868}"/>
              </a:ext>
            </a:extLst>
          </p:cNvPr>
          <p:cNvSpPr/>
          <p:nvPr/>
        </p:nvSpPr>
        <p:spPr>
          <a:xfrm>
            <a:off x="1014399" y="3429000"/>
            <a:ext cx="1680522" cy="1068355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</a:t>
            </a:r>
            <a:endParaRPr sz="9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184A5A4-55C8-F5AD-0F15-94A538D9C8E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93063" y="643654"/>
            <a:ext cx="791856" cy="791856"/>
          </a:xfrm>
        </p:spPr>
      </p:pic>
    </p:spTree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>
          <a:extLst>
            <a:ext uri="{FF2B5EF4-FFF2-40B4-BE49-F238E27FC236}">
              <a16:creationId xmlns:a16="http://schemas.microsoft.com/office/drawing/2014/main" id="{A6A90085-32EB-3883-E8FC-D6D920F87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13">
            <a:extLst>
              <a:ext uri="{FF2B5EF4-FFF2-40B4-BE49-F238E27FC236}">
                <a16:creationId xmlns:a16="http://schemas.microsoft.com/office/drawing/2014/main" id="{99EFD11B-A2D6-F5EB-3D9A-48BF098376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699" y="77325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انتبهوا، سأنظر إلى السبورة وأرسم حرف العين على الهواء. افعلوا مثلي.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475CE8-2348-3F8B-4FF6-9644FCD1B1F4}"/>
              </a:ext>
            </a:extLst>
          </p:cNvPr>
          <p:cNvSpPr/>
          <p:nvPr/>
        </p:nvSpPr>
        <p:spPr>
          <a:xfrm>
            <a:off x="2779259" y="2239297"/>
            <a:ext cx="3498944" cy="1670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700" b="0" i="0" u="none" strike="noStrike" kern="0" cap="none" spc="0" normalizeH="0" baseline="0" noProof="0" dirty="0">
                <a:ln>
                  <a:noFill/>
                </a:ln>
                <a:solidFill>
                  <a:srgbClr val="434E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ع</a:t>
            </a:r>
            <a:endParaRPr kumimoji="0" lang="fr-MA" sz="19900" b="0" i="0" u="none" strike="noStrike" kern="0" cap="none" spc="0" normalizeH="0" baseline="0" noProof="0" dirty="0">
              <a:ln>
                <a:noFill/>
              </a:ln>
              <a:solidFill>
                <a:srgbClr val="434E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9251D6CE-46BE-4E82-8CAF-D33A7B4C484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id="{80920BFC-B13C-49A2-991B-6388D07D290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id="{78BEBC28-5FBA-4CDE-9939-4037122B24C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id="{9B6CE2AF-EDE4-4FEC-B86F-B7C98C11978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id="{C6510F4C-72B9-4779-A1CE-C5F564DE4CC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id="{4CD46BD8-3F90-477A-88CD-7EBC4574A36D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id="{80FC22A6-294D-4D39-99D9-197B7C980A8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id="{5E59583B-B24D-42EA-BB8B-727A7F15635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id="{2CC08F00-64DA-4F52-9F4E-B4E548797A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id="{43DA980B-84B1-49AF-B188-B9F0DB0D67D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6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C8B08215-C77B-6735-5973-52205870F7C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1653126612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>
          <a:extLst>
            <a:ext uri="{FF2B5EF4-FFF2-40B4-BE49-F238E27FC236}">
              <a16:creationId xmlns:a16="http://schemas.microsoft.com/office/drawing/2014/main" id="{CCAD376F-7C49-2D10-6DFF-517FD54EE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13">
            <a:extLst>
              <a:ext uri="{FF2B5EF4-FFF2-40B4-BE49-F238E27FC236}">
                <a16:creationId xmlns:a16="http://schemas.microsoft.com/office/drawing/2014/main" id="{D87D1CB2-0D83-E8F1-318B-AC4CE71577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699" y="77325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defRPr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الآن؛ سأكتب على سبورة الكتابة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حرف العين في بداية الكلمة مع الوصف. تابعوا جيدا.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2B95D4D1-DB5F-C770-AF19-0BC96BF20AF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id="{201F3E77-5779-520A-150A-CB9655E6725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id="{427029AE-003F-10B5-DEA5-BEE6E24F0C3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id="{DFCE1383-7641-0ADD-2B69-3B4FB671C6A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id="{94525C36-A6BB-5BE4-53AC-19A926875D1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id="{D51E7240-5203-09D3-8487-BB2D6375203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id="{BC77CC18-4C96-8874-65D6-25CBD40E951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id="{336B4ABE-4493-BD17-36E7-C13457CBD00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id="{A7BEBA96-5162-442F-86C7-B6E6F6DE96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id="{54A18CF2-82A7-B5CB-63C1-F5A30691085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6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FEF9D2AA-4DB9-E7F1-DA79-C193B1CB7CF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5571D4-10C9-C41C-324E-A597D3CADDA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3605" y="2029980"/>
            <a:ext cx="5385782" cy="34587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73C52D6-FE13-0056-E9C7-FA42DB2196F8}"/>
              </a:ext>
            </a:extLst>
          </p:cNvPr>
          <p:cNvSpPr txBox="1"/>
          <p:nvPr/>
        </p:nvSpPr>
        <p:spPr>
          <a:xfrm>
            <a:off x="2329569" y="3096541"/>
            <a:ext cx="39938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عـــ</a:t>
            </a:r>
          </a:p>
        </p:txBody>
      </p:sp>
    </p:spTree>
    <p:extLst>
      <p:ext uri="{BB962C8B-B14F-4D97-AF65-F5344CB8AC3E}">
        <p14:creationId xmlns:p14="http://schemas.microsoft.com/office/powerpoint/2010/main" val="78007890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حصة اللغة العربية.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A5601388-A8E5-2BD8-9EDD-63D4A6DB611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7"/>
          <a:srcRect/>
          <a:stretch/>
        </p:blipFill>
        <p:spPr>
          <a:xfrm>
            <a:off x="7959600" y="696795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983D17F-AB92-0910-B6BB-8F7DFA318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788" y="6181795"/>
            <a:ext cx="540000" cy="540000"/>
          </a:xfrm>
          <a:prstGeom prst="rect">
            <a:avLst/>
          </a:prstGeom>
        </p:spPr>
      </p:pic>
      <p:pic>
        <p:nvPicPr>
          <p:cNvPr id="86" name="Google Shape;86;p1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0"/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0"/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0"/>
          <p:cNvPicPr preferRelativeResize="0"/>
          <p:nvPr/>
        </p:nvPicPr>
        <p:blipFill rotWithShape="1">
          <a:blip r:embed="rId12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0"/>
          <p:cNvPicPr preferRelativeResize="0"/>
          <p:nvPr/>
        </p:nvPicPr>
        <p:blipFill rotWithShape="1">
          <a:blip r:embed="rId13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0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2" name="Google Shape;92;p130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3" name="Google Shape;93;p130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4" name="Google Shape;94;p130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5" name="Google Shape;95;p130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33193E76-ED26-9166-2D14-E6D5BBA5C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b="973"/>
          <a:stretch>
            <a:fillRect/>
          </a:stretch>
        </p:blipFill>
        <p:spPr>
          <a:xfrm>
            <a:off x="2575292" y="1967052"/>
            <a:ext cx="2044588" cy="3600000"/>
          </a:xfrm>
          <a:prstGeom prst="rect">
            <a:avLst/>
          </a:prstGeom>
        </p:spPr>
      </p:pic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B9E0046F-4315-26D4-F1F8-EDC269A53E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 b="989"/>
          <a:stretch>
            <a:fillRect/>
          </a:stretch>
        </p:blipFill>
        <p:spPr>
          <a:xfrm>
            <a:off x="4847006" y="1967052"/>
            <a:ext cx="2276586" cy="360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8" name="Google Shape;2468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4125" y="2096290"/>
            <a:ext cx="4095750" cy="32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9" name="Google Shape;2469;p115"/>
          <p:cNvSpPr txBox="1"/>
          <p:nvPr/>
        </p:nvSpPr>
        <p:spPr>
          <a:xfrm>
            <a:off x="3216654" y="2821794"/>
            <a:ext cx="2304661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38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عـــ</a:t>
            </a:r>
            <a:endParaRPr kumimoji="0" lang="ar-MA" sz="199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70" name="Google Shape;2470;p115"/>
          <p:cNvSpPr txBox="1">
            <a:spLocks noGrp="1"/>
          </p:cNvSpPr>
          <p:nvPr>
            <p:ph type="title"/>
          </p:nvPr>
        </p:nvSpPr>
        <p:spPr>
          <a:xfrm>
            <a:off x="684750" y="762674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الآن اكتبوا على الألواح حرف العين في بداية الكلمة. ارفعوا ألواحكم 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3;p140">
            <a:extLst>
              <a:ext uri="{FF2B5EF4-FFF2-40B4-BE49-F238E27FC236}">
                <a16:creationId xmlns:a16="http://schemas.microsoft.com/office/drawing/2014/main" id="{7FB537AF-6AE1-4C2E-8508-EDB202F95F8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id="{990934EC-8DE0-4AF2-99FE-E300BA08050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id="{9DF06299-B304-4C6F-B43A-B85BB60ED80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id="{05A7D1DE-C094-437D-8C9B-1871CF0DA96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id="{07DE4026-4ACD-4540-BC75-FA804D98E0F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id="{12ADE992-F7F2-4F29-86E0-FF31FBD18F0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id="{EEF9F5E0-312A-4181-9AED-AFDEEBB0C2E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id="{78076783-D775-4331-B36B-8004F112EE4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id="{2D6BD1B1-5E70-41D5-8272-867FDB5CC5E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id="{498E629E-E5D6-492B-89FB-1D229BF14304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Espace réservé pour une image  5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0FC5335-B231-B4B5-980E-85C15EF3571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9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1551962592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>
          <a:extLst>
            <a:ext uri="{FF2B5EF4-FFF2-40B4-BE49-F238E27FC236}">
              <a16:creationId xmlns:a16="http://schemas.microsoft.com/office/drawing/2014/main" id="{3780F5FC-2BB9-3662-9424-4500E4868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13">
            <a:extLst>
              <a:ext uri="{FF2B5EF4-FFF2-40B4-BE49-F238E27FC236}">
                <a16:creationId xmlns:a16="http://schemas.microsoft.com/office/drawing/2014/main" id="{0CD0118E-EBEE-9AE8-DB40-1E03072CB3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699" y="77325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defRPr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الآن؛ سأكتب على سبورة الكتابة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حرف العين في وسط الكلمة مع الوصف. تابعوا جيدا.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20DCEB0F-1B0E-69AD-5B57-C05C10A1ECB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id="{EBAB965C-D097-8145-DE39-659D45E0AEC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id="{DA1B8E71-702E-390D-8B68-3769577E8BB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id="{B4A54BC6-115D-6E3C-9F9F-2CB5F3AA160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id="{FF3425C0-B51C-F2A0-01DF-68EC5F454EE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id="{1DEA3947-8698-C812-9C03-1F54E33D66D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id="{4EBBC1A9-7205-D210-A76A-2F64613CC3F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id="{04646E75-E4FF-6BCA-E820-F394059F277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id="{6D9FEBB0-4558-5D04-3E3F-71DAC2A174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id="{4EFEFB50-D9F0-28CA-CF19-8D76AB696F7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6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F8BE495D-0B34-F06B-F13D-6ABCA8714E0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16DD53-A601-3E17-2769-81D0A449903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3605" y="2029980"/>
            <a:ext cx="5385782" cy="34587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FF6938-E5A7-614A-03FE-5F87B09A46F4}"/>
              </a:ext>
            </a:extLst>
          </p:cNvPr>
          <p:cNvSpPr txBox="1"/>
          <p:nvPr/>
        </p:nvSpPr>
        <p:spPr>
          <a:xfrm>
            <a:off x="2329569" y="3096541"/>
            <a:ext cx="39938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ــعـــ</a:t>
            </a:r>
          </a:p>
        </p:txBody>
      </p:sp>
    </p:spTree>
    <p:extLst>
      <p:ext uri="{BB962C8B-B14F-4D97-AF65-F5344CB8AC3E}">
        <p14:creationId xmlns:p14="http://schemas.microsoft.com/office/powerpoint/2010/main" val="1547035040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3" name="Google Shape;2493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477" y="2093259"/>
            <a:ext cx="4095750" cy="303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494" name="Google Shape;2494;p118"/>
          <p:cNvSpPr txBox="1"/>
          <p:nvPr/>
        </p:nvSpPr>
        <p:spPr>
          <a:xfrm>
            <a:off x="2927645" y="2633309"/>
            <a:ext cx="2945177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defTabSz="914400" rtl="1" eaLnBrk="1" fontAlgn="auto" latinLnBrk="0" hangingPunct="1">
              <a:buSzTx/>
              <a:buFont typeface="Arial"/>
              <a:buNone/>
              <a:tabLst/>
              <a:defRPr/>
            </a:pPr>
            <a:r>
              <a:rPr lang="ar-MA" sz="138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Traditional Arabic"/>
              </a:rPr>
              <a:t>ـــعــ</a:t>
            </a:r>
            <a:endParaRPr sz="138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Traditional Arabic"/>
            </a:endParaRPr>
          </a:p>
        </p:txBody>
      </p:sp>
      <p:sp>
        <p:nvSpPr>
          <p:cNvPr id="2495" name="Google Shape;2495;p1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اكتبوا على الألواح حرف العين في وسط الكلمة. ارفعوا ألواحكم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3;p140">
            <a:extLst>
              <a:ext uri="{FF2B5EF4-FFF2-40B4-BE49-F238E27FC236}">
                <a16:creationId xmlns:a16="http://schemas.microsoft.com/office/drawing/2014/main" id="{B900FB9E-34CD-45AE-B106-0A2582A0167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lang="ar-MA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id="{F8DD2280-F57C-4F41-89D1-7FDBDCFCECE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id="{D8455B0D-BB73-4C1F-B41E-160691F1948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id="{0D1586E3-9972-481C-A654-A5414F480F7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id="{477B372D-CA1C-42E5-A9B9-F91E4C8998A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id="{450E98E4-24C5-49C0-AB7E-26D8F5C2772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id="{FD86AA1D-25C4-4DE4-A25C-C90F81360D5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id="{A7FC0AC7-A405-4A0F-8DDA-01E003AAA50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id="{D5251722-03FF-40BF-9D27-CBDBD798DFE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id="{E0073019-A236-4246-8010-BCEACFF171A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Espace réservé pour une image  5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97EEA46-847D-A415-C4CB-4EEC22BFABAE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9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7796207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>
          <a:extLst>
            <a:ext uri="{FF2B5EF4-FFF2-40B4-BE49-F238E27FC236}">
              <a16:creationId xmlns:a16="http://schemas.microsoft.com/office/drawing/2014/main" id="{F9A8B956-326C-77BE-609F-7ADF91E2B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13">
            <a:extLst>
              <a:ext uri="{FF2B5EF4-FFF2-40B4-BE49-F238E27FC236}">
                <a16:creationId xmlns:a16="http://schemas.microsoft.com/office/drawing/2014/main" id="{89C723A6-7D4B-638E-9A2D-E08736E0C3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699" y="77325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defRPr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الآن؛ سأكتب على سبورة الكتابة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حرف العين في آخر الكلمة مع الوصف. تابعوا جيدا.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76208831-FD26-69A1-ECEA-D7B3F1AFE68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id="{8697444D-25D8-3821-02A2-AC66EB22011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id="{84EAA0BC-3758-2091-967A-C7FA1DC4520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id="{35034C8F-69E5-E205-1410-B02CD41490C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id="{21B1FA07-62DF-65DE-C723-D823DD9C102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id="{8EABC438-CE24-D473-8E4F-1A73D0721D4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id="{6473B522-A99E-6145-9A10-E1A2AE0070F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id="{1A915F48-D48C-C718-018F-8F499351301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id="{FE35D61C-93D5-3D9D-9260-C20B258A372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id="{2D459E27-1B10-C5B9-47E8-745A38D4005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6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07F360CA-3479-C259-6BDF-5B4CD030A14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D61020-D0DB-06FD-6844-5076027099E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3605" y="2029980"/>
            <a:ext cx="5385782" cy="345877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45E31F5-EA8C-B5F2-5226-B56AC5F1DD20}"/>
              </a:ext>
            </a:extLst>
          </p:cNvPr>
          <p:cNvSpPr txBox="1"/>
          <p:nvPr/>
        </p:nvSpPr>
        <p:spPr>
          <a:xfrm>
            <a:off x="2329569" y="3127917"/>
            <a:ext cx="39938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ـع       </a:t>
            </a:r>
            <a:r>
              <a:rPr lang="ar-MA" sz="115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</a:t>
            </a:r>
            <a:endParaRPr lang="ar-MA" sz="115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000805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2">
          <a:extLst>
            <a:ext uri="{FF2B5EF4-FFF2-40B4-BE49-F238E27FC236}">
              <a16:creationId xmlns:a16="http://schemas.microsoft.com/office/drawing/2014/main" id="{9EBFC2A6-8A89-B95E-AF69-256A60D9C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Google Shape;2495;p118">
            <a:extLst>
              <a:ext uri="{FF2B5EF4-FFF2-40B4-BE49-F238E27FC236}">
                <a16:creationId xmlns:a16="http://schemas.microsoft.com/office/drawing/2014/main" id="{1BB147F1-193D-2E38-AE7D-5F903CB2CE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اكتبوا على الألواح حرف العين في آخر الكلمة. ارفعوا ألواحكم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3;p140">
            <a:extLst>
              <a:ext uri="{FF2B5EF4-FFF2-40B4-BE49-F238E27FC236}">
                <a16:creationId xmlns:a16="http://schemas.microsoft.com/office/drawing/2014/main" id="{B7112E10-EE8E-58A0-BAFA-C61E3FB3930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lang="ar-MA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564;p140">
            <a:extLst>
              <a:ext uri="{FF2B5EF4-FFF2-40B4-BE49-F238E27FC236}">
                <a16:creationId xmlns:a16="http://schemas.microsoft.com/office/drawing/2014/main" id="{EA4AB694-6209-C7D2-672B-7DC3F166EE3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565;p140">
            <a:extLst>
              <a:ext uri="{FF2B5EF4-FFF2-40B4-BE49-F238E27FC236}">
                <a16:creationId xmlns:a16="http://schemas.microsoft.com/office/drawing/2014/main" id="{2DC91215-EAB3-7FF2-A081-4E993FCF81F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Google Shape;566;p140">
            <a:extLst>
              <a:ext uri="{FF2B5EF4-FFF2-40B4-BE49-F238E27FC236}">
                <a16:creationId xmlns:a16="http://schemas.microsoft.com/office/drawing/2014/main" id="{405D04F5-B565-1F52-F967-54F5C5D81A8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Google Shape;567;p140">
            <a:extLst>
              <a:ext uri="{FF2B5EF4-FFF2-40B4-BE49-F238E27FC236}">
                <a16:creationId xmlns:a16="http://schemas.microsoft.com/office/drawing/2014/main" id="{5EF243F5-A8B5-63D2-C989-54987A25441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Google Shape;568;p140">
            <a:extLst>
              <a:ext uri="{FF2B5EF4-FFF2-40B4-BE49-F238E27FC236}">
                <a16:creationId xmlns:a16="http://schemas.microsoft.com/office/drawing/2014/main" id="{01D94369-5720-357D-4A11-3EACE4D028B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9;p140">
            <a:extLst>
              <a:ext uri="{FF2B5EF4-FFF2-40B4-BE49-F238E27FC236}">
                <a16:creationId xmlns:a16="http://schemas.microsoft.com/office/drawing/2014/main" id="{D67214D1-35A2-B501-F492-4806AB4F22D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0;p140">
            <a:extLst>
              <a:ext uri="{FF2B5EF4-FFF2-40B4-BE49-F238E27FC236}">
                <a16:creationId xmlns:a16="http://schemas.microsoft.com/office/drawing/2014/main" id="{4F216475-9C19-F05D-5C2A-B12E969F616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1;p140">
            <a:extLst>
              <a:ext uri="{FF2B5EF4-FFF2-40B4-BE49-F238E27FC236}">
                <a16:creationId xmlns:a16="http://schemas.microsoft.com/office/drawing/2014/main" id="{3CE68880-6000-AD99-9E6F-EB5663BDE1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2;p140">
            <a:extLst>
              <a:ext uri="{FF2B5EF4-FFF2-40B4-BE49-F238E27FC236}">
                <a16:creationId xmlns:a16="http://schemas.microsoft.com/office/drawing/2014/main" id="{7A9200C1-156F-537D-B60F-DD288C8EF04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Espace réservé pour une image  5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FB62B30-70E0-BB10-35BB-A29EBD893A91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2" name="Image 11">
            <a:extLst>
              <a:ext uri="{FF2B5EF4-FFF2-40B4-BE49-F238E27FC236}">
                <a16:creationId xmlns:a16="http://schemas.microsoft.com/office/drawing/2014/main" id="{ABD895A7-1E7D-D381-BAC9-7BFC2D4305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091055A-45E9-A36C-4A25-2EE78B0ADB9C}"/>
              </a:ext>
            </a:extLst>
          </p:cNvPr>
          <p:cNvSpPr txBox="1"/>
          <p:nvPr/>
        </p:nvSpPr>
        <p:spPr>
          <a:xfrm>
            <a:off x="3226912" y="3264970"/>
            <a:ext cx="2925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ــع    </a:t>
            </a:r>
            <a:r>
              <a:rPr lang="ar-MA" sz="96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</a:t>
            </a:r>
            <a:endParaRPr lang="fr-MA" sz="96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7415551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23D97AF-629A-CAB7-4FE4-71D80BC51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39" y="746552"/>
            <a:ext cx="6840000" cy="68027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AE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الآن سنتعلم كيف نقرأ حرف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العين مع الحركات القصيرة والطويلة</a:t>
            </a:r>
            <a:r>
              <a:rPr lang="ar-AE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. تابعو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ا.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1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871925-74F1-9A31-F2CC-8B63685C34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-25000" r="-25000"/>
          <a:stretch>
            <a:fillRect/>
          </a:stretch>
        </p:blipFill>
        <p:spPr/>
      </p:pic>
      <p:sp>
        <p:nvSpPr>
          <p:cNvPr id="18" name="Google Shape;1697;p99">
            <a:extLst>
              <a:ext uri="{FF2B5EF4-FFF2-40B4-BE49-F238E27FC236}">
                <a16:creationId xmlns:a16="http://schemas.microsoft.com/office/drawing/2014/main" id="{3223925C-4EEF-9265-6756-27E5EA2FAD87}"/>
              </a:ext>
            </a:extLst>
          </p:cNvPr>
          <p:cNvSpPr txBox="1"/>
          <p:nvPr/>
        </p:nvSpPr>
        <p:spPr>
          <a:xfrm>
            <a:off x="3982278" y="2645538"/>
            <a:ext cx="1081288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3800" b="1" kern="1200" dirty="0">
                <a:solidFill>
                  <a:prstClr val="white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5" name="Espace réservé pour une image  3">
            <a:extLst>
              <a:ext uri="{FF2B5EF4-FFF2-40B4-BE49-F238E27FC236}">
                <a16:creationId xmlns:a16="http://schemas.microsoft.com/office/drawing/2014/main" id="{5A1CF813-5CC8-945B-A544-E02498844B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2AAB4192-7FD7-5309-36A4-BE8FD116431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4;p140">
            <a:extLst>
              <a:ext uri="{FF2B5EF4-FFF2-40B4-BE49-F238E27FC236}">
                <a16:creationId xmlns:a16="http://schemas.microsoft.com/office/drawing/2014/main" id="{B363F4FE-F2BD-67CA-B6B5-1A5F2B0F584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id="{E6D941BB-5F50-020B-64ED-605B956AB40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id="{A2675345-ABFC-2EF1-E482-E0BBE014351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id="{4F9BF114-CC14-9B49-4517-5300357D5D3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id="{2E7002F1-40A1-AA97-53D7-A2272F8FD6F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id="{8E2E553B-CE26-5F69-394B-BA5DDD3765A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id="{AF301A1C-EDEB-D998-468B-04A543DF7A7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id="{A6522534-ED93-E0CC-FA65-B315232D5C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id="{CD7F5F76-CA72-2C78-5163-51862B8BDFE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9667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6FE3F-94E7-1C63-DD6C-F33FE06DF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CD596269-2610-4AF3-2826-622A58F447AC}"/>
              </a:ext>
            </a:extLst>
          </p:cNvPr>
          <p:cNvSpPr txBox="1"/>
          <p:nvPr/>
        </p:nvSpPr>
        <p:spPr>
          <a:xfrm>
            <a:off x="-239355" y="858164"/>
            <a:ext cx="7764105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lnSpc>
                <a:spcPct val="90000"/>
              </a:lnSpc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أنا أقرأ وأنتم ترددون بعدي.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مع الإشارة بحركات اليد 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1CF17A4-F53B-461E-FBAF-A05FC6A507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25D35E8-4BFB-D485-7C5C-4B2C75A28B91}"/>
              </a:ext>
            </a:extLst>
          </p:cNvPr>
          <p:cNvGrpSpPr/>
          <p:nvPr/>
        </p:nvGrpSpPr>
        <p:grpSpPr>
          <a:xfrm>
            <a:off x="2512650" y="2310580"/>
            <a:ext cx="4545693" cy="3475517"/>
            <a:chOff x="2808836" y="2522410"/>
            <a:chExt cx="4181369" cy="3165365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6DB918CE-4D0B-1A87-ABAC-3F27FA86EFE5}"/>
                </a:ext>
              </a:extLst>
            </p:cNvPr>
            <p:cNvSpPr/>
            <p:nvPr/>
          </p:nvSpPr>
          <p:spPr>
            <a:xfrm>
              <a:off x="6450412" y="370986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04B7E377-6BDF-0F44-75A9-6DC725F796CE}"/>
                </a:ext>
              </a:extLst>
            </p:cNvPr>
            <p:cNvSpPr/>
            <p:nvPr/>
          </p:nvSpPr>
          <p:spPr>
            <a:xfrm>
              <a:off x="4637317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ِ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3EE94019-C660-919A-DCF8-11B317067C9A}"/>
                </a:ext>
              </a:extLst>
            </p:cNvPr>
            <p:cNvSpPr/>
            <p:nvPr/>
          </p:nvSpPr>
          <p:spPr>
            <a:xfrm>
              <a:off x="2808836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عِـ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F70A3A4-E108-5F72-0516-EC42D09716ED}"/>
                </a:ext>
              </a:extLst>
            </p:cNvPr>
            <p:cNvSpPr/>
            <p:nvPr/>
          </p:nvSpPr>
          <p:spPr>
            <a:xfrm>
              <a:off x="4637317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ُ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703FEE23-6C20-FE68-394E-1699D89916AC}"/>
                </a:ext>
              </a:extLst>
            </p:cNvPr>
            <p:cNvSpPr/>
            <p:nvPr/>
          </p:nvSpPr>
          <p:spPr>
            <a:xfrm>
              <a:off x="2808836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عُـ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F92E025-AD9A-2B41-50DB-BD2B254CEFFE}"/>
                </a:ext>
              </a:extLst>
            </p:cNvPr>
            <p:cNvSpPr/>
            <p:nvPr/>
          </p:nvSpPr>
          <p:spPr>
            <a:xfrm>
              <a:off x="4637317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134427A-7C59-699A-2C4B-15968DCEACEF}"/>
                </a:ext>
              </a:extLst>
            </p:cNvPr>
            <p:cNvSpPr/>
            <p:nvPr/>
          </p:nvSpPr>
          <p:spPr>
            <a:xfrm>
              <a:off x="2808836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67D6FADE-A365-C2F9-B33C-06EA1CF6DF2B}"/>
                </a:ext>
              </a:extLst>
            </p:cNvPr>
            <p:cNvSpPr/>
            <p:nvPr/>
          </p:nvSpPr>
          <p:spPr>
            <a:xfrm>
              <a:off x="4637317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ْ</a:t>
              </a:r>
              <a:endParaRPr lang="f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478F51EF-43A0-5EA6-537B-A47463378310}"/>
                </a:ext>
              </a:extLst>
            </p:cNvPr>
            <p:cNvSpPr/>
            <p:nvPr/>
          </p:nvSpPr>
          <p:spPr>
            <a:xfrm>
              <a:off x="2808836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عْـ</a:t>
              </a:r>
              <a:endParaRPr lang="fr-MA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1D137FF4-29CC-CF5B-E5D3-8ADF76A4FDB4}"/>
                </a:ext>
              </a:extLst>
            </p:cNvPr>
            <p:cNvCxnSpPr>
              <a:stCxn id="15" idx="1"/>
              <a:endCxn id="21" idx="3"/>
            </p:cNvCxnSpPr>
            <p:nvPr/>
          </p:nvCxnSpPr>
          <p:spPr>
            <a:xfrm flipH="1" flipV="1">
              <a:off x="5177110" y="2814798"/>
              <a:ext cx="1273302" cy="118745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1D72AC79-2B09-66E2-F45C-9388916CB0A4}"/>
                </a:ext>
              </a:extLst>
            </p:cNvPr>
            <p:cNvCxnSpPr>
              <a:stCxn id="15" idx="1"/>
              <a:endCxn id="19" idx="3"/>
            </p:cNvCxnSpPr>
            <p:nvPr/>
          </p:nvCxnSpPr>
          <p:spPr>
            <a:xfrm flipH="1" flipV="1">
              <a:off x="5177110" y="3636744"/>
              <a:ext cx="1273302" cy="365504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C291AE29-24BA-2134-35DB-870C66844BE6}"/>
                </a:ext>
              </a:extLst>
            </p:cNvPr>
            <p:cNvCxnSpPr>
              <a:stCxn id="15" idx="1"/>
              <a:endCxn id="17" idx="3"/>
            </p:cNvCxnSpPr>
            <p:nvPr/>
          </p:nvCxnSpPr>
          <p:spPr>
            <a:xfrm flipH="1">
              <a:off x="5177110" y="4002248"/>
              <a:ext cx="1273302" cy="50013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8AD67C31-E6DB-BF05-B09E-2907A5EC3308}"/>
                </a:ext>
              </a:extLst>
            </p:cNvPr>
            <p:cNvCxnSpPr>
              <a:stCxn id="15" idx="1"/>
            </p:cNvCxnSpPr>
            <p:nvPr/>
          </p:nvCxnSpPr>
          <p:spPr>
            <a:xfrm flipH="1">
              <a:off x="5204089" y="4002248"/>
              <a:ext cx="1246323" cy="1393139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4159AE9E-D948-8631-5AEE-3492AD13801A}"/>
                </a:ext>
              </a:extLst>
            </p:cNvPr>
            <p:cNvCxnSpPr>
              <a:stCxn id="23" idx="1"/>
              <a:endCxn id="24" idx="3"/>
            </p:cNvCxnSpPr>
            <p:nvPr/>
          </p:nvCxnSpPr>
          <p:spPr>
            <a:xfrm flipH="1">
              <a:off x="3348629" y="539538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8BEBAB68-A391-D95D-ACC1-EAD17862EEEA}"/>
                </a:ext>
              </a:extLst>
            </p:cNvPr>
            <p:cNvCxnSpPr>
              <a:cxnSpLocks/>
              <a:stCxn id="17" idx="1"/>
              <a:endCxn id="18" idx="3"/>
            </p:cNvCxnSpPr>
            <p:nvPr/>
          </p:nvCxnSpPr>
          <p:spPr>
            <a:xfrm flipH="1">
              <a:off x="3348629" y="450237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7146A355-054F-C9B8-EFCE-5000C796F494}"/>
                </a:ext>
              </a:extLst>
            </p:cNvPr>
            <p:cNvCxnSpPr>
              <a:stCxn id="19" idx="1"/>
              <a:endCxn id="20" idx="3"/>
            </p:cNvCxnSpPr>
            <p:nvPr/>
          </p:nvCxnSpPr>
          <p:spPr>
            <a:xfrm flipH="1">
              <a:off x="3348629" y="363674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07F42F09-C805-384E-28B4-143608A5F808}"/>
                </a:ext>
              </a:extLst>
            </p:cNvPr>
            <p:cNvCxnSpPr>
              <a:stCxn id="21" idx="1"/>
              <a:endCxn id="22" idx="3"/>
            </p:cNvCxnSpPr>
            <p:nvPr/>
          </p:nvCxnSpPr>
          <p:spPr>
            <a:xfrm flipH="1">
              <a:off x="3348629" y="281479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Image 32" descr="Une image contenant Graphique, capture d’écran, cercle, logo&#10;&#10;Le contenu généré par l’IA peut être incorrect.">
              <a:extLst>
                <a:ext uri="{FF2B5EF4-FFF2-40B4-BE49-F238E27FC236}">
                  <a16:creationId xmlns:a16="http://schemas.microsoft.com/office/drawing/2014/main" id="{3DFA15B8-4FF7-3715-4F60-7B3216DD187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213" y="5148565"/>
              <a:ext cx="456889" cy="468000"/>
            </a:xfrm>
            <a:prstGeom prst="rect">
              <a:avLst/>
            </a:prstGeom>
          </p:spPr>
        </p:pic>
        <p:pic>
          <p:nvPicPr>
            <p:cNvPr id="34" name="Image 33" descr="Une image contenant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0CB1CF05-6068-C023-2429-96B80C76E2F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397" y="4367752"/>
              <a:ext cx="504000" cy="396000"/>
            </a:xfrm>
            <a:prstGeom prst="rect">
              <a:avLst/>
            </a:prstGeom>
          </p:spPr>
        </p:pic>
        <p:pic>
          <p:nvPicPr>
            <p:cNvPr id="35" name="Image 34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ADBCD79A-4905-7FFA-B0C3-1A41CEFE4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872" y="3384652"/>
              <a:ext cx="412682" cy="432000"/>
            </a:xfrm>
            <a:prstGeom prst="rect">
              <a:avLst/>
            </a:prstGeom>
          </p:spPr>
        </p:pic>
        <p:pic>
          <p:nvPicPr>
            <p:cNvPr id="36" name="Image 35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9CB80123-DA02-BB84-759C-D32E542FE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1231" y="2573034"/>
              <a:ext cx="471964" cy="432000"/>
            </a:xfrm>
            <a:prstGeom prst="rect">
              <a:avLst/>
            </a:prstGeom>
          </p:spPr>
        </p:pic>
      </p:grpSp>
      <p:sp>
        <p:nvSpPr>
          <p:cNvPr id="16" name="Google Shape;563;p140">
            <a:extLst>
              <a:ext uri="{FF2B5EF4-FFF2-40B4-BE49-F238E27FC236}">
                <a16:creationId xmlns:a16="http://schemas.microsoft.com/office/drawing/2014/main" id="{E7BBC374-9AF6-2968-5BBA-5BB61C623B5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" name="Google Shape;564;p140">
            <a:extLst>
              <a:ext uri="{FF2B5EF4-FFF2-40B4-BE49-F238E27FC236}">
                <a16:creationId xmlns:a16="http://schemas.microsoft.com/office/drawing/2014/main" id="{0B5517A0-D8D2-CC2E-781F-E038E7A313D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" name="Google Shape;565;p140">
            <a:extLst>
              <a:ext uri="{FF2B5EF4-FFF2-40B4-BE49-F238E27FC236}">
                <a16:creationId xmlns:a16="http://schemas.microsoft.com/office/drawing/2014/main" id="{6883F7C3-2030-15EE-7B5D-9D3E854E655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" name="Google Shape;566;p140">
            <a:extLst>
              <a:ext uri="{FF2B5EF4-FFF2-40B4-BE49-F238E27FC236}">
                <a16:creationId xmlns:a16="http://schemas.microsoft.com/office/drawing/2014/main" id="{D75114C8-1EF6-7D6A-CA4F-1DEC158AF67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" name="Google Shape;567;p140">
            <a:extLst>
              <a:ext uri="{FF2B5EF4-FFF2-40B4-BE49-F238E27FC236}">
                <a16:creationId xmlns:a16="http://schemas.microsoft.com/office/drawing/2014/main" id="{8ECF5571-D9FB-B9E4-8ED2-3E90A7B240D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1" name="Google Shape;568;p140">
            <a:extLst>
              <a:ext uri="{FF2B5EF4-FFF2-40B4-BE49-F238E27FC236}">
                <a16:creationId xmlns:a16="http://schemas.microsoft.com/office/drawing/2014/main" id="{2413E4CD-1429-2E7E-E7E2-B780B422945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569;p140">
            <a:extLst>
              <a:ext uri="{FF2B5EF4-FFF2-40B4-BE49-F238E27FC236}">
                <a16:creationId xmlns:a16="http://schemas.microsoft.com/office/drawing/2014/main" id="{280CA12E-B405-7B5C-29AE-5EC024EE3C5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570;p140">
            <a:extLst>
              <a:ext uri="{FF2B5EF4-FFF2-40B4-BE49-F238E27FC236}">
                <a16:creationId xmlns:a16="http://schemas.microsoft.com/office/drawing/2014/main" id="{977D9CE5-14BD-CA9C-D8E1-CADD9CBCB7DB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571;p140">
            <a:extLst>
              <a:ext uri="{FF2B5EF4-FFF2-40B4-BE49-F238E27FC236}">
                <a16:creationId xmlns:a16="http://schemas.microsoft.com/office/drawing/2014/main" id="{F8E4BDAD-FF43-E30E-0177-CF76B21E424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572;p140">
            <a:extLst>
              <a:ext uri="{FF2B5EF4-FFF2-40B4-BE49-F238E27FC236}">
                <a16:creationId xmlns:a16="http://schemas.microsoft.com/office/drawing/2014/main" id="{124C9D14-0E4B-0CBF-5213-D59E9324515A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730459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34C20-B807-C01A-81C8-993ABC047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2BD345D0-BD43-8C5F-8CA9-9AE7DA607AB2}"/>
              </a:ext>
            </a:extLst>
          </p:cNvPr>
          <p:cNvSpPr txBox="1"/>
          <p:nvPr/>
        </p:nvSpPr>
        <p:spPr>
          <a:xfrm>
            <a:off x="-313422" y="835613"/>
            <a:ext cx="7764105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lnSpc>
                <a:spcPct val="90000"/>
              </a:lnSpc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سأعين 4 منكم للقراءة وأنتم ترددون معهم </a:t>
            </a: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مع الإشارة بحركات اليد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FAE8F4-2AE9-EAD4-C17D-7C95C37FA7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C5AA5B6D-AB6E-8C81-98A2-CC1F27B9CEFE}"/>
              </a:ext>
            </a:extLst>
          </p:cNvPr>
          <p:cNvGrpSpPr/>
          <p:nvPr/>
        </p:nvGrpSpPr>
        <p:grpSpPr>
          <a:xfrm>
            <a:off x="2512650" y="2310580"/>
            <a:ext cx="4545693" cy="3475517"/>
            <a:chOff x="2808836" y="2522410"/>
            <a:chExt cx="4181369" cy="3165365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0CA8099-6747-0E51-3A7C-D9CABA0C436C}"/>
                </a:ext>
              </a:extLst>
            </p:cNvPr>
            <p:cNvSpPr/>
            <p:nvPr/>
          </p:nvSpPr>
          <p:spPr>
            <a:xfrm>
              <a:off x="6450412" y="370986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308B0568-8BBC-BB0D-5B6D-ECE46A1AD5A8}"/>
                </a:ext>
              </a:extLst>
            </p:cNvPr>
            <p:cNvSpPr/>
            <p:nvPr/>
          </p:nvSpPr>
          <p:spPr>
            <a:xfrm>
              <a:off x="4637317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ِ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18E154B-0D88-ECF9-8A65-8AACB668DB10}"/>
                </a:ext>
              </a:extLst>
            </p:cNvPr>
            <p:cNvSpPr/>
            <p:nvPr/>
          </p:nvSpPr>
          <p:spPr>
            <a:xfrm>
              <a:off x="2808836" y="4209991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عِـ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C3B629C4-E56F-3863-A8FC-2EA8C0BE181A}"/>
                </a:ext>
              </a:extLst>
            </p:cNvPr>
            <p:cNvSpPr/>
            <p:nvPr/>
          </p:nvSpPr>
          <p:spPr>
            <a:xfrm>
              <a:off x="4637317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ُ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584E4B6-B749-E203-22BF-A190D1CF4F17}"/>
                </a:ext>
              </a:extLst>
            </p:cNvPr>
            <p:cNvSpPr/>
            <p:nvPr/>
          </p:nvSpPr>
          <p:spPr>
            <a:xfrm>
              <a:off x="2808836" y="3344356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عُـ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2F5A232-9586-24A5-EFC1-367D047D2F40}"/>
                </a:ext>
              </a:extLst>
            </p:cNvPr>
            <p:cNvSpPr/>
            <p:nvPr/>
          </p:nvSpPr>
          <p:spPr>
            <a:xfrm>
              <a:off x="4637317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</a:t>
              </a:r>
              <a:endParaRPr 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07081B92-2332-F2CD-4755-FB8FA0BE655F}"/>
                </a:ext>
              </a:extLst>
            </p:cNvPr>
            <p:cNvSpPr/>
            <p:nvPr/>
          </p:nvSpPr>
          <p:spPr>
            <a:xfrm>
              <a:off x="2808836" y="252241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عَـ</a:t>
              </a:r>
              <a:endParaRPr lang="fr-FR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BBAFDD25-A563-9CA6-93E5-4689F7C27876}"/>
                </a:ext>
              </a:extLst>
            </p:cNvPr>
            <p:cNvSpPr/>
            <p:nvPr/>
          </p:nvSpPr>
          <p:spPr>
            <a:xfrm>
              <a:off x="4637317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ْ</a:t>
              </a:r>
              <a:endParaRPr lang="f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5250970B-90A2-DE9B-752A-E7E8BA00D443}"/>
                </a:ext>
              </a:extLst>
            </p:cNvPr>
            <p:cNvSpPr/>
            <p:nvPr/>
          </p:nvSpPr>
          <p:spPr>
            <a:xfrm>
              <a:off x="2808836" y="5103000"/>
              <a:ext cx="539793" cy="5847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544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5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عْـ</a:t>
              </a:r>
              <a:endParaRPr lang="fr-MA" sz="5400" b="1" dirty="0">
                <a:solidFill>
                  <a:srgbClr val="424D7C"/>
                </a:solidFill>
                <a:latin typeface="Microsoft Uighur" panose="02000000000000000000" pitchFamily="2" charset="-78"/>
              </a:endParaRPr>
            </a:p>
          </p:txBody>
        </p: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9BCE5032-4D27-304F-4242-0744F88544C2}"/>
                </a:ext>
              </a:extLst>
            </p:cNvPr>
            <p:cNvCxnSpPr>
              <a:stCxn id="15" idx="1"/>
              <a:endCxn id="21" idx="3"/>
            </p:cNvCxnSpPr>
            <p:nvPr/>
          </p:nvCxnSpPr>
          <p:spPr>
            <a:xfrm flipH="1" flipV="1">
              <a:off x="5177110" y="2814798"/>
              <a:ext cx="1273302" cy="118745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35A5C0A9-3746-D393-67BF-0E938C6D9042}"/>
                </a:ext>
              </a:extLst>
            </p:cNvPr>
            <p:cNvCxnSpPr>
              <a:stCxn id="15" idx="1"/>
              <a:endCxn id="19" idx="3"/>
            </p:cNvCxnSpPr>
            <p:nvPr/>
          </p:nvCxnSpPr>
          <p:spPr>
            <a:xfrm flipH="1" flipV="1">
              <a:off x="5177110" y="3636744"/>
              <a:ext cx="1273302" cy="365504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ED019DF9-83F2-BCA8-760B-8AD05873B34E}"/>
                </a:ext>
              </a:extLst>
            </p:cNvPr>
            <p:cNvCxnSpPr>
              <a:stCxn id="15" idx="1"/>
              <a:endCxn id="17" idx="3"/>
            </p:cNvCxnSpPr>
            <p:nvPr/>
          </p:nvCxnSpPr>
          <p:spPr>
            <a:xfrm flipH="1">
              <a:off x="5177110" y="4002248"/>
              <a:ext cx="1273302" cy="500131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A867E97D-CEB3-8609-FA6F-2791D2D1BE80}"/>
                </a:ext>
              </a:extLst>
            </p:cNvPr>
            <p:cNvCxnSpPr>
              <a:stCxn id="15" idx="1"/>
            </p:cNvCxnSpPr>
            <p:nvPr/>
          </p:nvCxnSpPr>
          <p:spPr>
            <a:xfrm flipH="1">
              <a:off x="5204089" y="4002248"/>
              <a:ext cx="1246323" cy="1393139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24EFFF7B-8201-7E5C-13B1-9E3795E20513}"/>
                </a:ext>
              </a:extLst>
            </p:cNvPr>
            <p:cNvCxnSpPr>
              <a:stCxn id="23" idx="1"/>
              <a:endCxn id="24" idx="3"/>
            </p:cNvCxnSpPr>
            <p:nvPr/>
          </p:nvCxnSpPr>
          <p:spPr>
            <a:xfrm flipH="1">
              <a:off x="3348629" y="539538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D4C86F9D-F6F2-EA5A-9FC9-75290B3B5F22}"/>
                </a:ext>
              </a:extLst>
            </p:cNvPr>
            <p:cNvCxnSpPr>
              <a:stCxn id="17" idx="1"/>
              <a:endCxn id="18" idx="3"/>
            </p:cNvCxnSpPr>
            <p:nvPr/>
          </p:nvCxnSpPr>
          <p:spPr>
            <a:xfrm flipH="1">
              <a:off x="3348629" y="4502379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3B8B545D-EC0C-F7F0-81F4-6C264EEB39EC}"/>
                </a:ext>
              </a:extLst>
            </p:cNvPr>
            <p:cNvCxnSpPr>
              <a:stCxn id="19" idx="1"/>
              <a:endCxn id="20" idx="3"/>
            </p:cNvCxnSpPr>
            <p:nvPr/>
          </p:nvCxnSpPr>
          <p:spPr>
            <a:xfrm flipH="1">
              <a:off x="3348629" y="3636744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EA328243-E8D5-513B-B02A-24220B02FA49}"/>
                </a:ext>
              </a:extLst>
            </p:cNvPr>
            <p:cNvCxnSpPr>
              <a:stCxn id="21" idx="1"/>
              <a:endCxn id="22" idx="3"/>
            </p:cNvCxnSpPr>
            <p:nvPr/>
          </p:nvCxnSpPr>
          <p:spPr>
            <a:xfrm flipH="1">
              <a:off x="3348629" y="2814798"/>
              <a:ext cx="1288688" cy="0"/>
            </a:xfrm>
            <a:prstGeom prst="straightConnector1">
              <a:avLst/>
            </a:prstGeom>
            <a:ln>
              <a:solidFill>
                <a:srgbClr val="00A7E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Image 32" descr="Une image contenant Graphique, capture d’écran, cercle, logo&#10;&#10;Le contenu généré par l’IA peut être incorrect.">
              <a:extLst>
                <a:ext uri="{FF2B5EF4-FFF2-40B4-BE49-F238E27FC236}">
                  <a16:creationId xmlns:a16="http://schemas.microsoft.com/office/drawing/2014/main" id="{2D5F6049-7298-B9D3-E035-1CBBCA16C5B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213" y="5148565"/>
              <a:ext cx="456889" cy="468000"/>
            </a:xfrm>
            <a:prstGeom prst="rect">
              <a:avLst/>
            </a:prstGeom>
          </p:spPr>
        </p:pic>
        <p:pic>
          <p:nvPicPr>
            <p:cNvPr id="34" name="Image 33" descr="Une image contenant logo, conception&#10;&#10;Le contenu généré par l’IA peut être incorrect.">
              <a:extLst>
                <a:ext uri="{FF2B5EF4-FFF2-40B4-BE49-F238E27FC236}">
                  <a16:creationId xmlns:a16="http://schemas.microsoft.com/office/drawing/2014/main" id="{097C763A-5E47-BC05-170A-8C945439285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397" y="4367752"/>
              <a:ext cx="504000" cy="396000"/>
            </a:xfrm>
            <a:prstGeom prst="rect">
              <a:avLst/>
            </a:prstGeom>
          </p:spPr>
        </p:pic>
        <p:pic>
          <p:nvPicPr>
            <p:cNvPr id="35" name="Image 34" descr="Une image contenant logo, Graphique, symbole, conception&#10;&#10;Le contenu généré par l’IA peut être incorrect.">
              <a:extLst>
                <a:ext uri="{FF2B5EF4-FFF2-40B4-BE49-F238E27FC236}">
                  <a16:creationId xmlns:a16="http://schemas.microsoft.com/office/drawing/2014/main" id="{E80B8230-F4C2-755B-5CD0-1B8DA779C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872" y="3384652"/>
              <a:ext cx="412682" cy="432000"/>
            </a:xfrm>
            <a:prstGeom prst="rect">
              <a:avLst/>
            </a:prstGeom>
          </p:spPr>
        </p:pic>
        <p:pic>
          <p:nvPicPr>
            <p:cNvPr id="36" name="Image 35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22005BB3-321E-E21D-6F28-E81B3F152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1231" y="2573034"/>
              <a:ext cx="471964" cy="432000"/>
            </a:xfrm>
            <a:prstGeom prst="rect">
              <a:avLst/>
            </a:prstGeom>
          </p:spPr>
        </p:pic>
      </p:grpSp>
      <p:sp>
        <p:nvSpPr>
          <p:cNvPr id="16" name="Google Shape;563;p140">
            <a:extLst>
              <a:ext uri="{FF2B5EF4-FFF2-40B4-BE49-F238E27FC236}">
                <a16:creationId xmlns:a16="http://schemas.microsoft.com/office/drawing/2014/main" id="{AA355B23-034B-F32A-6397-DBE26CA3872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7" name="Google Shape;564;p140">
            <a:extLst>
              <a:ext uri="{FF2B5EF4-FFF2-40B4-BE49-F238E27FC236}">
                <a16:creationId xmlns:a16="http://schemas.microsoft.com/office/drawing/2014/main" id="{159905F0-E745-3572-4E9F-8ADC710D42D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" name="Google Shape;565;p140">
            <a:extLst>
              <a:ext uri="{FF2B5EF4-FFF2-40B4-BE49-F238E27FC236}">
                <a16:creationId xmlns:a16="http://schemas.microsoft.com/office/drawing/2014/main" id="{9543E05E-BC57-4FC6-68CF-4F4BE761149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9" name="Google Shape;566;p140">
            <a:extLst>
              <a:ext uri="{FF2B5EF4-FFF2-40B4-BE49-F238E27FC236}">
                <a16:creationId xmlns:a16="http://schemas.microsoft.com/office/drawing/2014/main" id="{4E9823B4-1C70-CB20-6AB4-6E849A6FDB7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" name="Google Shape;567;p140">
            <a:extLst>
              <a:ext uri="{FF2B5EF4-FFF2-40B4-BE49-F238E27FC236}">
                <a16:creationId xmlns:a16="http://schemas.microsoft.com/office/drawing/2014/main" id="{0C74C14C-0B94-FC50-6C7B-1FF049377C5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1" name="Google Shape;568;p140">
            <a:extLst>
              <a:ext uri="{FF2B5EF4-FFF2-40B4-BE49-F238E27FC236}">
                <a16:creationId xmlns:a16="http://schemas.microsoft.com/office/drawing/2014/main" id="{403B754C-CE9C-4E55-9EAE-E0A96B6E3BF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569;p140">
            <a:extLst>
              <a:ext uri="{FF2B5EF4-FFF2-40B4-BE49-F238E27FC236}">
                <a16:creationId xmlns:a16="http://schemas.microsoft.com/office/drawing/2014/main" id="{2D14CAC7-410C-376A-47F6-F4D5DA01950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570;p140">
            <a:extLst>
              <a:ext uri="{FF2B5EF4-FFF2-40B4-BE49-F238E27FC236}">
                <a16:creationId xmlns:a16="http://schemas.microsoft.com/office/drawing/2014/main" id="{7A4D5F04-7806-F446-CE58-B885EA9AAA81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571;p140">
            <a:extLst>
              <a:ext uri="{FF2B5EF4-FFF2-40B4-BE49-F238E27FC236}">
                <a16:creationId xmlns:a16="http://schemas.microsoft.com/office/drawing/2014/main" id="{3BAF9C15-D330-7452-824D-B783B588CFF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572;p140">
            <a:extLst>
              <a:ext uri="{FF2B5EF4-FFF2-40B4-BE49-F238E27FC236}">
                <a16:creationId xmlns:a16="http://schemas.microsoft.com/office/drawing/2014/main" id="{499E052E-EFAB-526F-76D8-0C9A03CF690B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699561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356A6-9F68-47D6-53CE-9A238DFD0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BA59ADCD-16C1-976E-4C14-4834AFCC76CE}"/>
              </a:ext>
            </a:extLst>
          </p:cNvPr>
          <p:cNvSpPr txBox="1"/>
          <p:nvPr/>
        </p:nvSpPr>
        <p:spPr>
          <a:xfrm>
            <a:off x="-254340" y="850132"/>
            <a:ext cx="7764105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 eaLnBrk="1" fontAlgn="auto" latinLnBrk="0" hangingPunct="1">
              <a:lnSpc>
                <a:spcPct val="90000"/>
              </a:lnSpc>
              <a:buClr>
                <a:srgbClr val="A5A5A5"/>
              </a:buClr>
              <a:buSzPts val="1600"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أنا أقرأ وأنتم ترددون بعدي. مع الإشارة بحركات اليد </a:t>
            </a:r>
          </a:p>
        </p:txBody>
      </p:sp>
      <p:pic>
        <p:nvPicPr>
          <p:cNvPr id="17" name="Espace réservé pour une image  3">
            <a:extLst>
              <a:ext uri="{FF2B5EF4-FFF2-40B4-BE49-F238E27FC236}">
                <a16:creationId xmlns:a16="http://schemas.microsoft.com/office/drawing/2014/main" id="{1FB184A4-6662-2F59-22FA-7BBF4CA1C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91F827E-C5A1-D694-30DE-D0A7B25B0F2F}"/>
              </a:ext>
            </a:extLst>
          </p:cNvPr>
          <p:cNvSpPr/>
          <p:nvPr/>
        </p:nvSpPr>
        <p:spPr>
          <a:xfrm>
            <a:off x="7074202" y="3351362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عـ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B691374-CB20-8AC3-579A-2A86788E0EFA}"/>
              </a:ext>
            </a:extLst>
          </p:cNvPr>
          <p:cNvSpPr/>
          <p:nvPr/>
        </p:nvSpPr>
        <p:spPr>
          <a:xfrm>
            <a:off x="4387506" y="5017455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F2E7F98-A35F-269E-94A7-FE23248F706B}"/>
              </a:ext>
            </a:extLst>
          </p:cNvPr>
          <p:cNvSpPr/>
          <p:nvPr/>
        </p:nvSpPr>
        <p:spPr>
          <a:xfrm>
            <a:off x="1700810" y="5017455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عي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A8510F3F-E8A3-AF84-4EF4-C76E29FABECB}"/>
              </a:ext>
            </a:extLst>
          </p:cNvPr>
          <p:cNvSpPr/>
          <p:nvPr/>
        </p:nvSpPr>
        <p:spPr>
          <a:xfrm>
            <a:off x="4370855" y="3968831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814BB78-27D5-1E7F-A60F-1558AC53CDA2}"/>
              </a:ext>
            </a:extLst>
          </p:cNvPr>
          <p:cNvSpPr/>
          <p:nvPr/>
        </p:nvSpPr>
        <p:spPr>
          <a:xfrm>
            <a:off x="1704321" y="3983001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عو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64151DD-F196-DF91-9B5C-6759F1FF0F98}"/>
              </a:ext>
            </a:extLst>
          </p:cNvPr>
          <p:cNvSpPr/>
          <p:nvPr/>
        </p:nvSpPr>
        <p:spPr>
          <a:xfrm>
            <a:off x="4370854" y="1929257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F015E255-7D6F-8111-0D00-37F2FE1A6183}"/>
              </a:ext>
            </a:extLst>
          </p:cNvPr>
          <p:cNvSpPr/>
          <p:nvPr/>
        </p:nvSpPr>
        <p:spPr>
          <a:xfrm>
            <a:off x="1657466" y="1929257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عا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7FC76C4-AF0C-66B6-6715-A00C66A64A78}"/>
              </a:ext>
            </a:extLst>
          </p:cNvPr>
          <p:cNvCxnSpPr>
            <a:stCxn id="2" idx="1"/>
            <a:endCxn id="20" idx="3"/>
          </p:cNvCxnSpPr>
          <p:nvPr/>
        </p:nvCxnSpPr>
        <p:spPr>
          <a:xfrm flipH="1" flipV="1">
            <a:off x="5166835" y="2360413"/>
            <a:ext cx="1907367" cy="1422105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541807D-E138-AF14-9F1E-16C29059DE3B}"/>
              </a:ext>
            </a:extLst>
          </p:cNvPr>
          <p:cNvCxnSpPr>
            <a:stCxn id="2" idx="1"/>
            <a:endCxn id="18" idx="3"/>
          </p:cNvCxnSpPr>
          <p:nvPr/>
        </p:nvCxnSpPr>
        <p:spPr>
          <a:xfrm flipH="1">
            <a:off x="5166836" y="3782518"/>
            <a:ext cx="1907366" cy="617469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FD5E2E9-96FB-ACDA-0364-DCDEF5E1DA6E}"/>
              </a:ext>
            </a:extLst>
          </p:cNvPr>
          <p:cNvCxnSpPr>
            <a:cxnSpLocks/>
            <a:stCxn id="2" idx="1"/>
            <a:endCxn id="15" idx="3"/>
          </p:cNvCxnSpPr>
          <p:nvPr/>
        </p:nvCxnSpPr>
        <p:spPr>
          <a:xfrm flipH="1">
            <a:off x="5183487" y="3782518"/>
            <a:ext cx="1890715" cy="1666093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1AC7F2F-8BE2-703A-081C-0BA093C23C27}"/>
              </a:ext>
            </a:extLst>
          </p:cNvPr>
          <p:cNvCxnSpPr>
            <a:stCxn id="15" idx="1"/>
            <a:endCxn id="16" idx="3"/>
          </p:cNvCxnSpPr>
          <p:nvPr/>
        </p:nvCxnSpPr>
        <p:spPr>
          <a:xfrm flipH="1">
            <a:off x="2496791" y="5448611"/>
            <a:ext cx="1890715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1C5FF03-0E50-EB3B-A36A-404669051C7C}"/>
              </a:ext>
            </a:extLst>
          </p:cNvPr>
          <p:cNvCxnSpPr>
            <a:stCxn id="18" idx="1"/>
            <a:endCxn id="19" idx="3"/>
          </p:cNvCxnSpPr>
          <p:nvPr/>
        </p:nvCxnSpPr>
        <p:spPr>
          <a:xfrm flipH="1">
            <a:off x="2500302" y="4399987"/>
            <a:ext cx="1870553" cy="1417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82BBD33-9C3F-06C9-E7E1-453ADD2F332B}"/>
              </a:ext>
            </a:extLst>
          </p:cNvPr>
          <p:cNvCxnSpPr>
            <a:stCxn id="20" idx="1"/>
            <a:endCxn id="21" idx="3"/>
          </p:cNvCxnSpPr>
          <p:nvPr/>
        </p:nvCxnSpPr>
        <p:spPr>
          <a:xfrm flipH="1">
            <a:off x="2453447" y="2360413"/>
            <a:ext cx="1917407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EE2E9B17-597A-308C-6F1B-3848D952E6F9}"/>
              </a:ext>
            </a:extLst>
          </p:cNvPr>
          <p:cNvSpPr/>
          <p:nvPr/>
        </p:nvSpPr>
        <p:spPr>
          <a:xfrm>
            <a:off x="4370854" y="2936726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ى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F72F1706-2DC7-8538-8CE9-CE28C02A8CFA}"/>
              </a:ext>
            </a:extLst>
          </p:cNvPr>
          <p:cNvSpPr/>
          <p:nvPr/>
        </p:nvSpPr>
        <p:spPr>
          <a:xfrm>
            <a:off x="1674570" y="2890466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عى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9680DF6-526D-06F9-4778-F200008FBC41}"/>
              </a:ext>
            </a:extLst>
          </p:cNvPr>
          <p:cNvCxnSpPr>
            <a:cxnSpLocks/>
            <a:endCxn id="37" idx="3"/>
          </p:cNvCxnSpPr>
          <p:nvPr/>
        </p:nvCxnSpPr>
        <p:spPr>
          <a:xfrm flipH="1" flipV="1">
            <a:off x="5166835" y="3367882"/>
            <a:ext cx="1774738" cy="431768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C0CB199-2D29-3081-3C38-82F408ED0A8C}"/>
              </a:ext>
            </a:extLst>
          </p:cNvPr>
          <p:cNvCxnSpPr>
            <a:stCxn id="37" idx="1"/>
            <a:endCxn id="38" idx="3"/>
          </p:cNvCxnSpPr>
          <p:nvPr/>
        </p:nvCxnSpPr>
        <p:spPr>
          <a:xfrm flipH="1" flipV="1">
            <a:off x="2470551" y="3321622"/>
            <a:ext cx="1900303" cy="4626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563;p140">
            <a:extLst>
              <a:ext uri="{FF2B5EF4-FFF2-40B4-BE49-F238E27FC236}">
                <a16:creationId xmlns:a16="http://schemas.microsoft.com/office/drawing/2014/main" id="{C9B7CA67-E700-9D02-7493-83524A172FA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564;p140">
            <a:extLst>
              <a:ext uri="{FF2B5EF4-FFF2-40B4-BE49-F238E27FC236}">
                <a16:creationId xmlns:a16="http://schemas.microsoft.com/office/drawing/2014/main" id="{6B175E22-08A2-CD4A-8FB5-D318035B951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565;p140">
            <a:extLst>
              <a:ext uri="{FF2B5EF4-FFF2-40B4-BE49-F238E27FC236}">
                <a16:creationId xmlns:a16="http://schemas.microsoft.com/office/drawing/2014/main" id="{832485E2-5C8F-1B71-DBCB-D39419194A7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566;p140">
            <a:extLst>
              <a:ext uri="{FF2B5EF4-FFF2-40B4-BE49-F238E27FC236}">
                <a16:creationId xmlns:a16="http://schemas.microsoft.com/office/drawing/2014/main" id="{5EAEABB9-CDE7-716C-6519-6A077D9350A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Google Shape;567;p140">
            <a:extLst>
              <a:ext uri="{FF2B5EF4-FFF2-40B4-BE49-F238E27FC236}">
                <a16:creationId xmlns:a16="http://schemas.microsoft.com/office/drawing/2014/main" id="{BD8A66B3-48CA-6628-42EA-73D1AAA08FD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Google Shape;568;p140">
            <a:extLst>
              <a:ext uri="{FF2B5EF4-FFF2-40B4-BE49-F238E27FC236}">
                <a16:creationId xmlns:a16="http://schemas.microsoft.com/office/drawing/2014/main" id="{4ACCC856-6884-517C-B23C-C9B3FCC7B15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69;p140">
            <a:extLst>
              <a:ext uri="{FF2B5EF4-FFF2-40B4-BE49-F238E27FC236}">
                <a16:creationId xmlns:a16="http://schemas.microsoft.com/office/drawing/2014/main" id="{8948B66D-4CFE-0FA0-0505-71A87474059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70;p140">
            <a:extLst>
              <a:ext uri="{FF2B5EF4-FFF2-40B4-BE49-F238E27FC236}">
                <a16:creationId xmlns:a16="http://schemas.microsoft.com/office/drawing/2014/main" id="{A57A018F-37A4-4819-CAA8-A2CA05B2065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71;p140">
            <a:extLst>
              <a:ext uri="{FF2B5EF4-FFF2-40B4-BE49-F238E27FC236}">
                <a16:creationId xmlns:a16="http://schemas.microsoft.com/office/drawing/2014/main" id="{83539B11-FAFB-62A3-8BE3-0F84C01F062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72;p140">
            <a:extLst>
              <a:ext uri="{FF2B5EF4-FFF2-40B4-BE49-F238E27FC236}">
                <a16:creationId xmlns:a16="http://schemas.microsoft.com/office/drawing/2014/main" id="{88D8DEA6-DF71-B72D-A9B8-0708194139F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293130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58EF-D446-06EE-ADAB-899EECA4A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366F3853-3B61-0441-FB0D-6BF59EE62D3B}"/>
              </a:ext>
            </a:extLst>
          </p:cNvPr>
          <p:cNvSpPr txBox="1"/>
          <p:nvPr/>
        </p:nvSpPr>
        <p:spPr>
          <a:xfrm>
            <a:off x="-303055" y="893170"/>
            <a:ext cx="7764105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457200" rtl="1">
              <a:lnSpc>
                <a:spcPct val="90000"/>
              </a:lnSpc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من يقرأ؟ سأعين 4 منكم للقراءة وأنتم ترددون معهم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مع الإشارة بحركات اليد.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685D08-7EB7-8F64-DF74-B1E11D9AC98A}"/>
              </a:ext>
            </a:extLst>
          </p:cNvPr>
          <p:cNvSpPr/>
          <p:nvPr/>
        </p:nvSpPr>
        <p:spPr>
          <a:xfrm>
            <a:off x="7074202" y="3351362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عـ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883A09A-A81D-C8BD-EA8C-65AD0DF2A2C4}"/>
              </a:ext>
            </a:extLst>
          </p:cNvPr>
          <p:cNvSpPr/>
          <p:nvPr/>
        </p:nvSpPr>
        <p:spPr>
          <a:xfrm>
            <a:off x="4387506" y="5017455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0212B75-3263-EF66-228C-82CE505101EB}"/>
              </a:ext>
            </a:extLst>
          </p:cNvPr>
          <p:cNvSpPr/>
          <p:nvPr/>
        </p:nvSpPr>
        <p:spPr>
          <a:xfrm>
            <a:off x="1700810" y="5017455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عي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0A4127E2-5961-492A-9669-13F10326B28F}"/>
              </a:ext>
            </a:extLst>
          </p:cNvPr>
          <p:cNvSpPr/>
          <p:nvPr/>
        </p:nvSpPr>
        <p:spPr>
          <a:xfrm>
            <a:off x="4370855" y="3968831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BED06A0-747A-05B8-CD18-EBBB485EC7A4}"/>
              </a:ext>
            </a:extLst>
          </p:cNvPr>
          <p:cNvSpPr/>
          <p:nvPr/>
        </p:nvSpPr>
        <p:spPr>
          <a:xfrm>
            <a:off x="1704321" y="3983001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عو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D9D3C04-40CC-71B3-58C1-7D296AB61BE4}"/>
              </a:ext>
            </a:extLst>
          </p:cNvPr>
          <p:cNvSpPr/>
          <p:nvPr/>
        </p:nvSpPr>
        <p:spPr>
          <a:xfrm>
            <a:off x="4370854" y="1929257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8555D2A-274A-D7FF-937E-6245E462B078}"/>
              </a:ext>
            </a:extLst>
          </p:cNvPr>
          <p:cNvSpPr/>
          <p:nvPr/>
        </p:nvSpPr>
        <p:spPr>
          <a:xfrm>
            <a:off x="1657466" y="1929257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عا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91BF475-861B-853B-49E4-E0815186827F}"/>
              </a:ext>
            </a:extLst>
          </p:cNvPr>
          <p:cNvCxnSpPr>
            <a:stCxn id="2" idx="1"/>
            <a:endCxn id="20" idx="3"/>
          </p:cNvCxnSpPr>
          <p:nvPr/>
        </p:nvCxnSpPr>
        <p:spPr>
          <a:xfrm flipH="1" flipV="1">
            <a:off x="5166835" y="2360413"/>
            <a:ext cx="1907367" cy="1422105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1F81F2F-36B7-42E6-FAF1-E5F973BEBD71}"/>
              </a:ext>
            </a:extLst>
          </p:cNvPr>
          <p:cNvCxnSpPr>
            <a:stCxn id="2" idx="1"/>
            <a:endCxn id="18" idx="3"/>
          </p:cNvCxnSpPr>
          <p:nvPr/>
        </p:nvCxnSpPr>
        <p:spPr>
          <a:xfrm flipH="1">
            <a:off x="5166836" y="3782518"/>
            <a:ext cx="1907366" cy="617469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9B39ED5-F2CF-FB70-0EE1-C3FC799F866F}"/>
              </a:ext>
            </a:extLst>
          </p:cNvPr>
          <p:cNvCxnSpPr>
            <a:cxnSpLocks/>
            <a:stCxn id="2" idx="1"/>
            <a:endCxn id="15" idx="3"/>
          </p:cNvCxnSpPr>
          <p:nvPr/>
        </p:nvCxnSpPr>
        <p:spPr>
          <a:xfrm flipH="1">
            <a:off x="5183487" y="3782518"/>
            <a:ext cx="1890715" cy="1666093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61919ED-F07D-7D3A-82C6-2A42FF7008F5}"/>
              </a:ext>
            </a:extLst>
          </p:cNvPr>
          <p:cNvCxnSpPr>
            <a:stCxn id="15" idx="1"/>
            <a:endCxn id="16" idx="3"/>
          </p:cNvCxnSpPr>
          <p:nvPr/>
        </p:nvCxnSpPr>
        <p:spPr>
          <a:xfrm flipH="1">
            <a:off x="2496791" y="5448611"/>
            <a:ext cx="1890715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BC7974D-1C82-D706-2C66-8B819B7FC4F7}"/>
              </a:ext>
            </a:extLst>
          </p:cNvPr>
          <p:cNvCxnSpPr>
            <a:stCxn id="18" idx="1"/>
            <a:endCxn id="19" idx="3"/>
          </p:cNvCxnSpPr>
          <p:nvPr/>
        </p:nvCxnSpPr>
        <p:spPr>
          <a:xfrm flipH="1">
            <a:off x="2500302" y="4399987"/>
            <a:ext cx="1870553" cy="1417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7408FB08-BB17-5969-C072-58AE26925ED0}"/>
              </a:ext>
            </a:extLst>
          </p:cNvPr>
          <p:cNvCxnSpPr>
            <a:stCxn id="20" idx="1"/>
            <a:endCxn id="21" idx="3"/>
          </p:cNvCxnSpPr>
          <p:nvPr/>
        </p:nvCxnSpPr>
        <p:spPr>
          <a:xfrm flipH="1">
            <a:off x="2453447" y="2360413"/>
            <a:ext cx="1917407" cy="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B17D418B-2B1B-EC63-569A-B768529CE73E}"/>
              </a:ext>
            </a:extLst>
          </p:cNvPr>
          <p:cNvSpPr/>
          <p:nvPr/>
        </p:nvSpPr>
        <p:spPr>
          <a:xfrm>
            <a:off x="4370854" y="2936726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ى</a:t>
            </a:r>
            <a:endParaRPr lang="fr-FR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05CBED73-EDCF-6D14-B0D9-6C41433AD593}"/>
              </a:ext>
            </a:extLst>
          </p:cNvPr>
          <p:cNvSpPr/>
          <p:nvPr/>
        </p:nvSpPr>
        <p:spPr>
          <a:xfrm>
            <a:off x="1674570" y="2890466"/>
            <a:ext cx="795981" cy="862311"/>
          </a:xfrm>
          <a:prstGeom prst="roundRect">
            <a:avLst/>
          </a:prstGeom>
          <a:solidFill>
            <a:schemeClr val="bg1"/>
          </a:solidFill>
          <a:ln>
            <a:solidFill>
              <a:srgbClr val="E544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عى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E6A078E-CD9F-4399-2B75-FDAE3E733812}"/>
              </a:ext>
            </a:extLst>
          </p:cNvPr>
          <p:cNvCxnSpPr>
            <a:cxnSpLocks/>
            <a:endCxn id="37" idx="3"/>
          </p:cNvCxnSpPr>
          <p:nvPr/>
        </p:nvCxnSpPr>
        <p:spPr>
          <a:xfrm flipH="1" flipV="1">
            <a:off x="5166835" y="3367882"/>
            <a:ext cx="1774738" cy="431768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C9F1D43-5C6B-6712-9102-FA2830E52208}"/>
              </a:ext>
            </a:extLst>
          </p:cNvPr>
          <p:cNvCxnSpPr>
            <a:stCxn id="37" idx="1"/>
            <a:endCxn id="38" idx="3"/>
          </p:cNvCxnSpPr>
          <p:nvPr/>
        </p:nvCxnSpPr>
        <p:spPr>
          <a:xfrm flipH="1" flipV="1">
            <a:off x="2470551" y="3321622"/>
            <a:ext cx="1900303" cy="46260"/>
          </a:xfrm>
          <a:prstGeom prst="straightConnector1">
            <a:avLst/>
          </a:prstGeom>
          <a:ln>
            <a:solidFill>
              <a:srgbClr val="00A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8E20D02-BBC0-FCA5-7F75-4F10EA13B8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7" name="Google Shape;563;p140">
            <a:extLst>
              <a:ext uri="{FF2B5EF4-FFF2-40B4-BE49-F238E27FC236}">
                <a16:creationId xmlns:a16="http://schemas.microsoft.com/office/drawing/2014/main" id="{A52C2090-4C64-FCF5-6854-40F36F056D4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564;p140">
            <a:extLst>
              <a:ext uri="{FF2B5EF4-FFF2-40B4-BE49-F238E27FC236}">
                <a16:creationId xmlns:a16="http://schemas.microsoft.com/office/drawing/2014/main" id="{8AB2B263-7C5C-4EC6-66C0-2AC7729253C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565;p140">
            <a:extLst>
              <a:ext uri="{FF2B5EF4-FFF2-40B4-BE49-F238E27FC236}">
                <a16:creationId xmlns:a16="http://schemas.microsoft.com/office/drawing/2014/main" id="{DE716528-2836-576A-0548-8BA1FC5181E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566;p140">
            <a:extLst>
              <a:ext uri="{FF2B5EF4-FFF2-40B4-BE49-F238E27FC236}">
                <a16:creationId xmlns:a16="http://schemas.microsoft.com/office/drawing/2014/main" id="{A3B8B47A-D80E-A6BE-350D-928D1F806BE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Google Shape;567;p140">
            <a:extLst>
              <a:ext uri="{FF2B5EF4-FFF2-40B4-BE49-F238E27FC236}">
                <a16:creationId xmlns:a16="http://schemas.microsoft.com/office/drawing/2014/main" id="{81479C32-014C-1FCF-52C1-DB41C421FEC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Google Shape;568;p140">
            <a:extLst>
              <a:ext uri="{FF2B5EF4-FFF2-40B4-BE49-F238E27FC236}">
                <a16:creationId xmlns:a16="http://schemas.microsoft.com/office/drawing/2014/main" id="{2E9196C5-1240-DE2C-1C24-9B383EE9471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69;p140">
            <a:extLst>
              <a:ext uri="{FF2B5EF4-FFF2-40B4-BE49-F238E27FC236}">
                <a16:creationId xmlns:a16="http://schemas.microsoft.com/office/drawing/2014/main" id="{41EDA3B9-0F3B-2DA7-96CD-762BF535B7A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70;p140">
            <a:extLst>
              <a:ext uri="{FF2B5EF4-FFF2-40B4-BE49-F238E27FC236}">
                <a16:creationId xmlns:a16="http://schemas.microsoft.com/office/drawing/2014/main" id="{4F9F68B5-77EA-7719-FDD8-A37ECDC3773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71;p140">
            <a:extLst>
              <a:ext uri="{FF2B5EF4-FFF2-40B4-BE49-F238E27FC236}">
                <a16:creationId xmlns:a16="http://schemas.microsoft.com/office/drawing/2014/main" id="{5BBC3CDF-8E25-0DF4-1ACA-CC2BE109F1A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72;p140">
            <a:extLst>
              <a:ext uri="{FF2B5EF4-FFF2-40B4-BE49-F238E27FC236}">
                <a16:creationId xmlns:a16="http://schemas.microsoft.com/office/drawing/2014/main" id="{2C846314-48F6-7516-A157-060F6E600C1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32008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/>
          <p:cNvSpPr txBox="1">
            <a:spLocks noGrp="1"/>
          </p:cNvSpPr>
          <p:nvPr>
            <p:ph type="title"/>
          </p:nvPr>
        </p:nvSpPr>
        <p:spPr>
          <a:xfrm>
            <a:off x="6251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قبل أن نبدأ حصة اليوم سأذكركم بشروط الحصول على نجمة التميز.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D95B51-E939-7AE5-B219-365D11AC6910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7960105" y="719856"/>
            <a:ext cx="770277" cy="770277"/>
          </a:xfrm>
        </p:spPr>
      </p:pic>
      <p:pic>
        <p:nvPicPr>
          <p:cNvPr id="5" name="Google Shape;86;p130">
            <a:extLst>
              <a:ext uri="{FF2B5EF4-FFF2-40B4-BE49-F238E27FC236}">
                <a16:creationId xmlns:a16="http://schemas.microsoft.com/office/drawing/2014/main" id="{C4927A4F-1AAC-D655-741D-2819DCE028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7;p130">
            <a:extLst>
              <a:ext uri="{FF2B5EF4-FFF2-40B4-BE49-F238E27FC236}">
                <a16:creationId xmlns:a16="http://schemas.microsoft.com/office/drawing/2014/main" id="{C9CF59BA-293E-6211-BE6E-7DA28C00370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8;p130">
            <a:extLst>
              <a:ext uri="{FF2B5EF4-FFF2-40B4-BE49-F238E27FC236}">
                <a16:creationId xmlns:a16="http://schemas.microsoft.com/office/drawing/2014/main" id="{3C96CE8D-9DBE-B86C-CD10-09E96CDFEA4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9;p130">
            <a:extLst>
              <a:ext uri="{FF2B5EF4-FFF2-40B4-BE49-F238E27FC236}">
                <a16:creationId xmlns:a16="http://schemas.microsoft.com/office/drawing/2014/main" id="{98D4670F-752E-7C68-722D-DEEF5D3F0E2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0;p130">
            <a:extLst>
              <a:ext uri="{FF2B5EF4-FFF2-40B4-BE49-F238E27FC236}">
                <a16:creationId xmlns:a16="http://schemas.microsoft.com/office/drawing/2014/main" id="{50A70210-6A01-6E72-A9DF-19CE7E4FAE44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91;p130">
            <a:extLst>
              <a:ext uri="{FF2B5EF4-FFF2-40B4-BE49-F238E27FC236}">
                <a16:creationId xmlns:a16="http://schemas.microsoft.com/office/drawing/2014/main" id="{73E93182-24DE-259F-E1D6-A5E40C8CBE2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92;p130">
            <a:extLst>
              <a:ext uri="{FF2B5EF4-FFF2-40B4-BE49-F238E27FC236}">
                <a16:creationId xmlns:a16="http://schemas.microsoft.com/office/drawing/2014/main" id="{D02338DF-B2B3-7895-5200-FBDAC051BDE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93;p130">
            <a:extLst>
              <a:ext uri="{FF2B5EF4-FFF2-40B4-BE49-F238E27FC236}">
                <a16:creationId xmlns:a16="http://schemas.microsoft.com/office/drawing/2014/main" id="{EBB63193-2F2A-8B42-B37D-C3914616DD8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94;p130">
            <a:extLst>
              <a:ext uri="{FF2B5EF4-FFF2-40B4-BE49-F238E27FC236}">
                <a16:creationId xmlns:a16="http://schemas.microsoft.com/office/drawing/2014/main" id="{D3DFB04D-51A8-3F90-FFAE-47FDF6D56D7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95;p130">
            <a:extLst>
              <a:ext uri="{FF2B5EF4-FFF2-40B4-BE49-F238E27FC236}">
                <a16:creationId xmlns:a16="http://schemas.microsoft.com/office/drawing/2014/main" id="{01AB2DB2-282F-335A-58DD-90B2D60011C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CB96C86F-A03B-3813-4C2D-BF0447C5B070}"/>
              </a:ext>
            </a:extLst>
          </p:cNvPr>
          <p:cNvSpPr txBox="1"/>
          <p:nvPr/>
        </p:nvSpPr>
        <p:spPr>
          <a:xfrm>
            <a:off x="1765527" y="4883833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وَأَنا جالِسٌ، أَرْفَعُ أُصْبُعي لِلْإجابَةِ.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C3CB87-E598-D279-76DF-9608CC1837BD}"/>
              </a:ext>
            </a:extLst>
          </p:cNvPr>
          <p:cNvSpPr txBox="1">
            <a:spLocks/>
          </p:cNvSpPr>
          <p:nvPr/>
        </p:nvSpPr>
        <p:spPr>
          <a:xfrm>
            <a:off x="1155928" y="2534787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أُنْصِتُ وأَنْتَبِهُ جَيِّداً للدَّرْسِ</a:t>
            </a:r>
            <a:r>
              <a:rPr lang="ar-MA" sz="2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AEE3FEB-55E0-0F3C-B504-40FA88CFE7BA}"/>
              </a:ext>
            </a:extLst>
          </p:cNvPr>
          <p:cNvSpPr/>
          <p:nvPr/>
        </p:nvSpPr>
        <p:spPr>
          <a:xfrm>
            <a:off x="5453326" y="1970122"/>
            <a:ext cx="1800000" cy="18000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DE81A60-8FC4-7C76-B005-25E0CE86DB10}"/>
              </a:ext>
            </a:extLst>
          </p:cNvPr>
          <p:cNvSpPr/>
          <p:nvPr/>
        </p:nvSpPr>
        <p:spPr>
          <a:xfrm>
            <a:off x="5453326" y="4257675"/>
            <a:ext cx="1800000" cy="18000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fr-MA" dirty="0"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6978A-AB5C-3ACA-552C-60A3EC7E8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4BEC259D-A5FC-7A31-3C16-528E4C9C9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400">
              <a:spcBef>
                <a:spcPts val="0"/>
              </a:spcBef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أقرأ. رددوا بعدي.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6" name="Espace réservé pour une image  2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425433C-10CC-C600-8B54-324746B49F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3CF6DEC9-158F-A3CF-8B91-32D6705BE47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id="{E8026067-83DA-5714-A27D-C3944D90737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id="{760E9F6F-E515-1550-7EF2-79C43FCE628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id="{DCBCBCF0-2D2E-09A3-59A6-E53BB2B2DF4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7;p140">
            <a:extLst>
              <a:ext uri="{FF2B5EF4-FFF2-40B4-BE49-F238E27FC236}">
                <a16:creationId xmlns:a16="http://schemas.microsoft.com/office/drawing/2014/main" id="{F08D62DB-934F-FCC8-DCFE-52C095D0607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568;p140">
            <a:extLst>
              <a:ext uri="{FF2B5EF4-FFF2-40B4-BE49-F238E27FC236}">
                <a16:creationId xmlns:a16="http://schemas.microsoft.com/office/drawing/2014/main" id="{713236EA-7699-06F2-4CBD-5A582AEB7C8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569;p140">
            <a:extLst>
              <a:ext uri="{FF2B5EF4-FFF2-40B4-BE49-F238E27FC236}">
                <a16:creationId xmlns:a16="http://schemas.microsoft.com/office/drawing/2014/main" id="{AAE53843-D761-D20E-7DBF-A84A556087F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70;p140">
            <a:extLst>
              <a:ext uri="{FF2B5EF4-FFF2-40B4-BE49-F238E27FC236}">
                <a16:creationId xmlns:a16="http://schemas.microsoft.com/office/drawing/2014/main" id="{E7452994-7ED9-6229-79A9-2FD866417B3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1;p140">
            <a:extLst>
              <a:ext uri="{FF2B5EF4-FFF2-40B4-BE49-F238E27FC236}">
                <a16:creationId xmlns:a16="http://schemas.microsoft.com/office/drawing/2014/main" id="{036A07DC-D9FA-B155-AF36-CF5702BD59E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2;p140">
            <a:extLst>
              <a:ext uri="{FF2B5EF4-FFF2-40B4-BE49-F238E27FC236}">
                <a16:creationId xmlns:a16="http://schemas.microsoft.com/office/drawing/2014/main" id="{096BD604-BA1E-2C6F-5ACE-6C998D87D64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capture d’écran, ligne, Police, typographie&#10;&#10;Le contenu généré par l’IA peut être incorrect.">
            <a:extLst>
              <a:ext uri="{FF2B5EF4-FFF2-40B4-BE49-F238E27FC236}">
                <a16:creationId xmlns:a16="http://schemas.microsoft.com/office/drawing/2014/main" id="{BD851A5F-A4FE-6934-1F48-7271190DC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487" y="2883242"/>
            <a:ext cx="7844172" cy="168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16164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DF26A-1C5F-C8C0-3C1C-6C06FDA64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F40B395-AFA6-CC1A-9334-D7AE8AFE65E1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6243DC-5E89-AB23-FFAE-B406E9A387A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53F0CFD8-6AAE-688F-E180-31E93DC14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400">
              <a:spcBef>
                <a:spcPts val="0"/>
              </a:spcBef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يقوم للقراءة؟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(خاص بالفئة د)</a:t>
            </a:r>
            <a:endParaRPr lang="fr-FR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80DB78F-9496-7ED6-48F0-40ABD7A005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AA8CBE4F-3B83-0471-7AFD-2FA4DF0B807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id="{D1A6C71C-1D3E-E11D-3C07-CA8E5A1F538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id="{E14479DA-E752-AD2C-4A7F-197668DF0DC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6;p140">
            <a:extLst>
              <a:ext uri="{FF2B5EF4-FFF2-40B4-BE49-F238E27FC236}">
                <a16:creationId xmlns:a16="http://schemas.microsoft.com/office/drawing/2014/main" id="{1FD94528-D370-A8F9-1EFE-2C00ACF8CD7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id="{17E7D7F0-2B4C-F2E5-33F4-175787BC987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id="{777681B1-869A-1997-3864-E7B866D6E1A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id="{448166B0-023A-27FB-0580-EC05CB99293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3CA0660E-2615-7DB7-B31B-815A7D9FECA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E55F14B3-337B-D780-5CD9-03ADA2EAE5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id="{EE258534-5615-7771-0160-D6E0789BE08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capture d’écran, ligne, Police, typographie&#10;&#10;Le contenu généré par l’IA peut être incorrect.">
            <a:extLst>
              <a:ext uri="{FF2B5EF4-FFF2-40B4-BE49-F238E27FC236}">
                <a16:creationId xmlns:a16="http://schemas.microsoft.com/office/drawing/2014/main" id="{A9B8B3E8-51DF-179F-A536-157C145D0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648" y="4269590"/>
            <a:ext cx="7844172" cy="168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87561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0DF8E-4718-64B7-AC12-E26B65CEC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FB8146D-01A9-8B03-B1B0-9F55E3C22F3A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7924F6-170E-F770-BFEB-2D45DF75F0D1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69A3541F-2CE0-E8C6-4620-4B219B1E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50" y="796045"/>
            <a:ext cx="6840000" cy="612000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أقرأ الكلمات الزائفة. تابعوا معي.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24" name="Espace réservé pour une image  2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F5328ED-0E7F-9D1D-EE26-610660906C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2E59BC60-2121-1AE9-31F1-37E7B6FAC3A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564;p140">
            <a:extLst>
              <a:ext uri="{FF2B5EF4-FFF2-40B4-BE49-F238E27FC236}">
                <a16:creationId xmlns:a16="http://schemas.microsoft.com/office/drawing/2014/main" id="{64CDCFBF-32D1-EA59-FE8C-DE0CC5944BE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5;p140">
            <a:extLst>
              <a:ext uri="{FF2B5EF4-FFF2-40B4-BE49-F238E27FC236}">
                <a16:creationId xmlns:a16="http://schemas.microsoft.com/office/drawing/2014/main" id="{00B86757-F14C-D42B-977E-809957DF73C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6;p140">
            <a:extLst>
              <a:ext uri="{FF2B5EF4-FFF2-40B4-BE49-F238E27FC236}">
                <a16:creationId xmlns:a16="http://schemas.microsoft.com/office/drawing/2014/main" id="{7F7F1BB6-8129-C860-95C7-8F0806828EF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7;p140">
            <a:extLst>
              <a:ext uri="{FF2B5EF4-FFF2-40B4-BE49-F238E27FC236}">
                <a16:creationId xmlns:a16="http://schemas.microsoft.com/office/drawing/2014/main" id="{A29A99AA-D04D-482A-6B41-4C810925B65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568;p140">
            <a:extLst>
              <a:ext uri="{FF2B5EF4-FFF2-40B4-BE49-F238E27FC236}">
                <a16:creationId xmlns:a16="http://schemas.microsoft.com/office/drawing/2014/main" id="{70597AFB-35A6-2892-CF90-DFDEC4F16D1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id="{A9C4E1C8-167B-3D75-595C-DCD73A1BAED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6664C0DD-AD69-A7B9-EA37-9073389C971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DC410BF4-B87A-47A7-DF96-D2A8406A51C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id="{FB61776F-212E-EE0C-E1AB-A9DA87811D3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Police, blanc, Graphique&#10;&#10;Le contenu généré par l’IA peut être incorrect.">
            <a:extLst>
              <a:ext uri="{FF2B5EF4-FFF2-40B4-BE49-F238E27FC236}">
                <a16:creationId xmlns:a16="http://schemas.microsoft.com/office/drawing/2014/main" id="{6647A8CC-BB8C-C25B-B337-0EBC6AEF3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757" y="2823427"/>
            <a:ext cx="6458485" cy="918363"/>
          </a:xfrm>
          <a:prstGeom prst="rect">
            <a:avLst/>
          </a:prstGeom>
        </p:spPr>
      </p:pic>
      <p:pic>
        <p:nvPicPr>
          <p:cNvPr id="7" name="Image 6" descr="Une image contenant Police, clipart, Graphique&#10;&#10;Le contenu généré par l’IA peut être incorrect.">
            <a:extLst>
              <a:ext uri="{FF2B5EF4-FFF2-40B4-BE49-F238E27FC236}">
                <a16:creationId xmlns:a16="http://schemas.microsoft.com/office/drawing/2014/main" id="{C81E85A2-1245-D5F6-9AC2-1ACF748328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6396" y="4076917"/>
            <a:ext cx="5024675" cy="8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96105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E2E2C-257A-5E52-31F0-41187AA26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9580204-276A-17E4-C276-07FB6AEB09D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D2EDB5-E252-40FA-F2FC-9C626CF4C1D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9426DE43-44C9-BC15-A566-CC22CD4A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9" y="796044"/>
            <a:ext cx="6840000" cy="612000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من يقرأ؟ سيمر 5 منكم للقراءة.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FB4F2B3-22C4-A9A9-8D3E-CF6AFA9BC6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720359D9-253F-739F-A47C-36CDF689446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564;p140">
            <a:extLst>
              <a:ext uri="{FF2B5EF4-FFF2-40B4-BE49-F238E27FC236}">
                <a16:creationId xmlns:a16="http://schemas.microsoft.com/office/drawing/2014/main" id="{821F6621-3203-9B28-8356-CD5B640DD17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5;p140">
            <a:extLst>
              <a:ext uri="{FF2B5EF4-FFF2-40B4-BE49-F238E27FC236}">
                <a16:creationId xmlns:a16="http://schemas.microsoft.com/office/drawing/2014/main" id="{13B9277A-72BA-E598-CD83-88FBF150C24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6;p140">
            <a:extLst>
              <a:ext uri="{FF2B5EF4-FFF2-40B4-BE49-F238E27FC236}">
                <a16:creationId xmlns:a16="http://schemas.microsoft.com/office/drawing/2014/main" id="{F68E280E-C0AD-734D-0195-5F627C25E38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id="{189F95E6-4336-DBFF-39BC-97745FE8622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568;p140">
            <a:extLst>
              <a:ext uri="{FF2B5EF4-FFF2-40B4-BE49-F238E27FC236}">
                <a16:creationId xmlns:a16="http://schemas.microsoft.com/office/drawing/2014/main" id="{BD4B7841-D0C8-8CB0-3EBA-86859E07FCC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id="{AE2A3F1A-A2EC-474B-2352-E3F6E79EAA7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id="{B2BB741B-A716-C069-79F4-30CC98EFD52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id="{384E6CCA-FE25-4947-5010-163E92DC7B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id="{1D904405-ADD9-A976-E61B-229776B4E43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olice, blanc, Graphique&#10;&#10;Le contenu généré par l’IA peut être incorrect.">
            <a:extLst>
              <a:ext uri="{FF2B5EF4-FFF2-40B4-BE49-F238E27FC236}">
                <a16:creationId xmlns:a16="http://schemas.microsoft.com/office/drawing/2014/main" id="{A7758835-B536-E1E7-BA19-1D19E49D0F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757" y="3727994"/>
            <a:ext cx="6458485" cy="918363"/>
          </a:xfrm>
          <a:prstGeom prst="rect">
            <a:avLst/>
          </a:prstGeom>
        </p:spPr>
      </p:pic>
      <p:pic>
        <p:nvPicPr>
          <p:cNvPr id="4" name="Image 3" descr="Une image contenant Police, clipart, Graphique&#10;&#10;Le contenu généré par l’IA peut être incorrect.">
            <a:extLst>
              <a:ext uri="{FF2B5EF4-FFF2-40B4-BE49-F238E27FC236}">
                <a16:creationId xmlns:a16="http://schemas.microsoft.com/office/drawing/2014/main" id="{83D7989D-C4C8-9739-6839-DCF3158D8A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6396" y="4981484"/>
            <a:ext cx="5024675" cy="8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8367"/>
      </p:ext>
    </p:extLst>
  </p:cSld>
  <p:clrMapOvr>
    <a:masterClrMapping/>
  </p:clrMapOvr>
  <p:transition spd="slow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12298-7F1A-3ED6-F009-C8C5A7627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583D963-9AC5-3B7C-BDC3-B2802D53728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6006F02-D835-0A10-8B09-0A177A90AE88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B4DD5DA2-F4EC-B509-40D6-676E44C43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50" y="769349"/>
            <a:ext cx="6840000" cy="612000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أقرأ. رددوا بعدي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34ADF94-8A6D-EA46-6546-0AAEE2265C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DAAAA4FC-012D-A3A2-1209-F79DF6B710B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id="{DB2159EF-5438-AABD-0625-D09468C88E5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id="{FD17BB9B-261C-9A87-F048-87DFA63A12B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id="{445A9AAB-F16F-A958-0B9B-3291D31A50B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id="{21C635FC-0D9C-A85B-B240-58DB6DA43F5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id="{C738F85A-D2E8-D66B-E33B-221418D2EC0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id="{01FE1528-E10B-97C3-2D4E-F1BEE61260B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7A5732EA-9F03-99EC-2158-84582AD20B0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5DB43A2D-1F81-2D65-E18C-D5B17881886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id="{83FBB726-A393-B6A9-C8D7-3FDF8716AE0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Police&#10;&#10;Le contenu généré par l’IA peut être incorrect.">
            <a:extLst>
              <a:ext uri="{FF2B5EF4-FFF2-40B4-BE49-F238E27FC236}">
                <a16:creationId xmlns:a16="http://schemas.microsoft.com/office/drawing/2014/main" id="{C201CF00-6F41-3880-9BBB-83C921039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16" y="2812026"/>
            <a:ext cx="7935367" cy="171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70094"/>
      </p:ext>
    </p:extLst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10D7A-1EBB-D48E-C163-D114BB4DB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65BE6AC-DE76-193F-7272-0DD596C772BD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35D734-F2FE-D8A5-17B5-505D8DC8251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28D52C5E-6170-AA25-5245-FC6AB504F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50" y="762674"/>
            <a:ext cx="6866424" cy="612000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من يقرأ؟ سأعين 4 منكم لقيادة القراءة.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2B73B81-D020-F1CF-3721-A2126E7A3C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12B296CC-3D3C-3B7C-0477-16C64FDBE26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id="{6CF3B166-14FB-8FBD-F043-8C1C97D0B17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id="{DBACB44B-BEA2-6158-2683-0404F8D030A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id="{2CE4108F-D65A-B91B-04E2-E4DE3D271C0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id="{6F1C2D86-92FA-C9F4-AE6C-40DA9BD7751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id="{5B9F04CD-F825-3C14-14BF-9D7C268AFCE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id="{A1CABD02-F122-BED8-703B-5B0A37AA442B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6977CD54-2EB2-92C2-1FBD-2E6929ABBB5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32081E2C-12B0-0E41-B166-BD43B054DFE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id="{8512A4DE-044F-2DF4-DC5C-05F75F7ECA0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olice&#10;&#10;Le contenu généré par l’IA peut être incorrect.">
            <a:extLst>
              <a:ext uri="{FF2B5EF4-FFF2-40B4-BE49-F238E27FC236}">
                <a16:creationId xmlns:a16="http://schemas.microsoft.com/office/drawing/2014/main" id="{A8197DD3-78EE-2840-4304-3558BF8B6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750" y="4306529"/>
            <a:ext cx="7935367" cy="171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4706"/>
      </p:ext>
    </p:extLst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2F498-5652-35C0-A9C2-BEF373DBE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4A5178A-8C0D-9F64-07FF-F76504B4CE6A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1F104-1671-DDE9-ED3B-5C85022BEFE9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F027F598-A349-4AA9-DA19-AFBB91A6F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50" y="769349"/>
            <a:ext cx="6840000" cy="612000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أقرأ الجمل باسترسال. رددوا بعدي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AEBACE-E350-3D86-21CF-1BAC67EC6C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EA3BD34A-73B3-A730-ED82-62A480D2215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id="{5A108BB3-ED32-3BB8-BC47-7C20BC760FD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id="{EBABB6E7-43FB-47FC-60E2-157F9C9C444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id="{AE32660C-5732-1EFD-C899-8342AB09A97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id="{BD6C9551-3AB2-0F20-B55E-9253E46DBEE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id="{296C90C0-AC2C-FFE9-3D68-69846285005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id="{A9D4D746-0B09-1D1D-3EF0-4E683977083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E87957BF-807D-0F85-9B2D-079FD5C010A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102B8C0D-156D-7436-4F6E-705E266105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id="{F4783C59-CB83-0A83-982A-A613EA692D1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Police,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EA270430-FE6C-418A-9832-2CF302FE9D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788" y="2872691"/>
            <a:ext cx="3185436" cy="1051651"/>
          </a:xfrm>
          <a:prstGeom prst="rect">
            <a:avLst/>
          </a:prstGeom>
        </p:spPr>
      </p:pic>
      <p:pic>
        <p:nvPicPr>
          <p:cNvPr id="6" name="Image 5" descr="Une image contenant Police, écriture manuscrite, Graphique, calligraphie&#10;&#10;Le contenu généré par l’IA peut être incorrect.">
            <a:extLst>
              <a:ext uri="{FF2B5EF4-FFF2-40B4-BE49-F238E27FC236}">
                <a16:creationId xmlns:a16="http://schemas.microsoft.com/office/drawing/2014/main" id="{BA4614DA-1F3D-FEC2-5E79-364D82B1E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502" y="2933656"/>
            <a:ext cx="3139712" cy="990686"/>
          </a:xfrm>
          <a:prstGeom prst="rect">
            <a:avLst/>
          </a:prstGeom>
        </p:spPr>
      </p:pic>
      <p:pic>
        <p:nvPicPr>
          <p:cNvPr id="10" name="Image 9" descr="Une image contenant Police, Graphique, écriture manuscrite, calligraphie&#10;&#10;Le contenu généré par l’IA peut être incorrect.">
            <a:extLst>
              <a:ext uri="{FF2B5EF4-FFF2-40B4-BE49-F238E27FC236}">
                <a16:creationId xmlns:a16="http://schemas.microsoft.com/office/drawing/2014/main" id="{F2CBAC50-F32D-777A-A224-720271000D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3990" y="4136018"/>
            <a:ext cx="3696020" cy="10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56226"/>
      </p:ext>
    </p:extLst>
  </p:cSld>
  <p:clrMapOvr>
    <a:masterClrMapping/>
  </p:clrMapOvr>
  <p:transition spd="slow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3C16C-235B-F7F3-B632-56B340F81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DA36866-EC4A-1809-B971-382856C6D80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95626F-F170-A4F3-A491-7D7C7FB7454A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41DA7237-E7BA-2E3E-CE63-D14B66720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50" y="762674"/>
            <a:ext cx="6866424" cy="612000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من يقرأ؟ سأعين 3 منكم لقيادة القراءة.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8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23F46B-60B9-FF8E-AF22-689D8E123E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5F758750-4EAF-269F-C39B-03BEFF05F76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id="{60B52871-47FF-B39F-C2B9-8E35312DA04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id="{3FA92FD4-BE43-5569-53A2-D6F3A1B83F3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id="{728A605A-3675-2763-20D1-0DBEB5CD7AB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id="{5D4F9759-F04A-8878-02B4-FBA6402CC3C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id="{F8B2BDEE-0778-F8AC-BBCB-7018FA3D1BD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id="{55AF748B-25E0-D565-C6EF-5EF0D0CBC2B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5D694BE1-8E13-62E5-E0F5-58FC0E65BE4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41DEA26A-1176-BB8B-14FE-10BE23631D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id="{855D8940-C657-7E6B-B8E3-687A6F6E3C9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Police,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E5E26383-8E47-5EFE-2295-6FD8940200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7956" y="3600278"/>
            <a:ext cx="3185436" cy="1051651"/>
          </a:xfrm>
          <a:prstGeom prst="rect">
            <a:avLst/>
          </a:prstGeom>
        </p:spPr>
      </p:pic>
      <p:pic>
        <p:nvPicPr>
          <p:cNvPr id="6" name="Image 5" descr="Une image contenant Police, écriture manuscrite, Graphique, calligraphie&#10;&#10;Le contenu généré par l’IA peut être incorrect.">
            <a:extLst>
              <a:ext uri="{FF2B5EF4-FFF2-40B4-BE49-F238E27FC236}">
                <a16:creationId xmlns:a16="http://schemas.microsoft.com/office/drawing/2014/main" id="{06368E21-7C0E-FED4-907A-3C911848F2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670" y="3661243"/>
            <a:ext cx="3139712" cy="990686"/>
          </a:xfrm>
          <a:prstGeom prst="rect">
            <a:avLst/>
          </a:prstGeom>
        </p:spPr>
      </p:pic>
      <p:pic>
        <p:nvPicPr>
          <p:cNvPr id="7" name="Image 6" descr="Une image contenant Police, Graphique, écriture manuscrite, calligraphie&#10;&#10;Le contenu généré par l’IA peut être incorrect.">
            <a:extLst>
              <a:ext uri="{FF2B5EF4-FFF2-40B4-BE49-F238E27FC236}">
                <a16:creationId xmlns:a16="http://schemas.microsoft.com/office/drawing/2014/main" id="{1448F699-2442-F1D1-B0F5-818E262FFB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4158" y="4863605"/>
            <a:ext cx="3696020" cy="10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59992"/>
      </p:ext>
    </p:extLst>
  </p:cSld>
  <p:clrMapOvr>
    <a:masterClrMapping/>
  </p:clrMapOvr>
  <p:transition spd="slow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D88E0-1AFA-CDD3-47C6-11777D678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90BC112-8B89-9DE8-E554-C7984D31A568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8A8103-36CE-D017-4281-6226D3DFDFE6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561E8C50-2544-9BA2-92AF-F692BD7C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914400">
              <a:spcBef>
                <a:spcPts val="0"/>
              </a:spcBef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خذوا الكراسة الصفحة 103.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16" name="Espace réservé pour une image  14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1CB0AD7D-BB1B-CEE3-707A-CF0364709F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" r="526"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F2675589-5E3E-4CFE-BEE3-2CA71A94241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564;p140">
            <a:extLst>
              <a:ext uri="{FF2B5EF4-FFF2-40B4-BE49-F238E27FC236}">
                <a16:creationId xmlns:a16="http://schemas.microsoft.com/office/drawing/2014/main" id="{01B0E923-539E-9A82-67E3-9885E25AA14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565;p140">
            <a:extLst>
              <a:ext uri="{FF2B5EF4-FFF2-40B4-BE49-F238E27FC236}">
                <a16:creationId xmlns:a16="http://schemas.microsoft.com/office/drawing/2014/main" id="{C3D83F0A-84F8-E0E8-3119-3DF35AD83C8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6;p140">
            <a:extLst>
              <a:ext uri="{FF2B5EF4-FFF2-40B4-BE49-F238E27FC236}">
                <a16:creationId xmlns:a16="http://schemas.microsoft.com/office/drawing/2014/main" id="{EF9E7DDF-03C7-AB99-99F9-5F9C6089993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567;p140">
            <a:extLst>
              <a:ext uri="{FF2B5EF4-FFF2-40B4-BE49-F238E27FC236}">
                <a16:creationId xmlns:a16="http://schemas.microsoft.com/office/drawing/2014/main" id="{E4DC9E6E-F7ED-0491-2386-FE9A82E453B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568;p140">
            <a:extLst>
              <a:ext uri="{FF2B5EF4-FFF2-40B4-BE49-F238E27FC236}">
                <a16:creationId xmlns:a16="http://schemas.microsoft.com/office/drawing/2014/main" id="{B4B68DC0-A098-94B4-C815-668469149A4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69;p140">
            <a:extLst>
              <a:ext uri="{FF2B5EF4-FFF2-40B4-BE49-F238E27FC236}">
                <a16:creationId xmlns:a16="http://schemas.microsoft.com/office/drawing/2014/main" id="{C87215A9-8E44-EC53-3DB3-A5F4434AE27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id="{4A22A5BD-FE39-706C-C0F3-B8A8BED7E9E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1;p140">
            <a:extLst>
              <a:ext uri="{FF2B5EF4-FFF2-40B4-BE49-F238E27FC236}">
                <a16:creationId xmlns:a16="http://schemas.microsoft.com/office/drawing/2014/main" id="{F1BD8615-0545-7315-56A1-A603B41F71D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72;p140">
            <a:extLst>
              <a:ext uri="{FF2B5EF4-FFF2-40B4-BE49-F238E27FC236}">
                <a16:creationId xmlns:a16="http://schemas.microsoft.com/office/drawing/2014/main" id="{6B3931FA-90C6-E5AD-9091-E9773C65BE2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texte, capture d’écran, écriture manuscrite, Police&#10;&#10;Le contenu généré par l’IA peut être incorrect.">
            <a:extLst>
              <a:ext uri="{FF2B5EF4-FFF2-40B4-BE49-F238E27FC236}">
                <a16:creationId xmlns:a16="http://schemas.microsoft.com/office/drawing/2014/main" id="{C81029EF-3BC5-A00A-C440-663C8698E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407" y="1684564"/>
            <a:ext cx="3259043" cy="4739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Google Shape;2581;p126">
            <a:extLst>
              <a:ext uri="{FF2B5EF4-FFF2-40B4-BE49-F238E27FC236}">
                <a16:creationId xmlns:a16="http://schemas.microsoft.com/office/drawing/2014/main" id="{08CFE7F7-A7B9-1727-D868-EA0CDA52BA40}"/>
              </a:ext>
            </a:extLst>
          </p:cNvPr>
          <p:cNvSpPr/>
          <p:nvPr/>
        </p:nvSpPr>
        <p:spPr>
          <a:xfrm>
            <a:off x="2507225" y="3588775"/>
            <a:ext cx="3903406" cy="120936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308227"/>
      </p:ext>
    </p:extLst>
  </p:cSld>
  <p:clrMapOvr>
    <a:masterClrMapping/>
  </p:clrMapOvr>
  <p:transition spd="slow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AE2D2-975B-7A76-E122-46D84B0E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859797B-3A4E-7056-7ED7-98575F068C6A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57C868-97C3-AFC6-7054-CF6DE25529D4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B89CCEA2-1299-94BE-7512-AEFCDF50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65" y="776022"/>
            <a:ext cx="6840000" cy="612000"/>
          </a:xfrm>
        </p:spPr>
        <p:txBody>
          <a:bodyPr>
            <a:noAutofit/>
          </a:bodyPr>
          <a:lstStyle/>
          <a:p>
            <a:pPr defTabSz="914400">
              <a:spcBef>
                <a:spcPts val="0"/>
              </a:spcBef>
              <a:buClr>
                <a:srgbClr val="A5A5A5"/>
              </a:buClr>
              <a:buSzPts val="1600"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ثنائيات، كل واحد منكم يقرأ الكلمات والجمل لزميله.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سأمر بين الصفوف لمساعدتكم.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2" name="Google Shape;563;p140">
            <a:extLst>
              <a:ext uri="{FF2B5EF4-FFF2-40B4-BE49-F238E27FC236}">
                <a16:creationId xmlns:a16="http://schemas.microsoft.com/office/drawing/2014/main" id="{B7BA7632-4A39-93A0-D442-1B17504E2AD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564;p140">
            <a:extLst>
              <a:ext uri="{FF2B5EF4-FFF2-40B4-BE49-F238E27FC236}">
                <a16:creationId xmlns:a16="http://schemas.microsoft.com/office/drawing/2014/main" id="{B2C603EB-9435-2395-1BC6-46A4FF8656C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565;p140">
            <a:extLst>
              <a:ext uri="{FF2B5EF4-FFF2-40B4-BE49-F238E27FC236}">
                <a16:creationId xmlns:a16="http://schemas.microsoft.com/office/drawing/2014/main" id="{0470571E-D7B1-9210-D419-BC415ACE1B8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566;p140">
            <a:extLst>
              <a:ext uri="{FF2B5EF4-FFF2-40B4-BE49-F238E27FC236}">
                <a16:creationId xmlns:a16="http://schemas.microsoft.com/office/drawing/2014/main" id="{C05C819A-A490-333B-7CC4-87CA482869C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567;p140">
            <a:extLst>
              <a:ext uri="{FF2B5EF4-FFF2-40B4-BE49-F238E27FC236}">
                <a16:creationId xmlns:a16="http://schemas.microsoft.com/office/drawing/2014/main" id="{DFF60952-CCF6-6E72-2A80-D6BF6BCE6AC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568;p140">
            <a:extLst>
              <a:ext uri="{FF2B5EF4-FFF2-40B4-BE49-F238E27FC236}">
                <a16:creationId xmlns:a16="http://schemas.microsoft.com/office/drawing/2014/main" id="{4AFB1958-55E9-D8E1-EC84-1D91979D519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69;p140">
            <a:extLst>
              <a:ext uri="{FF2B5EF4-FFF2-40B4-BE49-F238E27FC236}">
                <a16:creationId xmlns:a16="http://schemas.microsoft.com/office/drawing/2014/main" id="{A09FAB72-80EB-E01C-E889-8EF0E427C23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id="{88F9A229-08B1-203E-A6F9-2FAABE4D219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1;p140">
            <a:extLst>
              <a:ext uri="{FF2B5EF4-FFF2-40B4-BE49-F238E27FC236}">
                <a16:creationId xmlns:a16="http://schemas.microsoft.com/office/drawing/2014/main" id="{58D3BD1A-8A81-B3B0-237E-6E54924557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72;p140">
            <a:extLst>
              <a:ext uri="{FF2B5EF4-FFF2-40B4-BE49-F238E27FC236}">
                <a16:creationId xmlns:a16="http://schemas.microsoft.com/office/drawing/2014/main" id="{483EE46B-1AC5-B6A1-1F2A-8574A4A0309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habits, dessin humoristiqu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7132F75B-ADA7-F1B1-8087-A31D77590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8126" y="4391229"/>
            <a:ext cx="2429310" cy="2156012"/>
          </a:xfrm>
          <a:prstGeom prst="rect">
            <a:avLst/>
          </a:prstGeom>
        </p:spPr>
      </p:pic>
      <p:pic>
        <p:nvPicPr>
          <p:cNvPr id="10" name="Espace réservé pour une image  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E0F71AD-FA9F-A9BA-7258-18F173F2B8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3" name="Image 2" descr="Une image contenant texte, capture d’écran, écriture manuscrite, Police&#10;&#10;Le contenu généré par l’IA peut être incorrect.">
            <a:extLst>
              <a:ext uri="{FF2B5EF4-FFF2-40B4-BE49-F238E27FC236}">
                <a16:creationId xmlns:a16="http://schemas.microsoft.com/office/drawing/2014/main" id="{2A00474A-3A37-94FF-500E-16ECCB6EDD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9854" y="1818968"/>
            <a:ext cx="3180629" cy="4625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2581;p126">
            <a:extLst>
              <a:ext uri="{FF2B5EF4-FFF2-40B4-BE49-F238E27FC236}">
                <a16:creationId xmlns:a16="http://schemas.microsoft.com/office/drawing/2014/main" id="{76290C87-5BBF-2591-6628-1243BDF01DEA}"/>
              </a:ext>
            </a:extLst>
          </p:cNvPr>
          <p:cNvSpPr/>
          <p:nvPr/>
        </p:nvSpPr>
        <p:spPr>
          <a:xfrm>
            <a:off x="1028069" y="3638251"/>
            <a:ext cx="3644328" cy="118027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585932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 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rangement">
            <a:hlinkClick r:id="" action="ppaction://media"/>
            <a:extLst>
              <a:ext uri="{FF2B5EF4-FFF2-40B4-BE49-F238E27FC236}">
                <a16:creationId xmlns:a16="http://schemas.microsoft.com/office/drawing/2014/main" id="{43CD4E30-1102-C7A0-F0F2-504BA8F74EDB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75141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B4A567AF-1D7D-5DA3-2205-323D3157945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6"/>
          <a:srcRect/>
          <a:stretch/>
        </p:blipFill>
        <p:spPr>
          <a:xfrm>
            <a:off x="7960105" y="719856"/>
            <a:ext cx="792000" cy="792000"/>
          </a:xfrm>
        </p:spPr>
      </p:pic>
      <p:pic>
        <p:nvPicPr>
          <p:cNvPr id="2" name="Google Shape;86;p130">
            <a:extLst>
              <a:ext uri="{FF2B5EF4-FFF2-40B4-BE49-F238E27FC236}">
                <a16:creationId xmlns:a16="http://schemas.microsoft.com/office/drawing/2014/main" id="{EF49485C-C34F-782E-442C-29A916DA7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7;p130">
            <a:extLst>
              <a:ext uri="{FF2B5EF4-FFF2-40B4-BE49-F238E27FC236}">
                <a16:creationId xmlns:a16="http://schemas.microsoft.com/office/drawing/2014/main" id="{BEC284C7-E159-1F23-1442-349299388F6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8;p130">
            <a:extLst>
              <a:ext uri="{FF2B5EF4-FFF2-40B4-BE49-F238E27FC236}">
                <a16:creationId xmlns:a16="http://schemas.microsoft.com/office/drawing/2014/main" id="{29CC581B-9B70-4548-D09D-92542B96C312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;p130">
            <a:extLst>
              <a:ext uri="{FF2B5EF4-FFF2-40B4-BE49-F238E27FC236}">
                <a16:creationId xmlns:a16="http://schemas.microsoft.com/office/drawing/2014/main" id="{B856AC60-F5CD-14FE-9D28-07B39CDB304C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0;p130">
            <a:extLst>
              <a:ext uri="{FF2B5EF4-FFF2-40B4-BE49-F238E27FC236}">
                <a16:creationId xmlns:a16="http://schemas.microsoft.com/office/drawing/2014/main" id="{2022270C-EA90-41A4-2528-EEBEE3D71701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1;p130">
            <a:extLst>
              <a:ext uri="{FF2B5EF4-FFF2-40B4-BE49-F238E27FC236}">
                <a16:creationId xmlns:a16="http://schemas.microsoft.com/office/drawing/2014/main" id="{0BA5EFB8-5B99-9A2F-8B77-F037CC6B775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92;p130">
            <a:extLst>
              <a:ext uri="{FF2B5EF4-FFF2-40B4-BE49-F238E27FC236}">
                <a16:creationId xmlns:a16="http://schemas.microsoft.com/office/drawing/2014/main" id="{B5A1C9A8-B7BD-9855-ED77-E95F0299881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93;p130">
            <a:extLst>
              <a:ext uri="{FF2B5EF4-FFF2-40B4-BE49-F238E27FC236}">
                <a16:creationId xmlns:a16="http://schemas.microsoft.com/office/drawing/2014/main" id="{94816713-65F1-6894-011C-01EC8B35E35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94;p130">
            <a:extLst>
              <a:ext uri="{FF2B5EF4-FFF2-40B4-BE49-F238E27FC236}">
                <a16:creationId xmlns:a16="http://schemas.microsoft.com/office/drawing/2014/main" id="{77E02CD0-DF65-E509-F2D4-CB145B1A388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95;p130">
            <a:extLst>
              <a:ext uri="{FF2B5EF4-FFF2-40B4-BE49-F238E27FC236}">
                <a16:creationId xmlns:a16="http://schemas.microsoft.com/office/drawing/2014/main" id="{2C3FAF73-BC9E-57CE-C3DA-C5D13B2E3E0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0485576-7664-0864-63EA-FB8CBD6365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788" y="6181795"/>
            <a:ext cx="540000" cy="54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1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وقت النجمة الآن. الفائز بنجمة القراءة بهدوء : ....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783A874E-5082-BDA3-751C-2AD4E6EBFE6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AFDF3300-B1A0-46B4-83EC-9F7DF424A4F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id="{FA4982C0-BF54-46B4-A6EA-72F187B537E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id="{8F570B6A-C180-4B4D-B32A-09053A5B4ED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id="{2BB1D911-F38E-48C0-ACE3-90CE3E2322A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id="{F0EA831A-0B90-4218-BA55-BB4EFB21E6E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id="{169EB74D-460A-442B-83EA-DCFE06B9F71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id="{B18C8158-A98A-4DFC-A274-411DFE43B90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id="{5FDFC831-10DE-4CA6-8F92-308CE1AA6C4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id="{30E34BB0-B3C9-447E-BFFC-E7F4D5163D9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id="{9BE20AD9-B8D0-44A2-A4AC-7A65F23C3177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29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>
          <a:extLst>
            <a:ext uri="{FF2B5EF4-FFF2-40B4-BE49-F238E27FC236}">
              <a16:creationId xmlns:a16="http://schemas.microsoft.com/office/drawing/2014/main" id="{964E70FA-6054-677F-BD6A-B418DD2A4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13">
            <a:extLst>
              <a:ext uri="{FF2B5EF4-FFF2-40B4-BE49-F238E27FC236}">
                <a16:creationId xmlns:a16="http://schemas.microsoft.com/office/drawing/2014/main" id="{71EDF73C-3EB6-C910-3F17-715B7D11EF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قفوا، لنردد أنشودة أسرتي.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4">
            <a:extLst>
              <a:ext uri="{FF2B5EF4-FFF2-40B4-BE49-F238E27FC236}">
                <a16:creationId xmlns:a16="http://schemas.microsoft.com/office/drawing/2014/main" id="{3B18E324-A72E-8F5D-161E-5F9F2E9902C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5"/>
          <a:srcRect/>
          <a:stretch/>
        </p:blipFill>
        <p:spPr/>
      </p:pic>
      <p:sp>
        <p:nvSpPr>
          <p:cNvPr id="9" name="Google Shape;563;p140">
            <a:extLst>
              <a:ext uri="{FF2B5EF4-FFF2-40B4-BE49-F238E27FC236}">
                <a16:creationId xmlns:a16="http://schemas.microsoft.com/office/drawing/2014/main" id="{6413B603-70B4-48BD-A57F-D239CBA74CA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4;p140">
            <a:extLst>
              <a:ext uri="{FF2B5EF4-FFF2-40B4-BE49-F238E27FC236}">
                <a16:creationId xmlns:a16="http://schemas.microsoft.com/office/drawing/2014/main" id="{3DAD73BF-081B-41AC-BCD5-5768A41B980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565;p140">
            <a:extLst>
              <a:ext uri="{FF2B5EF4-FFF2-40B4-BE49-F238E27FC236}">
                <a16:creationId xmlns:a16="http://schemas.microsoft.com/office/drawing/2014/main" id="{08F6FE8D-3ED0-4FD3-A10F-B98F5F07706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566;p140">
            <a:extLst>
              <a:ext uri="{FF2B5EF4-FFF2-40B4-BE49-F238E27FC236}">
                <a16:creationId xmlns:a16="http://schemas.microsoft.com/office/drawing/2014/main" id="{E77B5C19-A867-482A-80F3-FCF42879F6B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567;p140">
            <a:extLst>
              <a:ext uri="{FF2B5EF4-FFF2-40B4-BE49-F238E27FC236}">
                <a16:creationId xmlns:a16="http://schemas.microsoft.com/office/drawing/2014/main" id="{89C35EB9-903C-476D-B2B4-9E5C0F0CCC8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Google Shape;568;p140">
            <a:extLst>
              <a:ext uri="{FF2B5EF4-FFF2-40B4-BE49-F238E27FC236}">
                <a16:creationId xmlns:a16="http://schemas.microsoft.com/office/drawing/2014/main" id="{20BB4635-2039-4B1E-B33D-5C529BF1E9F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69;p140">
            <a:extLst>
              <a:ext uri="{FF2B5EF4-FFF2-40B4-BE49-F238E27FC236}">
                <a16:creationId xmlns:a16="http://schemas.microsoft.com/office/drawing/2014/main" id="{856B5A9A-6801-4021-BED6-FCAE24AB498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70;p140">
            <a:extLst>
              <a:ext uri="{FF2B5EF4-FFF2-40B4-BE49-F238E27FC236}">
                <a16:creationId xmlns:a16="http://schemas.microsoft.com/office/drawing/2014/main" id="{4D008DB6-0091-455E-8D0C-B4CE85EA4EB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71;p140">
            <a:extLst>
              <a:ext uri="{FF2B5EF4-FFF2-40B4-BE49-F238E27FC236}">
                <a16:creationId xmlns:a16="http://schemas.microsoft.com/office/drawing/2014/main" id="{7EE3C159-B281-428D-953C-68259697968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72;p140">
            <a:extLst>
              <a:ext uri="{FF2B5EF4-FFF2-40B4-BE49-F238E27FC236}">
                <a16:creationId xmlns:a16="http://schemas.microsoft.com/office/drawing/2014/main" id="{2B2A36F7-6F6D-4164-B36D-695F82E727DB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A939DE7-AA6A-1B67-195A-8CDEF07507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5" name="WhatsApp Video 2025-12-09 at 13.02.49">
            <a:hlinkClick r:id="" action="ppaction://media"/>
            <a:extLst>
              <a:ext uri="{FF2B5EF4-FFF2-40B4-BE49-F238E27FC236}">
                <a16:creationId xmlns:a16="http://schemas.microsoft.com/office/drawing/2014/main" id="{C8BBD25E-063F-F5DC-A2FC-CAD3812C067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737" y="2004743"/>
            <a:ext cx="6994525" cy="3959225"/>
          </a:xfrm>
        </p:spPr>
      </p:pic>
    </p:spTree>
    <p:extLst>
      <p:ext uri="{BB962C8B-B14F-4D97-AF65-F5344CB8AC3E}">
        <p14:creationId xmlns:p14="http://schemas.microsoft.com/office/powerpoint/2010/main" val="1057697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>
          <a:extLst>
            <a:ext uri="{FF2B5EF4-FFF2-40B4-BE49-F238E27FC236}">
              <a16:creationId xmlns:a16="http://schemas.microsoft.com/office/drawing/2014/main" id="{BD1D9D43-7C5D-A6C2-FD8A-5C776AAC6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120">
            <a:extLst>
              <a:ext uri="{FF2B5EF4-FFF2-40B4-BE49-F238E27FC236}">
                <a16:creationId xmlns:a16="http://schemas.microsoft.com/office/drawing/2014/main" id="{EF178AA2-36F2-D15E-35CB-19E1C87467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025" y="769348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الآن على نفس الصفحة من الكراسة. أكتبوا حرف العين مع الحركات القصيرة والطويلة.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563;p140">
            <a:extLst>
              <a:ext uri="{FF2B5EF4-FFF2-40B4-BE49-F238E27FC236}">
                <a16:creationId xmlns:a16="http://schemas.microsoft.com/office/drawing/2014/main" id="{F998FEB5-6838-8A64-44B8-BD424A2AACE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564;p140">
            <a:extLst>
              <a:ext uri="{FF2B5EF4-FFF2-40B4-BE49-F238E27FC236}">
                <a16:creationId xmlns:a16="http://schemas.microsoft.com/office/drawing/2014/main" id="{BCA0B38B-192D-B632-ADE7-76D6DCCCBD9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5;p140">
            <a:extLst>
              <a:ext uri="{FF2B5EF4-FFF2-40B4-BE49-F238E27FC236}">
                <a16:creationId xmlns:a16="http://schemas.microsoft.com/office/drawing/2014/main" id="{2B15F6D8-A4B6-A632-B21B-1744ED7CF0A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id="{6A7EF6D4-09BE-0B8D-2132-B7387C67D11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id="{96301F43-E51B-BD82-319D-34705AA8CF1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id="{AF9B627B-0CA3-6DF7-D492-B2A1B76D489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id="{600150EF-CEDF-33F9-0E19-7B1360CCFA5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id="{7DC7309E-9089-6C43-91C3-31AE1CFF7C2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id="{C3BBBAC7-1C04-B7B4-8D9A-D01C2F7392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id="{98ADF3DD-539F-8B05-BA13-0A35A9B200B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texte, capture d’écran, écriture manuscrite, Police&#10;&#10;Le contenu généré par l’IA peut être incorrect.">
            <a:extLst>
              <a:ext uri="{FF2B5EF4-FFF2-40B4-BE49-F238E27FC236}">
                <a16:creationId xmlns:a16="http://schemas.microsoft.com/office/drawing/2014/main" id="{64736D1E-3FCD-BC7B-418F-CA843891B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407" y="1684564"/>
            <a:ext cx="3259043" cy="4739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Google Shape;2581;p126">
            <a:extLst>
              <a:ext uri="{FF2B5EF4-FFF2-40B4-BE49-F238E27FC236}">
                <a16:creationId xmlns:a16="http://schemas.microsoft.com/office/drawing/2014/main" id="{1CABE84A-BE9C-6579-5F42-D15D43EB2AE1}"/>
              </a:ext>
            </a:extLst>
          </p:cNvPr>
          <p:cNvSpPr/>
          <p:nvPr/>
        </p:nvSpPr>
        <p:spPr>
          <a:xfrm>
            <a:off x="2607187" y="4778478"/>
            <a:ext cx="3703482" cy="150623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9" name="Espace réservé pour une image  18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2FA5266-625D-428B-299C-4F549331AC9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9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8556071"/>
      </p:ext>
    </p:extLst>
  </p:cSld>
  <p:clrMapOvr>
    <a:masterClrMapping/>
  </p:clrMapOvr>
  <p:transition spd="slow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1C48C-2E2B-153D-4FCA-11B835EC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C6DB759-9BAF-F898-2DF1-7593582D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47" y="782696"/>
            <a:ext cx="6840000" cy="612000"/>
          </a:xfrm>
        </p:spPr>
        <p:txBody>
          <a:bodyPr>
            <a:normAutofit fontScale="90000"/>
          </a:bodyPr>
          <a:lstStyle/>
          <a:p>
            <a:pPr>
              <a:buClr>
                <a:srgbClr val="A5A5A5"/>
              </a:buCl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دفاتر الكتابة. اكتبوا مقاطع حرف العين. (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يعد الأستاذ النماذج لمتعلميه حسب الحاجة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سأمر لمساعدتكم. 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053468C4-B3FB-CA39-E56A-651687ADB169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04981" y="3013786"/>
            <a:ext cx="2341983" cy="1875453"/>
          </a:xfrm>
        </p:spPr>
        <p:txBody>
          <a:bodyPr/>
          <a:lstStyle/>
          <a:p>
            <a:endParaRPr lang="fr-MA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3E41023-FE89-B795-050B-7776768B58A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10" name="Google Shape;563;p140">
            <a:extLst>
              <a:ext uri="{FF2B5EF4-FFF2-40B4-BE49-F238E27FC236}">
                <a16:creationId xmlns:a16="http://schemas.microsoft.com/office/drawing/2014/main" id="{9FB6A683-1166-4CDB-4D5A-FDFA00635D5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kumimoji="0" lang="ar-MA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Google Shape;564;p140">
            <a:extLst>
              <a:ext uri="{FF2B5EF4-FFF2-40B4-BE49-F238E27FC236}">
                <a16:creationId xmlns:a16="http://schemas.microsoft.com/office/drawing/2014/main" id="{3390CA37-5BD6-1DB8-74DF-FE772475E4D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3" name="Google Shape;565;p140">
            <a:extLst>
              <a:ext uri="{FF2B5EF4-FFF2-40B4-BE49-F238E27FC236}">
                <a16:creationId xmlns:a16="http://schemas.microsoft.com/office/drawing/2014/main" id="{F347B64C-B220-F513-F474-B861F0482BC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566;p140">
            <a:extLst>
              <a:ext uri="{FF2B5EF4-FFF2-40B4-BE49-F238E27FC236}">
                <a16:creationId xmlns:a16="http://schemas.microsoft.com/office/drawing/2014/main" id="{5601D989-5F04-0580-FDC1-9231DC54776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Google Shape;567;p140">
            <a:extLst>
              <a:ext uri="{FF2B5EF4-FFF2-40B4-BE49-F238E27FC236}">
                <a16:creationId xmlns:a16="http://schemas.microsoft.com/office/drawing/2014/main" id="{3A35E685-AF30-7B82-F9E1-94D2E4D8D5B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" name="Google Shape;568;p140">
            <a:extLst>
              <a:ext uri="{FF2B5EF4-FFF2-40B4-BE49-F238E27FC236}">
                <a16:creationId xmlns:a16="http://schemas.microsoft.com/office/drawing/2014/main" id="{04E12E5E-9FB5-902C-D3CA-889374C6793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569;p140">
            <a:extLst>
              <a:ext uri="{FF2B5EF4-FFF2-40B4-BE49-F238E27FC236}">
                <a16:creationId xmlns:a16="http://schemas.microsoft.com/office/drawing/2014/main" id="{A9D30D51-156D-050C-97F4-9F7815981A7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70;p140">
            <a:extLst>
              <a:ext uri="{FF2B5EF4-FFF2-40B4-BE49-F238E27FC236}">
                <a16:creationId xmlns:a16="http://schemas.microsoft.com/office/drawing/2014/main" id="{7D2D7E51-BFF8-B365-795D-26758948422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1;p140">
            <a:extLst>
              <a:ext uri="{FF2B5EF4-FFF2-40B4-BE49-F238E27FC236}">
                <a16:creationId xmlns:a16="http://schemas.microsoft.com/office/drawing/2014/main" id="{6ACCD630-EAA3-EDEB-B0BC-B0368063371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2;p140">
            <a:extLst>
              <a:ext uri="{FF2B5EF4-FFF2-40B4-BE49-F238E27FC236}">
                <a16:creationId xmlns:a16="http://schemas.microsoft.com/office/drawing/2014/main" id="{4F2800E2-EA0E-1F13-3B30-729DF43C625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6876460-F3F6-0467-B3B2-B7430470C53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8070" y="2220686"/>
            <a:ext cx="5443510" cy="2949036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0DCA54C2-E6CB-58B6-255C-4EA6BA7C82DD}"/>
              </a:ext>
            </a:extLst>
          </p:cNvPr>
          <p:cNvSpPr txBox="1"/>
          <p:nvPr/>
        </p:nvSpPr>
        <p:spPr>
          <a:xfrm>
            <a:off x="1807361" y="3166682"/>
            <a:ext cx="5372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9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عُ      ــ</a:t>
            </a:r>
            <a:r>
              <a:rPr kumimoji="0" lang="ar-MA" sz="96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عِــ</a:t>
            </a:r>
            <a:r>
              <a:rPr kumimoji="0" lang="ar-MA" sz="9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     عا</a:t>
            </a:r>
          </a:p>
        </p:txBody>
      </p:sp>
    </p:spTree>
    <p:extLst>
      <p:ext uri="{BB962C8B-B14F-4D97-AF65-F5344CB8AC3E}">
        <p14:creationId xmlns:p14="http://schemas.microsoft.com/office/powerpoint/2010/main" val="2192385412"/>
      </p:ext>
    </p:extLst>
  </p:cSld>
  <p:clrMapOvr>
    <a:masterClrMapping/>
  </p:clrMapOvr>
  <p:transition spd="slow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517;p121"/>
          <p:cNvSpPr txBox="1">
            <a:spLocks noGrp="1"/>
          </p:cNvSpPr>
          <p:nvPr>
            <p:ph type="title"/>
          </p:nvPr>
        </p:nvSpPr>
        <p:spPr>
          <a:xfrm>
            <a:off x="442562" y="877737"/>
            <a:ext cx="7218167" cy="33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وقت النجمة الآن. الفائز بنجمة الكتابة هو (هي)  .... صفقوا له (لها).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D23BBD96-77AB-F652-56BC-39F653110B8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sp>
        <p:nvSpPr>
          <p:cNvPr id="6" name="Google Shape;563;p140">
            <a:extLst>
              <a:ext uri="{FF2B5EF4-FFF2-40B4-BE49-F238E27FC236}">
                <a16:creationId xmlns:a16="http://schemas.microsoft.com/office/drawing/2014/main" id="{16C4C83C-E9AD-455D-9D0A-8E82C644E14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564;p140">
            <a:extLst>
              <a:ext uri="{FF2B5EF4-FFF2-40B4-BE49-F238E27FC236}">
                <a16:creationId xmlns:a16="http://schemas.microsoft.com/office/drawing/2014/main" id="{D4B1D742-057A-40C7-9928-E7882852B46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565;p140">
            <a:extLst>
              <a:ext uri="{FF2B5EF4-FFF2-40B4-BE49-F238E27FC236}">
                <a16:creationId xmlns:a16="http://schemas.microsoft.com/office/drawing/2014/main" id="{3B4055B0-BCB8-4AE4-AD6F-13D200700D4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566;p140">
            <a:extLst>
              <a:ext uri="{FF2B5EF4-FFF2-40B4-BE49-F238E27FC236}">
                <a16:creationId xmlns:a16="http://schemas.microsoft.com/office/drawing/2014/main" id="{13EAD37D-4D11-49FB-83BA-DD067271694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567;p140">
            <a:extLst>
              <a:ext uri="{FF2B5EF4-FFF2-40B4-BE49-F238E27FC236}">
                <a16:creationId xmlns:a16="http://schemas.microsoft.com/office/drawing/2014/main" id="{439566C5-FED4-4503-A242-4730DC74DF2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568;p140">
            <a:extLst>
              <a:ext uri="{FF2B5EF4-FFF2-40B4-BE49-F238E27FC236}">
                <a16:creationId xmlns:a16="http://schemas.microsoft.com/office/drawing/2014/main" id="{6D37D51A-03F0-4CC8-8C19-57335690573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9;p140">
            <a:extLst>
              <a:ext uri="{FF2B5EF4-FFF2-40B4-BE49-F238E27FC236}">
                <a16:creationId xmlns:a16="http://schemas.microsoft.com/office/drawing/2014/main" id="{E10638A3-163E-4944-B042-DD8A296508D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0;p140">
            <a:extLst>
              <a:ext uri="{FF2B5EF4-FFF2-40B4-BE49-F238E27FC236}">
                <a16:creationId xmlns:a16="http://schemas.microsoft.com/office/drawing/2014/main" id="{80E485F0-FF5D-4D8E-AD0C-4875FE8AAB93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71;p140">
            <a:extLst>
              <a:ext uri="{FF2B5EF4-FFF2-40B4-BE49-F238E27FC236}">
                <a16:creationId xmlns:a16="http://schemas.microsoft.com/office/drawing/2014/main" id="{64992D62-4DFB-4205-9107-7AACA68776B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2;p140">
            <a:extLst>
              <a:ext uri="{FF2B5EF4-FFF2-40B4-BE49-F238E27FC236}">
                <a16:creationId xmlns:a16="http://schemas.microsoft.com/office/drawing/2014/main" id="{54222188-9C99-42C4-BD46-4D1CD584C2FD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5E0BFE13-57BC-21B9-7CBE-684C09C3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اختــتام الحــصة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322000" y="28543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ماذا تعلمتم اليوم؟ 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واجباتكم المنزلية.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49053BA-D8B4-2491-CAB0-DB35EF212450}"/>
              </a:ext>
            </a:extLst>
          </p:cNvPr>
          <p:cNvSpPr/>
          <p:nvPr/>
        </p:nvSpPr>
        <p:spPr>
          <a:xfrm>
            <a:off x="5274882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5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38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p1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تعلمنا اليوم كلمات جديدة، سنستعملها للحديث عن أسرتنا. من يذكرني بهذه الكلمات؟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standing">
            <a:hlinkClick r:id="" action="ppaction://media"/>
            <a:extLst>
              <a:ext uri="{FF2B5EF4-FFF2-40B4-BE49-F238E27FC236}">
                <a16:creationId xmlns:a16="http://schemas.microsoft.com/office/drawing/2014/main" id="{4B19A928-81CC-05F3-4001-D486E57F371A}"/>
              </a:ext>
            </a:extLst>
          </p:cNvPr>
          <p:cNvPicPr>
            <a:picLocks noGrp="1" noChangeAspect="1"/>
          </p:cNvPicPr>
          <p:nvPr>
            <p:ph type="media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327" b="1237"/>
          <a:stretch>
            <a:fillRect/>
          </a:stretch>
        </p:blipFill>
        <p:spPr>
          <a:xfrm>
            <a:off x="539764" y="1906203"/>
            <a:ext cx="2524125" cy="4377447"/>
          </a:xfrm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F623D11-9363-1A1B-2976-473960EB67AD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6"/>
          <a:srcRect/>
          <a:stretch/>
        </p:blipFill>
        <p:spPr/>
      </p:pic>
      <p:sp>
        <p:nvSpPr>
          <p:cNvPr id="11" name="Google Shape;774;p144">
            <a:extLst>
              <a:ext uri="{FF2B5EF4-FFF2-40B4-BE49-F238E27FC236}">
                <a16:creationId xmlns:a16="http://schemas.microsoft.com/office/drawing/2014/main" id="{76BDB680-C68C-4779-8B29-98CD74AF91B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775;p144">
            <a:extLst>
              <a:ext uri="{FF2B5EF4-FFF2-40B4-BE49-F238E27FC236}">
                <a16:creationId xmlns:a16="http://schemas.microsoft.com/office/drawing/2014/main" id="{95DFE300-3195-4023-8771-8D48CB10E4C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776;p144">
            <a:extLst>
              <a:ext uri="{FF2B5EF4-FFF2-40B4-BE49-F238E27FC236}">
                <a16:creationId xmlns:a16="http://schemas.microsoft.com/office/drawing/2014/main" id="{96013AEA-6481-4AAD-91AC-6EF104BBEE5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777;p144">
            <a:extLst>
              <a:ext uri="{FF2B5EF4-FFF2-40B4-BE49-F238E27FC236}">
                <a16:creationId xmlns:a16="http://schemas.microsoft.com/office/drawing/2014/main" id="{425558BE-13DC-45F1-A8C0-B053E08EE4E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778;p144">
            <a:extLst>
              <a:ext uri="{FF2B5EF4-FFF2-40B4-BE49-F238E27FC236}">
                <a16:creationId xmlns:a16="http://schemas.microsoft.com/office/drawing/2014/main" id="{83CDF450-1281-4CEC-AE19-C33BF03875B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779;p144">
            <a:extLst>
              <a:ext uri="{FF2B5EF4-FFF2-40B4-BE49-F238E27FC236}">
                <a16:creationId xmlns:a16="http://schemas.microsoft.com/office/drawing/2014/main" id="{A5ED4CD1-5AE1-4480-8E5D-525036D1DD5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80;p144">
            <a:extLst>
              <a:ext uri="{FF2B5EF4-FFF2-40B4-BE49-F238E27FC236}">
                <a16:creationId xmlns:a16="http://schemas.microsoft.com/office/drawing/2014/main" id="{CA52F972-4938-4F8C-9A67-B0AE9FD85233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781;p144">
            <a:extLst>
              <a:ext uri="{FF2B5EF4-FFF2-40B4-BE49-F238E27FC236}">
                <a16:creationId xmlns:a16="http://schemas.microsoft.com/office/drawing/2014/main" id="{CF963642-50DB-4C89-A2B7-A9F3903A1412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782;p144">
            <a:extLst>
              <a:ext uri="{FF2B5EF4-FFF2-40B4-BE49-F238E27FC236}">
                <a16:creationId xmlns:a16="http://schemas.microsoft.com/office/drawing/2014/main" id="{76FEF691-4F6F-4140-90AB-973C8165E347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783;p144">
            <a:extLst>
              <a:ext uri="{FF2B5EF4-FFF2-40B4-BE49-F238E27FC236}">
                <a16:creationId xmlns:a16="http://schemas.microsoft.com/office/drawing/2014/main" id="{3B9C5FC2-CC41-432F-B8AB-129CB347DC6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185A9EB-C808-12E5-3F08-5A17135EDC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3248" y="2491433"/>
            <a:ext cx="5060922" cy="307225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da-Standing">
            <a:hlinkClick r:id="" action="ppaction://media"/>
            <a:extLst>
              <a:ext uri="{FF2B5EF4-FFF2-40B4-BE49-F238E27FC236}">
                <a16:creationId xmlns:a16="http://schemas.microsoft.com/office/drawing/2014/main" id="{3EC9EC8F-B23E-F4BD-AE14-48A8591E3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7520" y="2273333"/>
            <a:ext cx="1944585" cy="3514351"/>
          </a:xfrm>
          <a:prstGeom prst="rect">
            <a:avLst/>
          </a:prstGeom>
        </p:spPr>
      </p:pic>
      <p:sp>
        <p:nvSpPr>
          <p:cNvPr id="2559" name="Google Shape;2559;p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تعلمنا أيضا كيف نقرأ حرف ونكتب حرف العين. سنملأ سطر العين. من يقرأ؟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(الفئة د)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DDDA0D5-12AD-34A5-8AB8-D4A2174F3E8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7960105" y="719856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D76639-579B-6EA1-D6E4-A55BF2572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101" y="2273333"/>
            <a:ext cx="4878065" cy="3442067"/>
          </a:xfrm>
          <a:prstGeom prst="rect">
            <a:avLst/>
          </a:prstGeom>
        </p:spPr>
      </p:pic>
      <p:sp>
        <p:nvSpPr>
          <p:cNvPr id="3" name="Google Shape;774;p144">
            <a:extLst>
              <a:ext uri="{FF2B5EF4-FFF2-40B4-BE49-F238E27FC236}">
                <a16:creationId xmlns:a16="http://schemas.microsoft.com/office/drawing/2014/main" id="{C67228CD-03E4-59C2-A817-6E4A29B15A8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775;p144">
            <a:extLst>
              <a:ext uri="{FF2B5EF4-FFF2-40B4-BE49-F238E27FC236}">
                <a16:creationId xmlns:a16="http://schemas.microsoft.com/office/drawing/2014/main" id="{3CD99810-803B-F4FA-CD9E-25AC3E6E98C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Google Shape;776;p144">
            <a:extLst>
              <a:ext uri="{FF2B5EF4-FFF2-40B4-BE49-F238E27FC236}">
                <a16:creationId xmlns:a16="http://schemas.microsoft.com/office/drawing/2014/main" id="{7DD43725-308C-0205-06F9-B7FFBBA2B7F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777;p144">
            <a:extLst>
              <a:ext uri="{FF2B5EF4-FFF2-40B4-BE49-F238E27FC236}">
                <a16:creationId xmlns:a16="http://schemas.microsoft.com/office/drawing/2014/main" id="{514D14E0-B2AE-B02D-67B3-CFCFC1360E6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778;p144">
            <a:extLst>
              <a:ext uri="{FF2B5EF4-FFF2-40B4-BE49-F238E27FC236}">
                <a16:creationId xmlns:a16="http://schemas.microsoft.com/office/drawing/2014/main" id="{A081AB94-1227-926E-90B7-B3D8F3EC5C2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Google Shape;779;p144">
            <a:extLst>
              <a:ext uri="{FF2B5EF4-FFF2-40B4-BE49-F238E27FC236}">
                <a16:creationId xmlns:a16="http://schemas.microsoft.com/office/drawing/2014/main" id="{BA6AB11A-04D7-4F34-31A7-757117DEF84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80;p144">
            <a:extLst>
              <a:ext uri="{FF2B5EF4-FFF2-40B4-BE49-F238E27FC236}">
                <a16:creationId xmlns:a16="http://schemas.microsoft.com/office/drawing/2014/main" id="{01593EEC-F7FB-5082-CB5C-F34C942C6FC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81;p144">
            <a:extLst>
              <a:ext uri="{FF2B5EF4-FFF2-40B4-BE49-F238E27FC236}">
                <a16:creationId xmlns:a16="http://schemas.microsoft.com/office/drawing/2014/main" id="{2A1E031D-1888-602A-BBEB-D2471A7FDC1D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82;p144">
            <a:extLst>
              <a:ext uri="{FF2B5EF4-FFF2-40B4-BE49-F238E27FC236}">
                <a16:creationId xmlns:a16="http://schemas.microsoft.com/office/drawing/2014/main" id="{35254291-86E8-5F2F-C18B-7848BDDBEB31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83;p144">
            <a:extLst>
              <a:ext uri="{FF2B5EF4-FFF2-40B4-BE49-F238E27FC236}">
                <a16:creationId xmlns:a16="http://schemas.microsoft.com/office/drawing/2014/main" id="{233E54BF-7765-49C8-AEB9-0C393DFC403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26"/>
          <p:cNvSpPr txBox="1">
            <a:spLocks noGrp="1"/>
          </p:cNvSpPr>
          <p:nvPr>
            <p:ph type="title"/>
          </p:nvPr>
        </p:nvSpPr>
        <p:spPr>
          <a:xfrm>
            <a:off x="398069" y="790260"/>
            <a:ext cx="711647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البيت أنجزوا تمارين  حرف العين على الكراسة ص 102.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774;p144">
            <a:extLst>
              <a:ext uri="{FF2B5EF4-FFF2-40B4-BE49-F238E27FC236}">
                <a16:creationId xmlns:a16="http://schemas.microsoft.com/office/drawing/2014/main" id="{A8A5D3D7-99E6-5AF4-2518-F20D518EB62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775;p144">
            <a:extLst>
              <a:ext uri="{FF2B5EF4-FFF2-40B4-BE49-F238E27FC236}">
                <a16:creationId xmlns:a16="http://schemas.microsoft.com/office/drawing/2014/main" id="{F96A204D-C591-1660-970D-7458089715A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776;p144">
            <a:extLst>
              <a:ext uri="{FF2B5EF4-FFF2-40B4-BE49-F238E27FC236}">
                <a16:creationId xmlns:a16="http://schemas.microsoft.com/office/drawing/2014/main" id="{46D50AF7-38C7-1EB3-010D-9C02EBC2CEC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777;p144">
            <a:extLst>
              <a:ext uri="{FF2B5EF4-FFF2-40B4-BE49-F238E27FC236}">
                <a16:creationId xmlns:a16="http://schemas.microsoft.com/office/drawing/2014/main" id="{AB90B81C-D9F4-336F-293C-C83726A3D28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778;p144">
            <a:extLst>
              <a:ext uri="{FF2B5EF4-FFF2-40B4-BE49-F238E27FC236}">
                <a16:creationId xmlns:a16="http://schemas.microsoft.com/office/drawing/2014/main" id="{23B5A361-ED72-B5FC-4FE3-0A117985468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779;p144">
            <a:extLst>
              <a:ext uri="{FF2B5EF4-FFF2-40B4-BE49-F238E27FC236}">
                <a16:creationId xmlns:a16="http://schemas.microsoft.com/office/drawing/2014/main" id="{56BFFE40-41EA-B1DD-6DD6-292B050980B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80;p144">
            <a:extLst>
              <a:ext uri="{FF2B5EF4-FFF2-40B4-BE49-F238E27FC236}">
                <a16:creationId xmlns:a16="http://schemas.microsoft.com/office/drawing/2014/main" id="{C3BCAA38-EC8F-0260-E4BA-47B66FB0DBD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81;p144">
            <a:extLst>
              <a:ext uri="{FF2B5EF4-FFF2-40B4-BE49-F238E27FC236}">
                <a16:creationId xmlns:a16="http://schemas.microsoft.com/office/drawing/2014/main" id="{C1AAD3E8-EBC5-C84B-BFA7-E97407ACB5E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82;p144">
            <a:extLst>
              <a:ext uri="{FF2B5EF4-FFF2-40B4-BE49-F238E27FC236}">
                <a16:creationId xmlns:a16="http://schemas.microsoft.com/office/drawing/2014/main" id="{BEB909C2-A6D3-F172-9009-728856258DC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783;p144">
            <a:extLst>
              <a:ext uri="{FF2B5EF4-FFF2-40B4-BE49-F238E27FC236}">
                <a16:creationId xmlns:a16="http://schemas.microsoft.com/office/drawing/2014/main" id="{D29091DF-2D23-8022-87AF-5C03886D591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Espace réservé pour une image  12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8762189D-61D9-0496-3D94-BDA4538D117A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15" name="Image 14" descr="Une image contenant texte, capture d’écran, diagramm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4F04B62-5619-E2A2-0809-ECEA4335A4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5833" y="1972365"/>
            <a:ext cx="3153613" cy="4453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6">
          <a:extLst>
            <a:ext uri="{FF2B5EF4-FFF2-40B4-BE49-F238E27FC236}">
              <a16:creationId xmlns:a16="http://schemas.microsoft.com/office/drawing/2014/main" id="{4D67A147-E7C9-C628-61B6-9E5B80A14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26">
            <a:extLst>
              <a:ext uri="{FF2B5EF4-FFF2-40B4-BE49-F238E27FC236}">
                <a16:creationId xmlns:a16="http://schemas.microsoft.com/office/drawing/2014/main" id="{AB3B8711-5ABE-E96A-48FB-5BB2F3CDA0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069" y="790260"/>
            <a:ext cx="711647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في البيت تدربوا على القراءة وانقلوا الكلمات ص 103، سأملي عليكم بعضا منها غدا. 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774;p144">
            <a:extLst>
              <a:ext uri="{FF2B5EF4-FFF2-40B4-BE49-F238E27FC236}">
                <a16:creationId xmlns:a16="http://schemas.microsoft.com/office/drawing/2014/main" id="{730DA81D-553D-B3F9-BCE9-C7869129E74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775;p144">
            <a:extLst>
              <a:ext uri="{FF2B5EF4-FFF2-40B4-BE49-F238E27FC236}">
                <a16:creationId xmlns:a16="http://schemas.microsoft.com/office/drawing/2014/main" id="{3C24AD8B-0982-7602-7C42-AEAC11F8017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776;p144">
            <a:extLst>
              <a:ext uri="{FF2B5EF4-FFF2-40B4-BE49-F238E27FC236}">
                <a16:creationId xmlns:a16="http://schemas.microsoft.com/office/drawing/2014/main" id="{1FE1AC0E-E634-ED3A-45E5-872A14232DC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777;p144">
            <a:extLst>
              <a:ext uri="{FF2B5EF4-FFF2-40B4-BE49-F238E27FC236}">
                <a16:creationId xmlns:a16="http://schemas.microsoft.com/office/drawing/2014/main" id="{4A7F7376-971F-83D8-5E4B-DF8F01CA4F4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778;p144">
            <a:extLst>
              <a:ext uri="{FF2B5EF4-FFF2-40B4-BE49-F238E27FC236}">
                <a16:creationId xmlns:a16="http://schemas.microsoft.com/office/drawing/2014/main" id="{939305EA-6227-ADB1-DBB7-665406417E1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قراءة/ كتابة</a:t>
            </a:r>
            <a:endParaRPr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779;p144">
            <a:extLst>
              <a:ext uri="{FF2B5EF4-FFF2-40B4-BE49-F238E27FC236}">
                <a16:creationId xmlns:a16="http://schemas.microsoft.com/office/drawing/2014/main" id="{B5773EF3-04E9-DF77-1C1E-143FFE5C94B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80;p144">
            <a:extLst>
              <a:ext uri="{FF2B5EF4-FFF2-40B4-BE49-F238E27FC236}">
                <a16:creationId xmlns:a16="http://schemas.microsoft.com/office/drawing/2014/main" id="{472E5DA9-4791-C0FF-3811-CE2E250FF442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81;p144">
            <a:extLst>
              <a:ext uri="{FF2B5EF4-FFF2-40B4-BE49-F238E27FC236}">
                <a16:creationId xmlns:a16="http://schemas.microsoft.com/office/drawing/2014/main" id="{31ECB625-BF5E-BF49-7EB4-BD5752EE785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782;p144">
            <a:extLst>
              <a:ext uri="{FF2B5EF4-FFF2-40B4-BE49-F238E27FC236}">
                <a16:creationId xmlns:a16="http://schemas.microsoft.com/office/drawing/2014/main" id="{90EF1C54-D3E3-8D33-90F5-D9A2A2CD3C2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783;p144">
            <a:extLst>
              <a:ext uri="{FF2B5EF4-FFF2-40B4-BE49-F238E27FC236}">
                <a16:creationId xmlns:a16="http://schemas.microsoft.com/office/drawing/2014/main" id="{9C3D8A0F-0C12-EC76-8ACB-01212198E0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texte, capture d’écran, écriture manuscrite, Police&#10;&#10;Le contenu généré par l’IA peut être incorrect.">
            <a:extLst>
              <a:ext uri="{FF2B5EF4-FFF2-40B4-BE49-F238E27FC236}">
                <a16:creationId xmlns:a16="http://schemas.microsoft.com/office/drawing/2014/main" id="{276E9C9B-C3F7-2DFD-5812-7427B794B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8255" y="1772747"/>
            <a:ext cx="3098999" cy="4506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Espace réservé pour une image  12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204D7A6D-C692-412F-1CB4-09CBAF690AA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9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329513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5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6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6734</TotalTime>
  <Words>2677</Words>
  <Application>Microsoft Office PowerPoint</Application>
  <PresentationFormat>Affichage à l'écran (4:3)</PresentationFormat>
  <Paragraphs>726</Paragraphs>
  <Slides>101</Slides>
  <Notes>71</Notes>
  <HiddenSlides>0</HiddenSlides>
  <MMClips>11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101</vt:i4>
      </vt:variant>
    </vt:vector>
  </HeadingPairs>
  <TitlesOfParts>
    <vt:vector size="132" baseType="lpstr">
      <vt:lpstr>Dosis</vt:lpstr>
      <vt:lpstr>Dosis Medium</vt:lpstr>
      <vt:lpstr>Dosis ExtraBold</vt:lpstr>
      <vt:lpstr>Wingdings</vt:lpstr>
      <vt:lpstr>Helvetica</vt:lpstr>
      <vt:lpstr>Modern Love</vt:lpstr>
      <vt:lpstr>Noto Sans Symbols</vt:lpstr>
      <vt:lpstr>Calibri</vt:lpstr>
      <vt:lpstr>Calibri Light</vt:lpstr>
      <vt:lpstr>Arial</vt:lpstr>
      <vt:lpstr>Microsoft Uighur</vt:lpstr>
      <vt:lpstr>Dosis SemiBold</vt:lpstr>
      <vt:lpstr>1_Env-Enseignant</vt:lpstr>
      <vt:lpstr>01- نشاط اعتيادي</vt:lpstr>
      <vt:lpstr>02- معــــــــــجم</vt:lpstr>
      <vt:lpstr>03- استماع وتحدث</vt:lpstr>
      <vt:lpstr>04- قراءة/ كتابة</vt:lpstr>
      <vt:lpstr>1_04- قراءة/ كتابة</vt:lpstr>
      <vt:lpstr>2_Env-Enseignant</vt:lpstr>
      <vt:lpstr>2_04- قراءة/ كتابة</vt:lpstr>
      <vt:lpstr>1_01- نشاط اعتيادي</vt:lpstr>
      <vt:lpstr>3_04- قراءة/ كتابة</vt:lpstr>
      <vt:lpstr>2_01- نشاط اعتيادي</vt:lpstr>
      <vt:lpstr>3_Env-Enseignant</vt:lpstr>
      <vt:lpstr>6_Env-Enseignant</vt:lpstr>
      <vt:lpstr>1_Thème Office</vt:lpstr>
      <vt:lpstr>4_Env-Enseignant</vt:lpstr>
      <vt:lpstr>4_04- قراءة/ كتابة</vt:lpstr>
      <vt:lpstr>5_04- قراءة/ كتابة</vt:lpstr>
      <vt:lpstr>7_Env-Enseignant</vt:lpstr>
      <vt:lpstr>6_04- قراءة/ كتابة</vt:lpstr>
      <vt:lpstr>Présentation PowerPoint</vt:lpstr>
      <vt:lpstr>Présentation PowerPoint</vt:lpstr>
      <vt:lpstr>تنظيم حصص الأسبوع </vt:lpstr>
      <vt:lpstr>هيكلة حصة اليوم</vt:lpstr>
      <vt:lpstr>عند نهاية الحصة</vt:lpstr>
      <vt:lpstr>افتتاح الحصة</vt:lpstr>
      <vt:lpstr>مرحبا بكم ، سننطلق في حصة اللغة العربية.</vt:lpstr>
      <vt:lpstr>قبل أن نبدأ حصة اليوم سأذكركم بشروط الحصول على نجمة التميز. </vt:lpstr>
      <vt:lpstr>ضعوا اللوحة والكراسة في القمطر. </vt:lpstr>
      <vt:lpstr>Présentation PowerPoint</vt:lpstr>
      <vt:lpstr>خذوا الألواح سأملي عليكم مقاطع وكلمات (يملي الأستاذ على المتعلمين، تباعا، مقطعين وكلمتين – المكتوبة في الشريحة الانتقالية الخاصة بافتتاح الحصة - مع التصحيح على السبورة والألواح)</vt:lpstr>
      <vt:lpstr>الآن نقرأ معا  كلمات جديدة. أنا أقرأ وأنتم ترددون معي. </vt:lpstr>
      <vt:lpstr>الآن سنقرأ أسماء بعض أصدقائنا. أضيف إلى اللائحة، اسم..... أنا أقرأ وأنتم ترددون بعدي.</vt:lpstr>
      <vt:lpstr>معجم</vt:lpstr>
      <vt:lpstr>انتبهوا الآن. سوف نتعلم كلمات جديدة، سنستعمل هذه الكلمات للتحدث عن أسرتنا. </vt:lpstr>
      <vt:lpstr>ما هذه؟ يمكن للمتعلمين استعمال اللغة الأم للتعبير عن الكلمة. </vt:lpstr>
      <vt:lpstr>هذه مائدة ـــــ مائدةٌ. رَدِّدوا : مائدةٌ. </vt:lpstr>
      <vt:lpstr>  ماذا تفعل العمَّةُ؟ يمكن للمتعلمين استعمال اللغة الأم للتعبير عن الكلمة.  </vt:lpstr>
      <vt:lpstr>تُرَحِّبُ العمةُ بالضيوفِ ــــ تُرَحِّبُ ــــ رَدِّدوا: تُرَحِّبُ. </vt:lpstr>
      <vt:lpstr>ما هذا؟ يمكن للمتعلمين استعمال اللغة الأم للتعبير عن الكلمة. </vt:lpstr>
      <vt:lpstr>هذا تلفازٌ. تلفازٌ. ردِّدوا : تِلْفازٌ.</vt:lpstr>
      <vt:lpstr>في منزلِنا مائدة وتلفاز.  رَدِّدوا.</vt:lpstr>
      <vt:lpstr>  ماذا تفعل الأسرة؟ يمكن للمتعلمين استعمال اللغة الأم للتعبير عن الكلمة.  </vt:lpstr>
      <vt:lpstr>الأسرة تحتفِلُ. تَحْتَفِلُ. رَدِّدوا : تَحْتَفِلُ.  </vt:lpstr>
      <vt:lpstr>كيف هو الولد؟ يمكن للمتعلمين استعمال اللغة الأم للتعبير عن الكلمة. </vt:lpstr>
      <vt:lpstr>الولدُ سعيدٌ ــــ سَعيدٌ  ــــ رَدِّدوا سعيدٌ. </vt:lpstr>
      <vt:lpstr>ماذا تفعل الأمُّ؟ يمكن للمتعلمين استعمال اللغة الأم للتعبير عن الكلمة. </vt:lpstr>
      <vt:lpstr>الأُمُّ تُحَضّرُ الطَّعامَ. تُحَضِّرُ. رَدِّدوا : تُحَضِّرُ. </vt:lpstr>
      <vt:lpstr>تحتفلُ الأسرةُ بعيدِ الميلادِ. رددوا. الولدُ سعيدٌ بالاِحتفالِ. رددوا. </vt:lpstr>
      <vt:lpstr>الآن سوف نراجع الكلمات التي تعرفنا عليها. أنا أشير وأنت تقول.</vt:lpstr>
      <vt:lpstr> خذوا الكراسة ص 76.</vt:lpstr>
      <vt:lpstr> ستنجزون تمرين: «أنا أشير وأنت تقول» في ثنائيات. </vt:lpstr>
      <vt:lpstr>كل واحد يشير إلى الصورة وصديقه يقول الكلمة المناسبة لها. </vt:lpstr>
      <vt:lpstr>استماع وتحدث</vt:lpstr>
      <vt:lpstr>الآن سنركب جملا باستعمال أُحِبُّ أَنْ .... </vt:lpstr>
      <vt:lpstr>فاتن تحب أن تساعد أفراد أسرتها. سنرى ماذا تحب فاتن أن تفعل مع أسرتها.</vt:lpstr>
      <vt:lpstr>أحب أن أسقي الزهور مع أخي عماد.  رددوا. ردد أنت.</vt:lpstr>
      <vt:lpstr>أحب أن أعتني بأمي المريضة. رددوا. ردد أنت.</vt:lpstr>
      <vt:lpstr>أحب أن أساعد أبي في ترتيب الغرف. رددوا. ردد أنت.</vt:lpstr>
      <vt:lpstr>الآن دوركم أنتم. لاحظوا الصورة، وركبوا جملة باستعمال "أحب أن".</vt:lpstr>
      <vt:lpstr>أحسنتم. أحب أن أرتب الغرفة مع أختي. رددوا. ردد أنت.  </vt:lpstr>
      <vt:lpstr>لاحظوا الصورة، وركبوا جملة باستعمال "أحب أن".</vt:lpstr>
      <vt:lpstr>أحسنتم. أحب أن أطبخ مع أمي. رددوا. ردد أنت.  </vt:lpstr>
      <vt:lpstr>لاحظوا الصورة، وركبوا جملة باستعمال "أحب أن".</vt:lpstr>
      <vt:lpstr>أحسنتم. أحب أن ألعب  مع أخي. رددوا. ردد أنت.  </vt:lpstr>
      <vt:lpstr>لاحظوا الصورة، وركبوا جملة باستعمال "أحب أن".</vt:lpstr>
      <vt:lpstr>أحسنتم. أحب أن أغسل السيارة مع أبي. رددوا. ردد أنت.  </vt:lpstr>
      <vt:lpstr>وأنتم، فيم تساعدون أفراد أسرتكم؟ ابدؤوا جوابكم ب: أحِبُّ أن ...</vt:lpstr>
      <vt:lpstr>وقت النجمة الآن. الفائز بنجمة الاستماع هو (هي) ....... صفقوا له (لها).</vt:lpstr>
      <vt:lpstr>Présentation PowerPoint</vt:lpstr>
      <vt:lpstr>قراءة كتابة</vt:lpstr>
      <vt:lpstr>ضيفنا اليوم هو حرف العين. في كلمة عَيْنٌ أسمع الصوت [ع]. </vt:lpstr>
      <vt:lpstr> سنحدد الآن مكان الصوت [ع]:  في أول الكلمة، في وسطها أو في آخرها. </vt:lpstr>
      <vt:lpstr>شُموعٌ  ـــ شموعٌ.  أين تسمعون الصوت[ ع ] في أول الكلمة ، في وسطها أو في آخر الكلمة؟</vt:lpstr>
      <vt:lpstr>أحسنتم، نسمع الصوت [ ع] في آخر كلمة شُموعٌ.</vt:lpstr>
      <vt:lpstr>عِنَبٌ  ــــ عِنَبٌ ــــ أين تسمعون الصوت [ ع ] في الأول، في الوسط أم في الأخير</vt:lpstr>
      <vt:lpstr>أحسنتم، نسمع الصوت [ ع ] في أول كلمة عِنَبٌ.</vt:lpstr>
      <vt:lpstr>عَصيرٌ ـــــ عَصيرٌ ـــــ أين تسمعون الصوت [ ع ] في الأول، في الوسط أم في الأخير.</vt:lpstr>
      <vt:lpstr>أحسنتم، نعم نسمع الصوت [ع] في بداية كلمة عصير.</vt:lpstr>
      <vt:lpstr>ساعَةٌ ـــــ ساعَةٌ ـــــ أين تسمعون الصوت [ع] في الأول، في الوسط أم في الأخير.</vt:lpstr>
      <vt:lpstr>أحسنتم، نعم نسمع الصوت [ع] في وسط كلمة ساعَةٌ.</vt:lpstr>
      <vt:lpstr>أرى حرف العين. رددوا: حرف العين  ــــ حرف العين.</vt:lpstr>
      <vt:lpstr>من يمر إلى السبورة ليشير لحرف العين؟ هذا حرف العين. رددوا: حرف العين.</vt:lpstr>
      <vt:lpstr>سنتعرف الآن كتابات حرف العين  ــــ لاحظواـ  العين في بداية الكلمة كما  في عنب. </vt:lpstr>
      <vt:lpstr>العين في وسط الكلمة ــــ كما في سَعيدٌ. </vt:lpstr>
      <vt:lpstr>العين في نهاية الكلمة ــــ كما في كلمة رضيعٌ.  و كما في كلمة شموعٌ. </vt:lpstr>
      <vt:lpstr>رددوا: حرف العين في بداية الكلمة ـــــ حرف العين في وسط الكلمة ـــــ حرف العين في نهاية الكلمة.</vt:lpstr>
      <vt:lpstr>انتبهوا، سأنظر إلى السبورة وأرسم حرف العين على الهواء. افعلوا مثلي.</vt:lpstr>
      <vt:lpstr>الآن؛ سأكتب على سبورة الكتابة حرف العين في بداية الكلمة مع الوصف. تابعوا جيدا.</vt:lpstr>
      <vt:lpstr>الآن اكتبوا على الألواح حرف العين في بداية الكلمة. ارفعوا ألواحكم .</vt:lpstr>
      <vt:lpstr>الآن؛ سأكتب على سبورة الكتابة حرف العين في وسط الكلمة مع الوصف. تابعوا جيدا.</vt:lpstr>
      <vt:lpstr>اكتبوا على الألواح حرف العين في وسط الكلمة. ارفعوا ألواحكم</vt:lpstr>
      <vt:lpstr>الآن؛ سأكتب على سبورة الكتابة حرف العين في آخر الكلمة مع الوصف. تابعوا جيدا.</vt:lpstr>
      <vt:lpstr>اكتبوا على الألواح حرف العين في آخر الكلمة. ارفعوا ألواحكم</vt:lpstr>
      <vt:lpstr>الآن سنتعلم كيف نقرأ حرف العين مع الحركات القصيرة والطويلة. تابعوا.</vt:lpstr>
      <vt:lpstr>Présentation PowerPoint</vt:lpstr>
      <vt:lpstr>Présentation PowerPoint</vt:lpstr>
      <vt:lpstr>Présentation PowerPoint</vt:lpstr>
      <vt:lpstr>Présentation PowerPoint</vt:lpstr>
      <vt:lpstr>أقرأ. رددوا بعدي.</vt:lpstr>
      <vt:lpstr>من يقوم للقراءة؟ (خاص بالفئة د)</vt:lpstr>
      <vt:lpstr> أقرأ الكلمات الزائفة. تابعوا معي.</vt:lpstr>
      <vt:lpstr> من يقرأ؟ سيمر 5 منكم للقراءة.</vt:lpstr>
      <vt:lpstr> أقرأ. رددوا بعدي</vt:lpstr>
      <vt:lpstr> من يقرأ؟ سأعين 4 منكم لقيادة القراءة.</vt:lpstr>
      <vt:lpstr> أقرأ الجمل باسترسال. رددوا بعدي</vt:lpstr>
      <vt:lpstr> من يقرأ؟ سأعين 3 منكم لقيادة القراءة.</vt:lpstr>
      <vt:lpstr>خذوا الكراسة الصفحة 103. </vt:lpstr>
      <vt:lpstr> في ثنائيات، كل واحد منكم يقرأ الكلمات والجمل لزميله. سأمر بين الصفوف لمساعدتكم. </vt:lpstr>
      <vt:lpstr>وقت النجمة الآن. الفائز بنجمة القراءة بهدوء : ....</vt:lpstr>
      <vt:lpstr>قفوا، لنردد أنشودة أسرتي.</vt:lpstr>
      <vt:lpstr>الآن على نفس الصفحة من الكراسة. أكتبوا حرف العين مع الحركات القصيرة والطويلة.</vt:lpstr>
      <vt:lpstr>خذوا دفاتر الكتابة. اكتبوا مقاطع حرف العين. (يعد الأستاذ النماذج لمتعلميه حسب الحاجة)  سأمر لمساعدتكم. </vt:lpstr>
      <vt:lpstr>وقت النجمة الآن. الفائز بنجمة الكتابة هو (هي)  .... صفقوا له (لها).</vt:lpstr>
      <vt:lpstr>اختــتام الحــصة</vt:lpstr>
      <vt:lpstr>تعلمنا اليوم كلمات جديدة، سنستعملها للحديث عن أسرتنا. من يذكرني بهذه الكلمات؟ </vt:lpstr>
      <vt:lpstr>تعلمنا أيضا كيف نقرأ حرف ونكتب حرف العين. سنملأ سطر العين. من يقرأ؟ (الفئة د)</vt:lpstr>
      <vt:lpstr>في البيت أنجزوا تمارين  حرف العين على الكراسة ص 102. </vt:lpstr>
      <vt:lpstr>في البيت تدربوا على القراءة وانقلوا الكلمات ص 103، سأملي عليكم بعضا منها غدا. </vt:lpstr>
      <vt:lpstr>إلى الحصة القادمة.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91</cp:revision>
  <dcterms:created xsi:type="dcterms:W3CDTF">2023-09-20T21:35:22Z</dcterms:created>
  <dcterms:modified xsi:type="dcterms:W3CDTF">2025-12-31T13:33:22Z</dcterms:modified>
</cp:coreProperties>
</file>