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1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67" r:id="rId2"/>
    <p:sldMasterId id="2147483741" r:id="rId3"/>
    <p:sldMasterId id="2147483792" r:id="rId4"/>
    <p:sldMasterId id="2147483806" r:id="rId5"/>
    <p:sldMasterId id="2147483860" r:id="rId6"/>
    <p:sldMasterId id="2147483863" r:id="rId7"/>
    <p:sldMasterId id="2147483886" r:id="rId8"/>
    <p:sldMasterId id="2147483910" r:id="rId9"/>
    <p:sldMasterId id="2147483928" r:id="rId10"/>
    <p:sldMasterId id="2147483946" r:id="rId11"/>
    <p:sldMasterId id="2147483970" r:id="rId12"/>
    <p:sldMasterId id="2147483987" r:id="rId13"/>
  </p:sldMasterIdLst>
  <p:notesMasterIdLst>
    <p:notesMasterId r:id="rId82"/>
  </p:notesMasterIdLst>
  <p:sldIdLst>
    <p:sldId id="2147482812" r:id="rId14"/>
    <p:sldId id="2147482588" r:id="rId15"/>
    <p:sldId id="2147482463" r:id="rId16"/>
    <p:sldId id="2147482602" r:id="rId17"/>
    <p:sldId id="2147482589" r:id="rId18"/>
    <p:sldId id="2147482603" r:id="rId19"/>
    <p:sldId id="2134806339" r:id="rId20"/>
    <p:sldId id="2134806438" r:id="rId21"/>
    <p:sldId id="278" r:id="rId22"/>
    <p:sldId id="2147482556" r:id="rId23"/>
    <p:sldId id="2147482557" r:id="rId24"/>
    <p:sldId id="2147482593" r:id="rId25"/>
    <p:sldId id="2147482605" r:id="rId26"/>
    <p:sldId id="302" r:id="rId27"/>
    <p:sldId id="2147482747" r:id="rId28"/>
    <p:sldId id="2147482754" r:id="rId29"/>
    <p:sldId id="303" r:id="rId30"/>
    <p:sldId id="304" r:id="rId31"/>
    <p:sldId id="2147482571" r:id="rId32"/>
    <p:sldId id="2147482814" r:id="rId33"/>
    <p:sldId id="2147482572" r:id="rId34"/>
    <p:sldId id="2147482815" r:id="rId35"/>
    <p:sldId id="2147482576" r:id="rId36"/>
    <p:sldId id="2147482577" r:id="rId37"/>
    <p:sldId id="2147482579" r:id="rId38"/>
    <p:sldId id="2147482756" r:id="rId39"/>
    <p:sldId id="2147482580" r:id="rId40"/>
    <p:sldId id="325" r:id="rId41"/>
    <p:sldId id="326" r:id="rId42"/>
    <p:sldId id="2147482606" r:id="rId43"/>
    <p:sldId id="329" r:id="rId44"/>
    <p:sldId id="2147482514" r:id="rId45"/>
    <p:sldId id="2147482738" r:id="rId46"/>
    <p:sldId id="2147482751" r:id="rId47"/>
    <p:sldId id="2147482752" r:id="rId48"/>
    <p:sldId id="2147482807" r:id="rId49"/>
    <p:sldId id="2147482816" r:id="rId50"/>
    <p:sldId id="2147482745" r:id="rId51"/>
    <p:sldId id="2147482746" r:id="rId52"/>
    <p:sldId id="2147482631" r:id="rId53"/>
    <p:sldId id="2147482632" r:id="rId54"/>
    <p:sldId id="2147482809" r:id="rId55"/>
    <p:sldId id="2147482810" r:id="rId56"/>
    <p:sldId id="2147482520" r:id="rId57"/>
    <p:sldId id="2147482551" r:id="rId58"/>
    <p:sldId id="2147482590" r:id="rId59"/>
    <p:sldId id="2147482477" r:id="rId60"/>
    <p:sldId id="2147482522" r:id="rId61"/>
    <p:sldId id="2147482523" r:id="rId62"/>
    <p:sldId id="2147482524" r:id="rId63"/>
    <p:sldId id="2147482525" r:id="rId64"/>
    <p:sldId id="2147482526" r:id="rId65"/>
    <p:sldId id="2147482527" r:id="rId66"/>
    <p:sldId id="2147482528" r:id="rId67"/>
    <p:sldId id="2147482529" r:id="rId68"/>
    <p:sldId id="2147482530" r:id="rId69"/>
    <p:sldId id="2147482531" r:id="rId70"/>
    <p:sldId id="2147482485" r:id="rId71"/>
    <p:sldId id="375" r:id="rId72"/>
    <p:sldId id="2147482642" r:id="rId73"/>
    <p:sldId id="376" r:id="rId74"/>
    <p:sldId id="2147482607" r:id="rId75"/>
    <p:sldId id="378" r:id="rId76"/>
    <p:sldId id="2134806326" r:id="rId77"/>
    <p:sldId id="381" r:id="rId78"/>
    <p:sldId id="2147482817" r:id="rId79"/>
    <p:sldId id="2147482591" r:id="rId80"/>
    <p:sldId id="2147482592" r:id="rId81"/>
  </p:sldIdLst>
  <p:sldSz cx="9144000" cy="6858000" type="screen4x3"/>
  <p:notesSz cx="6858000" cy="9144000"/>
  <p:embeddedFontLst>
    <p:embeddedFont>
      <p:font typeface="Microsoft Himalaya" panose="01010100010101010101" pitchFamily="2" charset="0"/>
      <p:regular r:id="rId83"/>
    </p:embeddedFont>
    <p:embeddedFont>
      <p:font typeface="Dosis SemiBold" panose="020B0604020202020204" charset="0"/>
      <p:regular r:id="rId84"/>
      <p:bold r:id="rId85"/>
    </p:embeddedFont>
    <p:embeddedFont>
      <p:font typeface="Noto Sans Symbols" panose="020B0604020202020204" charset="0"/>
      <p:regular r:id="rId86"/>
      <p:bold r:id="rId87"/>
    </p:embeddedFont>
    <p:embeddedFont>
      <p:font typeface="Modern Love" panose="020B0604020202020204" charset="0"/>
      <p:regular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Dosis ExtraBold" panose="020B0604020202020204" charset="0"/>
      <p:bold r:id="rId95"/>
    </p:embeddedFont>
    <p:embeddedFont>
      <p:font typeface="Dosis Medium" panose="020B0604020202020204" charset="0"/>
      <p:regular r:id="rId96"/>
      <p:bold r:id="rId97"/>
    </p:embeddedFont>
    <p:embeddedFont>
      <p:font typeface="Dosis" panose="020B0604020202020204" charset="0"/>
      <p:regular r:id="rId98"/>
      <p:bold r:id="rId9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6" roundtripDataSignature="AMtx7mjCmx/7zG8L+ijJcYopbFz/ZY3U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FBD"/>
    <a:srgbClr val="946D93"/>
    <a:srgbClr val="7F7F7F"/>
    <a:srgbClr val="434E7B"/>
    <a:srgbClr val="00ABA3"/>
    <a:srgbClr val="ECF8FB"/>
    <a:srgbClr val="A1A6BC"/>
    <a:srgbClr val="424D7B"/>
    <a:srgbClr val="16AB98"/>
    <a:srgbClr val="00A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733AFA-3FCC-4A63-ADFC-33A60633C5B0}">
  <a:tblStyle styleId="{2C733AFA-3FCC-4A63-ADFC-33A60633C5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718" autoAdjust="0"/>
  </p:normalViewPr>
  <p:slideViewPr>
    <p:cSldViewPr snapToGrid="0">
      <p:cViewPr varScale="1">
        <p:scale>
          <a:sx n="70" d="100"/>
          <a:sy n="70" d="100"/>
        </p:scale>
        <p:origin x="462" y="54"/>
      </p:cViewPr>
      <p:guideLst/>
    </p:cSldViewPr>
  </p:slideViewPr>
  <p:outlineViewPr>
    <p:cViewPr>
      <p:scale>
        <a:sx n="33" d="100"/>
        <a:sy n="33" d="100"/>
      </p:scale>
      <p:origin x="0" y="-23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font" Target="fonts/font3.fntdata"/><Relationship Id="rId150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font" Target="fonts/font17.fntdata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font" Target="fonts/font15.fntdata"/><Relationship Id="rId146" Type="http://customschemas.google.com/relationships/presentationmetadata" Target="meta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font" Target="fonts/font5.fntdata"/><Relationship Id="rId61" Type="http://schemas.openxmlformats.org/officeDocument/2006/relationships/slide" Target="slides/slide4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9985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icrosoft Uighur" panose="02000000000000000000" pitchFamily="2" charset="-78"/>
        <a:ea typeface="Microsoft Uighur" panose="02000000000000000000" pitchFamily="2" charset="-78"/>
        <a:cs typeface="Microsoft Uighur" panose="02000000000000000000" pitchFamily="2" charset="-78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810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41A7FF65-5996-B9D5-4C69-AC0BD3061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07C29F1C-AFC8-938D-E3BA-30F85E31B1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FF1808D8-8232-1016-C736-FB4DBB6058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730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AEA84A05-88ED-D450-72F7-FE1144285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F9F7648E-F0C6-400C-18FE-439E2551F9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AF012488-AB2A-40AF-C610-87C1854269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857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3D304002-832C-4F26-E7E5-98C3EA8F9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598BC3C2-859F-5ED0-21E8-3CA58CB28D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49256E1A-0227-0F1A-B600-1519C1B57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2501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6EDE16CC-61BC-B164-3946-96E2FC1A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1F692393-62AD-D7B0-60DF-C2C265BFB9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B05195BA-FA7B-40D9-C8E8-68096D805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225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ED77ACBD-1A7A-04C3-B5A6-5DCC5DDEC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1669C765-0834-F285-B1F6-00B7C9067C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7D589BA3-07DD-155F-66CC-00B5B505BF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2326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5E496D1C-A96D-7E1E-BC2C-6E88B20A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BA84588D-624A-1ADB-555F-D6ADD562C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25CEBD1A-045F-43B9-28C2-EA296500F1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9781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7C141E80-57CA-3347-9D6A-FC3AEBDBC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E233546B-EE93-7B59-CE52-4A964C258E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8E238525-B07B-A61F-96F0-1BE3A876FA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4067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8" name="Google Shape;201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9470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26" name="Google Shape;202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8248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6174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9BE7F4F3-D72E-F5C5-3199-FF9DD10C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887F258D-270A-66F7-7428-F50D1CADF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2F933840-CE68-3469-C6CE-9392EBCD7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1761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4E3E36-8D9B-BACE-3450-9C687044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02F8E932-40E3-5BB3-32A7-965DD4A64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1260544-EFBD-812E-11C4-CAD2B3C64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6262493-F0A7-3033-BAF3-9E714C3422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41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48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xmlns="" id="{72C47159-1D37-06E3-501A-8ABE7AB7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xmlns="" id="{A2A0E8FF-8155-9650-A133-17343C59BC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xmlns="" id="{358160DD-832D-DAC4-A3F4-4483DBA66B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771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48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175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>
          <a:extLst>
            <a:ext uri="{FF2B5EF4-FFF2-40B4-BE49-F238E27FC236}">
              <a16:creationId xmlns:a16="http://schemas.microsoft.com/office/drawing/2014/main" xmlns="" id="{3B535CB9-8594-C3D9-E4D1-07BD25BDB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>
            <a:extLst>
              <a:ext uri="{FF2B5EF4-FFF2-40B4-BE49-F238E27FC236}">
                <a16:creationId xmlns:a16="http://schemas.microsoft.com/office/drawing/2014/main" xmlns="" id="{AF941C83-09F6-6E6F-47EA-4F7F1571D1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>
            <a:extLst>
              <a:ext uri="{FF2B5EF4-FFF2-40B4-BE49-F238E27FC236}">
                <a16:creationId xmlns:a16="http://schemas.microsoft.com/office/drawing/2014/main" xmlns="" id="{23D0D8D1-830D-2EC1-5FB3-D1410B183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045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673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13" name="Google Shape;2513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1693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33" name="Google Shape;2533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328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75" name="Google Shape;2575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715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>
          <a:extLst>
            <a:ext uri="{FF2B5EF4-FFF2-40B4-BE49-F238E27FC236}">
              <a16:creationId xmlns:a16="http://schemas.microsoft.com/office/drawing/2014/main" xmlns="" id="{F4365120-EDEF-D72F-A518-A03CFBD52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26:notes">
            <a:extLst>
              <a:ext uri="{FF2B5EF4-FFF2-40B4-BE49-F238E27FC236}">
                <a16:creationId xmlns:a16="http://schemas.microsoft.com/office/drawing/2014/main" xmlns="" id="{78349545-320A-A552-F35A-F273E1878D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75" name="Google Shape;2575;p126:notes">
            <a:extLst>
              <a:ext uri="{FF2B5EF4-FFF2-40B4-BE49-F238E27FC236}">
                <a16:creationId xmlns:a16="http://schemas.microsoft.com/office/drawing/2014/main" xmlns="" id="{A4597C9A-4FFC-3B8B-D147-A55F39334A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8130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C561A88D-9C6C-5DA4-9CFC-3D7E5DD1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DB231C98-3119-1746-3A56-A2B15986EA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3CD85B1D-C9B7-17C3-1106-0410DD913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9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C561A88D-9C6C-5DA4-9CFC-3D7E5DD1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DB231C98-3119-1746-3A56-A2B15986EA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3CD85B1D-C9B7-17C3-1106-0410DD913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7716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24" name="Google Shape;182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29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32" name="Google Shape;183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821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72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89132CFF-5670-17FF-13F9-DFB7F0DB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3DB8A570-0EC0-2814-9016-0529832344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A216A442-05F4-FA7B-D8D4-78B3331762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9357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xmlns="" id="{C470B7E9-2445-1788-6F66-D8F2F72E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xmlns="" id="{F87F2B22-F403-5953-EA99-58B1FD865C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xmlns="" id="{618C7ED4-2E9F-38C9-0ED3-536138F03A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642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0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5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874318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08145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84018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94495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29195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42127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10790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078847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09079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82906" y="2718551"/>
            <a:ext cx="1813162" cy="1813160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671248" y="2718551"/>
            <a:ext cx="1813162" cy="1813160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59590" y="2718551"/>
            <a:ext cx="1813162" cy="1813160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47933" y="2718551"/>
            <a:ext cx="1813162" cy="1813160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02246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38863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044562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385062" y="4161429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665051" y="4161429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945040" y="4161429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385062" y="2092932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665051" y="2092932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945040" y="2092932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636268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68720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071995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936885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684629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53994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2523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7199212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82101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89481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98194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648992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920383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230087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81301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197617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7107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9904690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7152230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1133543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996364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4391625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1583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5425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48320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144498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97257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9892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750138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539715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657738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669827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407660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438790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39336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80562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576966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75579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37865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69534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83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50983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626365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00111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32919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2875D194-7997-DD02-E195-33204ECB2A3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28470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890115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08159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7254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189779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289099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060514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53146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18259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1701801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733456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960091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120880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535152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6322138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032470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0877077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593289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008042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xmlns="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53964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52467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985801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630356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1289203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850446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34766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26452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87239191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4701666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825080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510457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76869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635580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453846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327120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825288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938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18541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432298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44734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18238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688486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9933786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8231273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54764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775186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667527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82184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609962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85523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fld id="{D3554D71-BAA1-40A0-90B3-F956984BBA2F}" type="datetimeFigureOut">
              <a:rPr lang="fr-MA" smtClean="0"/>
              <a:pPr/>
              <a:t>06/01/2026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fld id="{E2D29A06-E850-41B0-8FF3-9A551212B80C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003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284209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197310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482492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5945422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022887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933284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6995528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726173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43822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18914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325298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357298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707661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937919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9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12855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3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0" name="Google Shape;850;p23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1" name="Google Shape;851;p23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2" name="Google Shape;852;p23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3" name="Google Shape;853;p23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4" name="Google Shape;854;p23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05CA8537-2A5F-9322-4CF8-035BFF12B5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314909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09189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74302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9925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139275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428977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94172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19043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09081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912947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673183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49112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611542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638660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558041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04831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097416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19094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5707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9534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66264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09662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092248" y="2396967"/>
            <a:ext cx="162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092248" y="4302000"/>
            <a:ext cx="162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4969434" y="2396967"/>
            <a:ext cx="162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969434" y="4302000"/>
            <a:ext cx="162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46620" y="2396967"/>
            <a:ext cx="162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846620" y="4302000"/>
            <a:ext cx="162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491930" y="2216967"/>
            <a:ext cx="22237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24385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86336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037730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465928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325713" y="2900749"/>
            <a:ext cx="1927220" cy="1912454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605702" y="2900749"/>
            <a:ext cx="1927220" cy="1912454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885691" y="2900749"/>
            <a:ext cx="1927220" cy="1912454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163741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32508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41160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54403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609740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75075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6899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14826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24294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9956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245301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1128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582152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46908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12089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176412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56447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1334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514292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0F4DF75-09BC-8593-ABEF-271B6790693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646790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186742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00650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156C85C-0ECD-CFAA-AC7E-C470667B8C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13286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24123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92689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885287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52054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53270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67684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39344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12437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5278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9522308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preserve="1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3" name="Google Shape;173;p166"/>
          <p:cNvSpPr>
            <a:spLocks noGrp="1" noChangeAspect="1"/>
          </p:cNvSpPr>
          <p:nvPr>
            <p:ph type="pic" idx="2"/>
          </p:nvPr>
        </p:nvSpPr>
        <p:spPr>
          <a:xfrm>
            <a:off x="1479323" y="4161429"/>
            <a:ext cx="1813898" cy="18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 noChangeAspect="1"/>
          </p:cNvSpPr>
          <p:nvPr>
            <p:ph type="pic" idx="3"/>
          </p:nvPr>
        </p:nvSpPr>
        <p:spPr>
          <a:xfrm>
            <a:off x="3759312" y="4161429"/>
            <a:ext cx="1813898" cy="18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 noChangeAspect="1"/>
          </p:cNvSpPr>
          <p:nvPr>
            <p:ph type="pic" idx="4"/>
          </p:nvPr>
        </p:nvSpPr>
        <p:spPr>
          <a:xfrm>
            <a:off x="6039301" y="4161429"/>
            <a:ext cx="1813898" cy="18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 noChangeAspect="1"/>
          </p:cNvSpPr>
          <p:nvPr>
            <p:ph type="pic" idx="6"/>
          </p:nvPr>
        </p:nvSpPr>
        <p:spPr>
          <a:xfrm>
            <a:off x="1479323" y="2092932"/>
            <a:ext cx="1813898" cy="18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 noChangeAspect="1"/>
          </p:cNvSpPr>
          <p:nvPr>
            <p:ph type="pic" idx="7"/>
          </p:nvPr>
        </p:nvSpPr>
        <p:spPr>
          <a:xfrm>
            <a:off x="3759312" y="2092932"/>
            <a:ext cx="1813898" cy="18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 noChangeAspect="1"/>
          </p:cNvSpPr>
          <p:nvPr>
            <p:ph type="pic" idx="8"/>
          </p:nvPr>
        </p:nvSpPr>
        <p:spPr>
          <a:xfrm>
            <a:off x="6039301" y="2092932"/>
            <a:ext cx="1813898" cy="18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034708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86335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148554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806983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604536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1426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930623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49215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48548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931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image" Target="../media/image7.jpg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image" Target="../media/image17.jp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26" Type="http://schemas.openxmlformats.org/officeDocument/2006/relationships/theme" Target="../theme/theme13.xml"/><Relationship Id="rId3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24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Relationship Id="rId27" Type="http://schemas.openxmlformats.org/officeDocument/2006/relationships/image" Target="../media/image14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7.jp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image" Target="../media/image14.bin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image" Target="../media/image7.jpg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image" Target="../media/image14.bin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17.jpg"/><Relationship Id="rId2" Type="http://schemas.openxmlformats.org/officeDocument/2006/relationships/slideLayout" Target="../slideLayouts/slideLayout12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94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07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32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96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389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1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859" r:id="rId2"/>
    <p:sldLayoutId id="2147483769" r:id="rId3"/>
    <p:sldLayoutId id="2147483770" r:id="rId4"/>
    <p:sldLayoutId id="2147483778" r:id="rId5"/>
    <p:sldLayoutId id="2147483785" r:id="rId6"/>
    <p:sldLayoutId id="2147483786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94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91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8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926" r:id="rId2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6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927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883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5523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86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6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gif"/><Relationship Id="rId11" Type="http://schemas.openxmlformats.org/officeDocument/2006/relationships/image" Target="../media/image41.png"/><Relationship Id="rId5" Type="http://schemas.openxmlformats.org/officeDocument/2006/relationships/image" Target="../media/image59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11" Type="http://schemas.openxmlformats.org/officeDocument/2006/relationships/image" Target="../media/image60.png"/><Relationship Id="rId5" Type="http://schemas.openxmlformats.org/officeDocument/2006/relationships/image" Target="../media/image23.png"/><Relationship Id="rId10" Type="http://schemas.openxmlformats.org/officeDocument/2006/relationships/image" Target="../media/image27.gi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2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4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11" Type="http://schemas.openxmlformats.org/officeDocument/2006/relationships/image" Target="../media/image85.sv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5.png"/><Relationship Id="rId7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5.svg"/><Relationship Id="rId11" Type="http://schemas.openxmlformats.org/officeDocument/2006/relationships/image" Target="../media/image41.png"/><Relationship Id="rId5" Type="http://schemas.openxmlformats.org/officeDocument/2006/relationships/image" Target="../media/image67.png"/><Relationship Id="rId10" Type="http://schemas.openxmlformats.org/officeDocument/2006/relationships/image" Target="../media/image40.png"/><Relationship Id="rId4" Type="http://schemas.openxmlformats.org/officeDocument/2006/relationships/image" Target="../media/image66.png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8.svg"/><Relationship Id="rId7" Type="http://schemas.openxmlformats.org/officeDocument/2006/relationships/image" Target="../media/image4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8.svg"/><Relationship Id="rId7" Type="http://schemas.openxmlformats.org/officeDocument/2006/relationships/image" Target="../media/image4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7.png"/><Relationship Id="rId7" Type="http://schemas.openxmlformats.org/officeDocument/2006/relationships/image" Target="../media/image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7.png"/><Relationship Id="rId7" Type="http://schemas.openxmlformats.org/officeDocument/2006/relationships/image" Target="../media/image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9.png"/><Relationship Id="rId7" Type="http://schemas.openxmlformats.org/officeDocument/2006/relationships/image" Target="../media/image7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9.png"/><Relationship Id="rId7" Type="http://schemas.openxmlformats.org/officeDocument/2006/relationships/image" Target="../media/image7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7.png"/><Relationship Id="rId7" Type="http://schemas.openxmlformats.org/officeDocument/2006/relationships/image" Target="../media/image7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7.gif"/><Relationship Id="rId10" Type="http://schemas.openxmlformats.org/officeDocument/2006/relationships/image" Target="../media/image41.png"/><Relationship Id="rId4" Type="http://schemas.openxmlformats.org/officeDocument/2006/relationships/image" Target="../media/image59.png"/><Relationship Id="rId9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gif"/><Relationship Id="rId11" Type="http://schemas.openxmlformats.org/officeDocument/2006/relationships/image" Target="../media/image60.png"/><Relationship Id="rId5" Type="http://schemas.openxmlformats.org/officeDocument/2006/relationships/image" Target="../media/image23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00.svg"/><Relationship Id="rId4" Type="http://schemas.openxmlformats.org/officeDocument/2006/relationships/image" Target="../media/image37.pn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4.png"/><Relationship Id="rId7" Type="http://schemas.openxmlformats.org/officeDocument/2006/relationships/image" Target="../media/image4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7.png"/><Relationship Id="rId7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00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0.png"/><Relationship Id="rId7" Type="http://schemas.openxmlformats.org/officeDocument/2006/relationships/image" Target="../media/image3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100.svg"/><Relationship Id="rId9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4.png"/><Relationship Id="rId7" Type="http://schemas.openxmlformats.org/officeDocument/2006/relationships/image" Target="../media/image4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4.png"/><Relationship Id="rId7" Type="http://schemas.openxmlformats.org/officeDocument/2006/relationships/image" Target="../media/image4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7.png"/><Relationship Id="rId5" Type="http://schemas.openxmlformats.org/officeDocument/2006/relationships/image" Target="../media/image100.svg"/><Relationship Id="rId4" Type="http://schemas.openxmlformats.org/officeDocument/2006/relationships/image" Target="../media/image80.png"/><Relationship Id="rId9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11" Type="http://schemas.openxmlformats.org/officeDocument/2006/relationships/image" Target="../media/image41.png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90.png"/><Relationship Id="rId10" Type="http://schemas.openxmlformats.org/officeDocument/2006/relationships/image" Target="../media/image41.png"/><Relationship Id="rId4" Type="http://schemas.openxmlformats.org/officeDocument/2006/relationships/image" Target="../media/image89.png"/><Relationship Id="rId9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3.png"/><Relationship Id="rId5" Type="http://schemas.openxmlformats.org/officeDocument/2006/relationships/image" Target="../media/image27.gif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2DB5B87-2D31-738E-F6A4-9ADDC3F9C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9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630BB98A-02F7-82D9-A5C6-7C71027D7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490A6AEB-CED0-5A01-475D-C1518C3D7D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 أشير وأنت تقول. 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741F47E-D49C-0B74-DFB9-4410399E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FDC76E5-F37A-86DD-195D-EC38A88591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3FFAF92-9A2F-49DE-0D16-CB769D9BCF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3D1BAE9-0BC3-B887-AA2C-2337710E65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D7B134-4C44-B583-BA13-7BF2F92CFC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081DAED-08AD-0E95-82EA-322AA207610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6DEBC63-7F57-7FF2-D153-CF9DEBA043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94D9BF0-4188-C046-AAED-0B87BBCEE5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5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476877C-0333-9D6F-79C3-DAEADF9FA06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7"/>
          <a:srcRect/>
          <a:stretch/>
        </p:blipFill>
        <p:spPr>
          <a:xfrm>
            <a:off x="7959725" y="719138"/>
            <a:ext cx="828675" cy="828675"/>
          </a:xfrm>
        </p:spPr>
      </p:pic>
      <p:pic>
        <p:nvPicPr>
          <p:cNvPr id="2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F142FDD9-1103-2B23-0164-C39B11B1C3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981467" y="4236015"/>
            <a:ext cx="2157228" cy="2157228"/>
          </a:xfrm>
          <a:prstGeom prst="rect">
            <a:avLst/>
          </a:prstGeom>
        </p:spPr>
      </p:pic>
      <p:pic>
        <p:nvPicPr>
          <p:cNvPr id="2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A65BDD8B-D802-1C7F-F9F0-D146402DA5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3697010" y="4250909"/>
            <a:ext cx="2157228" cy="2157228"/>
          </a:xfrm>
          <a:prstGeom prst="rect">
            <a:avLst/>
          </a:prstGeom>
        </p:spPr>
      </p:pic>
      <p:pic>
        <p:nvPicPr>
          <p:cNvPr id="24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7B824B7A-8113-726A-252A-E47665884D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6255968" y="4231533"/>
            <a:ext cx="2157228" cy="2157228"/>
          </a:xfrm>
          <a:prstGeom prst="rect">
            <a:avLst/>
          </a:prstGeom>
        </p:spPr>
      </p:pic>
      <p:pic>
        <p:nvPicPr>
          <p:cNvPr id="26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533C6D02-F8C0-743A-C325-39E205AE1B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3723911" y="1897672"/>
            <a:ext cx="2157228" cy="2157228"/>
          </a:xfrm>
          <a:prstGeom prst="rect">
            <a:avLst/>
          </a:prstGeom>
        </p:spPr>
      </p:pic>
      <p:pic>
        <p:nvPicPr>
          <p:cNvPr id="27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8C80A9C4-1B23-EB9C-A3E1-4AA634ECE2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1049602" y="1907762"/>
            <a:ext cx="2157228" cy="2157228"/>
          </a:xfrm>
          <a:prstGeom prst="rect">
            <a:avLst/>
          </a:prstGeom>
        </p:spPr>
      </p:pic>
      <p:pic>
        <p:nvPicPr>
          <p:cNvPr id="28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xmlns="" id="{E2E0690C-931B-772F-F390-EA0F3EC05A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403" t="8988" r="15162" b="7484"/>
          <a:stretch>
            <a:fillRect/>
          </a:stretch>
        </p:blipFill>
        <p:spPr>
          <a:xfrm>
            <a:off x="1269067" y="2196140"/>
            <a:ext cx="1718298" cy="156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E41A0D1-DF5F-A48A-FECB-82EE4C1B1B9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044" t="9568" r="6787" b="28603"/>
          <a:stretch/>
        </p:blipFill>
        <p:spPr>
          <a:xfrm>
            <a:off x="6494390" y="4498445"/>
            <a:ext cx="1680384" cy="147945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B7CFAD4-C409-5CF2-A5DF-163602C7C6E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1875" t="7510" r="12339" b="26581"/>
          <a:stretch/>
        </p:blipFill>
        <p:spPr>
          <a:xfrm>
            <a:off x="3911273" y="4459192"/>
            <a:ext cx="1689133" cy="15187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13A1635-942F-CDFD-EC52-2F2E4A1CBC6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2167" t="22118" r="12167" b="26223"/>
          <a:stretch/>
        </p:blipFill>
        <p:spPr>
          <a:xfrm>
            <a:off x="3938174" y="2216930"/>
            <a:ext cx="1728702" cy="151871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57251E61-F1B2-045B-2A55-831FEB75829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821" t="9506" r="8171" b="27863"/>
          <a:stretch/>
        </p:blipFill>
        <p:spPr>
          <a:xfrm>
            <a:off x="1182804" y="4484608"/>
            <a:ext cx="1754554" cy="1467881"/>
          </a:xfrm>
          <a:prstGeom prst="rect">
            <a:avLst/>
          </a:prstGeom>
        </p:spPr>
      </p:pic>
      <p:pic>
        <p:nvPicPr>
          <p:cNvPr id="3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C87512D0-EA4E-38A5-C75E-2F4CD97CA0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6232242" y="1902638"/>
            <a:ext cx="2157228" cy="2157228"/>
          </a:xfrm>
          <a:prstGeom prst="rect">
            <a:avLst/>
          </a:prstGeom>
        </p:spPr>
      </p:pic>
      <p:pic>
        <p:nvPicPr>
          <p:cNvPr id="34" name="Espace réservé pour une image  25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xmlns="" id="{AC5ED286-B671-9165-1708-EFD375CECE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5882" r="5882"/>
          <a:stretch>
            <a:fillRect/>
          </a:stretch>
        </p:blipFill>
        <p:spPr>
          <a:xfrm>
            <a:off x="6474969" y="2014978"/>
            <a:ext cx="1671773" cy="16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384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93151FED-579C-BFBA-EC82-EB43D8B9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BBA8C92C-8044-8F4B-F21F-6834D2ADD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نتعرف على مفردات المعجم في الصورة التالية. أبدأ أنا أولا.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AB59613C-CED8-C6A4-D1DC-37E619CF71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18862AC-228F-CB3B-D592-08DDA3FB1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AB6668F-0C17-8DC2-2E5B-930BB393E8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F720699-AA5B-2D47-BFD4-2CE3E0F7A2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8807F69-9342-50FA-6636-9434C396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EE1FF7F-D823-0987-182E-17C584C86D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1569365-2DC2-BC96-B61D-860FCEE38D8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3EBE4AD-16B0-79F2-1886-4414795A26D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1D1CB62-7B74-92AE-B584-581AE9F800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6" name="Espace réservé de l'élément multimédia 5">
            <a:extLst>
              <a:ext uri="{FF2B5EF4-FFF2-40B4-BE49-F238E27FC236}">
                <a16:creationId xmlns:a16="http://schemas.microsoft.com/office/drawing/2014/main" xmlns="" id="{7E2AF0A2-0B32-E156-1672-1F3ABE324C1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2000" y="2287819"/>
            <a:ext cx="6840000" cy="3405058"/>
          </a:xfrm>
        </p:spPr>
        <p:txBody>
          <a:bodyPr/>
          <a:lstStyle/>
          <a:p>
            <a:endParaRPr lang="fr-MA"/>
          </a:p>
        </p:txBody>
      </p:sp>
      <p:pic>
        <p:nvPicPr>
          <p:cNvPr id="3" name="Image 2" descr="Une image contenant dessin humoristique, maison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6EB237B9-AAA0-A3AF-46C9-886020159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740" y="1925193"/>
            <a:ext cx="7388520" cy="38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793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93151FED-579C-BFBA-EC82-EB43D8B9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BBA8C92C-8044-8F4B-F21F-6834D2ADD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دوركم . أنا أشير وأنتم تقولون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AB59613C-CED8-C6A4-D1DC-37E619CF7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49525" cy="8495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B10FD05-ECDF-4537-3DBE-A43899EB4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247E954-717F-D2BC-CAC3-EEE2EDEB84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B181D4D-37D5-D107-5C99-A625525F6C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363CFED-2A0E-27C6-71A2-3CA1171FBC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E4121BA-F45D-4BC0-E7AC-79869B9C76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307A3D5-8C87-2BFD-7060-8DAB88B76D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BDCB504-0CC3-F3AE-A37F-8ED2CB783BB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7F2B2E6-06B4-3355-52FD-A9E4339203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dessin humoristique, maison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9E60E5D4-9F68-8991-5C9A-F7613C144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740" y="1925193"/>
            <a:ext cx="7388520" cy="38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1470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509423" y="2958860"/>
            <a:ext cx="5661793" cy="64633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تعرف واستثمار الأساليب والأفعال الكلامية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      أساليب التحية والتعارف(أتحدث عما أفعله مع أفراد أسرتي)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     - حصة التقديم-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FR" sz="3600" b="1" dirty="0">
              <a:latin typeface="Microsoft Uighur" panose="02000000000000000000" pitchFamily="2" charset="-78"/>
            </a:endParaRPr>
          </a:p>
        </p:txBody>
      </p:sp>
      <p:pic>
        <p:nvPicPr>
          <p:cNvPr id="9" name="Image 20">
            <a:extLst>
              <a:ext uri="{FF2B5EF4-FFF2-40B4-BE49-F238E27FC236}">
                <a16:creationId xmlns:a16="http://schemas.microsoft.com/office/drawing/2014/main" xmlns="" id="{12D2729C-8EFD-6E51-1938-4FC00FA3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5327" y="2101042"/>
            <a:ext cx="546492" cy="694778"/>
          </a:xfrm>
          <a:prstGeom prst="rect">
            <a:avLst/>
          </a:prstGeom>
        </p:spPr>
      </p:pic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xmlns="" id="{BA21C181-47C9-9F48-B0FD-494878AC0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7899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4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SzPts val="18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B0604020202020204" charset="-78"/>
                <a:cs typeface="Microsoft Uighur" panose="020B0604020202020204" charset="-78"/>
              </a:rPr>
              <a:t>تعلمنا في حصة سابقة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نقدم أفراد أسرتنا. من منكم يقدم أباه وأمه.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78DF01F-EED3-8999-2115-BD6B84B117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65563E7-CC3E-0D49-46C7-6149195D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54FD220-E8A7-9EDC-EB5C-C8E897ED3E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D297EFD-EEBF-B59C-EFE7-B74A54D9D8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8A7BA1A-04BC-45F6-6141-C56020BCE6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025F4C-5EC7-0595-DFE1-791C2DBF5F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36ED2DA-B35A-C12B-EEDE-EBF34E99A37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6CB23A8-52AC-2193-A42A-D81D085C71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1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8AF177F-C601-7F25-613C-DF5CEFC84F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09217" y="658454"/>
            <a:ext cx="807092" cy="8070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2AE884-B8EA-1533-5F9D-12123C40A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5341" y="2487561"/>
            <a:ext cx="2357784" cy="2446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7A57CB4-5CD0-9090-5BFC-16A75F103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7316" y="2487561"/>
            <a:ext cx="2437032" cy="2415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B89DD3-3268-70FE-C53F-5C9D191D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 سنتعلم كيف نتحدث عما نحب أن نفعله مع أفراد أسرتنا. أنصتوا جيدا.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9F11132-B68F-C6B4-7FF7-8390FCD014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45D031F-7E3E-62D7-E5B6-842D2CD788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B5132D7-E2A9-D4B3-05C7-E9F9E4B8E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F676845-BDAD-470C-F1A1-C69737723E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C2437C2-2B57-7E50-389E-9F2B64E053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65A360-3386-8A8A-F092-29B3F102E5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683252-05CF-CDEA-9684-8D755E1BB0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D927CF2-0CC0-9D04-26C5-6BC240B41BB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B12F4F-A56F-A813-CAB0-129029E0061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Dessin animé, texte, Animation, fiction&#10;&#10;Le contenu généré par l’IA peut être incorrect.">
            <a:extLst>
              <a:ext uri="{FF2B5EF4-FFF2-40B4-BE49-F238E27FC236}">
                <a16:creationId xmlns:a16="http://schemas.microsoft.com/office/drawing/2014/main" xmlns="" id="{5A1AA9FA-3C59-5EA7-AD99-C1B3A4AEF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93" y="1709193"/>
            <a:ext cx="5725810" cy="42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7962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F35E09-B5AB-A2CE-7C67-07E5B195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F82EEE-4985-5BF8-6B84-EAE38DC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يسمع الأستاذ الحوار للمتعلمين</a:t>
            </a:r>
            <a:endParaRPr lang="f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A8A16E3-7B10-801E-3742-2AB0945367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A1B7EBE-5234-2F37-2638-B835838F79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0B9C0DA-7F26-2793-0EC5-A5089041F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12A807C-FC60-0580-D583-9035173F16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A2909FC-49A8-ABB5-6CE1-9D6D232D9E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D36C980-6CC0-BE2E-5881-7E4F58109F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C7E879-3F0F-F02E-FD6F-567DD691AC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772B613-E2B2-F03B-D629-411E8F6D00F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F0D9EC-F64E-AE1E-F42E-EB2E12FCEF5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Dessin animé, texte, Animation, fiction&#10;&#10;Le contenu généré par l’IA peut être incorrect.">
            <a:extLst>
              <a:ext uri="{FF2B5EF4-FFF2-40B4-BE49-F238E27FC236}">
                <a16:creationId xmlns:a16="http://schemas.microsoft.com/office/drawing/2014/main" xmlns="" id="{D24D4CA0-8AE2-D777-12CB-40A0C74B6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93" y="1709193"/>
            <a:ext cx="5725810" cy="42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3337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سنعيد الآن ترديد جمل الحوار. انتبهوا. </a:t>
            </a:r>
          </a:p>
        </p:txBody>
      </p:sp>
      <p:pic>
        <p:nvPicPr>
          <p:cNvPr id="21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B13840-AC07-10E4-3FD3-3E4EEC87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9217" y="658454"/>
            <a:ext cx="807092" cy="8070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79796E1-0C83-4AC2-96B8-8F28869034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3A331F8-F884-B526-1017-697ACF8D2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BBD3370-F37D-B39D-AAEC-3F321B8FDE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7C2D235-FDBC-2814-D927-0ED14383857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3E94954-667E-CAC6-AC7E-E1122557FF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6BEEEB-160A-8BED-F469-A39C8E57E2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2A2AB3-DCFA-4AF0-6D65-AA14203EA00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8A208E-EE61-73F4-5368-A90B1B7D7B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82CD0D-C478-CDD6-8C31-5BC655020D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391" y="2865523"/>
            <a:ext cx="1226520" cy="32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ED4187B-6D18-E706-FBF1-DAC0313F1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7888" y="2968853"/>
            <a:ext cx="1539177" cy="3240000"/>
          </a:xfrm>
          <a:prstGeom prst="rect">
            <a:avLst/>
          </a:prstGeom>
        </p:spPr>
      </p:pic>
      <p:sp>
        <p:nvSpPr>
          <p:cNvPr id="4" name="Bulle narrative : rectangle à coins arrondis 2">
            <a:extLst>
              <a:ext uri="{FF2B5EF4-FFF2-40B4-BE49-F238E27FC236}">
                <a16:creationId xmlns:a16="http://schemas.microsoft.com/office/drawing/2014/main" xmlns="" id="{4AD61D64-7255-FD30-E55B-44C43D09B7FF}"/>
              </a:ext>
            </a:extLst>
          </p:cNvPr>
          <p:cNvSpPr/>
          <p:nvPr/>
        </p:nvSpPr>
        <p:spPr>
          <a:xfrm>
            <a:off x="6049800" y="1836269"/>
            <a:ext cx="2160000" cy="1260000"/>
          </a:xfrm>
          <a:prstGeom prst="wedgeEllipseCallout">
            <a:avLst>
              <a:gd name="adj1" fmla="val -32103"/>
              <a:gd name="adj2" fmla="val 93350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r-MA" sz="2400" b="1" dirty="0">
                <a:solidFill>
                  <a:srgbClr val="507FBD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507FBD"/>
              </a:solidFill>
              <a:latin typeface="AXtDamourBold" pitchFamily="2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Bulle narrative : rectangle à coins arrondis 3">
            <a:extLst>
              <a:ext uri="{FF2B5EF4-FFF2-40B4-BE49-F238E27FC236}">
                <a16:creationId xmlns:a16="http://schemas.microsoft.com/office/drawing/2014/main" xmlns="" id="{AA6E9D7A-0444-69D1-AE0D-2E3B27B96656}"/>
              </a:ext>
            </a:extLst>
          </p:cNvPr>
          <p:cNvSpPr/>
          <p:nvPr/>
        </p:nvSpPr>
        <p:spPr>
          <a:xfrm>
            <a:off x="1044331" y="1836269"/>
            <a:ext cx="2160000" cy="1260000"/>
          </a:xfrm>
          <a:prstGeom prst="wedgeEllipseCallout">
            <a:avLst>
              <a:gd name="adj1" fmla="val 38298"/>
              <a:gd name="adj2" fmla="val 92617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fr-MA" sz="2400" b="1" dirty="0">
                <a:solidFill>
                  <a:srgbClr val="946D93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946D93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ندى، ماذا تحبين أن تفعلي مع أسرتك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رددوا، ردد أنت.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54180FE-1BE2-89B9-9E98-E1108CE8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4408043-65A6-CA81-DB4C-B7DD1C3947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073C95C-27A6-DB89-1009-9D239397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AF5A2CB-435B-46EE-37CA-1047D44CF8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908AA0C-F8C2-CD30-0DA0-0E490435E5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56561E8-B716-2D86-2E28-E4CC218557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608CDAF-172D-FD70-647B-056191E953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A693CD-6E8B-561D-A3CC-65FE637209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2AEC42-6CC1-016C-C5C3-449A2784596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8804E88-9572-D1FB-20F4-13410C3F0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5480" y="2862000"/>
            <a:ext cx="1226520" cy="3240000"/>
          </a:xfrm>
          <a:prstGeom prst="rect">
            <a:avLst/>
          </a:prstGeom>
        </p:spPr>
      </p:pic>
      <p:sp>
        <p:nvSpPr>
          <p:cNvPr id="2" name="Bulle narrative : rectangle à coins arrondis 2">
            <a:extLst>
              <a:ext uri="{FF2B5EF4-FFF2-40B4-BE49-F238E27FC236}">
                <a16:creationId xmlns:a16="http://schemas.microsoft.com/office/drawing/2014/main" xmlns="" id="{B3FBFBE0-46DF-90AC-2F27-A2962E138DC6}"/>
              </a:ext>
            </a:extLst>
          </p:cNvPr>
          <p:cNvSpPr/>
          <p:nvPr/>
        </p:nvSpPr>
        <p:spPr>
          <a:xfrm flipH="1">
            <a:off x="1351610" y="1709193"/>
            <a:ext cx="2149165" cy="1260000"/>
          </a:xfrm>
          <a:prstGeom prst="wedgeEllipseCallout">
            <a:avLst>
              <a:gd name="adj1" fmla="val -32103"/>
              <a:gd name="adj2" fmla="val 93350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r-MA" sz="2400" b="1" dirty="0">
                <a:solidFill>
                  <a:srgbClr val="507FBD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507FBD"/>
              </a:solidFill>
              <a:latin typeface="AXtDamourBold" pitchFamily="2" charset="0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0C02A56A-DFB9-BB06-C9B3-DB69B7CE8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87EA6297-4D48-B26E-185C-DDA3D72A5F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عندما نسأل البنت نقول: ماذا تُحِّبينَ أن تفعلي مع أسرتكِ ؟ رددوا.</a:t>
            </a:r>
          </a:p>
        </p:txBody>
      </p:sp>
      <p:pic>
        <p:nvPicPr>
          <p:cNvPr id="22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92177B5-DA90-EE50-2546-19CC11C84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9217" y="658454"/>
            <a:ext cx="807092" cy="8070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5E6780B-FC57-9267-3C0C-ED5A52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B9E7AF0-FED4-41EF-9F19-A6140DC28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810A5C6-1732-6064-9AA9-6981A4E93F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6C3E650-6AA0-308B-B798-679B49782B2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7ABEF7D-FA41-4993-9322-59E152E91C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6A51EB2-8B11-72F9-A9F0-07BA78B1AD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66933F8-455A-3EF3-8766-EB0C39DDFCF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919BFF-1401-4474-3B34-333BA77F85F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6C2359C-2D1D-62B9-796E-7EA79E102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0169" y="2470680"/>
            <a:ext cx="1539177" cy="32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F5ADA5C-07AA-3C1C-2449-9B90EAEA353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97" b="3692"/>
          <a:stretch/>
        </p:blipFill>
        <p:spPr>
          <a:xfrm>
            <a:off x="1010913" y="2470680"/>
            <a:ext cx="3119862" cy="2976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859138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xmlns="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xmlns="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xmlns="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xmlns="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xmlns="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4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AFD2714A-C109-A209-03B3-D42C4B595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F14A48CD-43F8-3B90-0C1D-30B2363165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عندما نسأل الولد نقول: ماذا تُحِبُّ أن تفعلَ مع أسرتكَ ؟ رددوا.</a:t>
            </a:r>
          </a:p>
        </p:txBody>
      </p:sp>
      <p:pic>
        <p:nvPicPr>
          <p:cNvPr id="22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7E36887-BEA9-7EF1-723C-9F66C80D07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9217" y="658454"/>
            <a:ext cx="807092" cy="8070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4849A80-D41B-6D1B-61CD-6EE677936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9366C64-CD92-45CE-EBD8-C7ECDBD69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08BE72D-1CE0-C193-5A8C-F5D2ABD005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FD83621-32F8-DC6F-A723-F5D5453068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77006C-1A37-3BA0-CD99-74EC3B03F0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5B543D-66C7-E5E6-216D-BE1CDAE49D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3555260-E902-E16B-6040-2AFC318BA88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4BEDF52-6CF2-8F4E-F9E7-51C63586D0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9981838-ABE3-0FC1-D635-9FCD359D464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97" b="3692"/>
          <a:stretch/>
        </p:blipFill>
        <p:spPr>
          <a:xfrm>
            <a:off x="1010913" y="2470680"/>
            <a:ext cx="3119862" cy="2976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0C10F9-4F67-7E28-AA2D-6F0858B5D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1815" y="2338691"/>
            <a:ext cx="122652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6668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F2B5C20E-8DF4-269A-85F5-63DE7E6B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C63FAD8D-E17E-5495-8A0B-703480DFEA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أحبُّ أن ألعب مع أخي الصغير.  رددوا. ردد أنت.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A8DD3A2-112F-A534-EACE-79C0C5C0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363240D-57D4-588F-58BF-787EF81B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96C9936-87FE-6DE0-7969-A86460886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ACE1D09-F9C6-A4DF-1C85-7BD9FDF64C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AF3006A-F06B-0682-3135-32130E18B4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0051444-5793-7F12-1BF6-2F39C5EC51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15DC9C-0B12-540C-2B0F-0448238A406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89F394-FFD4-FC12-7CEB-8D50A05F4BC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8D1287-9B07-8665-F8B5-550E0A0642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4" name="Bulle narrative : rectangle à coins arrondis 2">
            <a:extLst>
              <a:ext uri="{FF2B5EF4-FFF2-40B4-BE49-F238E27FC236}">
                <a16:creationId xmlns:a16="http://schemas.microsoft.com/office/drawing/2014/main" xmlns="" id="{5F6EC402-5CF9-0B7F-BCA7-5FE3369D1E43}"/>
              </a:ext>
            </a:extLst>
          </p:cNvPr>
          <p:cNvSpPr/>
          <p:nvPr/>
        </p:nvSpPr>
        <p:spPr>
          <a:xfrm>
            <a:off x="6049800" y="1836269"/>
            <a:ext cx="2160000" cy="1260000"/>
          </a:xfrm>
          <a:prstGeom prst="wedgeEllipseCallout">
            <a:avLst>
              <a:gd name="adj1" fmla="val -32103"/>
              <a:gd name="adj2" fmla="val 93350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r-MA" sz="2400" b="1" dirty="0">
                <a:solidFill>
                  <a:srgbClr val="507FBD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507FBD"/>
              </a:solidFill>
              <a:latin typeface="AXtDamourBold" pitchFamily="2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B5F5ECC-3BB7-A5C1-0B2F-1E695EC07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623" y="2784496"/>
            <a:ext cx="153917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2776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40C6B88C-CA97-94F2-5CE8-3022709F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148D69CE-C564-EA83-FAA8-7120B176CB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منكم يحب أن يلعب مع أخيه أو أخته؟  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C0F51B5-D17E-95AF-7E93-3EE51F658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9CEF634-5E4A-4F1D-2676-5B26E16779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B1A819-C393-9E71-8F00-B353FF6C3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C605FCA-2DE1-28C0-3F20-3C6792C68B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EECE6B8-D664-F11F-A6DA-17C2C3093B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019F903-ABC0-E5DA-9B54-0694758564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5866B2-6A68-F03A-E927-E4FDD4B8B9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35FE39C-3AC8-B80B-1356-2A8A9B0BE14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6C3063-9D06-2944-C04F-FEA85E1D78C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9C9512-2D14-DED0-2174-5517ABFF5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9203" y="2327766"/>
            <a:ext cx="1539177" cy="3240000"/>
          </a:xfrm>
          <a:prstGeom prst="rect">
            <a:avLst/>
          </a:prstGeom>
        </p:spPr>
      </p:pic>
      <p:pic>
        <p:nvPicPr>
          <p:cNvPr id="15" name="Image 14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EC417634-A8F8-699F-0454-FF1A5C1A9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4910" y="2713702"/>
            <a:ext cx="2573331" cy="2468129"/>
          </a:xfrm>
          <a:prstGeom prst="ellipse">
            <a:avLst/>
          </a:prstGeom>
          <a:ln w="28575" cap="rnd">
            <a:solidFill>
              <a:srgbClr val="507FB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7713367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FEF9F799-28E4-F2F4-DD2C-AB7C4D964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B841ADD6-D474-E790-74A5-73B1F30DD8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الآن، في ثنائيات، أعيدوا الحوار الذي دار بين مجد وندى: ندى، ماذا تحبين أن تفعلي مع أسرتك؟ أحبُّ أن ألعب مع أخي الصغير. </a:t>
            </a:r>
          </a:p>
        </p:txBody>
      </p:sp>
      <p:pic>
        <p:nvPicPr>
          <p:cNvPr id="21" name="Image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555BE9A-101C-7FA8-6BCE-AFD270941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8155914-1282-FBFF-C043-EC19957063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A64EABC-1252-8E05-D3EF-EA129CA66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2A9FE80-A4DD-C7FE-4485-9EFD6C82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E02B00D-0F2F-BF8B-CF14-BFC02FFE27C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ECF7F9-5988-5895-F64E-7B385F9714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5D2002-20C2-72BA-3BC6-1762731A48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69D2CD-0640-325F-649F-13B69D43D7E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F0BE638-60A8-3D6B-3513-8CF3F298B4E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2A7BD8C-9944-282D-B8E2-CF8C60D77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391" y="2865523"/>
            <a:ext cx="1226520" cy="32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5A98E0B-80AE-E090-4BE1-A054E2DA2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4201" y="2900027"/>
            <a:ext cx="1539177" cy="3240000"/>
          </a:xfrm>
          <a:prstGeom prst="rect">
            <a:avLst/>
          </a:prstGeom>
        </p:spPr>
      </p:pic>
      <p:sp>
        <p:nvSpPr>
          <p:cNvPr id="4" name="Bulle narrative : rectangle à coins arrondis 2">
            <a:extLst>
              <a:ext uri="{FF2B5EF4-FFF2-40B4-BE49-F238E27FC236}">
                <a16:creationId xmlns:a16="http://schemas.microsoft.com/office/drawing/2014/main" xmlns="" id="{8558A694-767C-C54B-1F24-6CCF3BA3E49B}"/>
              </a:ext>
            </a:extLst>
          </p:cNvPr>
          <p:cNvSpPr/>
          <p:nvPr/>
        </p:nvSpPr>
        <p:spPr>
          <a:xfrm>
            <a:off x="6049800" y="1836269"/>
            <a:ext cx="2160000" cy="1260000"/>
          </a:xfrm>
          <a:prstGeom prst="wedgeEllipseCallout">
            <a:avLst>
              <a:gd name="adj1" fmla="val -32103"/>
              <a:gd name="adj2" fmla="val 93350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r-MA" sz="2400" b="1" dirty="0">
                <a:solidFill>
                  <a:srgbClr val="507FBD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507FBD"/>
              </a:solidFill>
              <a:latin typeface="AXtDamourBold" pitchFamily="2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Bulle narrative : rectangle à coins arrondis 3">
            <a:extLst>
              <a:ext uri="{FF2B5EF4-FFF2-40B4-BE49-F238E27FC236}">
                <a16:creationId xmlns:a16="http://schemas.microsoft.com/office/drawing/2014/main" xmlns="" id="{F624D6C1-F413-4C0C-1FBA-4F6B6B601554}"/>
              </a:ext>
            </a:extLst>
          </p:cNvPr>
          <p:cNvSpPr/>
          <p:nvPr/>
        </p:nvSpPr>
        <p:spPr>
          <a:xfrm>
            <a:off x="1044331" y="1836269"/>
            <a:ext cx="2160000" cy="1260000"/>
          </a:xfrm>
          <a:prstGeom prst="wedgeEllipseCallout">
            <a:avLst>
              <a:gd name="adj1" fmla="val 38298"/>
              <a:gd name="adj2" fmla="val 92617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fr-MA" sz="2400" b="1" dirty="0">
                <a:solidFill>
                  <a:srgbClr val="946D93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946D93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74039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8F92CAEC-6D73-11B7-5320-8D348396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6683B2CF-F872-577B-8CBC-A7034C264B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وأنتَ يا مجد، ماذا تُحِبُّ أن تفعل؟  رددوا. ردد أنت.</a:t>
            </a:r>
          </a:p>
        </p:txBody>
      </p:sp>
      <p:pic>
        <p:nvPicPr>
          <p:cNvPr id="24" name="Image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4BD109C-34BA-D282-6B59-128A9E0D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945B167-AEAF-CBFF-B38D-60A53D78AF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37F50AC-2D16-0740-C449-2E2C1A39D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E51697B-12C1-A795-4631-9488A1916B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8340D0A-E55E-6DD0-74D6-F67B597E2F6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BBF213-AC9E-F4AA-D4BF-9A32D58290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E9E72C-9BF6-D22C-397C-5CE2A1833E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19890F7-C940-1656-7FCA-9F203E2E52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DB0E32E-9A82-9DC1-E01D-B4FF6EB3E10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3AEFD45-8861-AFA3-2892-CFAB9A659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201" y="2900027"/>
            <a:ext cx="1539177" cy="3240000"/>
          </a:xfrm>
          <a:prstGeom prst="rect">
            <a:avLst/>
          </a:prstGeom>
        </p:spPr>
      </p:pic>
      <p:sp>
        <p:nvSpPr>
          <p:cNvPr id="3" name="Bulle narrative : rectangle à coins arrondis 3">
            <a:extLst>
              <a:ext uri="{FF2B5EF4-FFF2-40B4-BE49-F238E27FC236}">
                <a16:creationId xmlns:a16="http://schemas.microsoft.com/office/drawing/2014/main" xmlns="" id="{A26781E7-7C82-9F51-4911-28CDCD23E3C4}"/>
              </a:ext>
            </a:extLst>
          </p:cNvPr>
          <p:cNvSpPr/>
          <p:nvPr/>
        </p:nvSpPr>
        <p:spPr>
          <a:xfrm>
            <a:off x="1044331" y="1836269"/>
            <a:ext cx="2160000" cy="1260000"/>
          </a:xfrm>
          <a:prstGeom prst="wedgeEllipseCallout">
            <a:avLst>
              <a:gd name="adj1" fmla="val 38298"/>
              <a:gd name="adj2" fmla="val 92617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fr-MA" sz="2400" b="1" dirty="0">
                <a:solidFill>
                  <a:srgbClr val="946D93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946D93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18539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BF38F615-0696-E8AC-0AD9-87915CFB0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415E15E5-96C6-BCE6-1EC2-1F734D48B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أحبُّ أن أساعد أمي وأبي. رددوا. ردد أنت. 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89B3601-12C0-4BEE-8930-46DFB6DDAF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D57E9B4-8C0E-458E-023B-11DED6EA57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4D7FC08-6530-6988-3474-CEC0C8F22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97C6BB4-6C08-6866-35FE-FB084364F0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E764684-DD69-7D6D-FBAB-33598FBC00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E5FAD21-7E5A-12EE-3470-8DF39FCFCF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0BD31C-8436-2766-79D7-590EAF98387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F6F641-B7E9-3087-59E1-72158138DAA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F522BC-CA20-BEAD-A3BC-89E4894428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A0F5BE4-3275-0B91-DB80-DA7A3A6E5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4299" y="2727833"/>
            <a:ext cx="1226520" cy="3240000"/>
          </a:xfrm>
          <a:prstGeom prst="rect">
            <a:avLst/>
          </a:prstGeom>
        </p:spPr>
      </p:pic>
      <p:sp>
        <p:nvSpPr>
          <p:cNvPr id="4" name="Bulle narrative : rectangle à coins arrondis 2">
            <a:extLst>
              <a:ext uri="{FF2B5EF4-FFF2-40B4-BE49-F238E27FC236}">
                <a16:creationId xmlns:a16="http://schemas.microsoft.com/office/drawing/2014/main" xmlns="" id="{8D963068-0EAD-9269-BFF8-82DA8F88CC11}"/>
              </a:ext>
            </a:extLst>
          </p:cNvPr>
          <p:cNvSpPr/>
          <p:nvPr/>
        </p:nvSpPr>
        <p:spPr>
          <a:xfrm>
            <a:off x="2385628" y="1698579"/>
            <a:ext cx="2160000" cy="1260000"/>
          </a:xfrm>
          <a:prstGeom prst="wedgeEllipseCallout">
            <a:avLst>
              <a:gd name="adj1" fmla="val -32103"/>
              <a:gd name="adj2" fmla="val 93350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r-MA" sz="2400" b="1" dirty="0">
                <a:solidFill>
                  <a:srgbClr val="507FBD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507FBD"/>
              </a:solidFill>
              <a:latin typeface="AXtDamourBold" pitchFamily="2" charset="0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62169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A6B647B3-61BB-2758-7B95-64C5059AF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1160898F-72B0-752B-D549-36826940DC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منكم يحب أن يساعد أمه وأباه؟ فيم تساعدونهم؟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42D5C23-3A0F-B17F-DEB3-D4B21A6A2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B52EE97-748C-3A0A-220F-86F4C3FBEE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FCB5BC6-E528-3597-BE91-FCEB010B1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28A422C-8B3B-B4E4-11C4-4500C399AC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4B841D9-508E-CF40-27C5-30EDB26B9D5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D255A-A6A7-C17D-1102-6CF4F30054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EF161E8-9294-56E1-0A3E-FA29151965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8259D8-CD20-FF56-E7C4-995D654D6A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7DAE81D-9226-3273-1EAD-E6A2A4657D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2AD36F4-127F-03C9-B065-C5E689C55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4" y="2297833"/>
            <a:ext cx="3050065" cy="2878677"/>
          </a:xfrm>
          <a:prstGeom prst="ellipse">
            <a:avLst/>
          </a:prstGeom>
          <a:ln w="1905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803696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xmlns="" id="{1E298AA7-2A79-370B-1190-E1C1B719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xmlns="" id="{397ACDCF-8FFE-B1C2-0EC2-97A7B13B19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ثنائيات، أعيدوا الحوار الذي دار بين مجد وندى: وأنتَ يا مجد، ماذا تُحِبُّ أن تفعل؟ أحبُّ أن أساعد أمي وأبي. </a:t>
            </a:r>
          </a:p>
        </p:txBody>
      </p:sp>
      <p:pic>
        <p:nvPicPr>
          <p:cNvPr id="25" name="Espace réservé pour une image  2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1148861-4C7B-8889-8118-75E221D80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F423E70-85B6-99A5-3C98-0B0BB17A93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E34FDC1-9E57-9CE2-6F38-16A97312B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0E55F4-F8C0-5B25-D990-50ABAA8482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2BAFC98-612C-AB7C-7399-FB9D67B40F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13770B-FE43-0E09-45B9-E08454BDD9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F25110F-E155-2F69-A12A-4BCE16648AC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AF4731-2CDA-3551-9D8B-D21C272033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2562F9A-2611-BAB6-1D0B-0B36717273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C8D297B-9639-254B-C148-995B5D32D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391" y="2865523"/>
            <a:ext cx="1226520" cy="32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58BF912-A06F-73CD-326E-D4C9FC929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4201" y="2900027"/>
            <a:ext cx="1539177" cy="3240000"/>
          </a:xfrm>
          <a:prstGeom prst="rect">
            <a:avLst/>
          </a:prstGeom>
        </p:spPr>
      </p:pic>
      <p:sp>
        <p:nvSpPr>
          <p:cNvPr id="4" name="Bulle narrative : rectangle à coins arrondis 2">
            <a:extLst>
              <a:ext uri="{FF2B5EF4-FFF2-40B4-BE49-F238E27FC236}">
                <a16:creationId xmlns:a16="http://schemas.microsoft.com/office/drawing/2014/main" xmlns="" id="{E3C160EC-4F40-2763-9212-DB9FEFF414EA}"/>
              </a:ext>
            </a:extLst>
          </p:cNvPr>
          <p:cNvSpPr/>
          <p:nvPr/>
        </p:nvSpPr>
        <p:spPr>
          <a:xfrm>
            <a:off x="6049800" y="1836269"/>
            <a:ext cx="2160000" cy="1260000"/>
          </a:xfrm>
          <a:prstGeom prst="wedgeEllipseCallout">
            <a:avLst>
              <a:gd name="adj1" fmla="val -32103"/>
              <a:gd name="adj2" fmla="val 93350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r-MA" sz="2400" b="1" dirty="0">
                <a:solidFill>
                  <a:srgbClr val="507FBD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507FBD"/>
              </a:solidFill>
              <a:latin typeface="AXtDamourBold" pitchFamily="2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Bulle narrative : rectangle à coins arrondis 3">
            <a:extLst>
              <a:ext uri="{FF2B5EF4-FFF2-40B4-BE49-F238E27FC236}">
                <a16:creationId xmlns:a16="http://schemas.microsoft.com/office/drawing/2014/main" xmlns="" id="{53405C1C-9660-8B0F-F8BA-5B81F356704B}"/>
              </a:ext>
            </a:extLst>
          </p:cNvPr>
          <p:cNvSpPr/>
          <p:nvPr/>
        </p:nvSpPr>
        <p:spPr>
          <a:xfrm>
            <a:off x="1044331" y="1836269"/>
            <a:ext cx="2160000" cy="1260000"/>
          </a:xfrm>
          <a:prstGeom prst="wedgeEllipseCallout">
            <a:avLst>
              <a:gd name="adj1" fmla="val 38298"/>
              <a:gd name="adj2" fmla="val 92617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fr-MA" sz="2400" b="1" dirty="0">
                <a:solidFill>
                  <a:srgbClr val="946D93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……..</a:t>
            </a:r>
            <a:endParaRPr lang="ar-MA" sz="2400" b="1" dirty="0">
              <a:solidFill>
                <a:srgbClr val="946D93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58744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  <a:buSzPct val="1000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B0604020202020204" charset="-78"/>
                <a:ea typeface="Arial"/>
                <a:cs typeface="Microsoft Uighur" panose="020B0604020202020204" charset="-78"/>
                <a:sym typeface="Arial"/>
              </a:rPr>
              <a:t>وقت النجمة الآن. الفائز بنجمة الاستماع هو (هي) ............ صفقوا له (لها).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E4B1C115-B518-23DF-D91F-652C30A382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>
          <a:xfrm>
            <a:off x="7924249" y="684000"/>
            <a:ext cx="838751" cy="8387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226AB8C-3B74-57CF-00FC-96D8C57E8D9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8FEE7A9-4AD6-2D59-7CF7-1FA941CA5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D64CD3E-6E5A-F871-0612-7C33FCB1E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EC0BD0C-99F3-FAEB-0654-702E343EDDA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C4F558-E153-BEE4-A345-593FC30B31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8A0D40-10F5-2889-DE9B-492C805E889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53ED29-0700-6B34-6EE9-C477A4BEBCF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CBCD3E-EBDD-CD1C-FF7A-970239D11A1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قفوا، نردد النشيد.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21" name="Espace réservé pour une image  6">
            <a:extLst>
              <a:ext uri="{FF2B5EF4-FFF2-40B4-BE49-F238E27FC236}">
                <a16:creationId xmlns:a16="http://schemas.microsoft.com/office/drawing/2014/main" xmlns="" id="{E7A97F23-876A-B108-624A-50B5F8D5E6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B3F0A54-7D75-1C8B-09BC-3662974329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0BA3334-32A7-71C2-B45D-E8DAE03DE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CB0A7BF-EF95-058D-D904-19786B3D9D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EDA9AA3-4A87-4B8A-F646-E3697EBAE36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B258FB-02BB-8395-5B40-88BEB08C69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D955DFC-D294-B06D-20F6-EC12718A94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8140A0B-C527-8B2E-7062-1E2F9160F18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D92F85-0538-F99D-FF6C-9B0CB5553A0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FD95E9D-D515-14E6-6DC4-495895F7820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3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xmlns="" id="{46F15350-22DF-C29F-AF8D-DAA445E689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020" y="2040887"/>
            <a:ext cx="6994525" cy="3959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xmlns="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xmlns="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xmlns="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xmlns="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xmlns="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xmlns="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xmlns="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xmlns="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xmlns="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xmlns="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xmlns="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استماع وتحدث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قراءة : قراءة حرف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التاء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 مع التنوين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رسم الحرف مع التنوين - 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نقل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xmlns="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معجم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استماع وتحدث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قراءة : حرف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العين  مع الحركات القصيرة والطويلة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خط : رسم الحرف منفردا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 ومع الحركات القصيرة والطويلة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xmlns="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استماع وتحدث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قراءة : دمج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إملاء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xmlns="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استماع وتحدث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قراءة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 :أراجع ما تعلمته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إنتاج كتابي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xmlns="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استماع وتحدث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قراءة :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حرف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التاء مع الحركات القصيرة والطويلة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خط : رسم الحرف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منفردا ومع الحركات القصيرة والطويلة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xmlns="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Wingdings" panose="05000000000000000000" pitchFamily="2" charset="2"/>
              </a:rPr>
              <a:t>استماع وتحدث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Wingdings" panose="05000000000000000000" pitchFamily="2" charset="2"/>
              </a:rPr>
              <a:t>قراءة : حرف العين  مع التنوين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Wingdings" panose="05000000000000000000" pitchFamily="2" charset="2"/>
              </a:rPr>
              <a:t>خط : رسم الحرف مع التنوين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xmlns="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اليوم</a:t>
            </a:r>
            <a:r>
              <a:rPr kumimoji="0" lang="f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2 - 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قراءة/ كتابة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86987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قراءة حرف العين مع التنوين.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رسم الحرف مع التنوين.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632012" y="1777877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FR" sz="1800" b="1" dirty="0">
              <a:latin typeface="Microsoft Uighur" panose="02000000000000000000" pitchFamily="2" charset="-78"/>
            </a:endParaRPr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xmlns="" id="{F822D907-F833-3B39-12B4-30152607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93256" y="2208840"/>
            <a:ext cx="790634" cy="61278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BDDD42D8-F4CD-B8D6-17DC-D56BE97CCE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7899" y="178314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1871925-74F1-9A31-F2CC-8B63685C3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آن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سنتعلم كيف نقرأ ونكتب حرف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العين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مع التنوين.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تابعوا معي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xmlns="" id="{FB332AD2-0EFC-6720-6F50-6CC6DE089EE4}"/>
              </a:ext>
            </a:extLst>
          </p:cNvPr>
          <p:cNvSpPr txBox="1"/>
          <p:nvPr/>
        </p:nvSpPr>
        <p:spPr>
          <a:xfrm>
            <a:off x="4296310" y="2321948"/>
            <a:ext cx="557213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ع</a:t>
            </a:r>
            <a:endParaRPr kumimoji="0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03C4D6C7-E147-B0A6-49E4-D4B3E2941A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EB3488A-ABF0-2049-96CD-14F3B5FB08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680F5F4-D38D-373B-8784-35B0B3D606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B6D2A58-92B0-E2F1-8B83-C81DC4085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524CE74-A65F-02D9-E8C0-13CEA009061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0EDA24-D606-22E9-C737-CC661D9193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97F407-B0FE-C158-0C83-7E5BA665865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14E9FF9-613F-1E75-DD5F-C58B2D2FE8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8B5CC49-1A12-F3BA-7EDB-3FB1168EAA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06FE3F-94E7-1C63-DD6C-F33FE06DF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xmlns="" id="{CD596269-2610-4AF3-2826-622A58F447AC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 مع الإشارة بحركات اليد.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Espace réservé pour une image  3">
            <a:extLst>
              <a:ext uri="{FF2B5EF4-FFF2-40B4-BE49-F238E27FC236}">
                <a16:creationId xmlns:a16="http://schemas.microsoft.com/office/drawing/2014/main" xmlns="" id="{A970F29D-D5A9-4F3C-6792-F00E8E99BD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24249" y="684000"/>
            <a:ext cx="840000" cy="840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DE976D67-8A02-D0D3-8BD3-557229C6763F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4910776B-4E07-5321-C977-A2987D3C0EFB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931D8118-EFCB-1CDF-95E2-D407F0884FE8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DB106C0D-5D41-F6BD-B8CE-FCC9C6E82B15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عٍ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A18A405D-68B1-1D43-0EDE-863B4FCC9E9E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3DB33FE-A1F1-59F7-B10F-4CA635C23663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D9BE5328-12E6-6DB0-10E2-A0B822C375C0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عاً</a:t>
              </a:r>
              <a:endParaRPr lang="fr-FR" sz="48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xmlns="" id="{65427AC9-8BE5-6D78-4D79-B98DB9E08296}"/>
                </a:ext>
              </a:extLst>
            </p:cNvPr>
            <p:cNvCxnSpPr>
              <a:stCxn id="12" idx="1"/>
              <a:endCxn id="19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ECF4246B-0AB1-F45A-E2BC-C430B8F5E45F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5228221" y="3416622"/>
              <a:ext cx="1222191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xmlns="" id="{5F52D235-80BD-F226-FF77-6AAABBFA0BCC}"/>
                </a:ext>
              </a:extLst>
            </p:cNvPr>
            <p:cNvCxnSpPr>
              <a:stCxn id="12" idx="1"/>
              <a:endCxn id="13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xmlns="" id="{1A98E4FE-17D0-E661-89B6-C3DDC4BDCC25}"/>
                </a:ext>
              </a:extLst>
            </p:cNvPr>
            <p:cNvCxnSpPr>
              <a:stCxn id="13" idx="1"/>
              <a:endCxn id="15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8A782B4C-6B39-6058-E9E3-1BFD801D607A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xmlns="" id="{EF6F3E3E-2B41-1F91-3A28-3B69424DA125}"/>
                </a:ext>
              </a:extLst>
            </p:cNvPr>
            <p:cNvCxnSpPr>
              <a:stCxn id="19" idx="1"/>
              <a:endCxn id="20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 26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17B0153-595A-78F5-4DBA-B8B3E457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28" name="Image 2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BA21233-48BB-67A7-0896-9C6EC168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29" name="Image 28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EFE5FC91-84D6-593E-542F-6BE4A1765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D3030DE8-2CC2-AC8B-6D33-AB5119308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888" y="3393083"/>
            <a:ext cx="819237" cy="8982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6E74584-4FFB-1546-EF40-09CF45C1F3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83BE168-32F5-CC0A-C12E-52BC925D5D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48BABD1E-45A1-9A09-D7A5-171F7DBC5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03A852D2-9A8D-E337-918E-3E2B1CE4897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50C5D2C-663D-4552-F07A-67605591D4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E7F80AA-05FE-829F-8348-4C4B320CD24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064CC2E-BA41-68AE-8848-C0F25727EE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F0F1279B-4215-BAE7-13BF-A1D9595788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7171814-8856-B4CE-7717-2FFDCF4F86A1}"/>
              </a:ext>
            </a:extLst>
          </p:cNvPr>
          <p:cNvGrpSpPr/>
          <p:nvPr/>
        </p:nvGrpSpPr>
        <p:grpSpPr>
          <a:xfrm>
            <a:off x="2605703" y="3478340"/>
            <a:ext cx="186660" cy="119837"/>
            <a:chOff x="7831964" y="3929121"/>
            <a:chExt cx="594306" cy="428930"/>
          </a:xfrm>
          <a:solidFill>
            <a:srgbClr val="434E7B"/>
          </a:solidFill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xmlns="" id="{2F4D6937-0342-469E-CFE1-A95651186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xmlns="" id="{A70FCF6D-1B02-8C85-0469-F59D5FCA9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73045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EB57E7-C2E0-A688-F530-36205A0F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xmlns="" id="{0451B032-1CE7-496F-A147-41493CCF7F44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من يقرأ؟ سأعين أربعة منكم للقراءة وأنتم ترددون معهم. مع الإشارة بحركات اليد.</a:t>
            </a:r>
            <a:endParaRPr lang="a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99E80150-81E4-491E-16D5-47D6AFFCE445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F51C9174-DC34-94D8-ECDA-741F2568ACDB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39E3BEFB-6DE2-D8B1-1F00-2BAF91B06CD1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0E3D2363-D3D4-60DC-55EC-537F67DCFF95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عٍ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61ABC9CF-40C7-65A3-83E1-9516EAF41ED1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25926250-FAA1-3652-0316-1E69546224B9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01FB0C14-D9BA-6DE4-0F26-3AAC6516C455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عاً</a:t>
              </a:r>
              <a:endParaRPr lang="fr-FR" sz="48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xmlns="" id="{FC8BC09C-EF26-BA8D-E94C-064F3BF203AD}"/>
                </a:ext>
              </a:extLst>
            </p:cNvPr>
            <p:cNvCxnSpPr>
              <a:stCxn id="12" idx="1"/>
              <a:endCxn id="19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A98CDB03-BADB-A584-321E-290F865233E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5228221" y="3416622"/>
              <a:ext cx="1222191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xmlns="" id="{ABE151D8-9266-EB0A-8DAE-66576D39EA96}"/>
                </a:ext>
              </a:extLst>
            </p:cNvPr>
            <p:cNvCxnSpPr>
              <a:stCxn id="12" idx="1"/>
              <a:endCxn id="13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xmlns="" id="{5C5CD7AC-D79C-B8B0-AF72-A6BF1D70C215}"/>
                </a:ext>
              </a:extLst>
            </p:cNvPr>
            <p:cNvCxnSpPr>
              <a:stCxn id="13" idx="1"/>
              <a:endCxn id="15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DB400A0F-0BEC-737E-CA17-37C2510FBD88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xmlns="" id="{3C3E3671-D9FE-2922-E80B-7AA7079ED512}"/>
                </a:ext>
              </a:extLst>
            </p:cNvPr>
            <p:cNvCxnSpPr>
              <a:stCxn id="19" idx="1"/>
              <a:endCxn id="20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 26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8D9335FF-2ECC-27D0-A003-7F019F3CE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28" name="Image 2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DCB5E953-373B-D5A7-F1D5-5C8DF527B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29" name="Image 28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29D97DCB-E85F-299B-A93E-62E9FEEA5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5FBDE8A2-5FB0-D9D6-FDBA-A247DB46E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88" y="3393083"/>
            <a:ext cx="819237" cy="898248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7C8109A9-2B52-6461-F1CF-FAAA48485852}"/>
              </a:ext>
            </a:extLst>
          </p:cNvPr>
          <p:cNvGrpSpPr/>
          <p:nvPr/>
        </p:nvGrpSpPr>
        <p:grpSpPr>
          <a:xfrm>
            <a:off x="2605703" y="3478340"/>
            <a:ext cx="186660" cy="119837"/>
            <a:chOff x="7831964" y="3929121"/>
            <a:chExt cx="594306" cy="428930"/>
          </a:xfrm>
          <a:solidFill>
            <a:srgbClr val="434E7B"/>
          </a:solidFill>
        </p:grpSpPr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xmlns="" id="{8D83729D-DEB9-0FFA-DC32-2CB356DA5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xmlns="" id="{C75C1D66-7143-34A7-7663-176A04FE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35" name="Espace réservé pour une image  3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756D3E9-5714-702F-CD7F-F6993F558D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D30341C-DCEA-CCA3-E1DC-5FE08310F44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90365AD-FAFB-FD32-DF14-2B18FA9617D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E532874-2258-71AD-DD4B-8AD5327A8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CF19CF55-C19E-CAE6-3A46-01DE7655268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BF9D407-13DB-C39F-4945-89F04D84FE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B2306B3-E332-3F8D-FC10-54BDF75DA8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2A1F122-4C19-145A-3E9A-BF07B1403CB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AE8E19C-DA47-7700-2822-AAA3F0CA85F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7156629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3C9E04-938A-5CDA-67A1-0C05000B3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xmlns="" id="{BFB3CF22-3E61-56E0-5497-586643A16E0B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أقرأ.  تابعوا معي.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83EF57-6F58-D5E6-637C-967B3D995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2E5AB77-61F6-86A3-098F-23D7D9B8F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0574889-4BD8-9F7D-F9F7-61BD48625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E9AFAD0-C522-FB1A-CCAD-C3BD8736C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E6AB86-B47A-1B63-15F2-596F1BCA0C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371421-FE28-6843-0A1E-1FA6AFA9F6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D441313-2F04-2962-E6B0-FEF4445DB9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5585572-9D82-5767-27FF-6FBB90F8A7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قراءة/ كتابة</a:t>
            </a:r>
          </a:p>
        </p:txBody>
      </p:sp>
      <p:pic>
        <p:nvPicPr>
          <p:cNvPr id="37" name="Espace réservé pour une image  3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94EABAF-62FF-49AE-8C61-7C7A369D47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/>
      </p:pic>
      <p:pic>
        <p:nvPicPr>
          <p:cNvPr id="13" name="Image 12" descr="Une image contenant capture d’écran, Police, ligne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733D4D0D-0BC1-B84F-5B3A-F7B2715FE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70" y="2735459"/>
            <a:ext cx="7764105" cy="18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0268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4AD118-8B14-87D7-CE01-4A093337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xmlns="" id="{EAFA369D-0983-C056-9267-7B324450828D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يقرأ.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خاص بالفئة د).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9E5D3D1-8063-EC77-298B-3176C0B35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3206811-3EFC-7859-4A7D-9DF560864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5316403-2494-A334-FA9A-924A51F61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C431FDA-7714-DBEF-F586-6E1429862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A8DC8B-683F-ACBD-867E-6FFE05A73E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5A9E3C-85C8-E940-0834-EF10FA09CF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FAE939-43AA-8F0A-EE15-D02DE7E0CB4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5FA7D4-14C2-85B1-F860-8554690A52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قراءة/ كتابة</a:t>
            </a:r>
          </a:p>
        </p:txBody>
      </p:sp>
      <p:pic>
        <p:nvPicPr>
          <p:cNvPr id="37" name="Espace réservé pour une image  3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3E0FAEB-78A5-C056-2553-24F5EE25B9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/>
      </p:pic>
      <p:pic>
        <p:nvPicPr>
          <p:cNvPr id="12" name="Image 11" descr="Une image contenant capture d’écran, Police, ligne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2DA6594E-0BBA-0022-5F08-E6F2F68FC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31" y="4192938"/>
            <a:ext cx="7764105" cy="18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3243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0CDE5-FBD4-CD05-25A2-F0756DE6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CC85E7C-3F8C-62EF-3CCE-D6FC0F548C8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761F3F9-547C-EFCC-F9D1-0D38576FFB9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7EE4CBAD-80CE-9B03-2F00-A4C97AAB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6B1D8FB-6D17-C6F4-0930-CE5FD73A02DC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ذِ / را /  ع</a:t>
            </a:r>
            <a:endParaRPr lang="f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EB7F2654-E5BA-1418-4B50-78860654F5C5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رَ/ ضيـ/ ـعٍ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32104BBA-6E51-2370-CE83-8AC5AFBF4A33}"/>
              </a:ext>
            </a:extLst>
          </p:cNvPr>
          <p:cNvSpPr/>
          <p:nvPr/>
        </p:nvSpPr>
        <p:spPr>
          <a:xfrm>
            <a:off x="4738794" y="3728871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نَـبْــ / ــعاً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1FD2732D-4BCE-6508-571F-D55E051F1E41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مُـ / ـذيــ / ـعاً 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88C10566-571E-55F1-7BB4-1CBDF6F14B3D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مَـصْـ/ ــنَـ/ ـع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AB5A2BEC-7467-7F6E-E28D-7C865BC051BF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ذِراع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FAA38638-601C-014E-D0C7-0019C4BAA351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رَضيعٍ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6CDCB630-081F-1E40-6203-30DA791008B9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نَبْعاً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582DADEA-8252-7212-AF55-02F48F95A44B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مُذيعاً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FB8DD801-05E2-4B99-9694-34348AE761AC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مَصْنَع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xmlns="" id="{11E6E472-7AC8-8A39-D517-10DFDDFAA3CE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xmlns="" id="{29D192C6-0E1F-6BC1-97DB-C367F6D385E2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xmlns="" id="{FECBF785-E202-EE07-E90B-2F565A124D56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xmlns="" id="{DF9227B8-F2B7-3DA6-1C6C-7FF89A732768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xmlns="" id="{2CFCD1DF-EA64-7778-237E-F46745632E84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12DDF70E-8B37-7F62-6988-CE22DFF41723}"/>
              </a:ext>
            </a:extLst>
          </p:cNvPr>
          <p:cNvGrpSpPr/>
          <p:nvPr/>
        </p:nvGrpSpPr>
        <p:grpSpPr>
          <a:xfrm>
            <a:off x="5352888" y="5432306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xmlns="" id="{162C91BD-187B-6E92-66AA-9A6AE451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xmlns="" id="{138F579F-E521-F1BD-7B4E-7AD7B11E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834EA015-6002-4A29-534D-481B22E6CBC0}"/>
              </a:ext>
            </a:extLst>
          </p:cNvPr>
          <p:cNvGrpSpPr/>
          <p:nvPr/>
        </p:nvGrpSpPr>
        <p:grpSpPr>
          <a:xfrm>
            <a:off x="2276486" y="546481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xmlns="" id="{F58E1EC5-6835-2A13-626A-65828B5F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xmlns="" id="{E6C852A0-C469-FEEC-263F-8653F920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1BD3F05-47A9-F1E5-72A5-AEC7FF1A5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512BAEC-CBDE-C97D-F6B2-E0E201635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8CE30B-3419-9E72-AFB5-B2D861F9B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3A28A1D-67AA-C383-EBF7-E5008726C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4D1951-CB70-0EF6-4A5E-FE13603AEE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3C4DEB-2A91-3E3F-CC49-20C2C1B7B8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6C56D6-0542-2D1D-0E86-51F1E03238E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20CA2E8-153A-E3F3-7C54-25B1FEFC403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xmlns="" id="{E5C70088-3128-1179-0BF8-2CB6E95BA4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>
          <a:xfrm>
            <a:off x="7924249" y="684000"/>
            <a:ext cx="840000" cy="840000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2B406A31-AE74-4948-EE49-EE381886C560}"/>
              </a:ext>
            </a:extLst>
          </p:cNvPr>
          <p:cNvGrpSpPr/>
          <p:nvPr/>
        </p:nvGrpSpPr>
        <p:grpSpPr>
          <a:xfrm>
            <a:off x="2385628" y="220961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xmlns="" id="{F144E949-972B-F9AB-91C7-586D5683D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xmlns="" id="{612E4A7A-4A9A-1159-9E9A-92276CE53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xmlns="" id="{D635A8BB-3791-6E2F-77F6-30DEE27DFDB7}"/>
              </a:ext>
            </a:extLst>
          </p:cNvPr>
          <p:cNvGrpSpPr/>
          <p:nvPr/>
        </p:nvGrpSpPr>
        <p:grpSpPr>
          <a:xfrm>
            <a:off x="5435556" y="220961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xmlns="" id="{1C2103F6-ABDF-A513-2C56-838439E26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xmlns="" id="{E01BD91B-AE53-4537-3428-8CC2E05E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9484862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44465C-4ACE-E49A-CCAD-D20AB1BC3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59F208F-92AF-EB8A-F1A0-9520AA6173F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41BA1E6-FC0A-5D86-8B3D-B89BA56191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48810A80-08A0-343E-775E-58B56C8A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 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(خاص بمن يحتاج التدرب على الدمج)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2D739347-AA31-9A0D-18D4-2375B0A043F3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ذِ / را /  ع</a:t>
            </a:r>
            <a:endParaRPr lang="f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CF758A9F-7BCA-D4E7-B882-3D03CD367E1C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رَ/ ضيـ/ ـعٍ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8CEACA21-C48E-1414-151A-5F4205158282}"/>
              </a:ext>
            </a:extLst>
          </p:cNvPr>
          <p:cNvSpPr/>
          <p:nvPr/>
        </p:nvSpPr>
        <p:spPr>
          <a:xfrm>
            <a:off x="4738794" y="3728871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نَـبْــ / ــعاً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E2AE25AE-0B20-5C1B-33A3-A833E935ECBC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مُـ / ـذيــ / ـعاً 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4729A06-676B-1605-488D-B3822A3EF46D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مَـصْـ/ ــنَـ/ ـع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0CC21AAD-7BE1-DBC4-50BF-38F98B339ACF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ذِراع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AE5DBA4B-C0DA-0DE0-54B3-038CBA616736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رَضيعٍ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4999F6DA-D219-761C-DE53-97198E5F75A3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نَبْعاً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E8F53527-742D-F85B-E6DB-B62D764579C4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مُذيعاً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DC1B4F41-0B02-44AC-ECC8-D05D3BD9B624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مَصْنَع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xmlns="" id="{133432BC-2561-00D9-9EC0-21DBE15CE0BD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xmlns="" id="{0EB1FB4F-2C86-5483-2D71-68DF97929DA9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xmlns="" id="{2580A82C-B6E7-E611-2EC2-DDAC521DC93E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xmlns="" id="{1F941F58-E37E-BCF6-48A0-6A9FA0E66049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xmlns="" id="{F549ECD7-9BEC-2281-0C6F-D519B9B9165E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5F863D3F-D4B7-D93D-AA2A-8D70DA5E1C9D}"/>
              </a:ext>
            </a:extLst>
          </p:cNvPr>
          <p:cNvGrpSpPr/>
          <p:nvPr/>
        </p:nvGrpSpPr>
        <p:grpSpPr>
          <a:xfrm>
            <a:off x="5352888" y="5432306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xmlns="" id="{48191BE4-5945-B0CD-EE9E-E5A0D9180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xmlns="" id="{F1083762-55DC-E782-9D61-68C00BA6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07729A7F-B189-8E49-8E6C-7DCF181EFC2E}"/>
              </a:ext>
            </a:extLst>
          </p:cNvPr>
          <p:cNvGrpSpPr/>
          <p:nvPr/>
        </p:nvGrpSpPr>
        <p:grpSpPr>
          <a:xfrm>
            <a:off x="2276486" y="546481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xmlns="" id="{1401CDE7-A83A-59A9-4B6F-D3DE554AD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xmlns="" id="{851C0C72-7AA7-57E9-9BA7-78CAA0048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DF7FFAE-7767-E2DD-41CD-2449486B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0B17255-802E-24D7-6323-D3A3292FF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5DBE7A5-7D52-7A4C-E8ED-618CD044B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0DF5105-6EE5-60A3-7401-D21E30E9B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A09CA5-8EE7-3AA3-D106-FBC8EEB9C3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460B47E-A711-8789-3825-465C8150E64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56EAD7-8C8B-B5EE-B101-6A40801BCAD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717B0B-4A8C-9ABC-7591-FBC98CEDA1C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745C9604-2A7F-E4C8-2D68-4837BA58564E}"/>
              </a:ext>
            </a:extLst>
          </p:cNvPr>
          <p:cNvGrpSpPr/>
          <p:nvPr/>
        </p:nvGrpSpPr>
        <p:grpSpPr>
          <a:xfrm>
            <a:off x="2385628" y="220961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xmlns="" id="{22A7D034-EF35-6252-C26A-7D6A8AC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xmlns="" id="{0C6D0C9C-4293-4918-0BC9-352EDDDC5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xmlns="" id="{47492AEB-D266-8A37-8FF5-993C6B5324B4}"/>
              </a:ext>
            </a:extLst>
          </p:cNvPr>
          <p:cNvGrpSpPr/>
          <p:nvPr/>
        </p:nvGrpSpPr>
        <p:grpSpPr>
          <a:xfrm>
            <a:off x="5435556" y="220961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xmlns="" id="{075A710A-D6A9-1975-98E5-84C1E7F17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xmlns="" id="{AF2C4D0B-0A7C-5338-8010-2573A6836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721B3CB-E7CB-B697-B972-41ECDAC1F0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882996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597B8A-A481-1EB0-D6FE-53FF3DC0B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xmlns="" id="{0CB4F6F1-5F09-0888-8D30-0F423F8C35FC}"/>
              </a:ext>
            </a:extLst>
          </p:cNvPr>
          <p:cNvSpPr txBox="1"/>
          <p:nvPr/>
        </p:nvSpPr>
        <p:spPr>
          <a:xfrm>
            <a:off x="520117" y="825696"/>
            <a:ext cx="70740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 الكلمات الزائفة. تابعوا معي.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37" name="Espace réservé pour une image  3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F5DDE24-8EA2-58A0-CD68-2BB10100CB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5CBA460-E224-E4AA-1A09-55D730D487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458ECE8-1F45-4AE6-6DFE-0F3BED6AB9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CC5EBB7-771E-E03F-0DBF-2908A3593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FCDCFAF-3C5E-8106-65DD-88A48E1CED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7005579-4E11-1283-58B2-FCEE68878E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37416C-4913-A225-6B70-BEA4BA47EA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39403C-C490-AACC-CABF-71D07365224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1069F1-67B4-48AF-BDFD-32C0E525AC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 descr="Une image contenant Police, blanc, ligne&#10;&#10;Le contenu généré par l’IA peut être incorrect.">
            <a:extLst>
              <a:ext uri="{FF2B5EF4-FFF2-40B4-BE49-F238E27FC236}">
                <a16:creationId xmlns:a16="http://schemas.microsoft.com/office/drawing/2014/main" xmlns="" id="{91D575ED-190A-C0AF-363C-6688976D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907" y="2831860"/>
            <a:ext cx="6150186" cy="820653"/>
          </a:xfrm>
          <a:prstGeom prst="rect">
            <a:avLst/>
          </a:prstGeom>
        </p:spPr>
      </p:pic>
      <p:pic>
        <p:nvPicPr>
          <p:cNvPr id="8" name="Image 7" descr="Une image contenant Police, Graphique,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E27C076-C4BC-B0FE-BD80-1C86D0F31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1676" y="3983663"/>
            <a:ext cx="4440648" cy="8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9483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C76C67-EDB6-9F9F-024D-272BCEE3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xmlns="" id="{0F3C8447-8AFD-9C5A-2084-31226C02AA67}"/>
              </a:ext>
            </a:extLst>
          </p:cNvPr>
          <p:cNvSpPr txBox="1"/>
          <p:nvPr/>
        </p:nvSpPr>
        <p:spPr>
          <a:xfrm>
            <a:off x="1071716" y="825696"/>
            <a:ext cx="65224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سيمر 5 منكم للقراءة.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35" name="Espace réservé pour une image  3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D91F4B6-CAE8-91BE-5D72-5DAD094FB3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D7CBE71-70DF-A433-3FC3-2B4BE7D829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B49F0B7-64AC-9717-BCC2-155DD1A4D9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B1603F5-2185-6E6D-F1E1-E67DA50DD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B1838F3-00C8-13E4-D993-3FF057A09C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828CDCD-6FA4-36C0-27F1-3E2A77C420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36AAE83-5D40-DC09-9741-AD064E22898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699F209-8E8B-56E0-7D6B-F814A169E82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59A55D9-D59A-5DB7-E134-9E1B4F0F47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 descr="Une image contenant Police, blanc, ligne&#10;&#10;Le contenu généré par l’IA peut être incorrect.">
            <a:extLst>
              <a:ext uri="{FF2B5EF4-FFF2-40B4-BE49-F238E27FC236}">
                <a16:creationId xmlns:a16="http://schemas.microsoft.com/office/drawing/2014/main" xmlns="" id="{18BB4A02-49ED-AE94-5FC2-3F73AAEB8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907" y="3952738"/>
            <a:ext cx="6150186" cy="820653"/>
          </a:xfrm>
          <a:prstGeom prst="rect">
            <a:avLst/>
          </a:prstGeom>
        </p:spPr>
      </p:pic>
      <p:pic>
        <p:nvPicPr>
          <p:cNvPr id="6" name="Image 5" descr="Une image contenant Police, Graphique,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FE981C1-99CB-2CAE-32FE-5E9EE5D19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1676" y="5104541"/>
            <a:ext cx="4440648" cy="8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4053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A117B024-F966-8989-0AA4-9A61AEC5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1473200"/>
            <a:ext cx="5488778" cy="2148862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7257B3B1-2560-5EF1-EFF1-7E74CDB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93" y="3464075"/>
            <a:ext cx="5525521" cy="18628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65487" y="4202875"/>
            <a:ext cx="4706276" cy="805626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spcBef>
                <a:spcPts val="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تعرف واستثمار الأساليب والأفعال الكلامية</a:t>
            </a:r>
          </a:p>
          <a:p>
            <a:pPr marL="0" indent="0" algn="r" rtl="1">
              <a:spcBef>
                <a:spcPts val="0"/>
              </a:spcBef>
              <a:buClr>
                <a:srgbClr val="424D7B"/>
              </a:buClr>
              <a:buSzPct val="50000"/>
              <a:buNone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        أساليب التحية والتعارف(أتحدث عما أفعله مع أفراد أسرتي)</a:t>
            </a:r>
          </a:p>
          <a:p>
            <a:pPr marL="0" indent="0" algn="r" rtl="1">
              <a:spcBef>
                <a:spcPts val="0"/>
              </a:spcBef>
              <a:buClr>
                <a:srgbClr val="424D7B"/>
              </a:buClr>
              <a:buSzPct val="50000"/>
              <a:buNone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         – حصة التقديم-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604788" y="2226552"/>
            <a:ext cx="4805888" cy="92385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  <a:defRPr/>
            </a:pPr>
            <a:r>
              <a:rPr lang="ar-MA" sz="2000" b="1" dirty="0">
                <a:cs typeface="Microsoft Uighur" panose="02000000000000000000" pitchFamily="2" charset="-78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cs typeface="Microsoft Uighur" panose="02000000000000000000" pitchFamily="2" charset="-78"/>
                <a:sym typeface="Arial"/>
              </a:rPr>
              <a:t>أنشطة اعتيادية: إملاء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ct val="50000"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cs typeface="Microsoft Uighur" panose="02000000000000000000" pitchFamily="2" charset="-78"/>
                <a:sym typeface="Arial"/>
              </a:rPr>
              <a:t>              </a:t>
            </a:r>
            <a:r>
              <a:rPr kumimoji="0" lang="ar-MA" sz="20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cs typeface="Microsoft Uighur" panose="02000000000000000000" pitchFamily="2" charset="-78"/>
                <a:sym typeface="Arial"/>
              </a:rPr>
              <a:t>     </a:t>
            </a:r>
            <a:r>
              <a:rPr lang="ar-MA" sz="2000" b="1" dirty="0">
                <a:cs typeface="Microsoft Uighur" panose="02000000000000000000" pitchFamily="2" charset="-78"/>
              </a:rPr>
              <a:t>          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cs typeface="Microsoft Uighur" panose="02000000000000000000" pitchFamily="2" charset="-78"/>
                <a:sym typeface="Arial"/>
              </a:rPr>
              <a:t>   كلمات بصرية: أخي – أختي –  أسماء التلاميذ.</a:t>
            </a:r>
          </a:p>
          <a:p>
            <a:pPr lvl="0"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  <a:defRPr/>
            </a:pPr>
            <a:r>
              <a:rPr lang="ar-MA" sz="2000" b="1" dirty="0">
                <a:cs typeface="Microsoft Uighur" panose="02000000000000000000" pitchFamily="2" charset="-78"/>
              </a:rPr>
              <a:t>معجم: الأسرة والعائلة (تذكير)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7F6EA65F-36FA-77D6-A886-2F4FF3D968F2}"/>
              </a:ext>
            </a:extLst>
          </p:cNvPr>
          <p:cNvSpPr txBox="1">
            <a:spLocks/>
          </p:cNvSpPr>
          <p:nvPr/>
        </p:nvSpPr>
        <p:spPr>
          <a:xfrm>
            <a:off x="4838275" y="3830843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C7FB4C53-9529-45FE-5B8C-8128A9538AE0}"/>
              </a:ext>
            </a:extLst>
          </p:cNvPr>
          <p:cNvSpPr txBox="1">
            <a:spLocks/>
          </p:cNvSpPr>
          <p:nvPr/>
        </p:nvSpPr>
        <p:spPr>
          <a:xfrm>
            <a:off x="4247926" y="1824299"/>
            <a:ext cx="2265992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461207E-ACF8-6D76-3089-29EFD647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5322170"/>
            <a:ext cx="5525521" cy="140587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xmlns="" id="{88C9A18D-7840-D23B-E098-15314DBCB664}"/>
              </a:ext>
            </a:extLst>
          </p:cNvPr>
          <p:cNvSpPr txBox="1">
            <a:spLocks/>
          </p:cNvSpPr>
          <p:nvPr/>
        </p:nvSpPr>
        <p:spPr>
          <a:xfrm>
            <a:off x="1911700" y="5822084"/>
            <a:ext cx="4498975" cy="684212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قراءة حرف العين مع التنوين. </a:t>
            </a:r>
          </a:p>
          <a:p>
            <a:pPr marL="266700" lvl="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رسم الحرف مع التنوين.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xmlns="" id="{785BE6F9-11F8-5A93-0B3A-ABF45A125E43}"/>
              </a:ext>
            </a:extLst>
          </p:cNvPr>
          <p:cNvSpPr txBox="1">
            <a:spLocks/>
          </p:cNvSpPr>
          <p:nvPr/>
        </p:nvSpPr>
        <p:spPr>
          <a:xfrm>
            <a:off x="4838275" y="5500382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D0B8A7EE-78D4-E619-FC54-93278670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507" y="5605107"/>
            <a:ext cx="540000" cy="41852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DE95703-95F9-0137-EB5B-72DF3B6DB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01140" y="3835293"/>
            <a:ext cx="424748" cy="54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9035695-A1FE-70C4-72B6-6DAF8102E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4554" y="1805299"/>
            <a:ext cx="544953" cy="540000"/>
          </a:xfrm>
          <a:prstGeom prst="rect">
            <a:avLst/>
          </a:prstGeom>
        </p:spPr>
      </p:pic>
      <p:pic>
        <p:nvPicPr>
          <p:cNvPr id="29" name="Espace réservé pour une image  20">
            <a:extLst>
              <a:ext uri="{FF2B5EF4-FFF2-40B4-BE49-F238E27FC236}">
                <a16:creationId xmlns:a16="http://schemas.microsoft.com/office/drawing/2014/main" xmlns="" id="{1F984FFC-3B16-ADA1-D70A-6B5DBDA2A9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591914" y="3635666"/>
            <a:ext cx="468000" cy="468000"/>
          </a:xfrm>
          <a:prstGeom prst="rect">
            <a:avLst/>
          </a:prstGeom>
        </p:spPr>
      </p:pic>
      <p:pic>
        <p:nvPicPr>
          <p:cNvPr id="30" name="Espace réservé pour une image  20">
            <a:extLst>
              <a:ext uri="{FF2B5EF4-FFF2-40B4-BE49-F238E27FC236}">
                <a16:creationId xmlns:a16="http://schemas.microsoft.com/office/drawing/2014/main" xmlns="" id="{A4CF2637-BD97-1EA1-7454-5B69B59A7B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604787" y="5320512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8DA3B8EB-7B24-F773-4CEB-62B446637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693" y="1696556"/>
            <a:ext cx="416188" cy="4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596D9F-0543-85AD-EF7B-FB962F78F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24DA7E83-02F1-DA78-64B0-72CA1E64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أقرأ. رددوا بعدي.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7D4F443-445B-AC2A-0CC6-1474217C9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237A7DF-0979-A978-36E9-9ED8E32504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AAEE380-7190-7BD8-6852-FDC03928A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2AC040A-7367-952E-12E7-A9239086EC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0E274C3-2CD9-AC93-01EF-5F22DA09EA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F070F8-8935-0574-68B2-34DEBC57F1A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9199DEF-A6E9-4136-54D7-D4E9A22655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8DD8D9D-1557-C66B-89F3-59C4CDA78C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Espace réservé pour une image  3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E42629D-B3F2-E04B-4A0E-D7070BFD0C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pic>
        <p:nvPicPr>
          <p:cNvPr id="5" name="Image 4" descr="Une image contenant Police, ligne, text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F1AE6066-A1D0-6B83-40DD-A2D31889D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73" y="3057667"/>
            <a:ext cx="7942252" cy="16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229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4C25D6-6136-9D67-D7BC-FA94D0889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44C313FB-5580-7902-127A-5DBE2205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4 منكم لقيادة القراءة.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Espace réservé pour une image  5">
            <a:extLst>
              <a:ext uri="{FF2B5EF4-FFF2-40B4-BE49-F238E27FC236}">
                <a16:creationId xmlns:a16="http://schemas.microsoft.com/office/drawing/2014/main" xmlns="" id="{C3194116-9F7A-86A6-CA53-F0C01FAD94D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066E3E0-6A49-AD91-6B3A-D3EE26DA26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2A4DD58-A333-5AAF-9952-D96ECF1948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3B130CB-DB19-A1B7-4DAC-8FDEE4690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771B9DA-9D46-7192-D077-B8C0FC9037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EB755FD-E940-1C00-80DD-D512A7786D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90ED22A-D893-BE16-D83D-27F95BC604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BA4E42-ABCB-6763-1F13-F9B6AE072FA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9380D17-3EA9-1C03-9E82-772480FCE9C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Police, ligne, text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E0C319D3-7CF7-D69B-9DDF-E5684234F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4420318"/>
            <a:ext cx="7942252" cy="16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6675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983B3A-ECAA-9302-6097-0D5628880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72814794-FCE3-0F43-146A-952CE070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أقرأ. رددوا بعدي.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104E3EB-7A37-1370-B258-D4CFB58B67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077BAE7-E582-38F8-5610-1235B0769F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51D8E3E-C312-B755-86A9-75CA7537C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647AD9B-8A8A-3E78-D8C7-293FA345B1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CB46EAC-EDF3-0D4E-342E-AA3260BE203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3685BFD-564B-DDC6-066D-392B600BF82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24BAF5D-63F0-BCC2-1822-8A47A97FFB6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C0698C6-EB14-63A0-4152-18C04B7B073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Espace réservé pour une image  3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0C13BD2-595D-ECCF-0219-6626A21C6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pic>
        <p:nvPicPr>
          <p:cNvPr id="3" name="Image 2" descr="Une image contenant Police, Graphique, text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DE3A94DA-3279-EA77-AA39-60E449571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647" y="2356273"/>
            <a:ext cx="3772227" cy="1120237"/>
          </a:xfrm>
          <a:prstGeom prst="rect">
            <a:avLst/>
          </a:prstGeom>
        </p:spPr>
      </p:pic>
      <p:pic>
        <p:nvPicPr>
          <p:cNvPr id="8" name="Image 7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9F479BB-56D5-8422-EB3B-EF720EFA4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872" y="3537147"/>
            <a:ext cx="3772227" cy="1196444"/>
          </a:xfrm>
          <a:prstGeom prst="rect">
            <a:avLst/>
          </a:prstGeom>
        </p:spPr>
      </p:pic>
      <p:pic>
        <p:nvPicPr>
          <p:cNvPr id="11" name="Image 10" descr="Une image contenant Polic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xmlns="" id="{3ECD92DE-3127-DA14-541F-368B9067B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8873" y="4919401"/>
            <a:ext cx="3749365" cy="10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323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EF8A66-A3AF-572A-1CCF-0AF6F8814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5F3BEDDD-C905-CC05-8DA1-FC968CE3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3 منكم لقيادة القراءة.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56000AE-E22E-7300-433E-C7C410E4FF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9BC97A3-B2B6-E55D-C6A9-F3ECDA3C7D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7D368F5-4F7F-7A1C-CCEE-A816AADE0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63A09E8-8912-275A-278B-205D3E449E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BB3A5A-B854-671A-A049-736ED1DF57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812F4C0-469A-392C-7394-0306FFF91BD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F3D166-5E78-5EE2-073F-CBB5C31727E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CF4D764-DF69-9F8C-5A4F-AEFB82D54F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C46E964-EC51-3E95-4FD7-1FC5BE69D3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/>
      </p:pic>
      <p:pic>
        <p:nvPicPr>
          <p:cNvPr id="2" name="Image 1" descr="Une image contenant Police, Graphique, text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4961E024-91F2-776D-A1E7-5A147FDC3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647" y="2356273"/>
            <a:ext cx="3772227" cy="1120237"/>
          </a:xfrm>
          <a:prstGeom prst="rect">
            <a:avLst/>
          </a:prstGeom>
        </p:spPr>
      </p:pic>
      <p:pic>
        <p:nvPicPr>
          <p:cNvPr id="3" name="Image 2" descr="Une image contenant Police, Graphique, logo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F4B3027-0E24-7D57-0A13-AFE28427D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872" y="3537147"/>
            <a:ext cx="3772227" cy="1196444"/>
          </a:xfrm>
          <a:prstGeom prst="rect">
            <a:avLst/>
          </a:prstGeom>
        </p:spPr>
      </p:pic>
      <p:pic>
        <p:nvPicPr>
          <p:cNvPr id="4" name="Image 3" descr="Une image contenant Polic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xmlns="" id="{DB2F06C3-379F-AD43-AA7B-569B351EA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8873" y="4919401"/>
            <a:ext cx="3749365" cy="10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6805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5D88E0-1AFA-CDD3-47C6-11777D67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561E8C50-2544-9BA2-92AF-F692BD7C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104.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1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40F3762D-0CC5-F4F2-50DE-190D94FEFB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" r="526"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6B6246F-E038-0E59-558D-D1F6287F01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3248116-7354-AC3E-CF9B-D86687F69D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B9822C-DE30-8CDE-C3D8-6C2FE96FD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D0C8602-FD9B-EE79-374D-7557F0851B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71138AB-3BD7-317A-4D5E-33EBF58414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14CEE20-83CA-C87A-BE96-BA19BC338A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BE780F0-F4B8-872B-A82E-742643F8FD9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C0AD129-021E-CF96-8830-0981682986E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écriture manuscri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88317357-D640-29C9-560B-35C984DEF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717" y="1584325"/>
            <a:ext cx="3330229" cy="477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Google Shape;2581;p126">
            <a:extLst>
              <a:ext uri="{FF2B5EF4-FFF2-40B4-BE49-F238E27FC236}">
                <a16:creationId xmlns:a16="http://schemas.microsoft.com/office/drawing/2014/main" xmlns="" id="{A0578DB6-D19A-FEDF-D342-6656F60B0262}"/>
              </a:ext>
            </a:extLst>
          </p:cNvPr>
          <p:cNvSpPr/>
          <p:nvPr/>
        </p:nvSpPr>
        <p:spPr>
          <a:xfrm>
            <a:off x="2694039" y="3544499"/>
            <a:ext cx="3765755" cy="12339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51962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1AF7A2-4BBF-E56D-4E93-8F3F051C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BE2F582-5AF6-7D9E-BE88-841D93D6A26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D1E30EA-4B34-120E-B4D8-6C223185EF1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345F4D22-CE77-241A-FC8B-C73F3C7BB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 – كل واحد منكم يقرأ الكلمات والجمل لزميله. سأمر بين الصفوف لمساعدتكم.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8C4ED720-89E8-1D4C-7193-C2346CEF5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761" y="584942"/>
            <a:ext cx="949829" cy="9498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8EB3729-7215-3966-F433-A9FE0C2304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8F61B59-D353-92F6-473D-328644B67A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9AB940E-0E99-0C74-625D-89803E70B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84F119D-E921-12DE-6A42-1BDF157CB0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D9DE1B-393A-B8F0-F8A6-935EFD539C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8D6B5AC-1603-8DC7-C1CC-C5AF145365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2964251-50C8-139C-B6D0-63668FEE244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457640C-25CD-3C3A-35DF-AD1F18A25F1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xmlns="" id="{2C242DA3-705E-C217-2EA9-10763DBA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365" y="4320721"/>
            <a:ext cx="2429310" cy="2156012"/>
          </a:xfrm>
          <a:prstGeom prst="rect">
            <a:avLst/>
          </a:prstGeom>
        </p:spPr>
      </p:pic>
      <p:pic>
        <p:nvPicPr>
          <p:cNvPr id="5" name="Image 4" descr="Une image contenant texte, écriture manuscri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FA4031BA-4EE1-33CE-9038-331B8B8AA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848" y="1698579"/>
            <a:ext cx="3330229" cy="477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2581;p126">
            <a:extLst>
              <a:ext uri="{FF2B5EF4-FFF2-40B4-BE49-F238E27FC236}">
                <a16:creationId xmlns:a16="http://schemas.microsoft.com/office/drawing/2014/main" xmlns="" id="{636521B8-24E7-D031-BE0C-97A48DF76EE9}"/>
              </a:ext>
            </a:extLst>
          </p:cNvPr>
          <p:cNvSpPr/>
          <p:nvPr/>
        </p:nvSpPr>
        <p:spPr>
          <a:xfrm>
            <a:off x="815170" y="3658753"/>
            <a:ext cx="3765755" cy="12339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58332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3D95F2-7CA6-1B99-5BF7-D94FF84F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0247A81-4715-65C4-7E16-43F59C5C8BB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4F9F524-DCB6-7520-1AB9-B0A7B9EDC1E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القراءة هو (هي) : ....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35" name="Espace réservé pour une image  3">
            <a:extLst>
              <a:ext uri="{FF2B5EF4-FFF2-40B4-BE49-F238E27FC236}">
                <a16:creationId xmlns:a16="http://schemas.microsoft.com/office/drawing/2014/main" xmlns="" id="{783A874E-5082-BDA3-751C-2AD4E6EBFE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50FD10D-C346-6616-16A4-94C5C462F2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46D41A8-2DEF-1B01-0612-7650B7A35E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33CA480-9B2D-702F-DEB3-EA5F6F8C87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D12ED4E-06A4-4207-C6FE-D780963DB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2E712D2-41BC-7FEB-493B-BD2ED4DA13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6764E7-AED0-400A-0701-E51D3CB560F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F97A08C-21B4-0371-CB27-A5900D4B34E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6AD0DD-4560-79F2-C2B1-A82E9B948B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6451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xmlns="" id="{964E70FA-6054-677F-BD6A-B418DD2A4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xmlns="" id="{71EDF73C-3EB6-C910-3F17-715B7D11E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لنردد أنشودة أسرتي.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783A874E-5082-BDA3-751C-2AD4E6EBFE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87EFBD3-F2BC-396B-D367-18480180BE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9B744CC-FC7A-1B40-CA3A-30E51E8953A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7F92277-D55F-072A-51F2-693A6055EE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70BB46C-23AA-AADD-98FD-6CD58FB76E7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060D9B-7D65-F4E0-650B-B47B98E746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D6DE970-9F1A-50B3-1548-634BAFB3325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00F7B9B-8E4A-BB2E-266A-A5F6A8B7B6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DCAB34-937E-3BD9-656F-16C44383325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xmlns="" id="{A31B64FE-5FC2-33F8-B9A1-3F547F61D10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020" y="2040887"/>
            <a:ext cx="6994525" cy="3959225"/>
          </a:xfrm>
        </p:spPr>
      </p:pic>
    </p:spTree>
    <p:extLst>
      <p:ext uri="{BB962C8B-B14F-4D97-AF65-F5344CB8AC3E}">
        <p14:creationId xmlns:p14="http://schemas.microsoft.com/office/powerpoint/2010/main" val="105769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سنتعلم كيف نكتب حرف العين مع التنوين.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2122CCC-525A-A7AF-96F7-D4EB029497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0176" cy="810176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D8C4694-4A9E-F346-030D-B6881620C8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7A91A4C-9404-D001-A238-2CFF956FF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B000CA5-262D-0FA6-55CE-3EE671B05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FB3D0B2-DE21-03F3-973F-B6D9CAE1C2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55C9F1-1EF7-C244-2A7B-13DA912F49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A535AE6-C255-2EB3-9D49-0118D91D43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E27BD8F-FF35-1F05-B45B-308565946ED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83C99AF-DA2B-95DD-8BEB-9CE34204202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AFC8815-253F-7569-0D08-7CE52CA9A9E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6956" y="1861830"/>
            <a:ext cx="5818076" cy="37363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48241C3-CDBF-0C68-604E-D50FFDDC1D75}"/>
              </a:ext>
            </a:extLst>
          </p:cNvPr>
          <p:cNvSpPr txBox="1"/>
          <p:nvPr/>
        </p:nvSpPr>
        <p:spPr>
          <a:xfrm>
            <a:off x="1714326" y="3117210"/>
            <a:ext cx="54033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عاً   ـــ   ع   ـــ   </a:t>
            </a:r>
            <a:r>
              <a:rPr lang="ar-MA" sz="11500" kern="1200" dirty="0" err="1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عٍ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2318EBC-6778-32A6-C8EB-7F2FEDD9987B}"/>
              </a:ext>
            </a:extLst>
          </p:cNvPr>
          <p:cNvGrpSpPr/>
          <p:nvPr/>
        </p:nvGrpSpPr>
        <p:grpSpPr>
          <a:xfrm>
            <a:off x="4179710" y="3618737"/>
            <a:ext cx="240642" cy="222583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xmlns="" id="{4DFEC248-B671-C552-38B6-8AEF48D62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xmlns="" id="{36BFE6F1-E7C1-45BA-5DE2-4B0E36A3A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23213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جيدا كيف سأكتب  حرف العين  مع تنوين الفتح. على سبورة الكتابة.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Espace réservé pour une image  20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65B1DB4-C8E0-62EF-52AF-1F1AC267C3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AD434A0-8436-81A0-950E-6FC5EF74FE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F570A10-C5F9-39B0-226C-6D3C828420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B1B612F-800B-5535-9464-18B548516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BCC79B7-EFB5-91D7-01D2-BFE631C478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68AB46-D06F-46E6-CDB9-DEFD07017F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E8620D5-3449-623E-2FDB-2FAE487A3FB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60EED42-F6CB-4AA2-18C6-EDBD51C5AC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F4BA261-8DA0-0BED-55FF-453E16FCFE2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E877E2F-894D-5055-4224-465252B7E10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8699" y="1861830"/>
            <a:ext cx="5818076" cy="37363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FA3B361-5E09-48D7-32F7-823DA74A5A86}"/>
              </a:ext>
            </a:extLst>
          </p:cNvPr>
          <p:cNvSpPr txBox="1"/>
          <p:nvPr/>
        </p:nvSpPr>
        <p:spPr>
          <a:xfrm>
            <a:off x="1836848" y="3107377"/>
            <a:ext cx="54033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عاً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16395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4FAA6850-C36A-7DBF-7B5B-130D689161F0}"/>
              </a:ext>
            </a:extLst>
          </p:cNvPr>
          <p:cNvGrpSpPr/>
          <p:nvPr/>
        </p:nvGrpSpPr>
        <p:grpSpPr>
          <a:xfrm>
            <a:off x="1224000" y="2720464"/>
            <a:ext cx="6696000" cy="991054"/>
            <a:chOff x="1331545" y="2851205"/>
            <a:chExt cx="6696000" cy="991054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932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واستثمار الأساليب والأفعال الكلامية:  أتحدث عما أفعله مع أفراد أسرتي؛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418F3CE-5F36-6FDD-615E-D2A2A1C071EC}"/>
              </a:ext>
            </a:extLst>
          </p:cNvPr>
          <p:cNvGrpSpPr/>
          <p:nvPr/>
        </p:nvGrpSpPr>
        <p:grpSpPr>
          <a:xfrm>
            <a:off x="1224000" y="3792082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0851560E-9F36-241E-A1CF-F20424963E2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37DE23D-4CF6-7706-58E6-1E2063A40A25}"/>
                </a:ext>
              </a:extLst>
            </p:cNvPr>
            <p:cNvSpPr/>
            <p:nvPr/>
          </p:nvSpPr>
          <p:spPr>
            <a:xfrm>
              <a:off x="1479176" y="3192646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حرف العين مع التنوين؛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569F9907-778A-6D1D-C929-77BA9DBDAD4E}"/>
              </a:ext>
            </a:extLst>
          </p:cNvPr>
          <p:cNvGrpSpPr/>
          <p:nvPr/>
        </p:nvGrpSpPr>
        <p:grpSpPr>
          <a:xfrm>
            <a:off x="1224000" y="4875074"/>
            <a:ext cx="6696000" cy="890781"/>
            <a:chOff x="1331545" y="2851205"/>
            <a:chExt cx="6696000" cy="89078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DA5F0FD9-5ACE-3633-8C8B-F1EE6D61B08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32EADBD8-7130-8DF0-783C-4D1B1682DAFF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رسم حرف العين مع التنوين.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00444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A725700-00D7-9A30-AC6A-38B5BAAB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77" y="2136720"/>
            <a:ext cx="4095750" cy="32670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F2E69CF-9F76-C17A-9A2B-A905042D605C}"/>
              </a:ext>
            </a:extLst>
          </p:cNvPr>
          <p:cNvSpPr txBox="1"/>
          <p:nvPr/>
        </p:nvSpPr>
        <p:spPr>
          <a:xfrm>
            <a:off x="3354021" y="3066313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</a:t>
            </a: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اً</a:t>
            </a:r>
            <a:endParaRPr kumimoji="0" lang="fr-MA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33399" y="704849"/>
            <a:ext cx="6925189" cy="696085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عاً على الألواح.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BD0C0E4-351F-6546-6748-5871C1106F6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088" y="612775"/>
            <a:ext cx="900112" cy="8985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E2ECC9-DCB2-C662-1061-AEADDEF430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DF911B8-5AE6-3411-CBF5-B7A3C54845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91F1687-63C7-8878-2A96-6491B3FF8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13C7B7F-D95C-B679-B326-B2F54278F4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96C065-1E83-7892-3C49-E8BADEDF72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E9D98B-9C01-BB4E-2A81-F27F09BFBC6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143D059-2B68-0F43-3BE9-239E7DDB0D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60329C5-908F-120C-7B3C-7AD8EDA6705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5810035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21">
            <a:extLst>
              <a:ext uri="{FF2B5EF4-FFF2-40B4-BE49-F238E27FC236}">
                <a16:creationId xmlns:a16="http://schemas.microsoft.com/office/drawing/2014/main" xmlns="" id="{DE082ACE-8FA9-C0FE-8096-E3C4D379A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5" name="Espace réservé pour une image  23">
            <a:extLst>
              <a:ext uri="{FF2B5EF4-FFF2-40B4-BE49-F238E27FC236}">
                <a16:creationId xmlns:a16="http://schemas.microsoft.com/office/drawing/2014/main" xmlns="" id="{433616B2-4FC5-B05B-676C-A5542938A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pic>
        <p:nvPicPr>
          <p:cNvPr id="12" name="Espace réservé pour une image  3">
            <a:extLst>
              <a:ext uri="{FF2B5EF4-FFF2-40B4-BE49-F238E27FC236}">
                <a16:creationId xmlns:a16="http://schemas.microsoft.com/office/drawing/2014/main" xmlns="" id="{7088B80C-B15D-B29C-4FBF-521A292590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06176EB-65AE-33A0-8DE7-9DAAAE1526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4BEB17D-B11D-F157-6E13-3A0287F6AB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D157A1C-D69B-B30A-1D66-FC72251FB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781A84F-D92B-DAEF-87AD-B762AEB3CD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AE19E9-3F6C-5BBC-1629-7ECA7C390F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66085A-88E0-5135-6887-9B65481EC2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E197C9F-89CB-FC91-E9A7-F79E0ECFBC3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2639FDF-2767-6481-4E85-A2CB3E8D7E7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5472404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جيدا كيف سأكتب  حرف العين  مع تنوين الضم. على سبورة الكتابة.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C57F1ED-3260-4374-59C1-842054A291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82C7DC4-6FB6-756A-1421-970B9A3BAB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223B91B-AC2B-FDA5-9920-5569758E4B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0F68B35-D547-E24B-5CD7-0398ED4BA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EFBA591-82A1-22A2-56F5-8E4C3B922C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C4F400E-1215-5005-CA29-34F9D3BA40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5218DD-CBDC-4653-44F5-306730BB14A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FFB9CE9-B849-FF89-47E4-4D6193245F6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0F7A15B-0DBE-EC6C-B512-F62979AB8FB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AA2881-3999-4824-0781-C0308A3648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8699" y="1861830"/>
            <a:ext cx="5818076" cy="37363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BC69F9D-C4B0-0086-FD51-99CE614097B7}"/>
              </a:ext>
            </a:extLst>
          </p:cNvPr>
          <p:cNvSpPr txBox="1"/>
          <p:nvPr/>
        </p:nvSpPr>
        <p:spPr>
          <a:xfrm>
            <a:off x="1836848" y="3107377"/>
            <a:ext cx="54033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 ع   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EAB5653-E67A-E303-34B1-ED1CB1A471C3}"/>
              </a:ext>
            </a:extLst>
          </p:cNvPr>
          <p:cNvGrpSpPr/>
          <p:nvPr/>
        </p:nvGrpSpPr>
        <p:grpSpPr>
          <a:xfrm>
            <a:off x="4418194" y="3618737"/>
            <a:ext cx="240642" cy="222583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xmlns="" id="{2AE119CA-0788-93E9-4ACD-B291A333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xmlns="" id="{794CEB46-4165-A93C-A1D7-4496342A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72733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22D7D032-1960-E62B-52A1-17A7435A4DE2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 عٌ  على الألواح.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E221B8A-A7E4-B634-2D9A-2F0B9C45DEB0}"/>
              </a:ext>
            </a:extLst>
          </p:cNvPr>
          <p:cNvSpPr txBox="1"/>
          <p:nvPr/>
        </p:nvSpPr>
        <p:spPr>
          <a:xfrm>
            <a:off x="3419666" y="3244015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endParaRPr lang="fr-MA"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95957C5F-1AE9-A2B2-DB22-D19CBAC39A73}"/>
              </a:ext>
            </a:extLst>
          </p:cNvPr>
          <p:cNvGrpSpPr/>
          <p:nvPr/>
        </p:nvGrpSpPr>
        <p:grpSpPr>
          <a:xfrm>
            <a:off x="4297740" y="3614872"/>
            <a:ext cx="240642" cy="222583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xmlns="" id="{FCEA16AF-B717-A5E5-D63C-38BE129C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xmlns="" id="{3E74E21C-DF10-CE94-7454-66330866B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32" name="Espace réservé pour une image  5">
            <a:extLst>
              <a:ext uri="{FF2B5EF4-FFF2-40B4-BE49-F238E27FC236}">
                <a16:creationId xmlns:a16="http://schemas.microsoft.com/office/drawing/2014/main" xmlns="" id="{5DDDA0D5-12AD-34A5-8AB8-D4A2174F3E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5AD3EA1-F5A5-0417-5D6F-7B95778C4B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63FAD3B-A3F1-60A9-1BCB-7D088E9B25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5527EE7-BE73-3978-59C4-6EA8964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DADAA0C-BFB2-35E5-8AF8-FD4DB10CBCC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6DAC866-955E-F97F-059A-DDCD77F083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63707F-5C8E-0FDB-3ABD-935D08B643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37E7894-EB9B-8C8A-35FD-60A272650F6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C413801-0AA5-F90C-1F42-3C3FA9B5ED0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632349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21">
            <a:extLst>
              <a:ext uri="{FF2B5EF4-FFF2-40B4-BE49-F238E27FC236}">
                <a16:creationId xmlns:a16="http://schemas.microsoft.com/office/drawing/2014/main" xmlns="" id="{DDFE4C93-7D76-199D-706B-BB4BE747D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5" name="Espace réservé pour une image  23">
            <a:extLst>
              <a:ext uri="{FF2B5EF4-FFF2-40B4-BE49-F238E27FC236}">
                <a16:creationId xmlns:a16="http://schemas.microsoft.com/office/drawing/2014/main" xmlns="" id="{0C1EF5D0-C2D5-302D-E86B-B21AD3D37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xmlns="" id="{CC434B0C-6B9B-AD21-1823-27C6F7CC8A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46C4EFF-43A2-9CD7-68CD-EFBA95B910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8395878-59E0-33AB-150C-9512CCF845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B5819A5-E654-0E4E-57C1-A071A4012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3E1F278-CC42-8120-B0EA-DCCB75AC0A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83C7D3-F8EA-535E-69CD-7B5FCED6724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C1E2EB6-3EDE-BEA3-D987-0852573F92B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B6F0823-02A4-A0BF-28F8-B1D666E088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B69F265-6822-6D59-D1C6-3879FBC931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73841663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جيدا كيف سأكتب  حرف العين  مع تنوين الكسر. على سبورة الكتابة.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8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B1DDD57-9351-154D-9314-ECEE515405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A064F01-639E-DF42-E31F-EB04CBD04D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38CF282-0C35-1313-AB9C-B04F64C7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B13089F-B083-159F-B628-A95B9013D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14BC00A-EB2D-142C-3DB1-E5B96E158B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F9708E1-D596-C12D-92FA-AD5C56E0B7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CEAF7A9-0537-6186-6525-33302FC65C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F207E6-B4A8-721E-7723-396D174ED8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D65F940-6627-BB1E-9E0C-1E2E689E9F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DDF34B2-EB06-B419-0BA5-AC76B684674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8699" y="1861830"/>
            <a:ext cx="5818076" cy="37363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C8C10FF-E002-8D30-3DE8-A2FEF813CF7E}"/>
              </a:ext>
            </a:extLst>
          </p:cNvPr>
          <p:cNvSpPr txBox="1"/>
          <p:nvPr/>
        </p:nvSpPr>
        <p:spPr>
          <a:xfrm>
            <a:off x="1836848" y="3107377"/>
            <a:ext cx="54033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 عٍ   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924361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 عٍ  على الألواح.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4688EE2-440D-9CDE-D1BA-1EDF5D1A1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19" y="1887113"/>
            <a:ext cx="4653464" cy="37623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932DC39-2348-226D-72B2-91A30FC4F77C}"/>
              </a:ext>
            </a:extLst>
          </p:cNvPr>
          <p:cNvSpPr txBox="1"/>
          <p:nvPr/>
        </p:nvSpPr>
        <p:spPr>
          <a:xfrm>
            <a:off x="3653225" y="3062128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عٍ</a:t>
            </a:r>
            <a:endParaRPr lang="fr-MA"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D36A24C-DBB5-9333-B741-D17A8D5FA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B22AA80-3F31-7A8B-D030-B0F8D7FF6B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F3BA5D2-B79D-1337-DC7F-353F5207C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F2433D9-B56C-A782-621C-A31A637A1C0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A151D1-E114-7D16-0D72-EE610B5C18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A6B857D-6AA5-E581-1B6C-BD0C092C48B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8127BE-0411-E769-980F-88FA2BDE2F7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B7250B-54FA-9B2E-3322-CBCE6D61A33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7709183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21">
            <a:extLst>
              <a:ext uri="{FF2B5EF4-FFF2-40B4-BE49-F238E27FC236}">
                <a16:creationId xmlns:a16="http://schemas.microsoft.com/office/drawing/2014/main" xmlns="" id="{01FA66A0-2DB5-F129-A91A-53F3ED09A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5" name="Espace réservé pour une image  23">
            <a:extLst>
              <a:ext uri="{FF2B5EF4-FFF2-40B4-BE49-F238E27FC236}">
                <a16:creationId xmlns:a16="http://schemas.microsoft.com/office/drawing/2014/main" xmlns="" id="{995CDDAD-3A6A-B8DA-39AF-B7B8D4EAA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xmlns="" id="{E8313BBB-0395-9AB0-08CD-4399F2823F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F6E94E5-9B56-FC30-D6AF-E8ECE446B9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EDAADA2-EC86-7826-AA78-B6344AEDAE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96CF438-8D01-8A68-28A4-DDB5C78EFA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5D392AC-EAF4-8E9E-A49D-6A1A035E4FC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F300546-37CE-7A7E-3F72-D01C1C87E4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2F609CC-87AB-FB2D-A27E-03F66EC00C2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75C316B-5534-5936-F6E0-0AD6578E115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97188D-C24A-68E0-822C-8D64688BF92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3116739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>
          <a:extLst>
            <a:ext uri="{FF2B5EF4-FFF2-40B4-BE49-F238E27FC236}">
              <a16:creationId xmlns:a16="http://schemas.microsoft.com/office/drawing/2014/main" xmlns="" id="{BD1D9D43-7C5D-A6C2-FD8A-5C776AAC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>
            <a:extLst>
              <a:ext uri="{FF2B5EF4-FFF2-40B4-BE49-F238E27FC236}">
                <a16:creationId xmlns:a16="http://schemas.microsoft.com/office/drawing/2014/main" xmlns="" id="{EF178AA2-36F2-D15E-35CB-19E1C87467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الكراسة الصفحة 104. 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Espace réservé pour une image  3">
            <a:extLst>
              <a:ext uri="{FF2B5EF4-FFF2-40B4-BE49-F238E27FC236}">
                <a16:creationId xmlns:a16="http://schemas.microsoft.com/office/drawing/2014/main" xmlns="" id="{FAB736A5-0142-AF50-0A77-C0AB30A025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64CCA25-5263-F711-AF1D-0EAC8C9277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EE57A42-E05F-E4A7-678C-99E24F6C0D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5A230EB-4E76-C5D0-5BBA-2C3ED5784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BFF048-59CE-6251-A1E4-31FE50906D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F5B95C-7315-8933-5ED7-0D3D475A772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A77CF5-B4E0-04A9-74AE-CFCC82352B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C1B38F2-02DD-548F-3B94-96047E20AC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8132E8-AA70-DFBB-5A91-C9DC9AEB803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écriture manuscri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9BE6A945-6776-E0A4-8E0A-7C0F5BE06F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974" y="1590424"/>
            <a:ext cx="3330229" cy="477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2581;p126">
            <a:extLst>
              <a:ext uri="{FF2B5EF4-FFF2-40B4-BE49-F238E27FC236}">
                <a16:creationId xmlns:a16="http://schemas.microsoft.com/office/drawing/2014/main" xmlns="" id="{9E12DBC9-7636-1815-8443-4A2D5C9DC6A0}"/>
              </a:ext>
            </a:extLst>
          </p:cNvPr>
          <p:cNvSpPr/>
          <p:nvPr/>
        </p:nvSpPr>
        <p:spPr>
          <a:xfrm>
            <a:off x="2464287" y="4780313"/>
            <a:ext cx="3942610" cy="147300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556071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 أكتبوا حرف العين مع التنوين. سأمر لمساعدتكم.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xmlns="" id="{5EEC74DD-6B5F-B356-0E7B-676556432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3EA386-4B4F-E6BE-A615-8531B3B23F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A0E8D24-92BE-5F09-40D1-B932B411D0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04D77ED-FA0A-B054-B375-233E00275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6430698-05CA-4A7E-BD52-3518E26A60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1CBB03-A0E4-8A29-754F-776D7F7172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8243C2-934B-5EC0-65B2-CC6051AE670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AA6AE0-A4A5-E7CA-F0D9-DBE60966AA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98CFE1-078C-838F-6C3C-F8670E856B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Image 5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xmlns="" id="{D0312089-0884-97DF-C140-041F56150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767" y="2349911"/>
            <a:ext cx="7064485" cy="35526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524000" y="2424208"/>
            <a:ext cx="5504477" cy="2681192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الترحيب وتدبير السلوك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أنشطة اعتيادية: 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            </a:t>
            </a:r>
            <a:r>
              <a:rPr lang="ar-MA" sz="2400" dirty="0">
                <a:cs typeface="Microsoft Uighur" panose="02000000000000000000" pitchFamily="2" charset="-78"/>
              </a:rPr>
              <a:t>إملاء: عُــ - عا- - عَسَلٌ - عيداً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400" dirty="0">
                <a:cs typeface="Microsoft Uighur" panose="02000000000000000000" pitchFamily="2" charset="-78"/>
              </a:rPr>
              <a:t>              كلمات بصرية: أخي – أختي –  أسماء التلاميذ.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معجم: معجم المدرسة (تذكير): 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         </a:t>
            </a:r>
            <a:r>
              <a:rPr lang="ar-MA" sz="2800" dirty="0">
                <a:cs typeface="Microsoft Uighur" panose="02000000000000000000" pitchFamily="2" charset="-78"/>
              </a:rPr>
              <a:t>مائدة – ترحب – تلفاز – تحتفل – سعيد – تحضر 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endParaRPr lang="ar-MA" sz="2400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619189" y="1777877"/>
            <a:ext cx="1552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408" y="1961573"/>
            <a:ext cx="726603" cy="720000"/>
          </a:xfrm>
          <a:prstGeom prst="rect">
            <a:avLst/>
          </a:prstGeom>
        </p:spPr>
      </p:pic>
      <p:pic>
        <p:nvPicPr>
          <p:cNvPr id="2" name="Image 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D515775-CBEA-4309-42A3-A7257CE4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50" y="1750090"/>
            <a:ext cx="4690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3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C1C48C-2E2B-153D-4FCA-11B835EC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DCE44E6-4CCB-86CB-A08E-4FA1AF94707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75639" y="2116473"/>
            <a:ext cx="5818076" cy="3736398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AC6DB759-9BAF-F898-2DF1-7593582D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دفاتر الكتابة. اكتبوا  المقاطع . 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( يرسم الأستاذ النموذج للمتعلمين المتعثرين على دفاترهم )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سأمر لمساعدتكم.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3E41023-FE89-B795-050B-7776768B58A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0DCA54C2-E6CB-58B6-255C-4EA6BA7C82DD}"/>
              </a:ext>
            </a:extLst>
          </p:cNvPr>
          <p:cNvSpPr txBox="1"/>
          <p:nvPr/>
        </p:nvSpPr>
        <p:spPr>
          <a:xfrm>
            <a:off x="1937945" y="3355935"/>
            <a:ext cx="52494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 rtl="1">
              <a:buClrTx/>
              <a:defRPr/>
            </a:pPr>
            <a:r>
              <a:rPr lang="ar-MA" sz="11500" kern="12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عاً      </a:t>
            </a:r>
            <a:r>
              <a:rPr lang="ar-MA" sz="115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ع</a:t>
            </a: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     عٍ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434E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3A0FDF6D-E7F8-BDA3-C53D-66ABA42875B9}"/>
              </a:ext>
            </a:extLst>
          </p:cNvPr>
          <p:cNvGrpSpPr/>
          <p:nvPr/>
        </p:nvGrpSpPr>
        <p:grpSpPr>
          <a:xfrm>
            <a:off x="4331358" y="3873380"/>
            <a:ext cx="240642" cy="222583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xmlns="" id="{C01B1734-9017-A487-3217-025C11E2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xmlns="" id="{8408E211-A257-ABFF-3AC5-13AC1242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80E0247-60CB-DB1C-B539-8435922779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B1FD320-1C60-BD6E-7FD0-92354E61E6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B6414B-9691-E97C-BDEC-1A2521A8C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07FE18A-A75B-469C-C19C-7FDD9E07C6C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40D45E6-C989-2D87-40B9-2B5C9185FE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6C1204A-130F-7F4A-4A4A-AD28FE41C9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BC893B-073D-71EE-98AC-22EEEE234D3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CA6523-5E6D-D375-5522-95817ED5D9C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9238541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p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الكتابة هو (هي) .............  صفقوا له (لها).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xmlns="" id="{D23BBD96-77AB-F652-56BC-39F653110B8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F43D786-BAF8-A1C8-BF30-2B92C2F4676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483BF0F-60AD-0977-4189-7651E90A774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10B997-61F7-5B19-2995-A2A5DFD5F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AE4EB6F-26DA-F11F-1020-85B7F8241AA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2E75E7-2898-8AC1-3DF8-88A855452C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8F76584-A833-AEB3-0731-E6E5125C521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DF0750-0811-C59F-CD9C-9A823E216F0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0CEFDAA-82E9-D817-E644-7C79819283F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28543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واجباتكم المنزلية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5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p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تعلمنا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كيف نتحدث عما نحب أن نفعله مع أفراد أسرتنا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ماذا تحب ندى أم تفعل؟</a:t>
            </a:r>
          </a:p>
        </p:txBody>
      </p:sp>
      <p:pic>
        <p:nvPicPr>
          <p:cNvPr id="35" name="standing">
            <a:hlinkClick r:id="" action="ppaction://media"/>
            <a:extLst>
              <a:ext uri="{FF2B5EF4-FFF2-40B4-BE49-F238E27FC236}">
                <a16:creationId xmlns:a16="http://schemas.microsoft.com/office/drawing/2014/main" xmlns="" id="{4B19A928-81CC-05F3-4001-D486E57F371A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126" b="1867"/>
          <a:stretch>
            <a:fillRect/>
          </a:stretch>
        </p:blipFill>
        <p:spPr>
          <a:xfrm>
            <a:off x="1131374" y="2116296"/>
            <a:ext cx="2230437" cy="3805704"/>
          </a:xfrm>
          <a:prstGeom prst="rect">
            <a:avLst/>
          </a:prstGeom>
        </p:spPr>
      </p:pic>
      <p:pic>
        <p:nvPicPr>
          <p:cNvPr id="33" name="Espace réservé pour une image  5">
            <a:extLst>
              <a:ext uri="{FF2B5EF4-FFF2-40B4-BE49-F238E27FC236}">
                <a16:creationId xmlns:a16="http://schemas.microsoft.com/office/drawing/2014/main" xmlns="" id="{5DDDA0D5-12AD-34A5-8AB8-D4A2174F3E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20AB3D6-9051-BADD-3F43-F977F73976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A852F2A-2BC6-5172-7F19-C0B143FD582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90EA5ED-1134-1525-C31D-C2F14191B07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C834BFA-09D9-104D-ED13-D937FCA51C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A807137-6CA4-3A7B-ADDA-110DC5C1C8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7FAD94-F297-93AA-3DB5-D43E9200AD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33F52BD-C4E5-422C-D496-8BA5842C52E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4372633-4E6A-86B4-2ED1-190350FF1E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xmlns="" id="{54DD8258-DAB7-8544-1EE7-F19844F3F54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30169" y="3055728"/>
            <a:ext cx="1620000" cy="1620000"/>
          </a:xfrm>
        </p:spPr>
        <p:txBody>
          <a:bodyPr/>
          <a:lstStyle/>
          <a:p>
            <a:endParaRPr lang="fr-M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4E87E94-585E-D37C-520A-441E5DE00A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9636" y="2517505"/>
            <a:ext cx="2971839" cy="3003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98241" y="703211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 قرأنا حرف العين، سنملأ الجدول بالحرف مع التنوين. رددوا معي. من يقرأ؟ (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الفئة د)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374CA16-B435-6354-2CA5-7A1C8BE4D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64" y="2273333"/>
            <a:ext cx="4878065" cy="3442067"/>
          </a:xfrm>
          <a:prstGeom prst="rect">
            <a:avLst/>
          </a:prstGeom>
        </p:spPr>
      </p:pic>
      <p:pic>
        <p:nvPicPr>
          <p:cNvPr id="8" name="Nada-Standing">
            <a:hlinkClick r:id="" action="ppaction://media"/>
            <a:extLst>
              <a:ext uri="{FF2B5EF4-FFF2-40B4-BE49-F238E27FC236}">
                <a16:creationId xmlns:a16="http://schemas.microsoft.com/office/drawing/2014/main" xmlns="" id="{C3E7EE9E-0312-A58D-8A0E-C542B5FCF8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9506" y="2337435"/>
            <a:ext cx="2242599" cy="3581527"/>
          </a:xfrm>
          <a:prstGeom prst="rect">
            <a:avLst/>
          </a:prstGeom>
        </p:spPr>
      </p:pic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262E8DE-6E6E-58C5-0070-BDC538C214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EEA8F9C-3994-867C-941A-B537E272CD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1DE7004-49EB-7E60-D86A-29844BC0172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6F51E8A-333E-C0AB-7748-AA81342540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33B5C24-6950-DDE4-0033-C72A9E9C1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1ED7E83-0FF4-46AB-09F5-3170ECB4FE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C1EE4FC-DDE4-DCDC-1A48-A759628CE55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190BE16-2FA1-408C-7B47-168755424D2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5012F3D-80C1-788D-D823-769CB39B69F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59601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البيت أعيدوا قراءة المقاطع والكلمات والجمل  على الكراسة ص 104. 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Espace réservé pour une image  4">
            <a:extLst>
              <a:ext uri="{FF2B5EF4-FFF2-40B4-BE49-F238E27FC236}">
                <a16:creationId xmlns:a16="http://schemas.microsoft.com/office/drawing/2014/main" xmlns="" id="{0394A773-FC5E-62F5-0F14-91A26117F1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026461" y="4530165"/>
            <a:ext cx="1346999" cy="1346999"/>
          </a:xfrm>
          <a:prstGeom prst="rect">
            <a:avLst/>
          </a:prstGeom>
        </p:spPr>
      </p:pic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xmlns="" id="{3523422D-AB3D-D90E-437B-EC48CED25C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181C31D-E345-B145-2084-8FAB17654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9FCE18E-E7D0-D332-B6B2-80E0DEBE25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1451C18-A5E8-4A8D-97FF-A1C8880A5D5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79E0D82-5757-ABB0-B44C-75093A894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4E979C-6070-A506-67C6-14751C115F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CE4E5ED-797F-AEB4-BA09-A78F5169A9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FD0B21A-9978-6E3C-F44A-33FCD8B9836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6BA15E1-A9BC-7041-FC1A-006C7A51E42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 descr="Une image contenant texte, écriture manuscri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4882BB2E-DE9D-CEE8-3DA7-661052E71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8974" y="1590424"/>
            <a:ext cx="3330229" cy="477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2581;p126">
            <a:extLst>
              <a:ext uri="{FF2B5EF4-FFF2-40B4-BE49-F238E27FC236}">
                <a16:creationId xmlns:a16="http://schemas.microsoft.com/office/drawing/2014/main" xmlns="" id="{EC654469-4EF9-BC61-CF02-451B7224ED6A}"/>
              </a:ext>
            </a:extLst>
          </p:cNvPr>
          <p:cNvSpPr/>
          <p:nvPr/>
        </p:nvSpPr>
        <p:spPr>
          <a:xfrm>
            <a:off x="2575103" y="1993442"/>
            <a:ext cx="3753135" cy="279486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>
          <a:extLst>
            <a:ext uri="{FF2B5EF4-FFF2-40B4-BE49-F238E27FC236}">
              <a16:creationId xmlns:a16="http://schemas.microsoft.com/office/drawing/2014/main" xmlns="" id="{2AC2FD64-1821-A4A0-4535-BC261D18D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26">
            <a:extLst>
              <a:ext uri="{FF2B5EF4-FFF2-40B4-BE49-F238E27FC236}">
                <a16:creationId xmlns:a16="http://schemas.microsoft.com/office/drawing/2014/main" xmlns="" id="{6B262277-3AFD-6080-D295-7EC02ADD65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البيت انقلوا الكلمات التالية على دفاتركم.  سأملي عليكم بعضا منها غدا. 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Espace réservé pour une image  4">
            <a:extLst>
              <a:ext uri="{FF2B5EF4-FFF2-40B4-BE49-F238E27FC236}">
                <a16:creationId xmlns:a16="http://schemas.microsoft.com/office/drawing/2014/main" xmlns="" id="{5A88A3B7-3F53-4A88-0B06-F65C49F4D8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026461" y="4530165"/>
            <a:ext cx="1346999" cy="1346999"/>
          </a:xfrm>
          <a:prstGeom prst="rect">
            <a:avLst/>
          </a:prstGeom>
        </p:spPr>
      </p:pic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xmlns="" id="{B71EA509-C7C5-AF21-C137-A1D7F2DD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1EBF17C-D229-A0BC-7B48-133A5B9AB9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7C2E15E-9B34-BBA5-5E9C-7C52DDF196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E1B23C0-8112-3DE7-1F1C-F9B5BB3031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A8036B8-FA83-583D-8E9A-C76DF44EC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1AED49A-78AB-684C-C56C-201038F8E9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4629460-C2B6-F853-ACB2-AAE7AD80DD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9EC065F-76A5-0B96-8679-6B8AB6B86E8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A857929-DAEE-D175-B56D-00D3A567432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 descr="Une image contenant texte, écriture manuscri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4121CDB9-C071-5D78-B831-C045BF32C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8974" y="1590424"/>
            <a:ext cx="3330229" cy="477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2581;p126">
            <a:extLst>
              <a:ext uri="{FF2B5EF4-FFF2-40B4-BE49-F238E27FC236}">
                <a16:creationId xmlns:a16="http://schemas.microsoft.com/office/drawing/2014/main" xmlns="" id="{06A55A8C-785E-55C3-95C2-5A49DD8403B5}"/>
              </a:ext>
            </a:extLst>
          </p:cNvPr>
          <p:cNvSpPr/>
          <p:nvPr/>
        </p:nvSpPr>
        <p:spPr>
          <a:xfrm>
            <a:off x="2575103" y="3539612"/>
            <a:ext cx="3845362" cy="61200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928718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 الحصة القادمة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AB01FC33-6737-D800-6257-4D845518F7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970838" y="719138"/>
            <a:ext cx="792162" cy="79216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E7CDB1C-E53F-0034-03FD-81D328F7B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11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xmlns="" id="{CDA1DC89-A493-4C9A-710A-5099775C4E2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663" y="2441079"/>
            <a:ext cx="5400675" cy="303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969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0502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66B957E-CE7A-8DAB-2E7E-7FF56FDF9F36}"/>
              </a:ext>
            </a:extLst>
          </p:cNvPr>
          <p:cNvSpPr/>
          <p:nvPr/>
        </p:nvSpPr>
        <p:spPr>
          <a:xfrm>
            <a:off x="3226912" y="2358313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أُخْـتـي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6FE9EF4-4803-4112-0C76-4E37D2D05889}"/>
              </a:ext>
            </a:extLst>
          </p:cNvPr>
          <p:cNvSpPr/>
          <p:nvPr/>
        </p:nvSpPr>
        <p:spPr>
          <a:xfrm>
            <a:off x="5919857" y="2358314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أَخـي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A9199350-2E40-321B-D158-0DA0BC31F143}"/>
              </a:ext>
            </a:extLst>
          </p:cNvPr>
          <p:cNvSpPr/>
          <p:nvPr/>
        </p:nvSpPr>
        <p:spPr>
          <a:xfrm>
            <a:off x="505613" y="2368946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35BC0500-CC88-E2F5-A21D-542988B9714B}"/>
              </a:ext>
            </a:extLst>
          </p:cNvPr>
          <p:cNvSpPr/>
          <p:nvPr/>
        </p:nvSpPr>
        <p:spPr>
          <a:xfrm>
            <a:off x="505613" y="4298000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561DEDE7-521C-37A6-28A5-C0F52559B831}"/>
              </a:ext>
            </a:extLst>
          </p:cNvPr>
          <p:cNvSpPr/>
          <p:nvPr/>
        </p:nvSpPr>
        <p:spPr>
          <a:xfrm>
            <a:off x="3226912" y="4287366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09C8BE7-2C2F-037F-11AD-831C98728A7A}"/>
              </a:ext>
            </a:extLst>
          </p:cNvPr>
          <p:cNvSpPr/>
          <p:nvPr/>
        </p:nvSpPr>
        <p:spPr>
          <a:xfrm>
            <a:off x="5948211" y="4287367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أنا. انتبهوا.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5854E58-1D60-DFF4-F889-B40F6A1D7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A578B3E-934B-4A89-8A7C-AAA3BD4D30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7DE6227-6F8E-F146-171B-D3F18999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30C2E6B-24B2-A394-DE5D-C688E1B0DF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0A433A-F4AE-E13E-76A3-F5DAE76D57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8373392-5AB8-31DC-E6C1-8ACB3136348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A0CF4E-E8FE-B0D5-6864-8E325E7899C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60D6830-5E58-4B85-A391-B631A235AB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6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A9EAE94-14BA-2711-3BDB-2797F0BE6E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20586039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8" name="Titre 2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B0604020202020204" charset="-78"/>
                <a:ea typeface="Calibri" panose="020F0502020204030204" pitchFamily="34" charset="0"/>
                <a:cs typeface="Microsoft Uighur" panose="020B0604020202020204" charset="-78"/>
              </a:rPr>
              <a:t>نقرأ معا.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 : coins arrondis 9">
            <a:extLst>
              <a:ext uri="{FF2B5EF4-FFF2-40B4-BE49-F238E27FC236}">
                <a16:creationId xmlns:a16="http://schemas.microsoft.com/office/drawing/2014/main" xmlns="" id="{066B957E-CE7A-8DAB-2E7E-7FF56FDF9F36}"/>
              </a:ext>
            </a:extLst>
          </p:cNvPr>
          <p:cNvSpPr/>
          <p:nvPr/>
        </p:nvSpPr>
        <p:spPr>
          <a:xfrm>
            <a:off x="3226912" y="2358313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 rtl="1">
              <a:buClrTx/>
              <a:defRPr/>
            </a:pPr>
            <a:r>
              <a:rPr lang="ar-MA" sz="9600" b="1" kern="1200" dirty="0">
                <a:solidFill>
                  <a:srgbClr val="424D7C"/>
                </a:solidFill>
                <a:latin typeface="Microsoft Uighur" panose="020B0604020202020204" charset="-78"/>
                <a:cs typeface="Microsoft Uighur" panose="020B0604020202020204" charset="-78"/>
              </a:rPr>
              <a:t>أُخْـتـي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3" name="Rectangle : coins arrondis 10">
            <a:extLst>
              <a:ext uri="{FF2B5EF4-FFF2-40B4-BE49-F238E27FC236}">
                <a16:creationId xmlns:a16="http://schemas.microsoft.com/office/drawing/2014/main" xmlns="" id="{16FE9EF4-4803-4112-0C76-4E37D2D05889}"/>
              </a:ext>
            </a:extLst>
          </p:cNvPr>
          <p:cNvSpPr/>
          <p:nvPr/>
        </p:nvSpPr>
        <p:spPr>
          <a:xfrm>
            <a:off x="5919857" y="2358314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 rtl="1">
              <a:buClrTx/>
              <a:defRPr/>
            </a:pPr>
            <a:r>
              <a:rPr lang="ar-MA" sz="9600" b="1" kern="1200" dirty="0">
                <a:solidFill>
                  <a:srgbClr val="424D7C"/>
                </a:solidFill>
                <a:latin typeface="Microsoft Uighur" panose="020B0604020202020204" charset="-78"/>
                <a:cs typeface="Microsoft Uighur" panose="020B0604020202020204" charset="-78"/>
              </a:rPr>
              <a:t>أَخـي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4" name="Rectangle : coins arrondis 11">
            <a:extLst>
              <a:ext uri="{FF2B5EF4-FFF2-40B4-BE49-F238E27FC236}">
                <a16:creationId xmlns:a16="http://schemas.microsoft.com/office/drawing/2014/main" xmlns="" id="{A9199350-2E40-321B-D158-0DA0BC31F143}"/>
              </a:ext>
            </a:extLst>
          </p:cNvPr>
          <p:cNvSpPr/>
          <p:nvPr/>
        </p:nvSpPr>
        <p:spPr>
          <a:xfrm>
            <a:off x="505613" y="2368946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5" name="Rectangle : coins arrondis 12">
            <a:extLst>
              <a:ext uri="{FF2B5EF4-FFF2-40B4-BE49-F238E27FC236}">
                <a16:creationId xmlns:a16="http://schemas.microsoft.com/office/drawing/2014/main" xmlns="" id="{35BC0500-CC88-E2F5-A21D-542988B9714B}"/>
              </a:ext>
            </a:extLst>
          </p:cNvPr>
          <p:cNvSpPr/>
          <p:nvPr/>
        </p:nvSpPr>
        <p:spPr>
          <a:xfrm>
            <a:off x="505613" y="4298000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6" name="Rectangle : coins arrondis 1">
            <a:extLst>
              <a:ext uri="{FF2B5EF4-FFF2-40B4-BE49-F238E27FC236}">
                <a16:creationId xmlns:a16="http://schemas.microsoft.com/office/drawing/2014/main" xmlns="" id="{561DEDE7-521C-37A6-28A5-C0F52559B831}"/>
              </a:ext>
            </a:extLst>
          </p:cNvPr>
          <p:cNvSpPr/>
          <p:nvPr/>
        </p:nvSpPr>
        <p:spPr>
          <a:xfrm>
            <a:off x="3226912" y="4287366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7" name="Rectangle : coins arrondis 3">
            <a:extLst>
              <a:ext uri="{FF2B5EF4-FFF2-40B4-BE49-F238E27FC236}">
                <a16:creationId xmlns:a16="http://schemas.microsoft.com/office/drawing/2014/main" xmlns="" id="{309C8BE7-2C2F-037F-11AD-831C98728A7A}"/>
              </a:ext>
            </a:extLst>
          </p:cNvPr>
          <p:cNvSpPr/>
          <p:nvPr/>
        </p:nvSpPr>
        <p:spPr>
          <a:xfrm>
            <a:off x="5948211" y="4287367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6B03524-903F-90C0-2628-600ABF94D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E7FA66F-C956-F28C-A608-9FBF75DCEE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91831CF-E750-10B1-B75E-774CF146D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62983A2-8463-E821-D566-4C3ED92527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D33B8D-5A18-DD5B-DA47-699C162439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0BC680-A39A-0C6F-0C0A-9C833716ED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2775C2-096E-2CED-6927-3E7FF12BCC4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FB4F04-CA5E-8125-BB92-09D92A15D58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2E0230B-A470-E173-ECE1-97B08077F7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149495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الآن. سنتذكر الكلمات التي تعلمناها في الحصة السابقة.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AFE0493-757B-1E8F-2386-B4C7D47F7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4038AB3-88C3-DF9C-EE83-282BE834B6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A501553-454F-6CFF-D9E7-8152D18E83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2F89AA4-9621-4149-E38E-7751B1B890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68F8D1-920E-9720-DA5C-A7C3302F6D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78DC4EB-90A4-9865-6B40-9ED90457FEA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9ECDB9B-975E-03C1-6C88-DD0625A98E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18FBDBD-4EB5-EC20-D960-8396D5C49F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2" name="Espace réservé pour une image  3">
            <a:extLst>
              <a:ext uri="{FF2B5EF4-FFF2-40B4-BE49-F238E27FC236}">
                <a16:creationId xmlns:a16="http://schemas.microsoft.com/office/drawing/2014/main" xmlns="" id="{3BFCB2AF-6905-2889-4F65-893E792C460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7"/>
          <a:srcRect/>
          <a:stretch/>
        </p:blipFill>
        <p:spPr>
          <a:xfrm>
            <a:off x="7959725" y="719138"/>
            <a:ext cx="828675" cy="828675"/>
          </a:xfrm>
          <a:prstGeom prst="rect">
            <a:avLst/>
          </a:prstGeom>
        </p:spPr>
      </p:pic>
      <p:pic>
        <p:nvPicPr>
          <p:cNvPr id="2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F606D1D9-0AF2-F17F-DF52-0242A0A191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981467" y="4236015"/>
            <a:ext cx="2157228" cy="2157228"/>
          </a:xfrm>
          <a:prstGeom prst="rect">
            <a:avLst/>
          </a:prstGeom>
        </p:spPr>
      </p:pic>
      <p:pic>
        <p:nvPicPr>
          <p:cNvPr id="2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57D70FF0-DF14-DAEA-6B18-C87210568E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3697010" y="4250909"/>
            <a:ext cx="2157228" cy="2157228"/>
          </a:xfrm>
          <a:prstGeom prst="rect">
            <a:avLst/>
          </a:prstGeom>
        </p:spPr>
      </p:pic>
      <p:pic>
        <p:nvPicPr>
          <p:cNvPr id="24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3A9BAD10-6C2E-8C09-61E3-FEADB9C4BD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6255968" y="4231533"/>
            <a:ext cx="2157228" cy="2157228"/>
          </a:xfrm>
          <a:prstGeom prst="rect">
            <a:avLst/>
          </a:prstGeom>
        </p:spPr>
      </p:pic>
      <p:pic>
        <p:nvPicPr>
          <p:cNvPr id="25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F1ED52D2-49EC-7095-AEFC-19DE5E1582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3723911" y="1897672"/>
            <a:ext cx="2157228" cy="2157228"/>
          </a:xfrm>
          <a:prstGeom prst="rect">
            <a:avLst/>
          </a:prstGeom>
        </p:spPr>
      </p:pic>
      <p:pic>
        <p:nvPicPr>
          <p:cNvPr id="26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9D023415-9623-82F4-71E8-3AD900FE06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1049602" y="1907762"/>
            <a:ext cx="2157228" cy="2157228"/>
          </a:xfrm>
          <a:prstGeom prst="rect">
            <a:avLst/>
          </a:prstGeom>
        </p:spPr>
      </p:pic>
      <p:pic>
        <p:nvPicPr>
          <p:cNvPr id="27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xmlns="" id="{6F2912C8-0AAB-A428-0530-DB1B6E1CCB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403" t="8988" r="15162" b="7484"/>
          <a:stretch>
            <a:fillRect/>
          </a:stretch>
        </p:blipFill>
        <p:spPr>
          <a:xfrm>
            <a:off x="1269067" y="2196140"/>
            <a:ext cx="1718298" cy="156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79317F9-1795-472A-1FF5-D5FFA56C94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044" t="9568" r="6787" b="28603"/>
          <a:stretch/>
        </p:blipFill>
        <p:spPr>
          <a:xfrm>
            <a:off x="6494390" y="4498445"/>
            <a:ext cx="1680384" cy="147945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D30441D-222E-AA64-6AD1-57778C967D2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1875" t="7510" r="12339" b="26581"/>
          <a:stretch/>
        </p:blipFill>
        <p:spPr>
          <a:xfrm>
            <a:off x="3911273" y="4459192"/>
            <a:ext cx="1689133" cy="151871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0D80402-2669-3C03-903D-6D1E26956EA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2167" t="22118" r="12167" b="26223"/>
          <a:stretch/>
        </p:blipFill>
        <p:spPr>
          <a:xfrm>
            <a:off x="3938174" y="2216930"/>
            <a:ext cx="1728702" cy="15187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1D619C4F-61ED-F09F-E577-43AE7A0F854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821" t="9506" r="8171" b="27863"/>
          <a:stretch/>
        </p:blipFill>
        <p:spPr>
          <a:xfrm>
            <a:off x="1182804" y="4484608"/>
            <a:ext cx="1754554" cy="1467881"/>
          </a:xfrm>
          <a:prstGeom prst="rect">
            <a:avLst/>
          </a:prstGeom>
        </p:spPr>
      </p:pic>
      <p:pic>
        <p:nvPicPr>
          <p:cNvPr id="3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4B19E6C7-84E9-B727-78FD-9EC9BF6DC0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6232242" y="1902638"/>
            <a:ext cx="2157228" cy="2157228"/>
          </a:xfrm>
          <a:prstGeom prst="rect">
            <a:avLst/>
          </a:prstGeom>
        </p:spPr>
      </p:pic>
      <p:pic>
        <p:nvPicPr>
          <p:cNvPr id="34" name="Espace réservé pour une image  25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xmlns="" id="{BD6E8614-7E3B-CC54-128F-FD358C57965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5882" r="5882"/>
          <a:stretch>
            <a:fillRect/>
          </a:stretch>
        </p:blipFill>
        <p:spPr>
          <a:xfrm>
            <a:off x="6474969" y="2014978"/>
            <a:ext cx="1671773" cy="167177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5068</TotalTime>
  <Words>1644</Words>
  <Application>Microsoft Office PowerPoint</Application>
  <PresentationFormat>Affichage à l'écran (4:3)</PresentationFormat>
  <Paragraphs>430</Paragraphs>
  <Slides>68</Slides>
  <Notes>28</Notes>
  <HiddenSlides>0</HiddenSlides>
  <MMClips>8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68</vt:i4>
      </vt:variant>
    </vt:vector>
  </HeadingPairs>
  <TitlesOfParts>
    <vt:vector size="94" baseType="lpstr">
      <vt:lpstr>Microsoft Himalaya</vt:lpstr>
      <vt:lpstr>Dosis SemiBold</vt:lpstr>
      <vt:lpstr>Noto Sans Symbols</vt:lpstr>
      <vt:lpstr>Modern Love</vt:lpstr>
      <vt:lpstr>Microsoft Uighur</vt:lpstr>
      <vt:lpstr>Arial</vt:lpstr>
      <vt:lpstr>Microsoft GothicNeo</vt:lpstr>
      <vt:lpstr>Calibri</vt:lpstr>
      <vt:lpstr>Dosis ExtraBold</vt:lpstr>
      <vt:lpstr>AXtDamourBold</vt:lpstr>
      <vt:lpstr>Wingdings</vt:lpstr>
      <vt:lpstr>Dosis Medium</vt:lpstr>
      <vt:lpstr>Dosis</vt:lpstr>
      <vt:lpstr>Thème Office</vt:lpstr>
      <vt:lpstr>1_Env-Enseignant</vt:lpstr>
      <vt:lpstr>1_04- قراءة/ كتابة</vt:lpstr>
      <vt:lpstr>2_Env-Enseignant</vt:lpstr>
      <vt:lpstr>2_04- قراءة/ كتابة</vt:lpstr>
      <vt:lpstr>3_04- قراءة/ كتابة</vt:lpstr>
      <vt:lpstr>2_01- نشاط اعتيادي</vt:lpstr>
      <vt:lpstr>3_01- نشاط اعتيادي</vt:lpstr>
      <vt:lpstr>3_Env-Enseignant</vt:lpstr>
      <vt:lpstr>4_Env-Enseignant</vt:lpstr>
      <vt:lpstr>04- قراءة/ كتابة</vt:lpstr>
      <vt:lpstr>5_Env-Enseignant</vt:lpstr>
      <vt:lpstr>4_04- قراءة/ كتابة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أقرأ أنا. انتبهوا.</vt:lpstr>
      <vt:lpstr>نقرأ معا.</vt:lpstr>
      <vt:lpstr>انتبهوا الآن. سنتذكر الكلمات التي تعلمناها في الحصة السابقة.</vt:lpstr>
      <vt:lpstr>أنا أشير وأنت تقول. </vt:lpstr>
      <vt:lpstr>الآن نتعرف على مفردات المعجم في الصورة التالية. أبدأ أنا أولا.</vt:lpstr>
      <vt:lpstr>الآن؛ دوركم . أنا أشير وأنتم تقولون</vt:lpstr>
      <vt:lpstr>استماع وتحدث</vt:lpstr>
      <vt:lpstr>تعلمنا في حصة سابقة كيف نقدم أفراد أسرتنا. من منكم يقدم أباه وأمه.</vt:lpstr>
      <vt:lpstr>اليوم سنتعلم كيف نتحدث عما نحب أن نفعله مع أفراد أسرتنا. أنصتوا جيدا.</vt:lpstr>
      <vt:lpstr>يسمع الأستاذ الحوار للمتعلمين</vt:lpstr>
      <vt:lpstr>سنعيد الآن ترديد جمل الحوار. انتبهوا. </vt:lpstr>
      <vt:lpstr>ندى، ماذا تحبين أن تفعلي مع أسرتك ؟ رددوا، ردد أنت.</vt:lpstr>
      <vt:lpstr>عندما نسأل البنت نقول: ماذا تُحِّبينَ أن تفعلي مع أسرتكِ ؟ رددوا.</vt:lpstr>
      <vt:lpstr>عندما نسأل الولد نقول: ماذا تُحِبُّ أن تفعلَ مع أسرتكَ ؟ رددوا.</vt:lpstr>
      <vt:lpstr>أحبُّ أن ألعب مع أخي الصغير.  رددوا. ردد أنت.</vt:lpstr>
      <vt:lpstr>من منكم يحب أن يلعب مع أخيه أو أخته؟  </vt:lpstr>
      <vt:lpstr>الآن، في ثنائيات، أعيدوا الحوار الذي دار بين مجد وندى: ندى، ماذا تحبين أن تفعلي مع أسرتك؟ أحبُّ أن ألعب مع أخي الصغير. </vt:lpstr>
      <vt:lpstr>وأنتَ يا مجد، ماذا تُحِبُّ أن تفعل؟  رددوا. ردد أنت.</vt:lpstr>
      <vt:lpstr>أحبُّ أن أساعد أمي وأبي. رددوا. ردد أنت. </vt:lpstr>
      <vt:lpstr>من منكم يحب أن يساعد أمه وأباه؟ فيم تساعدونهم؟</vt:lpstr>
      <vt:lpstr> في ثنائيات، أعيدوا الحوار الذي دار بين مجد وندى: وأنتَ يا مجد، ماذا تُحِبُّ أن تفعل؟ أحبُّ أن أساعد أمي وأبي. </vt:lpstr>
      <vt:lpstr>وقت النجمة الآن. الفائز بنجمة الاستماع هو (هي) ............ صفقوا له (لها).</vt:lpstr>
      <vt:lpstr>قفوا، نردد النشيد.  </vt:lpstr>
      <vt:lpstr>قراءة/ كتابة</vt:lpstr>
      <vt:lpstr>الآن سنتعلم كيف نقرأ ونكتب حرف العين مع التنوين. تابعوا معي</vt:lpstr>
      <vt:lpstr>Présentation PowerPoint</vt:lpstr>
      <vt:lpstr>Présentation PowerPoint</vt:lpstr>
      <vt:lpstr>Présentation PowerPoint</vt:lpstr>
      <vt:lpstr>Présentation PowerPoint</vt:lpstr>
      <vt:lpstr>أنا أقرأ وأنتم ترددون بعدي.</vt:lpstr>
      <vt:lpstr>من يقرأ  (خاص بمن يحتاج التدرب على الدمج)</vt:lpstr>
      <vt:lpstr>Présentation PowerPoint</vt:lpstr>
      <vt:lpstr>Présentation PowerPoint</vt:lpstr>
      <vt:lpstr>أقرأ. رددوا بعدي.</vt:lpstr>
      <vt:lpstr>من يقرأ؟ سأعين 4 منكم لقيادة القراءة. </vt:lpstr>
      <vt:lpstr>أقرأ. رددوا بعدي.</vt:lpstr>
      <vt:lpstr>من يقرأ؟ سأعين 3 منكم لقيادة القراءة.</vt:lpstr>
      <vt:lpstr>خذوا الكراسة الصفحة 104. </vt:lpstr>
      <vt:lpstr>في ثنائيات – كل واحد منكم يقرأ الكلمات والجمل لزميله. سأمر بين الصفوف لمساعدتكم. </vt:lpstr>
      <vt:lpstr>وقت النجمة الآن. الفائز بنجمة القراءة هو (هي) : ....   </vt:lpstr>
      <vt:lpstr>قفوا، لنردد أنشودة أسرتي.</vt:lpstr>
      <vt:lpstr>الآن سنتعلم كيف نكتب حرف العين مع التنوين.</vt:lpstr>
      <vt:lpstr> لاحظوا جيدا كيف سأكتب  حرف العين  مع تنوين الفتح. على سبورة الكتابة.</vt:lpstr>
      <vt:lpstr>الآن دوركم، اكتبوا عاً على الألواح. </vt:lpstr>
      <vt:lpstr>ارفعوا ألواحكم. يقدم الأستاذ التغذية الراجعة المناسبة.</vt:lpstr>
      <vt:lpstr> لاحظوا جيدا كيف سأكتب  حرف العين  مع تنوين الضم. على سبورة الكتابة.</vt:lpstr>
      <vt:lpstr>الآن دوركم، اكتبوا  عٌ  على الألواح. </vt:lpstr>
      <vt:lpstr>ارفعوا ألواحكم. يقدم الأستاذ التغذية الراجعة المناسبة.</vt:lpstr>
      <vt:lpstr> لاحظوا جيدا كيف سأكتب  حرف العين  مع تنوين الكسر. على سبورة الكتابة.</vt:lpstr>
      <vt:lpstr>الآن دوركم، اكتبوا  عٍ  على الألواح.</vt:lpstr>
      <vt:lpstr>ارفعوا ألواحكم. يقدم الأستاذ التغذية الراجعة المناسبة.</vt:lpstr>
      <vt:lpstr>خذوا الكراسة الصفحة 104.  </vt:lpstr>
      <vt:lpstr>  أكتبوا حرف العين مع التنوين. سأمر لمساعدتكم.</vt:lpstr>
      <vt:lpstr>خذوا دفاتر الكتابة. اكتبوا  المقاطع . ( يرسم الأستاذ النموذج للمتعلمين المتعثرين على دفاترهم ) سأمر لمساعدتكم. </vt:lpstr>
      <vt:lpstr>وقت النجمة الآن. الفائز بنجمة الكتابة هو (هي) .............  صفقوا له (لها).</vt:lpstr>
      <vt:lpstr>اختــتام الحــصة</vt:lpstr>
      <vt:lpstr>تعلمنا اليوم كيف نتحدث عما نحب أن نفعله مع أفراد أسرتنا. ماذا تحب ندى أم تفعل؟</vt:lpstr>
      <vt:lpstr>اليوم قرأنا حرف العين، سنملأ الجدول بالحرف مع التنوين. رددوا معي. من يقرأ؟ (الفئة د)</vt:lpstr>
      <vt:lpstr>في البيت أعيدوا قراءة المقاطع والكلمات والجمل  على الكراسة ص 104.  </vt:lpstr>
      <vt:lpstr>في البيت انقلوا الكلمات التالية على دفاتركم.  سأملي عليكم بعضا منها غدا.  </vt:lpstr>
      <vt:lpstr>إلى الحصة القادمة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96</cp:revision>
  <dcterms:created xsi:type="dcterms:W3CDTF">2023-09-20T21:35:22Z</dcterms:created>
  <dcterms:modified xsi:type="dcterms:W3CDTF">2026-01-06T04:59:07Z</dcterms:modified>
</cp:coreProperties>
</file>