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0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1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1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14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829" r:id="rId6"/>
    <p:sldMasterId id="2147483845" r:id="rId7"/>
    <p:sldMasterId id="2147483860" r:id="rId8"/>
    <p:sldMasterId id="2147483883" r:id="rId9"/>
    <p:sldMasterId id="2147483901" r:id="rId10"/>
    <p:sldMasterId id="2147483925" r:id="rId11"/>
    <p:sldMasterId id="2147483952" r:id="rId12"/>
    <p:sldMasterId id="2147483980" r:id="rId13"/>
    <p:sldMasterId id="2147484004" r:id="rId14"/>
    <p:sldMasterId id="2147484025" r:id="rId15"/>
  </p:sldMasterIdLst>
  <p:notesMasterIdLst>
    <p:notesMasterId r:id="rId96"/>
  </p:notesMasterIdLst>
  <p:sldIdLst>
    <p:sldId id="2147482765" r:id="rId16"/>
    <p:sldId id="2147482813" r:id="rId17"/>
    <p:sldId id="2147482631" r:id="rId18"/>
    <p:sldId id="2147482632" r:id="rId19"/>
    <p:sldId id="2147482605" r:id="rId20"/>
    <p:sldId id="2134806235" r:id="rId21"/>
    <p:sldId id="2134806630" r:id="rId22"/>
    <p:sldId id="2147482754" r:id="rId23"/>
    <p:sldId id="2147482495" r:id="rId24"/>
    <p:sldId id="2147482496" r:id="rId25"/>
    <p:sldId id="2147482497" r:id="rId26"/>
    <p:sldId id="2147482498" r:id="rId27"/>
    <p:sldId id="2147482720" r:id="rId28"/>
    <p:sldId id="2147482499" r:id="rId29"/>
    <p:sldId id="2147482814" r:id="rId30"/>
    <p:sldId id="2147482815" r:id="rId31"/>
    <p:sldId id="2147482503" r:id="rId32"/>
    <p:sldId id="2147482633" r:id="rId33"/>
    <p:sldId id="2147482505" r:id="rId34"/>
    <p:sldId id="2147482634" r:id="rId35"/>
    <p:sldId id="2147482635" r:id="rId36"/>
    <p:sldId id="2147482606" r:id="rId37"/>
    <p:sldId id="2134806331" r:id="rId38"/>
    <p:sldId id="2147482756" r:id="rId39"/>
    <p:sldId id="2147482757" r:id="rId40"/>
    <p:sldId id="2147482737" r:id="rId41"/>
    <p:sldId id="2147482758" r:id="rId42"/>
    <p:sldId id="2147482759" r:id="rId43"/>
    <p:sldId id="2147482760" r:id="rId44"/>
    <p:sldId id="2147482761" r:id="rId45"/>
    <p:sldId id="2147482818" r:id="rId46"/>
    <p:sldId id="2147482819" r:id="rId47"/>
    <p:sldId id="2147482511" r:id="rId48"/>
    <p:sldId id="2147482512" r:id="rId49"/>
    <p:sldId id="2147482513" r:id="rId50"/>
    <p:sldId id="2147482514" r:id="rId51"/>
    <p:sldId id="2147482483" r:id="rId52"/>
    <p:sldId id="2147482723" r:id="rId53"/>
    <p:sldId id="2147482724" r:id="rId54"/>
    <p:sldId id="2147482820" r:id="rId55"/>
    <p:sldId id="2147482517" r:id="rId56"/>
    <p:sldId id="2147482528" r:id="rId57"/>
    <p:sldId id="2147482527" r:id="rId58"/>
    <p:sldId id="2147482745" r:id="rId59"/>
    <p:sldId id="2147482731" r:id="rId60"/>
    <p:sldId id="2147482746" r:id="rId61"/>
    <p:sldId id="2147482747" r:id="rId62"/>
    <p:sldId id="2147482732" r:id="rId63"/>
    <p:sldId id="2147482748" r:id="rId64"/>
    <p:sldId id="2147482749" r:id="rId65"/>
    <p:sldId id="2147482821" r:id="rId66"/>
    <p:sldId id="2147482822" r:id="rId67"/>
    <p:sldId id="2147482823" r:id="rId68"/>
    <p:sldId id="2147482515" r:id="rId69"/>
    <p:sldId id="2147482518" r:id="rId70"/>
    <p:sldId id="2147482520" r:id="rId71"/>
    <p:sldId id="2147482521" r:id="rId72"/>
    <p:sldId id="2147482522" r:id="rId73"/>
    <p:sldId id="2147482485" r:id="rId74"/>
    <p:sldId id="2147482636" r:id="rId75"/>
    <p:sldId id="2147482727" r:id="rId76"/>
    <p:sldId id="2147482728" r:id="rId77"/>
    <p:sldId id="2147482729" r:id="rId78"/>
    <p:sldId id="2147482730" r:id="rId79"/>
    <p:sldId id="2147482762" r:id="rId80"/>
    <p:sldId id="2147482763" r:id="rId81"/>
    <p:sldId id="2147482484" r:id="rId82"/>
    <p:sldId id="2147482637" r:id="rId83"/>
    <p:sldId id="2147482638" r:id="rId84"/>
    <p:sldId id="2134806418" r:id="rId85"/>
    <p:sldId id="2134806416" r:id="rId86"/>
    <p:sldId id="2147482529" r:id="rId87"/>
    <p:sldId id="2147482735" r:id="rId88"/>
    <p:sldId id="2147482439" r:id="rId89"/>
    <p:sldId id="2147482694" r:id="rId90"/>
    <p:sldId id="2134806317" r:id="rId91"/>
    <p:sldId id="2147482489" r:id="rId92"/>
    <p:sldId id="2134806458" r:id="rId93"/>
    <p:sldId id="2134806325" r:id="rId94"/>
    <p:sldId id="2147482625" r:id="rId95"/>
  </p:sldIdLst>
  <p:sldSz cx="9144000" cy="6858000" type="screen4x3"/>
  <p:notesSz cx="6858000" cy="9144000"/>
  <p:embeddedFontLst>
    <p:embeddedFont>
      <p:font typeface="Modern Love" panose="020B0604020202020204" charset="0"/>
      <p:regular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Calibri Light" panose="020F0302020204030204" pitchFamily="34" charset="0"/>
      <p:regular r:id="rId102"/>
      <p:italic r:id="rId103"/>
    </p:embeddedFont>
    <p:embeddedFont>
      <p:font typeface="Dosis Medium" panose="020B0604020202020204" charset="0"/>
      <p:regular r:id="rId104"/>
    </p:embeddedFont>
    <p:embeddedFont>
      <p:font typeface="Dosis SemiBold" panose="020B0604020202020204" charset="0"/>
      <p:regular r:id="rId105"/>
      <p:bold r:id="rId106"/>
    </p:embeddedFont>
    <p:embeddedFont>
      <p:font typeface="Noto Sans Symbols" panose="020B0604020202020204" charset="0"/>
      <p:regular r:id="rId107"/>
      <p:bold r:id="rId108"/>
    </p:embeddedFont>
    <p:embeddedFont>
      <p:font typeface="Dosis ExtraBold" panose="020B0604020202020204" charset="0"/>
      <p:bold r:id="rId109"/>
    </p:embeddedFont>
    <p:embeddedFont>
      <p:font typeface="Dosis" panose="020B0604020202020204" charset="0"/>
      <p:regular r:id="rId110"/>
      <p:bold r:id="rId111"/>
    </p:embeddedFont>
    <p:embeddedFont>
      <p:font typeface="Microsoft Uighur" panose="02000000000000000000" pitchFamily="2" charset="-78"/>
      <p:regular r:id="rId112"/>
      <p:bold r:id="rId1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901" userDrawn="1">
          <p15:clr>
            <a:srgbClr val="A4A3A4"/>
          </p15:clr>
        </p15:guide>
        <p15:guide id="4" orient="horz" pos="731" userDrawn="1">
          <p15:clr>
            <a:srgbClr val="A4A3A4"/>
          </p15:clr>
        </p15:guide>
        <p15:guide id="5" pos="4626" userDrawn="1">
          <p15:clr>
            <a:srgbClr val="A4A3A4"/>
          </p15:clr>
        </p15:guide>
        <p15:guide id="6" pos="1837" userDrawn="1">
          <p15:clr>
            <a:srgbClr val="A4A3A4"/>
          </p15:clr>
        </p15:guide>
        <p15:guide id="7" pos="1088" userDrawn="1">
          <p15:clr>
            <a:srgbClr val="A4A3A4"/>
          </p15:clr>
        </p15:guide>
        <p15:guide id="8" pos="1338" userDrawn="1">
          <p15:clr>
            <a:srgbClr val="A4A3A4"/>
          </p15:clr>
        </p15:guide>
        <p15:guide id="9" orient="horz" pos="1366" userDrawn="1">
          <p15:clr>
            <a:srgbClr val="A4A3A4"/>
          </p15:clr>
        </p15:guide>
        <p15:guide id="10" orient="horz" pos="3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424D7B"/>
    <a:srgbClr val="424D7C"/>
    <a:srgbClr val="ECF8FB"/>
    <a:srgbClr val="106585"/>
    <a:srgbClr val="FFFFFF"/>
    <a:srgbClr val="1E3F48"/>
    <a:srgbClr val="7FB9BE"/>
    <a:srgbClr val="4C5155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0" y="60"/>
      </p:cViewPr>
      <p:guideLst>
        <p:guide pos="2880"/>
        <p:guide orient="horz" pos="2160"/>
        <p:guide pos="3901"/>
        <p:guide orient="horz" pos="731"/>
        <p:guide pos="4626"/>
        <p:guide pos="1837"/>
        <p:guide pos="1088"/>
        <p:guide pos="1338"/>
        <p:guide orient="horz" pos="1366"/>
        <p:guide orient="horz" pos="3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tableStyles" Target="tableStyles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font" Target="fonts/font16.fntdata"/><Relationship Id="rId16" Type="http://schemas.openxmlformats.org/officeDocument/2006/relationships/slide" Target="slides/slide1.xml"/><Relationship Id="rId107" Type="http://schemas.openxmlformats.org/officeDocument/2006/relationships/font" Target="fonts/font11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font" Target="fonts/font17.fntdata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font" Target="fonts/font7.fntdata"/><Relationship Id="rId108" Type="http://schemas.openxmlformats.org/officeDocument/2006/relationships/font" Target="fonts/font12.fntdata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font" Target="fonts/font13.fntdata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font" Target="fonts/font14.fntdata"/><Relationship Id="rId115" Type="http://schemas.openxmlformats.org/officeDocument/2006/relationships/viewProps" Target="viewProps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font" Target="fonts/font15.fntdata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31" name="Google Shape;213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527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EE56C4B4-F128-398A-7581-F1815941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xmlns="" id="{03E0AD6F-9F7C-7D5D-AC56-8BC5CD149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xmlns="" id="{7A08858E-683D-9C5A-9F35-83352BA0D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0152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51392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143F7962-2AB7-F587-F512-8D2A3472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xmlns="" id="{3347D3FD-EF99-6D7C-D72A-60E1E61F50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xmlns="" id="{75919FF0-0838-C42B-F13A-878399B522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267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xmlns="" id="{D27A3357-4336-7EF5-C289-E262DE956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xmlns="" id="{71714DEE-93A2-4A9C-501C-343F2C8D30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xmlns="" id="{2252C3D2-6C28-4CC4-51CF-EFED296E9D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097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85" name="Google Shape;21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535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93" name="Google Shape;2193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0540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27" name="Google Shape;222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452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35" name="Google Shape;2235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263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44" name="Google Shape;224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6957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53" name="Google Shape;225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215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96" name="Google Shape;229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3366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05" name="Google Shape;230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033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557509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1165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6321435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4433321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9733824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712455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162196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35174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84452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02750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2688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4333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289648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572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7000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9713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997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3229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183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0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2223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101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5714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48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11884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5DE84C54-1222-2337-282C-200C22C73CDA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F29F184-9352-8A3F-85ED-189AC90783FB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1B7D7BBA-BDFD-CBD9-8E38-16CC763FB825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F205206D-DF53-6022-1EE4-D69452B91D2E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7FA9FF4C-D556-9F6C-3F4B-60A01A2022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BAB0AA06-75CC-FB79-1675-A36D5E4D0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FCE67C22-2A57-FAC1-C6C6-90AAF8ECF1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5EE20EBC-166D-B091-66FD-B7C920D54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6F5E6734-9A7B-FDE8-028B-6737C749C0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150382C7-1BA5-EB87-2AB5-0F2DB515FC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D2AC3870-2EBD-D9C1-002D-F7B16CF9BB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B4B87595-9D48-F750-4C94-5A1D306A66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88E89490-A242-DE35-9C9E-2CECDF7A42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B6F2AB4A-102F-1862-FE58-9433485C78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E61E091E-D1BC-341A-5AAC-47CDA38E23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31ADCF13-3489-10F4-D54A-AB403B4AE5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687311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534267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898327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46180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696555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157839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94853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70976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143277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00168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208140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95153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75178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97583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2475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80692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8366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17621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04463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43576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585269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08967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693432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11277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365546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949544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455482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143311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851873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4743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047944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2351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149886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646476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916921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712072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65957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569251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17340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69470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086920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5169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46073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377554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25389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180964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7764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6308538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9124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173113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21917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742349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90709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51922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9808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4926396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07155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214104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46994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25473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486436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19695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648970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95398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63083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3211165" y="2160000"/>
            <a:ext cx="19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3178442" y="3643281"/>
            <a:ext cx="192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912343" y="512357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277761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52ED80C0-3B4C-3036-01A5-1F37374145A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297FA55-5B79-22F2-F6ED-B2D3F4682C3B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C40D31A6-CE8E-5100-4F26-6FA6D76DA21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56CBFBF-AFEE-3366-64D1-DD3D0D326A1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8586B20C-E7BB-B0C0-AB4C-D4BE0863F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EC50F6AC-B2E9-BBB6-CD70-83853AB752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F868F9F2-B468-D1F7-AEBA-1A83979188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1396B05B-CCB2-7A24-BF51-622B888CA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6D472B76-9E02-0FDE-FEF3-D6E747C271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D92535DB-640F-3B2A-2D6A-F35A7E4266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F114D985-926D-03EF-5967-B980ECCB9C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798F4A3-4894-1F1B-70AE-839B739185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A231085F-1AF5-C644-B029-1C4EDEB966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3082CA9A-3E77-3092-A0E5-DEDE0653ED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D08D24DA-2244-DCEE-9208-A28B7B65AB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A133BF68-2054-D590-F88A-635B68431F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820413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643278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96620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55814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9267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53735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228491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511943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685768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962893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204132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2E898A7C-A1F4-76BB-2DA5-A41E24E69C6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A2F14461-A6C8-ACAF-2C0C-6AB85A530704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36AD2EDB-5B3E-83E6-50F3-536F05BA8ED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3F54D6B1-AC9E-DB15-30C5-90A750D37A24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79323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F6169E9-0960-5083-4683-57FB9D2FA34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3759312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490F8EEF-117F-3D45-0196-A8839D509C13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039301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99112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104011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92581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977899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61665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02511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54036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2198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8763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018755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62749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045459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3211165" y="2160000"/>
            <a:ext cx="19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3178442" y="3643281"/>
            <a:ext cx="192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912343" y="512357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5920020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xmlns="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4560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11810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5038518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7351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719091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538049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484581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6736083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15585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452045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57296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480665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180485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532322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76581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8163974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001083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40186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708401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8064814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856171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457965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503909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260488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237705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521542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2875D194-7997-DD02-E195-33204ECB2A3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3814093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8149073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9727752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451808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85804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744730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7991134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31347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408871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7034220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036708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95306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414317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0691122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4145805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6979922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6898884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349088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3026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6873724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591146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7858365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610758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29893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97837825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7287938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058854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396773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14499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88119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13032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3121559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4139626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098846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3999762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0244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938942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8111624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836389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103235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7418800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491821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82906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671248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59590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47933" y="2718551"/>
            <a:ext cx="1813162" cy="1813160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9888183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187104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385062" y="4161429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665051" y="4161429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945040" y="4161429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385062" y="2092932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665051" y="2092932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945040" y="2092932"/>
            <a:ext cx="1813898" cy="180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7407746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183103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8740208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867720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87118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368830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6552391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826662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3429938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9660535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8128870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17223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3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935597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2400" b="1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74636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xmlns="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60617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132392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79780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26" Type="http://schemas.openxmlformats.org/officeDocument/2006/relationships/theme" Target="../theme/theme11.xml"/><Relationship Id="rId3" Type="http://schemas.openxmlformats.org/officeDocument/2006/relationships/slideLayout" Target="../slideLayouts/slideLayout194.xml"/><Relationship Id="rId21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5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24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213.xml"/><Relationship Id="rId27" Type="http://schemas.openxmlformats.org/officeDocument/2006/relationships/image" Target="../media/image1.bin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219.xml"/><Relationship Id="rId21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18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43.xml"/><Relationship Id="rId21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17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56.xml"/><Relationship Id="rId20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24" Type="http://schemas.openxmlformats.org/officeDocument/2006/relationships/image" Target="../media/image19.jpg"/><Relationship Id="rId5" Type="http://schemas.openxmlformats.org/officeDocument/2006/relationships/slideLayout" Target="../slideLayouts/slideLayout245.xml"/><Relationship Id="rId15" Type="http://schemas.openxmlformats.org/officeDocument/2006/relationships/slideLayout" Target="../slideLayouts/slideLayout255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50.xml"/><Relationship Id="rId19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Relationship Id="rId22" Type="http://schemas.openxmlformats.org/officeDocument/2006/relationships/slideLayout" Target="../slideLayouts/slideLayout2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7.xml"/><Relationship Id="rId1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77.xml"/><Relationship Id="rId21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17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76.xml"/><Relationship Id="rId16" Type="http://schemas.openxmlformats.org/officeDocument/2006/relationships/slideLayout" Target="../slideLayouts/slideLayout290.xml"/><Relationship Id="rId20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279.xml"/><Relationship Id="rId15" Type="http://schemas.openxmlformats.org/officeDocument/2006/relationships/slideLayout" Target="../slideLayouts/slideLayout289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284.xml"/><Relationship Id="rId19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slideLayout" Target="../slideLayouts/slideLayout288.xml"/><Relationship Id="rId22" Type="http://schemas.openxmlformats.org/officeDocument/2006/relationships/slideLayout" Target="../slideLayouts/slideLayout2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10.jpg"/><Relationship Id="rId2" Type="http://schemas.openxmlformats.org/officeDocument/2006/relationships/slideLayout" Target="../slideLayouts/slideLayout9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image" Target="../media/image1.bin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3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05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1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526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49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473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405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7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4019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4051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62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9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29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4018" r:id="rId13"/>
    <p:sldLayoutId id="2147483858" r:id="rId14"/>
    <p:sldLayoutId id="21474838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81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97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9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7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1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1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57.gif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68.xml"/><Relationship Id="rId5" Type="http://schemas.openxmlformats.org/officeDocument/2006/relationships/image" Target="../media/image60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81.svg"/><Relationship Id="rId4" Type="http://schemas.openxmlformats.org/officeDocument/2006/relationships/image" Target="../media/image30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openxmlformats.org/officeDocument/2006/relationships/image" Target="../media/image64.png"/><Relationship Id="rId5" Type="http://schemas.openxmlformats.org/officeDocument/2006/relationships/image" Target="../media/image31.png"/><Relationship Id="rId10" Type="http://schemas.openxmlformats.org/officeDocument/2006/relationships/image" Target="../media/image81.svg"/><Relationship Id="rId4" Type="http://schemas.openxmlformats.org/officeDocument/2006/relationships/image" Target="../media/image30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openxmlformats.org/officeDocument/2006/relationships/image" Target="../media/image66.jpeg"/><Relationship Id="rId5" Type="http://schemas.openxmlformats.org/officeDocument/2006/relationships/image" Target="../media/image31.png"/><Relationship Id="rId10" Type="http://schemas.openxmlformats.org/officeDocument/2006/relationships/image" Target="../media/image65.jpg"/><Relationship Id="rId4" Type="http://schemas.openxmlformats.org/officeDocument/2006/relationships/image" Target="../media/image30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openxmlformats.org/officeDocument/2006/relationships/image" Target="../media/image65.jpg"/><Relationship Id="rId5" Type="http://schemas.openxmlformats.org/officeDocument/2006/relationships/image" Target="../media/image31.png"/><Relationship Id="rId10" Type="http://schemas.openxmlformats.org/officeDocument/2006/relationships/image" Target="../media/image81.svg"/><Relationship Id="rId4" Type="http://schemas.openxmlformats.org/officeDocument/2006/relationships/image" Target="../media/image30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openxmlformats.org/officeDocument/2006/relationships/image" Target="../media/image67.png"/><Relationship Id="rId5" Type="http://schemas.openxmlformats.org/officeDocument/2006/relationships/image" Target="../media/image31.png"/><Relationship Id="rId10" Type="http://schemas.openxmlformats.org/officeDocument/2006/relationships/image" Target="../media/image65.jpg"/><Relationship Id="rId4" Type="http://schemas.openxmlformats.org/officeDocument/2006/relationships/image" Target="../media/image30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openxmlformats.org/officeDocument/2006/relationships/image" Target="../media/image65.jpg"/><Relationship Id="rId5" Type="http://schemas.openxmlformats.org/officeDocument/2006/relationships/image" Target="../media/image31.png"/><Relationship Id="rId10" Type="http://schemas.openxmlformats.org/officeDocument/2006/relationships/image" Target="../media/image81.svg"/><Relationship Id="rId4" Type="http://schemas.openxmlformats.org/officeDocument/2006/relationships/image" Target="../media/image30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68.png"/><Relationship Id="rId4" Type="http://schemas.openxmlformats.org/officeDocument/2006/relationships/image" Target="../media/image30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openxmlformats.org/officeDocument/2006/relationships/image" Target="../media/image68.png"/><Relationship Id="rId5" Type="http://schemas.openxmlformats.org/officeDocument/2006/relationships/image" Target="../media/image31.png"/><Relationship Id="rId10" Type="http://schemas.openxmlformats.org/officeDocument/2006/relationships/image" Target="../media/image81.svg"/><Relationship Id="rId4" Type="http://schemas.openxmlformats.org/officeDocument/2006/relationships/image" Target="../media/image30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7.png"/><Relationship Id="rId7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40.png"/><Relationship Id="rId4" Type="http://schemas.openxmlformats.org/officeDocument/2006/relationships/image" Target="../media/image78.png"/><Relationship Id="rId9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7.png"/><Relationship Id="rId7" Type="http://schemas.openxmlformats.org/officeDocument/2006/relationships/image" Target="../media/image7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80.png"/><Relationship Id="rId4" Type="http://schemas.openxmlformats.org/officeDocument/2006/relationships/image" Target="../media/image38.png"/><Relationship Id="rId9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7.png"/><Relationship Id="rId7" Type="http://schemas.openxmlformats.org/officeDocument/2006/relationships/image" Target="../media/image8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7.png"/><Relationship Id="rId7" Type="http://schemas.openxmlformats.org/officeDocument/2006/relationships/image" Target="../media/image8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7.png"/><Relationship Id="rId7" Type="http://schemas.openxmlformats.org/officeDocument/2006/relationships/image" Target="../media/image8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8.png"/><Relationship Id="rId7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8.png"/><Relationship Id="rId7" Type="http://schemas.openxmlformats.org/officeDocument/2006/relationships/image" Target="../media/image9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9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8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7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8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6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40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8.png"/><Relationship Id="rId7" Type="http://schemas.openxmlformats.org/officeDocument/2006/relationships/image" Target="../media/image9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9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F705D70-798C-96E9-41B0-4D492F830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26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BF1CE5-021F-7B27-B857-78FC4DB3E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345B5BF-3798-6C81-3049-A3BE79673B4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302E10B-346C-99C6-827C-F1ED510642B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xmlns="" id="{3818A3BC-363C-8602-9437-814587000D79}"/>
              </a:ext>
            </a:extLst>
          </p:cNvPr>
          <p:cNvSpPr txBox="1"/>
          <p:nvPr/>
        </p:nvSpPr>
        <p:spPr>
          <a:xfrm>
            <a:off x="453470" y="908488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أحسنتم،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تحبين أن تفعلي مع أسرتك؟ رَدِّدوا، ردِّدْ أنت. 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C80FBEC-1170-C018-6AA4-668A1CD570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22AC285-5157-CB36-2B45-44F1F1182C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CC8ABEE-7E74-1BDA-F945-41525983D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EF75954-A21D-7BFB-15C1-1C3A6E5DED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EDB3FE6-EAF3-2E5D-0FAD-EFDE3B1E05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9BDB3D-4B87-C2D2-6BD2-B9407EB516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AE5DD6E-C7C0-08E7-ED2C-537A14564B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D01B267-83B1-93A1-5194-4036FE45DC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5628EF8-0F2B-7AC3-B829-C45C4A1D623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9E29631-9D24-FD3E-4CA8-1032F31016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18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79532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4B8671-4792-9E8D-B8F8-7C22A9283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1D1CF99-0250-3526-41C7-2BE4BF1BE30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9AE3E9D-2640-1BD6-D729-44926711BFC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xmlns="" id="{7723FCD2-B2A7-C4F2-D600-CF9423869662}"/>
              </a:ext>
            </a:extLst>
          </p:cNvPr>
          <p:cNvSpPr txBox="1"/>
          <p:nvPr/>
        </p:nvSpPr>
        <p:spPr>
          <a:xfrm>
            <a:off x="448707" y="886367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defTabSz="457200" rtl="1" eaLnBrk="1" fontAlgn="auto" latinLnBrk="0" hangingPunct="1">
              <a:lnSpc>
                <a:spcPct val="83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بماذا أجابت ندى؟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62DFE98-951B-2A58-8F04-D859B346FE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BA41E43-CC93-6E9C-BBC2-51FEAB2DCD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CCD2F03-0FB0-E8D5-FB1C-88C5556A3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0B79564-1C6F-2BD8-E912-50081ED6AF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570DF7E-3F26-28C9-42E3-E2BD050090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8C8B29C-FD57-C480-B572-962DFE9E75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5306EF-76FE-AC10-44EF-67DEFFD756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C1D054-63F5-1170-AC7E-4F7B2D2E08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5F78BA1-5F8C-F270-50CB-C866B64C129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BB18F80A-3C72-D4EE-E677-B7E178693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668" y="2324100"/>
            <a:ext cx="2910099" cy="2902659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67774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182111-C312-0690-55C1-B9C45529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20CB83D-F0B7-65DA-6FF5-682C2D26593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95804CC-E00A-E7B4-8A2D-4B84F8363F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xmlns="" id="{131190E3-C6E3-0483-229A-FD83ADDB43C0}"/>
              </a:ext>
            </a:extLst>
          </p:cNvPr>
          <p:cNvSpPr txBox="1"/>
          <p:nvPr/>
        </p:nvSpPr>
        <p:spPr>
          <a:xfrm>
            <a:off x="396000" y="908942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أحسنتم، أحب أن ألعب مع أخي الصغير.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رَدِّدوا، ردِّدْ أنت.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5806243-E070-4D3C-FF8A-55BBD24BC1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C0108E7-5686-D8F5-0394-F0D3263A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9F1C7AC-0415-011B-814A-C1A636552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8ECA5FF-E778-4C71-AE18-2E3AAD4469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E7771CA-3AF6-9004-7528-E801B179FA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70F100B-707D-F2BA-F597-B0C96AA5DD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A48A6E9-BACE-D330-9CE9-981E89ED54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F7EE9EC-8BBD-4DAD-5482-B731CC7F9B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FD57FA4-9140-85A8-E12B-99B2342717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E45F5D40-0463-C2D6-B849-0AE79A139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668" y="2324100"/>
            <a:ext cx="2910099" cy="2902659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90742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09CEE0-473E-674A-5BD5-BE9C7F794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8CC2617-A174-5435-5C04-3D31BCB39152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E1FEFCD-BF04-C5CE-069A-A7285F3DBD9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xmlns="" id="{5240FAA5-4C85-5C96-AB11-BC898C678637}"/>
              </a:ext>
            </a:extLst>
          </p:cNvPr>
          <p:cNvSpPr txBox="1"/>
          <p:nvPr/>
        </p:nvSpPr>
        <p:spPr>
          <a:xfrm>
            <a:off x="462483" y="878747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إذا أردنا أن نسأل ولدا عما يحب أن يفعله مع أسرته، ماذا نقول 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EAA6463-FBC7-497D-D7D5-CBE4AE5EB2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693FCD5-147E-4B1A-F968-AE9A87994D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57770F2-BAF4-5B4B-EFB4-B63F6FEFC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9F34A0E-A99E-4DA0-6E69-E6A56537CD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67E4F20-2AB5-0A68-AC12-F1775C3822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EC3562C-5BD2-6C9C-A3C9-DC41CA2B02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5FCBA2A-F51C-79BD-6768-B8539C9D54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F740E9-8FF1-2AF8-02F9-00BABEB006F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330B388-0F59-3C8E-5F0C-9DF904FF303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70F952E-9537-F046-520E-8447CEC908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18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02191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00800C-BFB9-7EE9-1315-54B0410D5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6D0894E-05FB-C2E2-08BE-7C34890C2F8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7B93386-81C5-A70E-DACA-23A34E92A00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xmlns="" id="{69C6807B-017B-117F-8647-247C60D493C7}"/>
              </a:ext>
            </a:extLst>
          </p:cNvPr>
          <p:cNvSpPr txBox="1"/>
          <p:nvPr/>
        </p:nvSpPr>
        <p:spPr>
          <a:xfrm>
            <a:off x="470103" y="908942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أحسنتم، ماذا تحب أن نفعلَ مع أسرتكَ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رددوا.  ردِّدْ أنت.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5C971BB-3819-86BA-1997-D4227F7ECB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316A187-8671-E834-08C0-F75946E002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8BB7EF8-CD7E-6A17-EBCA-84AAFDE71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416E135-13DC-9AD0-0E13-CE82100B9C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2C08833-0C10-7798-25F5-39C7753EF6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77D2849-6088-BFA7-B2DF-58CBC48CDC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7C78124-05EC-852C-6A0A-AB8930D931B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F135DCF-59F6-16C9-5D4A-6725D4C32A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396DFA-15ED-A3E2-E481-A1BF4C79A87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9E575D4-D566-7DF7-5012-676D386805D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18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49734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81E224-E298-514C-3A7F-68425145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7E8B97A-2E06-4FE4-1C56-9E6E7FFD509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127B5C6-36D9-294A-C690-97B61D29C09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xmlns="" id="{0FC732F1-FF51-72D7-C74E-3A38B7B2E01B}"/>
              </a:ext>
            </a:extLst>
          </p:cNvPr>
          <p:cNvSpPr txBox="1"/>
          <p:nvPr/>
        </p:nvSpPr>
        <p:spPr>
          <a:xfrm>
            <a:off x="462483" y="878747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بماذا أجاب مجد؟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5EF7A6A-AF6E-0233-B99F-E1A21F8E53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E096DA1-ACD6-A82C-8F0C-B5A2C3A743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E932443-AD05-3A64-5EC8-98B2511CE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0F81506-7C49-E255-BF28-DEB6DF48CC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C1DA28B-1B54-7117-3898-D2717AF94B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1F1BB5-AF42-27F1-CA1D-62586757E0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3680737-4DB0-6ABC-63E9-42BE4F487EF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1EFCB57-C13C-7244-C6A2-72EFF13D53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38EDD9A-CD4F-DD8F-7848-E78A19CFC4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9C8C468-4BCF-6CBB-FBF0-D0FD20653F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22" y="2324100"/>
            <a:ext cx="2858232" cy="2868984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01025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BAB165-681A-663F-AFDB-162B1AEFC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7D49E23-E1C7-DF50-7473-4BD47C5EDD2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D4DD715-348B-7EC1-5876-54321122F8E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xmlns="" id="{5BE16E75-67ED-0A54-5030-F82A127E687E}"/>
              </a:ext>
            </a:extLst>
          </p:cNvPr>
          <p:cNvSpPr txBox="1"/>
          <p:nvPr/>
        </p:nvSpPr>
        <p:spPr>
          <a:xfrm>
            <a:off x="470103" y="908942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أحسنتم، أحب أن أساعد أمي وأبي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رددوا.  ردِّدْ أنت.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A11F850-8BF6-F4B9-4F5E-D2A8B702FA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E574C1E-3C87-810C-D3C6-A9AE411565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B977BED-2C39-180F-3221-1B96D56E6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C507AEF-EEB1-3086-354C-72C879DC47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D6A533B-88DA-F43F-81BA-B7DEB11B9A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674A56D-4659-EED0-A446-B10390B698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ED5BC44-22ED-0B0D-5384-37E97C5BFBA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A45C01-5C7E-A519-8B05-CF8EA7CED9C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943B000-76ED-D3D3-794B-6D7AA8EB4F0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E155B8E-E627-9121-1F33-5AD633BDD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22" y="2324100"/>
            <a:ext cx="2858232" cy="2868984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24871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5A0DC5-FEEF-0C1D-BF60-80A15F2B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1F0BA78-8BBD-7674-22EE-7A6047F0637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D9A38F7-CE5B-9BB2-21C9-A1D6CA746E2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Google Shape;1438;p78">
            <a:extLst>
              <a:ext uri="{FF2B5EF4-FFF2-40B4-BE49-F238E27FC236}">
                <a16:creationId xmlns:a16="http://schemas.microsoft.com/office/drawing/2014/main" xmlns="" id="{7B4DB955-F2D7-5E69-D2FB-BAF15815AB5E}"/>
              </a:ext>
            </a:extLst>
          </p:cNvPr>
          <p:cNvSpPr txBox="1"/>
          <p:nvPr/>
        </p:nvSpPr>
        <p:spPr>
          <a:xfrm>
            <a:off x="637146" y="908942"/>
            <a:ext cx="676219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وأنتم ماذا تحبون أن تفعلوا مع أسركم؟ ليذكر كل واحد منكم ما يحب أن يفعله؟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F9442B0-A5EA-9EF6-BD61-46724BA0B4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E889E00-434D-CD0C-CAEF-D2829D0E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F2D2BF2-756D-BA8C-27C8-E2E6C6131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3D76E5A-BE1B-1DAD-F12C-3A224DE1C7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5AD17AB-255C-8A9A-1483-F27A3DF734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0FF3EDC-3757-0C4A-88AB-28CD6D882F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D764B4F-958E-966B-2F1A-489D303AF2E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5EBE0FC-2BD8-6EBC-D7F8-B59B60CB32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70E1892-FE6E-330C-3CA1-3D00691309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12139A63-5A04-0BED-5773-B09251BEC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693" y="2495610"/>
            <a:ext cx="2551643" cy="2573908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4D28E42-3F3A-D7DD-9994-60B722913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16" y="2526983"/>
            <a:ext cx="2618151" cy="2628000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09508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E63566-EC12-9B12-D937-34883A9D7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xmlns="" id="{68A27DC1-63B3-760E-AF43-16BDA73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الآن دوركم. سأظهر لكم الإشارة وعليكم أن تقولوا ما </a:t>
            </a:r>
            <a:r>
              <a:rPr lang="ar-MA" dirty="0" err="1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يوافقها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 </a:t>
            </a:r>
            <a:endParaRPr lang="fr-MA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1B99DDF-5126-85C7-2764-8896AB94FA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14234" cy="814234"/>
          </a:xfr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90549CC-14E1-115C-EB0D-367228278D5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CA76FC3-B406-4ECB-615E-72C3A1420E4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FFF79F2-0ADB-5145-D8FF-0F45B606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021AEF4-87B8-35E2-9D71-E50AF9BF3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A875084-A94E-2C63-5EB6-3418CF13C5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D5918F5-FD55-F291-26F7-D4809EEEF0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B404743-85B7-C084-9477-4C57097C0C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ABAA78-0597-9248-40DF-AF2A964DB13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89AA55B-297B-D5C9-7D88-CBB3BF3E40A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8FCC339-4148-5878-6D94-E425CA859E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F4B927C-4908-FBE7-D7D7-890F03AA948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6189203" y="2620433"/>
            <a:ext cx="2275816" cy="231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51F5D2ED-0965-176F-D879-01D321D16A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579" y="2780906"/>
            <a:ext cx="2074609" cy="1989796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0020A8A-B199-432C-401E-9221C5E3FA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8" y="2765870"/>
            <a:ext cx="2140126" cy="2019869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18042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0ECAD3-2609-9FF6-90E5-A68EE8D69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F32BED8E-3DA1-ACD4-699B-FA9B7238DF3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22BB9AE-7060-5B3B-6757-ACBC795D1A3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13C3E6C-1F59-FF78-C9D9-1D14A208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في كل مرة سيقوم ثنائي جديد للقيام بالتمرين، واحد يسأل والآخر يجيب. </a:t>
            </a:r>
            <a:endParaRPr lang="fr-MA" dirty="0"/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6D23B77-70D4-24F0-62C9-96DB6A8C75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586BA1C-F8D0-682D-478D-EA2268EBDF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7E5C878-6DE6-B162-B344-04CF18C4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BE1EDCE-6D48-022D-CD08-1552E3390E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A4254DC-9709-A08C-3EAF-AFB27D4BE8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A84E8B4-308E-3D54-C96E-4AB6D8EB38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8A08060-655B-FEF7-3DBC-5AF1B00E98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5EBC23F-6F38-353F-1157-E9E0D54787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FA8F4E9-99B6-B0BA-8DE2-1274C5FAC3D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73B5758-1234-C6B7-080B-7FE4BFF49FC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6189203" y="2620433"/>
            <a:ext cx="2275816" cy="231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 descr="Une image contenant dessin humoristique, jouet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91CE90B3-1507-DD56-F5A7-FB4671783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579" y="2780906"/>
            <a:ext cx="2074609" cy="1989796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FF4D038-094C-2095-C563-C46F5420EE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8" y="2765870"/>
            <a:ext cx="2140126" cy="2019869"/>
          </a:xfrm>
          <a:prstGeom prst="flowChartConnector">
            <a:avLst/>
          </a:prstGeom>
          <a:ln w="38100">
            <a:solidFill>
              <a:srgbClr val="0097B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111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F4C8090D-66ED-0077-F7BB-92D23348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7600"/>
            <a:ext cx="6840000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  <a:buSzPts val="1600"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الألواح سأملي عليكم مقاطع وكلمات (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يملي الأستاذ على المتعلمين، تباعا، مقطعين وكلمتين – المكتوبة في الشريحة الانتقالية الخاصة بافتتاح الحصة - مع التصحيح على السبورة والألواح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35DF6A-F6FA-F4BC-C9B9-9921D0D43D5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xmlns="" id="{F25FC957-80C6-629D-69A5-4739EEE6BF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xmlns="" id="{F92D73B8-0E8A-5A4B-2D24-34EE8511C3A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8;p130">
            <a:extLst>
              <a:ext uri="{FF2B5EF4-FFF2-40B4-BE49-F238E27FC236}">
                <a16:creationId xmlns:a16="http://schemas.microsoft.com/office/drawing/2014/main" xmlns="" id="{BC64B03B-E1C4-C253-0F02-BD37BC9A6D6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9;p130">
            <a:extLst>
              <a:ext uri="{FF2B5EF4-FFF2-40B4-BE49-F238E27FC236}">
                <a16:creationId xmlns:a16="http://schemas.microsoft.com/office/drawing/2014/main" xmlns="" id="{2868F9A7-7104-7116-2FCB-14A3F69238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0">
            <a:extLst>
              <a:ext uri="{FF2B5EF4-FFF2-40B4-BE49-F238E27FC236}">
                <a16:creationId xmlns:a16="http://schemas.microsoft.com/office/drawing/2014/main" xmlns="" id="{DD9ECCD2-7F78-5FD8-E418-AC5D41BFB7C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1;p130">
            <a:extLst>
              <a:ext uri="{FF2B5EF4-FFF2-40B4-BE49-F238E27FC236}">
                <a16:creationId xmlns:a16="http://schemas.microsoft.com/office/drawing/2014/main" xmlns="" id="{0863C5DA-6F23-9447-C6C0-6E9DB42F0BB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2;p130">
            <a:extLst>
              <a:ext uri="{FF2B5EF4-FFF2-40B4-BE49-F238E27FC236}">
                <a16:creationId xmlns:a16="http://schemas.microsoft.com/office/drawing/2014/main" xmlns="" id="{2B0E3CA8-989E-8FFA-D40A-FEBAD710FAF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3;p130">
            <a:extLst>
              <a:ext uri="{FF2B5EF4-FFF2-40B4-BE49-F238E27FC236}">
                <a16:creationId xmlns:a16="http://schemas.microsoft.com/office/drawing/2014/main" xmlns="" id="{D112CE59-6A71-F3DA-1747-CB45C033DB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94;p130">
            <a:extLst>
              <a:ext uri="{FF2B5EF4-FFF2-40B4-BE49-F238E27FC236}">
                <a16:creationId xmlns:a16="http://schemas.microsoft.com/office/drawing/2014/main" xmlns="" id="{43F4E601-52D0-17B3-6E83-33B99457A3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95;p130">
            <a:extLst>
              <a:ext uri="{FF2B5EF4-FFF2-40B4-BE49-F238E27FC236}">
                <a16:creationId xmlns:a16="http://schemas.microsoft.com/office/drawing/2014/main" xmlns="" id="{F398DCF1-B70C-456B-6645-475D709391A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83F0FCA-ACF5-ECB4-53D0-63386C4FD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2266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211C2E-812A-45C1-4F25-3E2254B545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E1C1D86-5C4B-541C-96F9-A7313A1CE1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78968" y="756000"/>
            <a:ext cx="726107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الاستماع هو (هي) ............ صفقوا له (لها).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A0C176C-C50F-2602-1B34-A90719678F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39BBA95F-1716-D850-D239-E7C29F744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CB3B860-377B-BDC2-6A98-B55D619040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9C31B5-BD54-2AF0-3786-488F11E95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5333BCD-BD7D-A7F2-3869-510B8929ECF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41149B2-C554-7F97-C8AF-882CA171EF5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AE60387-040B-4243-930A-B68BCB087A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975BBA-2041-3A28-E257-3956556501C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26773BD-C93B-1B69-9ED0-0FA5F469AA9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80A961C-D456-00B5-18E2-AD932242A3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20472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ea typeface="Arial"/>
                <a:cs typeface="Microsoft Uighur" panose="02000000000000000000" pitchFamily="2" charset="-78"/>
                <a:sym typeface="Arial"/>
              </a:rPr>
              <a:t>قفوا، سننشد.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 </a:t>
            </a:r>
            <a:endParaRPr lang="fr-FR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3E9E211-4510-7610-7FA3-F580B98D8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73D0B5A-9DCC-4AF1-2670-E912B2F3B1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D144222-7DD5-B096-D3F3-5F92BBBF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35861BA-E2B1-E913-CC00-7FAFC4FA57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8EFAA8B-11CE-A534-2E38-ECC80D7392F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02A7699-F6B6-E342-767C-C13C23CE1C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8267F1-C744-32A7-E402-197D33330B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61A0E58-5A6C-30E4-5F2C-14FC2BF65DB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32B8157-B9A5-D8A8-A66C-7CD535684C4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2D1100E-8203-2CC4-739D-80BD371525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9484F18-0BC9-142E-45C9-328EA43C8D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5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xmlns="" id="{F92B1041-7073-FD87-EAA3-F269FC9A0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737" y="1964274"/>
            <a:ext cx="699452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1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قراءة/ كتابة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950098" y="2869874"/>
            <a:ext cx="4871902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قراءة حرف التاء مع الحركات القصيرة والطويلة.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رسم الحرف مع الحركات القصيرة والطويلة.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632012" y="1777877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FR" sz="1800" b="1" dirty="0">
              <a:latin typeface="Microsoft Uighur" panose="02000000000000000000" pitchFamily="2" charset="-78"/>
            </a:endParaRPr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xmlns="" id="{F822D907-F833-3B39-12B4-30152607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93256" y="2208840"/>
            <a:ext cx="790634" cy="61278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A58EFD8D-0BDE-0F6C-D848-B223019676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961612" y="1692924"/>
            <a:ext cx="731284" cy="73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ضيفنا اليوم هو حرف التاء. في كلمة توت أسمع الصوت [ت]. 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B856298-AB25-E099-7BF7-71F1A3A8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8C87245-B053-A500-63A5-01D2DFC4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D3970F0-59A8-B72A-B101-B3375EA16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46F053F-3699-11AF-F1FC-AB9256D4A0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9157E2-8082-4BAA-BDCF-07939DD5E8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0C5390-999A-2A2C-15E0-02F6D3782F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5DF9BD5-F8D6-B820-3A0B-940A5C2C27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32A5DE5-3ECE-DD17-842F-EED7649386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8" name="Google Shape;2110;p74">
            <a:extLst>
              <a:ext uri="{FF2B5EF4-FFF2-40B4-BE49-F238E27FC236}">
                <a16:creationId xmlns:a16="http://schemas.microsoft.com/office/drawing/2014/main" xmlns="" id="{FF4BAF3C-6E28-D2B9-43EA-BA1CD668B85F}"/>
              </a:ext>
            </a:extLst>
          </p:cNvPr>
          <p:cNvSpPr txBox="1"/>
          <p:nvPr/>
        </p:nvSpPr>
        <p:spPr>
          <a:xfrm>
            <a:off x="1689380" y="1709193"/>
            <a:ext cx="557213" cy="37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19900"/>
              <a:buFont typeface="Calibri"/>
              <a:buNone/>
            </a:pPr>
            <a:r>
              <a:rPr lang="ar-MA" sz="239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7D0FAA8-8E71-AD19-9D97-F689C18DE5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557BD1-9616-F7EF-0B37-4EB48474E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2289" y="2696547"/>
            <a:ext cx="3453324" cy="215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8888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77"/>
          <p:cNvSpPr txBox="1">
            <a:spLocks noGrp="1"/>
          </p:cNvSpPr>
          <p:nvPr>
            <p:ph type="title"/>
          </p:nvPr>
        </p:nvSpPr>
        <p:spPr>
          <a:xfrm>
            <a:off x="668373" y="7632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سنحدد الآن مكان الصوت [ت]:  في أول الكلمة، في وسطها أو في آخرها.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6E3BB628-408F-33F3-DF7A-BD1B3CAEF58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2102;p73">
            <a:extLst>
              <a:ext uri="{FF2B5EF4-FFF2-40B4-BE49-F238E27FC236}">
                <a16:creationId xmlns:a16="http://schemas.microsoft.com/office/drawing/2014/main" xmlns="" id="{B45ADA0E-1F82-9337-E599-975EE9657DD9}"/>
              </a:ext>
            </a:extLst>
          </p:cNvPr>
          <p:cNvSpPr txBox="1"/>
          <p:nvPr/>
        </p:nvSpPr>
        <p:spPr>
          <a:xfrm>
            <a:off x="2669699" y="2123563"/>
            <a:ext cx="557213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buClr>
                <a:srgbClr val="106585"/>
              </a:buClr>
              <a:buSzPts val="19900"/>
            </a:pPr>
            <a:r>
              <a:rPr lang="ar-MA" sz="199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</a:t>
            </a:r>
            <a:endParaRPr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1FB1B8CD-4DE2-4D23-BB07-AED0F19A604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17A97DF7-3DB4-4B56-89AF-6D0215C266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490B909A-9F02-4C04-AD82-BD3CFCE9104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0D73C2F2-57F4-4944-BB62-C4DCC76E58E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DC387C72-A5E4-493B-B334-0FE60CF5AF3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304AAACB-CE82-466F-88DF-36040DD236C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F60C1DD6-B5F3-40F3-982C-6894D470B91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4F11C7A7-4612-44D0-A4A1-43C692F735D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0F219C4D-9195-4203-A78F-333F6A5E05A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BB16371C-29D9-424D-AD22-D846220966F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F1F96EED-A379-76FC-1959-A4CD6EC5513F}"/>
              </a:ext>
            </a:extLst>
          </p:cNvPr>
          <p:cNvGraphicFramePr>
            <a:graphicFrameLocks noGrp="1"/>
          </p:cNvGraphicFramePr>
          <p:nvPr/>
        </p:nvGraphicFramePr>
        <p:xfrm>
          <a:off x="3797127" y="3486150"/>
          <a:ext cx="34928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282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1164282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1164282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2" name="Graphique 1">
            <a:extLst>
              <a:ext uri="{FF2B5EF4-FFF2-40B4-BE49-F238E27FC236}">
                <a16:creationId xmlns:a16="http://schemas.microsoft.com/office/drawing/2014/main" xmlns="" id="{BE7BCB1A-C43D-0C7F-57F3-562F0EE8A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328695" y="3577784"/>
            <a:ext cx="715899" cy="73113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778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 L -0.1276 0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زيتون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زيتون.  أين تسمعون الصوت[ ت] في أول الكلمة ، في وسطها أم في آخر الكلمة؟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126FC686-92BC-CCFF-C0F9-CCA068B08FC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/>
        </p:blipFill>
        <p:spPr>
          <a:xfrm>
            <a:off x="7960105" y="719856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D1002BC-AFB3-3B92-3C9F-4D6225EE9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2" t="26438" r="37098" b="43052"/>
          <a:stretch>
            <a:fillRect/>
          </a:stretch>
        </p:blipFill>
        <p:spPr>
          <a:xfrm flipH="1">
            <a:off x="2274800" y="1292531"/>
            <a:ext cx="983258" cy="1662900"/>
          </a:xfrm>
          <a:prstGeom prst="rect">
            <a:avLst/>
          </a:prstGeo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7F3BC7D0-B868-4A36-BC5E-F91294A5CC1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79223B42-409E-494D-B023-6F3D8153A18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0C7E1E9A-DCD8-4A74-85E9-E0E2CF6298A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758AA809-F3B9-4D6F-A457-2F6305FAEA8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B6EA5946-3678-4224-83F1-E0CAB39AE57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1E57589E-B8ED-47AC-BB79-B2BC5699F70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23C6D1A8-F69A-40C0-834B-3D0CC3FD6F1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92AABCF6-A7F8-41E8-AA07-24E398E53F9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43E1025E-5DB6-4D31-9B26-83F356FF94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5EC3DDF3-C4E7-447F-B6B8-AF4E1D0EA22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légume, olives&#10;&#10;Le contenu généré par l’IA peut être incorrect.">
            <a:extLst>
              <a:ext uri="{FF2B5EF4-FFF2-40B4-BE49-F238E27FC236}">
                <a16:creationId xmlns:a16="http://schemas.microsoft.com/office/drawing/2014/main" xmlns="" id="{44C332EF-282C-8F87-CA78-DF4370C4D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8227" y="2186686"/>
            <a:ext cx="3314987" cy="26443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نسمع الصوت [ ت] في وسط كلمة زيتون.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7B726BF4-EBC2-715D-1C0E-ABBD8138DE5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588C71D4-A7BE-4A3D-83C2-3D2EB0E16CA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xmlns="" id="{80B5DE24-39B4-40D5-B398-16071B3E0A8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xmlns="" id="{415328B9-DBAF-4928-994B-5977A43A469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xmlns="" id="{851C1406-04AB-48DD-9EFA-6528551DA07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xmlns="" id="{ED950F9B-589C-48E5-B7F1-789C41200B4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xmlns="" id="{E9FA88AF-2CD9-4996-9BC3-95DE8F5B175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xmlns="" id="{6F13F76C-578C-45C6-BFFA-62F545F6610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xmlns="" id="{6B0F39C3-B618-49C4-8A02-756F325B2BB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xmlns="" id="{6F9837DA-B836-408F-A6BD-8A9D12D279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xmlns="" id="{401CFF43-0B24-48A2-AE3C-DCDA75324B6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AE6B83CC-8569-36C1-28D9-C356F951A06D}"/>
              </a:ext>
            </a:extLst>
          </p:cNvPr>
          <p:cNvGraphicFramePr>
            <a:graphicFrameLocks noGrp="1"/>
          </p:cNvGraphicFramePr>
          <p:nvPr/>
        </p:nvGraphicFramePr>
        <p:xfrm>
          <a:off x="1658069" y="5178494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18" name="Graphique 17">
            <a:extLst>
              <a:ext uri="{FF2B5EF4-FFF2-40B4-BE49-F238E27FC236}">
                <a16:creationId xmlns:a16="http://schemas.microsoft.com/office/drawing/2014/main" xmlns="" id="{3FA49597-C1B4-5040-135A-E730BF610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356215" y="5216886"/>
            <a:ext cx="715899" cy="731131"/>
          </a:xfrm>
          <a:prstGeom prst="rect">
            <a:avLst/>
          </a:prstGeom>
        </p:spPr>
      </p:pic>
      <p:pic>
        <p:nvPicPr>
          <p:cNvPr id="4" name="Image 3" descr="Une image contenant légume, olives&#10;&#10;Le contenu généré par l’IA peut être incorrect.">
            <a:extLst>
              <a:ext uri="{FF2B5EF4-FFF2-40B4-BE49-F238E27FC236}">
                <a16:creationId xmlns:a16="http://schemas.microsoft.com/office/drawing/2014/main" xmlns="" id="{8A17C1C0-BE88-ACD7-59C4-4F39ECC6D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8227" y="2186686"/>
            <a:ext cx="3314987" cy="26443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فستان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فستان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أين تسمعون الصوت [ ت ] في الأول، في الوسط أم في الأخير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FA7AF9E9-19BF-E6B8-C662-945F6C935F9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A4B11B11-CD8D-4986-BEBE-2A24D3A93F9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xmlns="" id="{176200C0-6C3B-47CC-8BD0-79D5FFC02C2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xmlns="" id="{35BBA0F4-581C-48C5-8266-8C15A452449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860731EF-B6CD-4F1C-89BB-5E89D647678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708EF081-5C0A-4F05-8BC2-CCD44BF462F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9D29B376-E80A-406E-A889-9FA824E4D24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4A4706DD-41CA-4B88-9C24-12544B156C6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9049336A-F7F5-4EE5-BC8B-2D6A1AC280F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5A9F0E46-7151-4EDE-8F01-FAA7B5EE91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CF36109C-092B-4732-95AD-D615EE3690C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xmlns="" id="{96ACC97B-0D21-C5EE-E439-A823975352D1}"/>
              </a:ext>
            </a:extLst>
          </p:cNvPr>
          <p:cNvGraphicFramePr>
            <a:graphicFrameLocks noGrp="1"/>
          </p:cNvGraphicFramePr>
          <p:nvPr/>
        </p:nvGraphicFramePr>
        <p:xfrm>
          <a:off x="1695968" y="5524026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EA8A5A8-9D31-D692-6837-C4171AD986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302" t="26438" r="37098" b="43052"/>
          <a:stretch>
            <a:fillRect/>
          </a:stretch>
        </p:blipFill>
        <p:spPr>
          <a:xfrm flipH="1">
            <a:off x="2243654" y="1192949"/>
            <a:ext cx="983258" cy="16629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CF6FB75-529E-CBB0-2DC5-8C016F72A493}"/>
              </a:ext>
            </a:extLst>
          </p:cNvPr>
          <p:cNvGrpSpPr/>
          <p:nvPr/>
        </p:nvGrpSpPr>
        <p:grpSpPr>
          <a:xfrm>
            <a:off x="2956112" y="1650852"/>
            <a:ext cx="3231776" cy="3231776"/>
            <a:chOff x="2956112" y="1650852"/>
            <a:chExt cx="3231776" cy="323177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A308FBA7-899F-9D87-5C55-479499C4A49F}"/>
                </a:ext>
              </a:extLst>
            </p:cNvPr>
            <p:cNvGrpSpPr/>
            <p:nvPr/>
          </p:nvGrpSpPr>
          <p:grpSpPr>
            <a:xfrm>
              <a:off x="2956112" y="1650852"/>
              <a:ext cx="3231776" cy="3231776"/>
              <a:chOff x="2956112" y="1650852"/>
              <a:chExt cx="3231776" cy="3231776"/>
            </a:xfrm>
          </p:grpSpPr>
          <p:pic>
            <p:nvPicPr>
              <p:cNvPr id="5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C1B02880-9AFF-57C4-D5F8-750C5A6AC5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-4695" r="-4695"/>
              <a:stretch>
                <a:fillRect/>
              </a:stretch>
            </p:blipFill>
            <p:spPr>
              <a:xfrm>
                <a:off x="2956112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A8976E69-1EE8-C300-AF0A-560C65A9789D}"/>
                  </a:ext>
                </a:extLst>
              </p:cNvPr>
              <p:cNvSpPr txBox="1"/>
              <p:nvPr/>
            </p:nvSpPr>
            <p:spPr>
              <a:xfrm>
                <a:off x="3248077" y="1799167"/>
                <a:ext cx="2623555" cy="26331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18" name="Image 17" descr="Une image contenant habits, robe, croquis, dessin&#10;&#10;Description générée automatiquement">
              <a:extLst>
                <a:ext uri="{FF2B5EF4-FFF2-40B4-BE49-F238E27FC236}">
                  <a16:creationId xmlns:a16="http://schemas.microsoft.com/office/drawing/2014/main" xmlns="" id="{7722C0AF-C2EC-760A-610D-0FFAD05BE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821" y="2004235"/>
              <a:ext cx="2142066" cy="22773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C91F840E-CBF6-CB61-BAC7-C4934F2EEB1A}"/>
              </a:ext>
            </a:extLst>
          </p:cNvPr>
          <p:cNvGraphicFramePr>
            <a:graphicFrameLocks noGrp="1"/>
          </p:cNvGraphicFramePr>
          <p:nvPr/>
        </p:nvGraphicFramePr>
        <p:xfrm>
          <a:off x="1658069" y="5234792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sp>
        <p:nvSpPr>
          <p:cNvPr id="2239" name="Google Shape;2239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just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نسمع الصوت [ ت ] في وسط كلمة فستان.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3646AC81-A893-379D-25DE-12ADCB7D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E1B77409-2912-4C14-8570-CE286B0A355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7B6AD7C8-4FC3-4D5C-80E9-5921A162EEB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856BD7CF-0B7C-4198-B70B-711E882448F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1C7A910D-A9D8-4798-AFD3-4AA1AE3B52D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40CCBAF5-52D4-4856-8A41-7939A404561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18E75EB1-BFF7-4AF6-AC95-98D29A5AAFD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65146B1F-2F2E-456C-AD5E-BA859CAB511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AAABA22E-47D3-4666-85BE-0E5B82281C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17F7488B-1090-4F41-A4C4-DE9BA393C22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4746B486-60C9-4A96-88C1-1C6F69D1DC2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xmlns="" id="{CEAB4021-CD68-C690-AFE3-6A639ABC4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81098" y="5347192"/>
            <a:ext cx="643433" cy="65712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045BD9CC-E4EA-8AE4-71AA-46240C99A189}"/>
              </a:ext>
            </a:extLst>
          </p:cNvPr>
          <p:cNvGrpSpPr/>
          <p:nvPr/>
        </p:nvGrpSpPr>
        <p:grpSpPr>
          <a:xfrm>
            <a:off x="2956112" y="1650852"/>
            <a:ext cx="3231776" cy="3231776"/>
            <a:chOff x="2956112" y="1650852"/>
            <a:chExt cx="3231776" cy="323177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426B1C6D-0585-0695-FF07-6F45CB81D765}"/>
                </a:ext>
              </a:extLst>
            </p:cNvPr>
            <p:cNvGrpSpPr/>
            <p:nvPr/>
          </p:nvGrpSpPr>
          <p:grpSpPr>
            <a:xfrm>
              <a:off x="2956112" y="1650852"/>
              <a:ext cx="3231776" cy="3231776"/>
              <a:chOff x="2956112" y="1650852"/>
              <a:chExt cx="3231776" cy="3231776"/>
            </a:xfrm>
          </p:grpSpPr>
          <p:pic>
            <p:nvPicPr>
              <p:cNvPr id="19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xmlns="" id="{521901E2-7276-8CAE-7665-B9888124D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-4695" r="-4695"/>
              <a:stretch>
                <a:fillRect/>
              </a:stretch>
            </p:blipFill>
            <p:spPr>
              <a:xfrm>
                <a:off x="2956112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28D1C622-7AF0-EEEC-A77A-47E52BA6280B}"/>
                  </a:ext>
                </a:extLst>
              </p:cNvPr>
              <p:cNvSpPr txBox="1"/>
              <p:nvPr/>
            </p:nvSpPr>
            <p:spPr>
              <a:xfrm>
                <a:off x="3248077" y="1799167"/>
                <a:ext cx="2623555" cy="26331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18" name="Image 17" descr="Une image contenant habits, robe, croquis, dessin&#10;&#10;Description générée automatiquement">
              <a:extLst>
                <a:ext uri="{FF2B5EF4-FFF2-40B4-BE49-F238E27FC236}">
                  <a16:creationId xmlns:a16="http://schemas.microsoft.com/office/drawing/2014/main" xmlns="" id="{E577CEF5-4FAE-5D92-8743-637FC454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821" y="2004235"/>
              <a:ext cx="2142066" cy="22773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تلفاز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تلفاز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أين تسمعون الصوت [ ت ] في الأول، في الوسط أم في الأخير.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B042BF64-3736-8256-0980-4670FA35756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xmlns="" id="{B81F17BF-17B7-47EC-BE7F-6CDC9BBFC49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xmlns="" id="{EEDD86BE-AFDE-4B21-B67D-53D3DD76629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xmlns="" id="{A7A5157A-D83B-4F4F-99BE-39723DF2E3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xmlns="" id="{382D8994-3322-4B21-9853-17C301F7F2E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xmlns="" id="{48426D31-C8D0-4848-9CAC-8341CC32750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xmlns="" id="{BCAEB656-AD28-4B46-B78B-2437C80022A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xmlns="" id="{74719417-598C-47E9-8A48-B9635B8ED7B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xmlns="" id="{CA51F5C2-B78D-4D16-8546-B0BFF5570C8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xmlns="" id="{0ACD5318-4E4A-4C82-9652-0A2794571F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xmlns="" id="{3D6ED4A4-673C-4AFE-85B6-EF5B6881CE6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6D4CB799-A420-BE9F-30B9-4D1235DC7EFA}"/>
              </a:ext>
            </a:extLst>
          </p:cNvPr>
          <p:cNvGraphicFramePr>
            <a:graphicFrameLocks noGrp="1"/>
          </p:cNvGraphicFramePr>
          <p:nvPr/>
        </p:nvGraphicFramePr>
        <p:xfrm>
          <a:off x="1668327" y="5425703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2642693-F499-9969-728F-8D23B203E4F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302" t="26438" r="37098" b="43052"/>
          <a:stretch>
            <a:fillRect/>
          </a:stretch>
        </p:blipFill>
        <p:spPr>
          <a:xfrm flipH="1">
            <a:off x="2382688" y="1336627"/>
            <a:ext cx="983258" cy="16629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99E61359-7029-5DA5-D5E4-6B8F14E5278F}"/>
              </a:ext>
            </a:extLst>
          </p:cNvPr>
          <p:cNvGrpSpPr/>
          <p:nvPr/>
        </p:nvGrpSpPr>
        <p:grpSpPr>
          <a:xfrm>
            <a:off x="2956112" y="1650852"/>
            <a:ext cx="3231776" cy="3231776"/>
            <a:chOff x="2956112" y="1650852"/>
            <a:chExt cx="3231776" cy="3231776"/>
          </a:xfrm>
        </p:grpSpPr>
        <p:pic>
          <p:nvPicPr>
            <p:cNvPr id="3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xmlns="" id="{676F28B0-7542-E913-8EEF-68BFFF4EC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4695" r="-4695"/>
            <a:stretch>
              <a:fillRect/>
            </a:stretch>
          </p:blipFill>
          <p:spPr>
            <a:xfrm>
              <a:off x="2956112" y="1650852"/>
              <a:ext cx="3231776" cy="3231776"/>
            </a:xfrm>
            <a:prstGeom prst="rect">
              <a:avLst/>
            </a:prstGeom>
          </p:spPr>
        </p:pic>
        <p:pic>
          <p:nvPicPr>
            <p:cNvPr id="4" name="Image 3" descr="Une image contenant Périphérique de sortie, Appareil de présentation, télévision, Écran plat&#10;&#10;Le contenu généré par l’IA peut être incorrect.">
              <a:extLst>
                <a:ext uri="{FF2B5EF4-FFF2-40B4-BE49-F238E27FC236}">
                  <a16:creationId xmlns:a16="http://schemas.microsoft.com/office/drawing/2014/main" xmlns="" id="{AC3B6DF1-464D-CF63-C3E5-493A0A746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54829" y="2083934"/>
              <a:ext cx="2619794" cy="202917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لقراءة الكلمات البصرية.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 أقرأ وأنتم ترددون بعدي.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82E955B-2BE1-25F8-220E-212CF60FEECD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أُخْـتـي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B6098298-13D5-BCB8-F7C4-5510770A5BEB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أَخـي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1508A8FA-0078-A467-6827-50B3500C1EA2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1E5B043-22B4-04C7-D170-EAE795608423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74980F6B-6888-C0F9-7D3C-4A20A3734330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0A4A91EF-FE2F-4421-9E88-DA0529048EBA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5">
            <a:extLst>
              <a:ext uri="{FF2B5EF4-FFF2-40B4-BE49-F238E27FC236}">
                <a16:creationId xmlns:a16="http://schemas.microsoft.com/office/drawing/2014/main" xmlns="" id="{CDF74163-DF9E-512E-8310-3D9EAF774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2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D65E88E-B2E2-759E-8555-9A528E586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689CFD5-9773-9173-A887-B4DB2311CE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84BC198-55F1-46C9-640E-B43A6838BB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CAA3248-2D96-66D9-7F58-C7F29E4B9F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C594D08-8592-A15B-AE08-7F37B575EE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201C64B-D60D-737D-5F66-A42FBB83447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77D2A2-7768-78B5-EA9F-4AF073778A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AAEA6D8-FE14-4B77-B365-49D0748FC6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84212861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xmlns="" id="{4D020C46-9B9E-A9AB-8280-7134C6EF5273}"/>
              </a:ext>
            </a:extLst>
          </p:cNvPr>
          <p:cNvGraphicFramePr>
            <a:graphicFrameLocks noGrp="1"/>
          </p:cNvGraphicFramePr>
          <p:nvPr/>
        </p:nvGraphicFramePr>
        <p:xfrm>
          <a:off x="1714460" y="4956812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sp>
        <p:nvSpPr>
          <p:cNvPr id="2257" name="Google Shape;2257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نعم نسمع الصوت [ت] في بداية كلمة تلفاز.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AD3992CD-CB87-4DE1-7C2E-706945F49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BF35E7AA-933F-4CAA-9221-2A3E1932439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C6B77143-D392-46D0-8A1F-719854FD7BF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66C98889-1128-4F1D-B0E2-8C8A8C18E24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93194AB4-FD37-4647-9843-6AD83A74001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E8BE7B92-B615-45B6-BD3D-DFBCD4A778F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680BAC02-CA2C-4338-926D-AF7E53565C0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FBBBA3D0-60E6-4C7A-92E3-294B6131BEA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D47A8074-FF37-4CB3-9B1E-4279AA8F8E5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F8EF5176-C0DF-43E1-8CB7-FBCB49046F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0C48D9BB-55C0-44B8-B93F-D6F8F3B12C7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xmlns="" id="{7B997BF3-DB64-3E8C-87C8-0246B87E4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67729" y="5032466"/>
            <a:ext cx="605333" cy="61821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C4293A3-4C5E-B712-872A-FCC5741A896A}"/>
              </a:ext>
            </a:extLst>
          </p:cNvPr>
          <p:cNvGrpSpPr/>
          <p:nvPr/>
        </p:nvGrpSpPr>
        <p:grpSpPr>
          <a:xfrm>
            <a:off x="2956112" y="1650852"/>
            <a:ext cx="3231776" cy="3231776"/>
            <a:chOff x="2956112" y="1650852"/>
            <a:chExt cx="3231776" cy="3231776"/>
          </a:xfrm>
        </p:grpSpPr>
        <p:pic>
          <p:nvPicPr>
            <p:cNvPr id="5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xmlns="" id="{4C2C30C3-2F24-0389-0385-865A987C0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4695" r="-4695"/>
            <a:stretch>
              <a:fillRect/>
            </a:stretch>
          </p:blipFill>
          <p:spPr>
            <a:xfrm>
              <a:off x="2956112" y="1650852"/>
              <a:ext cx="3231776" cy="3231776"/>
            </a:xfrm>
            <a:prstGeom prst="rect">
              <a:avLst/>
            </a:prstGeom>
          </p:spPr>
        </p:pic>
        <p:pic>
          <p:nvPicPr>
            <p:cNvPr id="17" name="Image 16" descr="Une image contenant Périphérique de sortie, Appareil de présentation, télévision, Écran plat&#10;&#10;Le contenu généré par l’IA peut être incorrect.">
              <a:extLst>
                <a:ext uri="{FF2B5EF4-FFF2-40B4-BE49-F238E27FC236}">
                  <a16:creationId xmlns:a16="http://schemas.microsoft.com/office/drawing/2014/main" xmlns="" id="{76D11B97-5B3F-2FA2-761A-C00E03F4C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54829" y="2083934"/>
              <a:ext cx="2619794" cy="202917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زهرة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زهرة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أين تسمعون الصوت [ت] في الأول، في الوسط أم في الأخير.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xmlns="" id="{D70A80FB-5F9F-A72A-421C-41806B94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63;p140">
            <a:extLst>
              <a:ext uri="{FF2B5EF4-FFF2-40B4-BE49-F238E27FC236}">
                <a16:creationId xmlns:a16="http://schemas.microsoft.com/office/drawing/2014/main" xmlns="" id="{5B93141F-4458-42CD-99F0-D0DEE318625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4;p140">
            <a:extLst>
              <a:ext uri="{FF2B5EF4-FFF2-40B4-BE49-F238E27FC236}">
                <a16:creationId xmlns:a16="http://schemas.microsoft.com/office/drawing/2014/main" xmlns="" id="{B3065722-DFF3-4AB6-904F-38F95070B7A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5;p140">
            <a:extLst>
              <a:ext uri="{FF2B5EF4-FFF2-40B4-BE49-F238E27FC236}">
                <a16:creationId xmlns:a16="http://schemas.microsoft.com/office/drawing/2014/main" xmlns="" id="{3BADF8DB-828D-4DDE-B9F0-C11B167C1D7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6;p140">
            <a:extLst>
              <a:ext uri="{FF2B5EF4-FFF2-40B4-BE49-F238E27FC236}">
                <a16:creationId xmlns:a16="http://schemas.microsoft.com/office/drawing/2014/main" xmlns="" id="{F4255B5D-1E01-412D-9F7F-D454B8F0B1C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7;p140">
            <a:extLst>
              <a:ext uri="{FF2B5EF4-FFF2-40B4-BE49-F238E27FC236}">
                <a16:creationId xmlns:a16="http://schemas.microsoft.com/office/drawing/2014/main" xmlns="" id="{75EE6665-D017-4EF1-AFE2-B347F9AFF14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568;p140">
            <a:extLst>
              <a:ext uri="{FF2B5EF4-FFF2-40B4-BE49-F238E27FC236}">
                <a16:creationId xmlns:a16="http://schemas.microsoft.com/office/drawing/2014/main" xmlns="" id="{D117AA8E-3330-4CD1-8CD0-FA78BB75736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69;p140">
            <a:extLst>
              <a:ext uri="{FF2B5EF4-FFF2-40B4-BE49-F238E27FC236}">
                <a16:creationId xmlns:a16="http://schemas.microsoft.com/office/drawing/2014/main" xmlns="" id="{711D4B9D-557A-411C-82DD-28D92D092E5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xmlns="" id="{B8C15DBC-7568-4768-960A-BD01BAAF439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xmlns="" id="{74957E2B-74CD-4C45-BEDF-6FAFE43271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2;p140">
            <a:extLst>
              <a:ext uri="{FF2B5EF4-FFF2-40B4-BE49-F238E27FC236}">
                <a16:creationId xmlns:a16="http://schemas.microsoft.com/office/drawing/2014/main" xmlns="" id="{2959ECC0-8A52-4650-941F-7D0D2C43DB6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07495C57-6164-E897-8654-80318A35EA50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5410336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40AEA55-E7CF-15F1-CB73-3BE07499E6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302" t="26438" r="37098" b="43052"/>
          <a:stretch>
            <a:fillRect/>
          </a:stretch>
        </p:blipFill>
        <p:spPr>
          <a:xfrm flipH="1">
            <a:off x="2095025" y="1233180"/>
            <a:ext cx="983258" cy="1662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D864F66-1310-04AD-7067-DF64535F79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56420" y="1795130"/>
            <a:ext cx="3231160" cy="32677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نعم نسمع الصوت [ت] في آخر كلمة ساعَةٌ.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C0A75FF7-EBCA-8954-4E2F-161365DC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0105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xmlns="" id="{C0DED6B0-C94F-43EB-9A48-93E40F6CFDE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xmlns="" id="{8CC5025A-9260-42D5-BCE5-E7DAD6DBF5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xmlns="" id="{C9E944DF-77D0-4272-A19E-CFCACC98896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xmlns="" id="{72D05BDA-390B-4928-AD81-B8215F99AC3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xmlns="" id="{98DC24D7-B9ED-4D50-9B33-4C1F4AE6999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xmlns="" id="{21D6A02F-7D2F-4C1E-A5BA-F34AD18F0D2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xmlns="" id="{4B668290-D9B9-45E6-AE6D-5362B61CCF2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xmlns="" id="{3E5C93A1-5708-4BDA-A16E-6D99DAE17BE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xmlns="" id="{876F2F67-EB41-480B-8A42-F3ECF243B83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xmlns="" id="{AF7A260E-D4AD-4F36-95F7-558662AB30E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xmlns="" id="{7E744BB8-13AB-A503-48EE-03930CFC5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56654" y="5287707"/>
            <a:ext cx="702703" cy="71765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307CA616-5DD8-A7E0-7C28-94D9176AF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05676"/>
              </p:ext>
            </p:extLst>
          </p:nvPr>
        </p:nvGraphicFramePr>
        <p:xfrm>
          <a:off x="1425913" y="5235838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3560552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582AA44-3267-DD0D-8B8E-6A7D325B22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6420" y="1795130"/>
            <a:ext cx="3231160" cy="32677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1CBA9C-E79F-6330-E94B-D5237BA7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CC35FA9-678C-32E8-3B3C-0787B05A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بعد أن تعلمنا كيف نميز الصوت [ت]، سنتعرف كيف نقرأ ونرسم حرف التاء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906A844-E0B1-ECC6-9434-42F742823A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4" name="Google Shape;2354;p102">
            <a:extLst>
              <a:ext uri="{FF2B5EF4-FFF2-40B4-BE49-F238E27FC236}">
                <a16:creationId xmlns:a16="http://schemas.microsoft.com/office/drawing/2014/main" xmlns="" id="{8E1FE82D-0C6C-A223-26AD-F7B419A17411}"/>
              </a:ext>
            </a:extLst>
          </p:cNvPr>
          <p:cNvSpPr/>
          <p:nvPr/>
        </p:nvSpPr>
        <p:spPr>
          <a:xfrm>
            <a:off x="3748504" y="2899461"/>
            <a:ext cx="1095612" cy="8934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ar-MA" sz="287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</a:t>
            </a:r>
            <a:endParaRPr sz="287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20FF87-1851-C0A0-35B6-07E86228EE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0DBB7B-98E1-1328-177A-4EFD06DA95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AC11195-6ED6-2A4F-5A4F-30063DF86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29A8133-A1B3-28F6-5924-DFB037A791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425B85-3715-4FD5-2115-1A5AAEA0D67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F71DB92-7AD1-D23F-40D5-68675D584B5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D8CE5E-AD99-C1B2-811C-4E48DD40E72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24F07E2-014F-7E53-1B35-54D2E27487E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9101463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E33C6-E97B-B03A-03A1-FBAFC5D2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64AF897D-F47B-F290-5F58-2EE2FF0A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أرى حرف التاء.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رددوا: حرف التاء – حرف التاء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Google Shape;2354;p102">
            <a:extLst>
              <a:ext uri="{FF2B5EF4-FFF2-40B4-BE49-F238E27FC236}">
                <a16:creationId xmlns:a16="http://schemas.microsoft.com/office/drawing/2014/main" xmlns="" id="{E11DACC0-8869-121C-B477-3D24D470D6A3}"/>
              </a:ext>
            </a:extLst>
          </p:cNvPr>
          <p:cNvSpPr/>
          <p:nvPr/>
        </p:nvSpPr>
        <p:spPr>
          <a:xfrm>
            <a:off x="3748504" y="3179380"/>
            <a:ext cx="1095612" cy="8934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ar-MA" sz="287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</a:t>
            </a:r>
            <a:endParaRPr sz="287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F4946D4-1F5F-A5DD-CA2F-7118CF3969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DDF66C4-AA3D-D282-D764-8A66DEC5D1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38D689C-C4B3-64DB-951B-1F95F25217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469D76E-BC2F-D5FE-06FE-46198D2A0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0FB0367-E2F0-EAA7-63A1-AF304EE039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C860F84-865B-F6D9-BC7B-E21477611A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01860DA-DF30-B423-1398-C12CB1A39A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025410C-5D30-D785-F067-DA440AA4F5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31A0EF7-7970-75B5-A131-CB3E8F0AAAD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0399870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271B57-047A-62AC-8BE2-C59CE4AD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19;p75">
            <a:extLst>
              <a:ext uri="{FF2B5EF4-FFF2-40B4-BE49-F238E27FC236}">
                <a16:creationId xmlns:a16="http://schemas.microsoft.com/office/drawing/2014/main" xmlns="" id="{266E8EB5-AA32-3660-30BC-F62A92AC1749}"/>
              </a:ext>
            </a:extLst>
          </p:cNvPr>
          <p:cNvSpPr txBox="1">
            <a:spLocks/>
          </p:cNvSpPr>
          <p:nvPr/>
        </p:nvSpPr>
        <p:spPr>
          <a:xfrm>
            <a:off x="710775" y="69787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يمر إلى السبورة ليشير لحرف التاء؟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0FC630CF-7EF5-E047-4A2E-B1B7259A392A}"/>
              </a:ext>
            </a:extLst>
          </p:cNvPr>
          <p:cNvGrpSpPr/>
          <p:nvPr/>
        </p:nvGrpSpPr>
        <p:grpSpPr>
          <a:xfrm>
            <a:off x="1038405" y="1993900"/>
            <a:ext cx="7246800" cy="4249200"/>
            <a:chOff x="833398" y="1930400"/>
            <a:chExt cx="7246800" cy="4249200"/>
          </a:xfrm>
        </p:grpSpPr>
        <p:graphicFrame>
          <p:nvGraphicFramePr>
            <p:cNvPr id="21" name="Google Shape;2118;p75">
              <a:extLst>
                <a:ext uri="{FF2B5EF4-FFF2-40B4-BE49-F238E27FC236}">
                  <a16:creationId xmlns:a16="http://schemas.microsoft.com/office/drawing/2014/main" xmlns="" id="{F07EFB8B-073A-1F26-A480-54ECDD35A4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16629431"/>
                </p:ext>
              </p:extLst>
            </p:nvPr>
          </p:nvGraphicFramePr>
          <p:xfrm>
            <a:off x="833398" y="1930400"/>
            <a:ext cx="7245350" cy="4249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1035050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4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5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6"/>
                      </a:ext>
                    </a:extLst>
                  </a:gridCol>
                </a:tblGrid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خ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ح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ج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ث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ت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ب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أ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ص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ش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س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ز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ر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ذ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د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ق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ف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غ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ع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ظ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ط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ض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ي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و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هـ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ن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م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ل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كـ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</a:tbl>
            </a:graphicData>
          </a:graphic>
        </p:graphicFrame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CAAC6FEA-8E3A-F1AD-5921-607E85D8FE6C}"/>
                </a:ext>
              </a:extLst>
            </p:cNvPr>
            <p:cNvSpPr/>
            <p:nvPr/>
          </p:nvSpPr>
          <p:spPr>
            <a:xfrm>
              <a:off x="833398" y="1930400"/>
              <a:ext cx="7246800" cy="4249200"/>
            </a:xfrm>
            <a:prstGeom prst="roundRect">
              <a:avLst/>
            </a:prstGeom>
            <a:noFill/>
            <a:ln w="57150">
              <a:solidFill>
                <a:srgbClr val="424D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FC61DCB-5E28-258A-AECF-62EF5D1C5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1758BDF-84D9-0F39-DB5F-7C57D5D8F9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FC38EC1-6D6D-0E64-7F8F-4AEC5E16FE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F8FF5B2-523D-B404-4E1D-B337EA93E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E93BC62-7A37-42E0-BFE0-6A186BB0CF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FC8621C-576E-561C-ECFD-2971D09F65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FAF461-859B-CBC6-5354-189C2716EB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0AE7BA-E38E-070B-21D1-7B158D6D997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0E6BA4-7E8A-9EAE-24C9-F671FA6C96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154599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5AC6B5-DB25-DB5D-A199-361F6C37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119;p75">
            <a:extLst>
              <a:ext uri="{FF2B5EF4-FFF2-40B4-BE49-F238E27FC236}">
                <a16:creationId xmlns:a16="http://schemas.microsoft.com/office/drawing/2014/main" xmlns="" id="{ACBEF145-0A80-F462-1A98-C0991DB2A4C1}"/>
              </a:ext>
            </a:extLst>
          </p:cNvPr>
          <p:cNvSpPr txBox="1">
            <a:spLocks/>
          </p:cNvSpPr>
          <p:nvPr/>
        </p:nvSpPr>
        <p:spPr>
          <a:xfrm>
            <a:off x="710775" y="69787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هذا حرف التاء.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رددوا: حرف التاء. أي حرف يشبه حرف التاء؟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392625D6-6F82-1205-A961-EB5C5F2846FB}"/>
              </a:ext>
            </a:extLst>
          </p:cNvPr>
          <p:cNvGrpSpPr/>
          <p:nvPr/>
        </p:nvGrpSpPr>
        <p:grpSpPr>
          <a:xfrm>
            <a:off x="1038405" y="1993900"/>
            <a:ext cx="7246800" cy="4249200"/>
            <a:chOff x="833398" y="1930400"/>
            <a:chExt cx="7246800" cy="4249200"/>
          </a:xfrm>
        </p:grpSpPr>
        <p:graphicFrame>
          <p:nvGraphicFramePr>
            <p:cNvPr id="21" name="Google Shape;2118;p75">
              <a:extLst>
                <a:ext uri="{FF2B5EF4-FFF2-40B4-BE49-F238E27FC236}">
                  <a16:creationId xmlns:a16="http://schemas.microsoft.com/office/drawing/2014/main" xmlns="" id="{EC63529F-83CB-E0F3-370C-558057B437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8869144"/>
                </p:ext>
              </p:extLst>
            </p:nvPr>
          </p:nvGraphicFramePr>
          <p:xfrm>
            <a:off x="833398" y="1930400"/>
            <a:ext cx="7245350" cy="4249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1035050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1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2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3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4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5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xmlns="" val="20006"/>
                      </a:ext>
                    </a:extLst>
                  </a:gridCol>
                </a:tblGrid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خ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ح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ج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ث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ت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ب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أ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ص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ش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س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ز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ر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ذ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د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ق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ف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غ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ع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ظ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ط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ض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ي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و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هـ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ن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م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ل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كـ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</a:tbl>
            </a:graphicData>
          </a:graphic>
        </p:graphicFrame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F4D24E4C-4F05-A22C-3B44-01438BF0AD54}"/>
                </a:ext>
              </a:extLst>
            </p:cNvPr>
            <p:cNvSpPr/>
            <p:nvPr/>
          </p:nvSpPr>
          <p:spPr>
            <a:xfrm>
              <a:off x="833398" y="1930400"/>
              <a:ext cx="7246800" cy="4249200"/>
            </a:xfrm>
            <a:prstGeom prst="roundRect">
              <a:avLst/>
            </a:prstGeom>
            <a:noFill/>
            <a:ln w="57150">
              <a:solidFill>
                <a:srgbClr val="424D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4CFC7FD-EDC2-32EF-6446-52DA03EE74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C440C01-1FD2-BA86-5119-D6F490736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D51BC0E-B0FC-D9BB-D6FC-F9C68D4FC2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A83D6E-CD30-C853-E352-5D6901978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30841A3-1546-92D2-1067-A650704EB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F0C132-70A5-4012-B2F7-B642400919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6BF6BC5-0572-6330-2683-80D271643E0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886491-3E27-710C-6E53-1AEB75597D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DA7CD73-EF3C-2358-3464-142887D638C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4544317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A251CA90-4D71-930B-9D7C-DBE467938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107">
            <a:extLst>
              <a:ext uri="{FF2B5EF4-FFF2-40B4-BE49-F238E27FC236}">
                <a16:creationId xmlns:a16="http://schemas.microsoft.com/office/drawing/2014/main" xmlns="" id="{CF9DD2C7-CE3F-92C6-AB49-1B89564BDEA9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تــ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xmlns="" id="{920DE2BD-99D2-3E7E-2280-0B520D5B86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سنتعرف الآن على مختلف كتابات حرف التاء - حرف التاء في بداية الكلمة كما في "تلفاز "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2403;p107">
            <a:extLst>
              <a:ext uri="{FF2B5EF4-FFF2-40B4-BE49-F238E27FC236}">
                <a16:creationId xmlns:a16="http://schemas.microsoft.com/office/drawing/2014/main" xmlns="" id="{A00FA30D-2737-EFEB-AB89-C5218FDD860D}"/>
              </a:ext>
            </a:extLst>
          </p:cNvPr>
          <p:cNvSpPr/>
          <p:nvPr/>
        </p:nvSpPr>
        <p:spPr>
          <a:xfrm>
            <a:off x="1631064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تِـ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</a:t>
            </a: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ـل</a:t>
            </a:r>
            <a:r>
              <a:rPr lang="ar-MA" sz="9600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ْفازٌ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4899171-0CEF-EB22-FFFE-F5E38AEA232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643486-5269-A69E-CA3B-C4F5FA601E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1E18B84-6DE0-372A-7DEA-6EFCBB55DE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474E598-117C-CA3C-4DD1-81FD7F131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3F44EA4-2242-EA69-3733-1962796E37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26F76E8-3DC0-B2B2-44E1-75BAAEDFC5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856122-0B6D-820B-FA4F-0B212D287EB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5779B24-158E-E85E-88F2-F16922406F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98DD620-D644-F80F-7BF3-4C0E93CF2C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3649332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التاء في وسط الكلمة - كما في كلمة فستان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xmlns="" id="{159D904D-0C61-8349-8F57-2D576B073101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ـــتــ</a:t>
            </a: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xmlns="" id="{324E1505-0644-53B6-DD9E-579681D35872}"/>
              </a:ext>
            </a:extLst>
          </p:cNvPr>
          <p:cNvSpPr/>
          <p:nvPr/>
        </p:nvSpPr>
        <p:spPr>
          <a:xfrm>
            <a:off x="1631064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فُسْ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ـتا</a:t>
            </a:r>
            <a:r>
              <a:rPr lang="ar-MA" sz="8000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نٌ</a:t>
            </a:r>
            <a:endParaRPr kumimoji="0" lang="ar-MA" sz="80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732F22-C61E-F203-50BE-6A689FE6B21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1439359-5AAA-0CEF-6D4A-74C008EF95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9394069-B514-4432-46F9-368719D7B9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1C25A4-F221-13CD-DB10-DFEFD1AAB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3CEBAF8-35A4-7FE7-36E9-40EBBD1F95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58C835B-641F-B51E-3CEE-3AE4E271D0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61D83C1-E568-B78E-A19A-050751C535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6203C70-6446-8DFD-19F4-AF77034D0EB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D4F980-0C46-0750-9600-5A9D54F3C57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2C1791FD-9772-971B-D513-B5442EA7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xmlns="" id="{4F15767E-36DE-FCFC-CCD1-FA91ECDAE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التاء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نهاية الكلمة - كما في كلمة: بيت، وكما في كلمة حوت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xmlns="" id="{DDDEA29F-FF90-EB44-91B1-78C703229B7C}"/>
              </a:ext>
            </a:extLst>
          </p:cNvPr>
          <p:cNvSpPr/>
          <p:nvPr/>
        </p:nvSpPr>
        <p:spPr>
          <a:xfrm>
            <a:off x="5328752" y="2417371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ــت</a:t>
            </a: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xmlns="" id="{2501A6DD-E3DA-EFC1-E800-CD8ED34493C2}"/>
              </a:ext>
            </a:extLst>
          </p:cNvPr>
          <p:cNvSpPr/>
          <p:nvPr/>
        </p:nvSpPr>
        <p:spPr>
          <a:xfrm>
            <a:off x="1631064" y="2417371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بَيْ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ـتٌ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E881B8E-D608-70A0-B726-D209F521CA2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9AE5834-E15A-2414-F8E7-4D7C5CDA1E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9F250C4-DF74-319D-9802-D0D403FAFD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58C1306-4DBB-05D6-8E10-C3647D31B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CF5988-BEC0-8262-6C88-6D415F4646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1B5809-D918-65FE-9A9F-50543F2053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4ED7F6-29DB-288D-B57A-965614D85A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3314FB9-D3AB-D656-B2FA-0911CC31E3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DFDF8A-638C-A35F-B6C8-E13CA6FD24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3" name="Google Shape;2403;p107">
            <a:extLst>
              <a:ext uri="{FF2B5EF4-FFF2-40B4-BE49-F238E27FC236}">
                <a16:creationId xmlns:a16="http://schemas.microsoft.com/office/drawing/2014/main" xmlns="" id="{6EF18E95-1383-E846-083D-09BD1C576173}"/>
              </a:ext>
            </a:extLst>
          </p:cNvPr>
          <p:cNvSpPr/>
          <p:nvPr/>
        </p:nvSpPr>
        <p:spPr>
          <a:xfrm>
            <a:off x="5328752" y="4155975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ت</a:t>
            </a:r>
          </a:p>
        </p:txBody>
      </p:sp>
      <p:sp>
        <p:nvSpPr>
          <p:cNvPr id="14" name="Google Shape;2403;p107">
            <a:extLst>
              <a:ext uri="{FF2B5EF4-FFF2-40B4-BE49-F238E27FC236}">
                <a16:creationId xmlns:a16="http://schemas.microsoft.com/office/drawing/2014/main" xmlns="" id="{BCE14E42-C076-AD58-3461-99B92D4D24B3}"/>
              </a:ext>
            </a:extLst>
          </p:cNvPr>
          <p:cNvSpPr/>
          <p:nvPr/>
        </p:nvSpPr>
        <p:spPr>
          <a:xfrm>
            <a:off x="1631064" y="4155975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حو</a:t>
            </a: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تٌ</a:t>
            </a:r>
            <a:endParaRPr kumimoji="0" lang="ar-MA" sz="8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91623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D3EBF3-D7EF-D3E0-9D75-034B98CE7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68D6F008-014A-2074-60C7-903804A6E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34E3E3D-F7B3-B7AE-71EB-1426E549851C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أُخْـتـي</a:t>
            </a:r>
            <a:endParaRPr lang="fr-MA" sz="8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017DA1B-F289-A514-CB02-F7249CA12063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أَخـي</a:t>
            </a:r>
            <a:endParaRPr lang="fr-MA" sz="8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4FA8FDC-DA08-E68A-EB8D-B4B4D495E180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75178EF7-C8FF-4109-E125-064B7A8E1C3A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A4616584-FB7F-94C5-BEC4-C1F837A57F44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7416D820-9EC2-C0D9-43B2-87E6EB4A549D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MA" sz="8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B2CE12C-4ED2-2D5E-EE09-FC0F74C583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8CADB16-E272-CC1D-4A87-EBEA59EA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C922680-11E0-660B-E970-A613BE5C0E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B2286A0-926C-28C3-2A4F-C7C05F881C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0E0A0E4-F582-969A-3D4C-94E16FDEB6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7B518AC-B834-E767-C333-40FEB3CBD4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1FD7CF6-51BA-8863-5E60-4C8CCAC727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1FD2020-433E-27EC-28C6-C5A120BBB1D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CB5F74D-6E53-ADA4-64BF-E35774513C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460384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xmlns="" id="{E7AC926C-4B5A-AB33-07D1-AD6A55DB5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xmlns="" id="{9C2080C7-5543-728B-4B9A-A4EA858FD8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حرف التاء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في نهاية الكلمة - كما في كلمة: فراشة، وكما في كلمة سيارة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xmlns="" id="{E5E0D40F-ED12-F3FA-51B1-CDD519E1461C}"/>
              </a:ext>
            </a:extLst>
          </p:cNvPr>
          <p:cNvSpPr/>
          <p:nvPr/>
        </p:nvSpPr>
        <p:spPr>
          <a:xfrm>
            <a:off x="5328752" y="2417371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</a:t>
            </a:r>
            <a:r>
              <a:rPr lang="ar-MA" sz="96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ة</a:t>
            </a:r>
            <a:endParaRPr kumimoji="0" lang="ar-MA" sz="9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xmlns="" id="{014A28D7-CF48-75E1-905D-E2542031A49A}"/>
              </a:ext>
            </a:extLst>
          </p:cNvPr>
          <p:cNvSpPr/>
          <p:nvPr/>
        </p:nvSpPr>
        <p:spPr>
          <a:xfrm>
            <a:off x="1631064" y="2417371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8000" kern="0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فَراشَ</a:t>
            </a: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</a:t>
            </a: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ةٌ</a:t>
            </a:r>
            <a:endParaRPr kumimoji="0" lang="ar-MA" sz="8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F95F9F3-94E1-CEB5-4456-5ED05CFC041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786506F-A7B5-1FE5-3DEE-5B21441EED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CE45E11-A718-9895-1A6E-B3C0830AC3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1D613E7-D087-065E-14CC-544C97822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384A40-91B6-09B5-7DC7-3F7B93A961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C36FD9-6741-40C2-49F0-8D1C7D7217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9BEBAC-6DAD-1E8E-8DA3-E1EB3C7F78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5607EE-1970-C403-1448-5747BE0FFF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377D29-BDA0-B5F8-25C5-E16BC01D76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3" name="Google Shape;2403;p107">
            <a:extLst>
              <a:ext uri="{FF2B5EF4-FFF2-40B4-BE49-F238E27FC236}">
                <a16:creationId xmlns:a16="http://schemas.microsoft.com/office/drawing/2014/main" xmlns="" id="{53A212F7-DE13-3C7D-7E43-67690B888A66}"/>
              </a:ext>
            </a:extLst>
          </p:cNvPr>
          <p:cNvSpPr/>
          <p:nvPr/>
        </p:nvSpPr>
        <p:spPr>
          <a:xfrm>
            <a:off x="5328752" y="4155975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ة</a:t>
            </a:r>
          </a:p>
        </p:txBody>
      </p:sp>
      <p:sp>
        <p:nvSpPr>
          <p:cNvPr id="14" name="Google Shape;2403;p107">
            <a:extLst>
              <a:ext uri="{FF2B5EF4-FFF2-40B4-BE49-F238E27FC236}">
                <a16:creationId xmlns:a16="http://schemas.microsoft.com/office/drawing/2014/main" xmlns="" id="{F184AAFE-5B69-2A3D-F413-881EF835F0FB}"/>
              </a:ext>
            </a:extLst>
          </p:cNvPr>
          <p:cNvSpPr/>
          <p:nvPr/>
        </p:nvSpPr>
        <p:spPr>
          <a:xfrm>
            <a:off x="1631064" y="4155975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80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سَيّارَ</a:t>
            </a:r>
            <a:r>
              <a:rPr lang="ar-MA" sz="8000" kern="0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ةٌ</a:t>
            </a:r>
            <a:endParaRPr kumimoji="0" lang="ar-MA" sz="8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8576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C4D21C-5007-1AE5-28E6-983DCC0F5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405;p107">
            <a:extLst>
              <a:ext uri="{FF2B5EF4-FFF2-40B4-BE49-F238E27FC236}">
                <a16:creationId xmlns:a16="http://schemas.microsoft.com/office/drawing/2014/main" xmlns="" id="{0D2F6C16-EAEC-B558-E9CF-B931DB0FC8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183" y="756000"/>
            <a:ext cx="7128588" cy="67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رددوا: حرف التاء في بداية الكلمة- حرف التاء في وسط الكلمة – حرف التاء في نهاية الكلمة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69863EC-E939-2939-21F9-658FB25DEF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Google Shape;2403;p107">
            <a:extLst>
              <a:ext uri="{FF2B5EF4-FFF2-40B4-BE49-F238E27FC236}">
                <a16:creationId xmlns:a16="http://schemas.microsoft.com/office/drawing/2014/main" xmlns="" id="{B204FB8D-8C98-4208-CD1B-CF7A833F016B}"/>
              </a:ext>
            </a:extLst>
          </p:cNvPr>
          <p:cNvSpPr/>
          <p:nvPr/>
        </p:nvSpPr>
        <p:spPr>
          <a:xfrm>
            <a:off x="6661346" y="2889000"/>
            <a:ext cx="1620000" cy="108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تــ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2404;p107">
            <a:extLst>
              <a:ext uri="{FF2B5EF4-FFF2-40B4-BE49-F238E27FC236}">
                <a16:creationId xmlns:a16="http://schemas.microsoft.com/office/drawing/2014/main" xmlns="" id="{4D8EEFAC-1014-4634-C28E-4E47F863DBCE}"/>
              </a:ext>
            </a:extLst>
          </p:cNvPr>
          <p:cNvSpPr/>
          <p:nvPr/>
        </p:nvSpPr>
        <p:spPr>
          <a:xfrm>
            <a:off x="4805556" y="2930736"/>
            <a:ext cx="1620000" cy="108000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ــتــ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2404;p107">
            <a:extLst>
              <a:ext uri="{FF2B5EF4-FFF2-40B4-BE49-F238E27FC236}">
                <a16:creationId xmlns:a16="http://schemas.microsoft.com/office/drawing/2014/main" xmlns="" id="{6646F74C-DC4B-B6A1-7F32-6A7EACF3CAD5}"/>
              </a:ext>
            </a:extLst>
          </p:cNvPr>
          <p:cNvSpPr/>
          <p:nvPr/>
        </p:nvSpPr>
        <p:spPr>
          <a:xfrm>
            <a:off x="2870775" y="2930736"/>
            <a:ext cx="1620000" cy="103826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ـت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2404;p107">
            <a:extLst>
              <a:ext uri="{FF2B5EF4-FFF2-40B4-BE49-F238E27FC236}">
                <a16:creationId xmlns:a16="http://schemas.microsoft.com/office/drawing/2014/main" xmlns="" id="{DC0B4A00-16C1-308E-6F88-DB106D63D12B}"/>
              </a:ext>
            </a:extLst>
          </p:cNvPr>
          <p:cNvSpPr/>
          <p:nvPr/>
        </p:nvSpPr>
        <p:spPr>
          <a:xfrm>
            <a:off x="1045633" y="2930736"/>
            <a:ext cx="1589352" cy="103826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A451019-2525-327B-A9E5-18472AFCC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3DB6475-9441-31C3-F473-122D429D98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467098A-F1A5-DD9D-5F0D-BEF309C6A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87F882C-F2A8-8662-8643-76C778361B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1D0708D-B819-E26D-C7BE-51775B28B1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0B6F0B-E3AD-A459-DFB9-D54FAA1173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0CE1E5-C1D3-30A6-5463-B51DF86A3A6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B80F269-4B1C-59AA-00CE-AD99D3D1B7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xmlns="" id="{E1E5F3E4-5146-5A8E-0929-31090690AC8B}"/>
              </a:ext>
            </a:extLst>
          </p:cNvPr>
          <p:cNvSpPr/>
          <p:nvPr/>
        </p:nvSpPr>
        <p:spPr>
          <a:xfrm>
            <a:off x="2870775" y="4128557"/>
            <a:ext cx="1619999" cy="103826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ـة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2404;p107">
            <a:extLst>
              <a:ext uri="{FF2B5EF4-FFF2-40B4-BE49-F238E27FC236}">
                <a16:creationId xmlns:a16="http://schemas.microsoft.com/office/drawing/2014/main" xmlns="" id="{C422266F-570A-D1CE-B7CD-CE35743E684C}"/>
              </a:ext>
            </a:extLst>
          </p:cNvPr>
          <p:cNvSpPr/>
          <p:nvPr/>
        </p:nvSpPr>
        <p:spPr>
          <a:xfrm>
            <a:off x="1045634" y="4128557"/>
            <a:ext cx="1716227" cy="1038264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ة</a:t>
            </a:r>
            <a:endParaRPr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70402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8F768C-89E2-36D2-3AB0-3EE97759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00CBBF3B-A2C2-F5DF-540A-CC85A9C3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التاء في بداية الكلمة مع الوصف. تابعوا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DB3C7FA-B2E0-20AF-EC8F-FC96AD75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E247076-ECEE-A5B6-3B8C-3672E8383B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1DD5A88-B31A-38E4-B70F-8A6422250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41DA5F2-D36D-8354-FCBF-072587F9BF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E8E69F-A894-32D0-5F17-2CB0345044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208CB87-1357-876D-4EC3-E56EEAA955B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6F49CFA-91A0-796E-5527-E1C492E0359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74A4C54-9693-4BE6-E243-4840EC95F7E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3" name="Espace réservé pour une image  12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608324B-8D67-EF12-54D4-24E73FB45B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ligne, Parallèle, Tracé, pente&#10;&#10;Le contenu généré par l’IA peut être incorrect.">
            <a:extLst>
              <a:ext uri="{FF2B5EF4-FFF2-40B4-BE49-F238E27FC236}">
                <a16:creationId xmlns:a16="http://schemas.microsoft.com/office/drawing/2014/main" xmlns="" id="{269A1382-3AEE-6A1E-679A-3B13713F7E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8349" y="2412533"/>
            <a:ext cx="2731820" cy="2606507"/>
          </a:xfrm>
          <a:prstGeom prst="rect">
            <a:avLst/>
          </a:prstGeom>
          <a:ln>
            <a:solidFill>
              <a:srgbClr val="424D7B"/>
            </a:solidFill>
          </a:ln>
        </p:spPr>
      </p:pic>
    </p:spTree>
    <p:extLst>
      <p:ext uri="{BB962C8B-B14F-4D97-AF65-F5344CB8AC3E}">
        <p14:creationId xmlns:p14="http://schemas.microsoft.com/office/powerpoint/2010/main" val="404157753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22D7D032-1960-E62B-52A1-17A7435A4DE2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على الألواح، اكتبوا حرف التاء في بداية الكلمة.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E221B8A-A7E4-B634-2D9A-2F0B9C45DEB0}"/>
              </a:ext>
            </a:extLst>
          </p:cNvPr>
          <p:cNvSpPr txBox="1"/>
          <p:nvPr/>
        </p:nvSpPr>
        <p:spPr>
          <a:xfrm>
            <a:off x="3419669" y="3240521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9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</a:t>
            </a:r>
            <a:r>
              <a:rPr kumimoji="0" lang="ar-MA" sz="9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ـــ</a:t>
            </a:r>
            <a:endParaRPr kumimoji="0" lang="fr-MA" sz="88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5AD3EA1-F5A5-0417-5D6F-7B95778C4B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63FAD3B-A3F1-60A9-1BCB-7D088E9B25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5527EE7-BE73-3978-59C4-6EA8964F1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DADAA0C-BFB2-35E5-8AF8-FD4DB10CBC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6DAC866-955E-F97F-059A-DDCD77F083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63707F-5C8E-0FDB-3ABD-935D08B643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37E7894-EB9B-8C8A-35FD-60A272650F6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C413801-0AA5-F90C-1F42-3C3FA9B5ED0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D1568C3-513C-723D-BDA6-96C29736AC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266809817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AF5898-C871-5BC0-7A6A-3EB12737D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1BED4D90-060E-EC73-499A-6F6CE707692C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4784DEBD-FA0D-CEF4-FAC4-3EF8C812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80B2DD2-8E73-C210-89CF-5BB98382A4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85A7878-A06A-DDE2-2E0A-4D952B7A97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0A8A831-FFA7-0429-3DF5-3358C53B1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FE2C08F-A453-5D07-E4B4-872EE86B9B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D9F1250-D05B-F7E9-EA33-0C40AEA21A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1D179-3959-FD5D-D950-E9FE1DD3DA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61A0811-989D-5ABC-37DA-6039E18671F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936A747-C73A-0270-D60C-DE4DBDC8D6B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8EA6A30-CCB7-04FC-67E0-FE2A08D4FE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84000"/>
            <a:ext cx="900000" cy="900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4CB8530-2609-346C-2245-90503DC757D2}"/>
              </a:ext>
            </a:extLst>
          </p:cNvPr>
          <p:cNvSpPr txBox="1"/>
          <p:nvPr/>
        </p:nvSpPr>
        <p:spPr>
          <a:xfrm>
            <a:off x="3419669" y="3240521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9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</a:t>
            </a:r>
            <a:r>
              <a:rPr kumimoji="0" lang="ar-MA" sz="9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ـــ</a:t>
            </a:r>
            <a:endParaRPr kumimoji="0" lang="fr-MA" sz="88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74865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86BC43-63C5-E01B-7443-23C34448C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4B0B77AD-820A-6B3E-06D0-F4C6643D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التاء في وسط الكلمة . تابعوا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2AC97CF-0F6C-7052-462C-892AD3407D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5EA144B-1751-5EAC-EB08-5D0D1C8F86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61C8CF5-90C3-505F-0FC2-E9C3F566D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92FC208-BC80-0BAF-3F6A-251565D559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CED6E44-2381-7924-5E36-49539D837B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48B0953-AF95-7D15-0548-55DA9EC1D8C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1BCBF2-40B0-0ED9-25BF-B00628C159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1F5074-1A95-A158-C46F-12757C69852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4" name="Espace réservé pour une image  13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E048988-C5D8-0357-EF45-4020C13712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ligne, Tracé, Parallèl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D32ECC8F-D350-8A17-097F-FE6D66FED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038" y="2383470"/>
            <a:ext cx="2567924" cy="2756478"/>
          </a:xfrm>
          <a:prstGeom prst="rect">
            <a:avLst/>
          </a:prstGeom>
          <a:ln>
            <a:solidFill>
              <a:srgbClr val="424D7B"/>
            </a:solidFill>
          </a:ln>
        </p:spPr>
      </p:pic>
    </p:spTree>
    <p:extLst>
      <p:ext uri="{BB962C8B-B14F-4D97-AF65-F5344CB8AC3E}">
        <p14:creationId xmlns:p14="http://schemas.microsoft.com/office/powerpoint/2010/main" val="371996674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5F38DA-E2F8-CBDB-BE69-27F4595A7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48C2B714-E6C8-90C8-7944-2979FEFA7337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477030" y="2150224"/>
            <a:ext cx="4457170" cy="3603669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197943FE-9E0A-83BA-91A5-3DBCBED9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على الألواح، اكتبوا حرف التاء في وسط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7678BBA-082A-F883-6E90-EB92AF38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6712B54-8B60-0AA8-5CCD-21C305F5C8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89D5F91-0CAD-120E-2999-F56CFBBA9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C975711-EF91-9277-F14D-786412ABCF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EF02C8-30B9-A090-0AF1-78E96E0C72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56606B7-0E4E-84EB-F142-F4E1E72578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483FBF4-6D83-5BFC-5A4E-2055F3F472C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15D1CAC-19B5-3882-99CA-3171D74882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317A6CA-951A-6514-C36E-DC1AE86B2C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D011229-139E-FA2A-1B96-3EC01AFB594B}"/>
              </a:ext>
            </a:extLst>
          </p:cNvPr>
          <p:cNvSpPr txBox="1"/>
          <p:nvPr/>
        </p:nvSpPr>
        <p:spPr>
          <a:xfrm>
            <a:off x="3500775" y="3021034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115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ـــت</a:t>
            </a:r>
            <a:r>
              <a:rPr kumimoji="0" lang="ar-MA" sz="115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ـــ</a:t>
            </a:r>
            <a:endParaRPr kumimoji="0" lang="fr-MA" sz="96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63315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FE8D91-48A9-A012-1763-723DCA3B5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3358443D-9245-A135-D0A2-BC641CAF06F0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472796" y="1967110"/>
            <a:ext cx="4584170" cy="3706351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BB396013-C075-0455-5984-AEEF37CD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F3A75F3-3D43-D318-E6FE-027654414C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82D030A-4642-AAAC-6429-D322B44FE6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C7DAC83-9FC4-F057-ACA4-F5FC90835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00974A2-A932-9DBE-4745-9D50B78617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AA37C3-7718-F6C6-9FAC-175D893235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C65795B-C09A-78CB-A3F7-87CE9CDAC5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FEC592-37CF-D700-E6E7-2296D53C917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A232EA3-C9DD-3C3B-1905-D0836159A44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E919A70-E8E7-9A26-B2AB-61C994AEA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84000"/>
            <a:ext cx="900000" cy="900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BC52955-9F48-F212-29D4-BD6019D40B2E}"/>
              </a:ext>
            </a:extLst>
          </p:cNvPr>
          <p:cNvSpPr txBox="1"/>
          <p:nvPr/>
        </p:nvSpPr>
        <p:spPr>
          <a:xfrm>
            <a:off x="3500775" y="2889261"/>
            <a:ext cx="23046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115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ـــت</a:t>
            </a:r>
            <a:r>
              <a:rPr kumimoji="0" lang="ar-MA" sz="115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ـــ</a:t>
            </a:r>
            <a:endParaRPr kumimoji="0" lang="fr-MA" sz="96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24089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7CE35F-E88B-1B11-312F-2E507F454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E1A7AB1-97BB-4A71-7D63-E05B5095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التاء في آخر الكلمة. تابعوا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BC78CD8-2E8B-B309-B4BF-DCD2FAFD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081DE5F-C6E5-0032-0F73-142C096A8A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43B3B8F-EB69-E0D3-2655-9B706811C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026E6DB-63A1-7EEF-175E-B76599151A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681686B-9946-EA82-A3BF-1056DF6AFC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3F6CEA9-B22E-0888-1A81-31442C5201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BD35BEC-B64E-A957-2F75-19342ED0B0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6EFBF8E-A158-0819-A3CF-7F826E9CDA9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4" name="Espace réservé pour une image  13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82D36F4-1193-8046-9C28-1EC807042D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ligne, Tracé, diagramm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4658F52-296F-B73C-DC05-CA6A36976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831" y="2490172"/>
            <a:ext cx="2720337" cy="2603513"/>
          </a:xfrm>
          <a:prstGeom prst="rect">
            <a:avLst/>
          </a:prstGeom>
          <a:ln>
            <a:solidFill>
              <a:srgbClr val="424D7B"/>
            </a:solidFill>
          </a:ln>
        </p:spPr>
      </p:pic>
    </p:spTree>
    <p:extLst>
      <p:ext uri="{BB962C8B-B14F-4D97-AF65-F5344CB8AC3E}">
        <p14:creationId xmlns:p14="http://schemas.microsoft.com/office/powerpoint/2010/main" val="207494962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E017CF-BA67-FE6B-D17D-31E4B8B2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D90E2886-6025-3DE5-E18A-EDAF45F3692F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0FDEFBFE-DEE8-244A-623A-F895BE28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على الألواح، اكتبوا حرف التاء في آخر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50285EB-955D-008F-9AF7-7BD2C96BEE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696C1C8-4351-15E7-CBF6-35769EE611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90FDCA1-A911-E1E2-797F-72D459DBD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1C4F5BF-36CA-044D-149D-F9EB6C2723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57D72A-2650-0EB4-A9AC-888D96D6B9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1AF90AE-EC17-5A7C-B624-DFE313EE62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EDF9DC1-F3C6-B869-CFD1-E1F6E634E4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F7665B-DB78-94AD-D087-B3E25A0A9C9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AD021DE-DEAC-239E-E895-28EAA3DA86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284B6E-007A-87D5-372F-B4754AE3D4DE}"/>
              </a:ext>
            </a:extLst>
          </p:cNvPr>
          <p:cNvSpPr txBox="1"/>
          <p:nvPr/>
        </p:nvSpPr>
        <p:spPr>
          <a:xfrm>
            <a:off x="3419669" y="3249834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9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</a:t>
            </a:r>
            <a:endParaRPr kumimoji="0" lang="fr-MA" sz="88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35636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استماع وتحدث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049816" y="2869874"/>
            <a:ext cx="5044368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تعرف واستثمار الأساليب والأفعال الكلامية:  أساليب التحية والتعارف(أتحدث عما أفعله مع أفراد أسرتي) - حصة التدرب.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FR" sz="1800" b="1" dirty="0">
              <a:latin typeface="Microsoft Uighur" panose="02000000000000000000" pitchFamily="2" charset="-78"/>
            </a:endParaRPr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xmlns="" id="{12D2729C-8EFD-6E51-1938-4FC00FA3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5327" y="2101042"/>
            <a:ext cx="546492" cy="694778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2D79A824-A50D-4CF0-5C09-8DE707B6C8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995775" y="1624032"/>
            <a:ext cx="68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1ADED8-5E3C-6E1D-5898-2AA03CA2D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DECA8A8C-B933-64FB-1945-A7938F291608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33AFA3A1-24BF-3D56-0A94-F69ABA162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9450B4E-A72F-BBC7-AD4F-C7E8CC38E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12E61D4-2710-E7D5-63C1-594585E716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62AE200-C5A5-DC0A-4ED2-DF2963964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0AC6E5F-3750-5069-459F-86864D87C5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A83842D-74ED-3D93-AB81-6314726DFE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CB0C6D1-27B5-9082-4E95-6CFCF2EC494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B5EE886-534C-45EF-A732-9E2078E592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056A954-142C-9A9F-D700-F968CC0D3D7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CDF0C88-371C-6F5F-BA95-FBFB09380F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84000"/>
            <a:ext cx="900000" cy="900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79E3B83-D5C5-3D53-9AB4-13D3D0A9186D}"/>
              </a:ext>
            </a:extLst>
          </p:cNvPr>
          <p:cNvSpPr txBox="1"/>
          <p:nvPr/>
        </p:nvSpPr>
        <p:spPr>
          <a:xfrm>
            <a:off x="3419669" y="3249834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9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</a:t>
            </a:r>
            <a:endParaRPr kumimoji="0" lang="fr-MA" sz="88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50576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27F8A5-4C86-0B06-17A0-3C3055D59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35D791CA-2A89-34AA-3473-A0F1CF14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حرف التاء في آخر الكلمة. تابعوا جيدا.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0607892-04DB-8265-134F-7AA573FEE6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41310BB-674D-B65C-0C61-DEB7C074D6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718F193-9966-84EE-2DF1-BCFA5B4A3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602116E-7B3D-62D9-C126-8AD3FD6E4A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1AFF4AA-5CDA-23CC-6DDE-F49ACC7836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CC71A4-6E35-A94F-482F-A9B28E2416B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CFC788A-8894-500F-EB5F-0CD9AB505F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76C1D4D-F61A-D9C6-D5EF-FA95C9E1CC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4" name="Espace réservé pour une image  13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A153EE1-6E16-85CC-DE68-B06826F8A5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ligne, capture d’écran, Parallèle, Tracé&#10;&#10;Le contenu généré par l’IA peut être incorrect.">
            <a:extLst>
              <a:ext uri="{FF2B5EF4-FFF2-40B4-BE49-F238E27FC236}">
                <a16:creationId xmlns:a16="http://schemas.microsoft.com/office/drawing/2014/main" xmlns="" id="{CF4678CC-E36D-085A-C56F-8794F3386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561" y="2494596"/>
            <a:ext cx="2502878" cy="2622879"/>
          </a:xfrm>
          <a:prstGeom prst="rect">
            <a:avLst/>
          </a:prstGeom>
          <a:ln>
            <a:solidFill>
              <a:srgbClr val="424D7B"/>
            </a:solidFill>
          </a:ln>
        </p:spPr>
      </p:pic>
    </p:spTree>
    <p:extLst>
      <p:ext uri="{BB962C8B-B14F-4D97-AF65-F5344CB8AC3E}">
        <p14:creationId xmlns:p14="http://schemas.microsoft.com/office/powerpoint/2010/main" val="407903760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C83C9A-2F1F-F234-3EED-0EFF564E9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3416D15C-250F-AF1F-1FD0-38C10C575ECA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5F9A1491-9141-0A71-E052-45436CF3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على الألواح، اكتبوا حرف التاء في آخر الكلمة.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EC15E95-0A6C-B182-9F62-3E9FDDA65E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85EC64-8F9D-22CE-BCA6-7D6CF02FEF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1513E98-CBEE-B0B8-B1DE-9B020451A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A048E5D-BC2C-943B-80B7-D7134B8C8E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4F36271-8F59-E38E-6ED0-B471E5B1B7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E7FC7A-3F93-9732-ED00-C2102D0A92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C3CD8EA-F995-9139-069D-FA23D5B345D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B05B2E2-B9C8-D9B9-A099-C79C91267F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2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FDAA9D7-BCBE-75AD-5CEA-AC4105F226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4669A5-F9CE-F397-4018-C7816155EDF8}"/>
              </a:ext>
            </a:extLst>
          </p:cNvPr>
          <p:cNvSpPr txBox="1"/>
          <p:nvPr/>
        </p:nvSpPr>
        <p:spPr>
          <a:xfrm>
            <a:off x="3419669" y="3249834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9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</a:t>
            </a:r>
            <a:endParaRPr kumimoji="0" lang="fr-MA" sz="88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277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7729D2-8363-09EE-4E4A-061A7E56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11">
            <a:extLst>
              <a:ext uri="{FF2B5EF4-FFF2-40B4-BE49-F238E27FC236}">
                <a16:creationId xmlns:a16="http://schemas.microsoft.com/office/drawing/2014/main" xmlns="" id="{95A65FF9-5FC8-4AC1-6030-66612862689E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CC5CC217-32B8-03FB-3B91-D7BAE19E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D76E29E-5702-9F85-E79F-6716F9140B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1ED619C-D6AF-0BB6-90BD-4B621F55DC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377ABD5-2B00-3DBA-7A3D-857669F83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45F192D-F5A1-70F1-68DA-568BB6B39C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B83EC47-4185-0BCF-4180-EE434AB580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49C8D29-F7A4-4110-561E-1C2467DDE4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B00B34C-3F50-8D01-1455-7A83B58480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967C4A9-D9DD-2696-31AD-FB57F72F6D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25106F2-C677-3A9C-88F8-6727497327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84000"/>
            <a:ext cx="900000" cy="900000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75A63BA-A251-E033-8722-ECFAAB311794}"/>
              </a:ext>
            </a:extLst>
          </p:cNvPr>
          <p:cNvSpPr txBox="1"/>
          <p:nvPr/>
        </p:nvSpPr>
        <p:spPr>
          <a:xfrm>
            <a:off x="3419669" y="3249834"/>
            <a:ext cx="23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9600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</a:t>
            </a:r>
            <a:endParaRPr kumimoji="0" lang="fr-MA" sz="88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404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ACC056-AC6E-CC14-2219-05906DCAE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96;p99">
            <a:extLst>
              <a:ext uri="{FF2B5EF4-FFF2-40B4-BE49-F238E27FC236}">
                <a16:creationId xmlns:a16="http://schemas.microsoft.com/office/drawing/2014/main" xmlns="" id="{53CCE40C-57E7-D0BB-653A-E6422479DBC6}"/>
              </a:ext>
            </a:extLst>
          </p:cNvPr>
          <p:cNvSpPr txBox="1"/>
          <p:nvPr/>
        </p:nvSpPr>
        <p:spPr>
          <a:xfrm>
            <a:off x="774441" y="795466"/>
            <a:ext cx="67207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 سنتعلم كيف نقرأ حرف التاء مع الحركات القصيرة والسكون ومع الحركات الطويلة.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7C34A12-4325-34DA-27BD-944AA2FFA8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F0C94D9-BDCD-74EE-355E-9B949CAA17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</p:spPr>
      </p:pic>
      <p:sp>
        <p:nvSpPr>
          <p:cNvPr id="8" name="Google Shape;1697;p99">
            <a:extLst>
              <a:ext uri="{FF2B5EF4-FFF2-40B4-BE49-F238E27FC236}">
                <a16:creationId xmlns:a16="http://schemas.microsoft.com/office/drawing/2014/main" xmlns="" id="{4D593E72-6E97-92E6-B14C-BF6A4C92F6E1}"/>
              </a:ext>
            </a:extLst>
          </p:cNvPr>
          <p:cNvSpPr txBox="1"/>
          <p:nvPr/>
        </p:nvSpPr>
        <p:spPr>
          <a:xfrm>
            <a:off x="4014787" y="2939994"/>
            <a:ext cx="557213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b="1" kern="1200" dirty="0">
                <a:solidFill>
                  <a:prstClr val="white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5ADC68F-722B-F218-9A7D-AA52765AF1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658C2BB-04E7-58D6-4171-9D2EFF060B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E0FE436-27E2-EEAB-8BB6-1A549F8B9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FAC86BC-2686-F022-A79F-2FC65D847B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3402D4-D71D-3EA3-B43C-6034B9BAA5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4ADC9FC-80DF-904C-782E-7150DD6D7A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3C8391C-7B36-9E8F-8305-D61894D67C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6EDA0EE-E7CB-0EC9-6142-399D8DD9EAF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0670690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BDB1FF-A6F9-DB83-8A90-39AED0557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xmlns="" id="{ECAF6A43-5DC2-B8AF-3E40-66263B06CFBD}"/>
              </a:ext>
            </a:extLst>
          </p:cNvPr>
          <p:cNvSpPr txBox="1"/>
          <p:nvPr/>
        </p:nvSpPr>
        <p:spPr>
          <a:xfrm>
            <a:off x="1194318" y="778071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 مع الإشارة بحركات اليد 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9879A16-9559-1E1B-FC3C-43176B6B1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5C42789B-F33C-13C7-272C-6634CEFDDEBC}"/>
              </a:ext>
            </a:extLst>
          </p:cNvPr>
          <p:cNvGrpSpPr/>
          <p:nvPr/>
        </p:nvGrpSpPr>
        <p:grpSpPr>
          <a:xfrm>
            <a:off x="2512650" y="2310580"/>
            <a:ext cx="4545693" cy="3475517"/>
            <a:chOff x="2808836" y="2522410"/>
            <a:chExt cx="4181369" cy="316536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7B9B5D61-C05F-1986-7882-F0E2FD786888}"/>
                </a:ext>
              </a:extLst>
            </p:cNvPr>
            <p:cNvSpPr/>
            <p:nvPr/>
          </p:nvSpPr>
          <p:spPr>
            <a:xfrm>
              <a:off x="6450412" y="370986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45AD78D7-AADB-F6DD-69A3-DA077D86F52C}"/>
                </a:ext>
              </a:extLst>
            </p:cNvPr>
            <p:cNvSpPr/>
            <p:nvPr/>
          </p:nvSpPr>
          <p:spPr>
            <a:xfrm>
              <a:off x="4637317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259597F1-8E99-4E21-FB7A-893CC2E9EEB0}"/>
                </a:ext>
              </a:extLst>
            </p:cNvPr>
            <p:cNvSpPr/>
            <p:nvPr/>
          </p:nvSpPr>
          <p:spPr>
            <a:xfrm>
              <a:off x="2808836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تِــ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9660BEBB-A1F8-CBBF-3C5F-5F799176D1BF}"/>
                </a:ext>
              </a:extLst>
            </p:cNvPr>
            <p:cNvSpPr/>
            <p:nvPr/>
          </p:nvSpPr>
          <p:spPr>
            <a:xfrm>
              <a:off x="4637317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1DB1F663-9DEC-FD1D-B5C5-10D34CE2958E}"/>
                </a:ext>
              </a:extLst>
            </p:cNvPr>
            <p:cNvSpPr/>
            <p:nvPr/>
          </p:nvSpPr>
          <p:spPr>
            <a:xfrm>
              <a:off x="2808836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6CCC1BA5-C8E6-4C0B-FCD9-FD6E8ACEC4FD}"/>
                </a:ext>
              </a:extLst>
            </p:cNvPr>
            <p:cNvSpPr/>
            <p:nvPr/>
          </p:nvSpPr>
          <p:spPr>
            <a:xfrm>
              <a:off x="4637317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DF912DD5-9736-398C-2BC5-FB6B21638D9A}"/>
                </a:ext>
              </a:extLst>
            </p:cNvPr>
            <p:cNvSpPr/>
            <p:nvPr/>
          </p:nvSpPr>
          <p:spPr>
            <a:xfrm>
              <a:off x="2808836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705F333C-5E5F-32F4-52D7-DE759490F800}"/>
                </a:ext>
              </a:extLst>
            </p:cNvPr>
            <p:cNvSpPr/>
            <p:nvPr/>
          </p:nvSpPr>
          <p:spPr>
            <a:xfrm>
              <a:off x="4637317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</a:t>
              </a:r>
              <a:endParaRPr lang="f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D3D93E82-0884-F260-692D-6CC9244B4750}"/>
                </a:ext>
              </a:extLst>
            </p:cNvPr>
            <p:cNvSpPr/>
            <p:nvPr/>
          </p:nvSpPr>
          <p:spPr>
            <a:xfrm>
              <a:off x="2808836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تْــ</a:t>
              </a:r>
              <a:endParaRPr lang="fr-MA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A53D1184-3A12-79FD-38CA-FA2F657930BF}"/>
                </a:ext>
              </a:extLst>
            </p:cNvPr>
            <p:cNvCxnSpPr>
              <a:stCxn id="10" idx="1"/>
              <a:endCxn id="17" idx="3"/>
            </p:cNvCxnSpPr>
            <p:nvPr/>
          </p:nvCxnSpPr>
          <p:spPr>
            <a:xfrm flipH="1" flipV="1">
              <a:off x="5177110" y="2814798"/>
              <a:ext cx="1273302" cy="118745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xmlns="" id="{C3FAF9B7-828D-56D4-C04D-617B576EF655}"/>
                </a:ext>
              </a:extLst>
            </p:cNvPr>
            <p:cNvCxnSpPr>
              <a:stCxn id="10" idx="1"/>
              <a:endCxn id="15" idx="3"/>
            </p:cNvCxnSpPr>
            <p:nvPr/>
          </p:nvCxnSpPr>
          <p:spPr>
            <a:xfrm flipH="1" flipV="1">
              <a:off x="5177110" y="3636744"/>
              <a:ext cx="1273302" cy="365504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EE07E4B7-0775-7285-D297-A2E1D5BCDB1F}"/>
                </a:ext>
              </a:extLst>
            </p:cNvPr>
            <p:cNvCxnSpPr>
              <a:stCxn id="10" idx="1"/>
              <a:endCxn id="11" idx="3"/>
            </p:cNvCxnSpPr>
            <p:nvPr/>
          </p:nvCxnSpPr>
          <p:spPr>
            <a:xfrm flipH="1">
              <a:off x="5177110" y="4002248"/>
              <a:ext cx="1273302" cy="50013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xmlns="" id="{01AE2F84-BAED-B28E-5A85-02F95D777C0A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5204089" y="4002248"/>
              <a:ext cx="1246323" cy="1393139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xmlns="" id="{87425956-ADD5-C0F2-4C9B-206D948D60B8}"/>
                </a:ext>
              </a:extLst>
            </p:cNvPr>
            <p:cNvCxnSpPr>
              <a:stCxn id="20" idx="1"/>
              <a:endCxn id="21" idx="3"/>
            </p:cNvCxnSpPr>
            <p:nvPr/>
          </p:nvCxnSpPr>
          <p:spPr>
            <a:xfrm flipH="1">
              <a:off x="3348629" y="539538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xmlns="" id="{36B07073-1565-9433-4DFC-988CD4F781F7}"/>
                </a:ext>
              </a:extLst>
            </p:cNvPr>
            <p:cNvCxnSpPr>
              <a:stCxn id="11" idx="1"/>
              <a:endCxn id="14" idx="3"/>
            </p:cNvCxnSpPr>
            <p:nvPr/>
          </p:nvCxnSpPr>
          <p:spPr>
            <a:xfrm flipH="1">
              <a:off x="3348629" y="450237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xmlns="" id="{4EA9F6AE-6B9D-3055-FE53-09510B182414}"/>
                </a:ext>
              </a:extLst>
            </p:cNvPr>
            <p:cNvCxnSpPr>
              <a:stCxn id="15" idx="1"/>
              <a:endCxn id="16" idx="3"/>
            </p:cNvCxnSpPr>
            <p:nvPr/>
          </p:nvCxnSpPr>
          <p:spPr>
            <a:xfrm flipH="1">
              <a:off x="3348629" y="363674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xmlns="" id="{B1A3051A-4301-EF64-1946-40F30AFE20A9}"/>
                </a:ext>
              </a:extLst>
            </p:cNvPr>
            <p:cNvCxnSpPr>
              <a:stCxn id="17" idx="1"/>
              <a:endCxn id="19" idx="3"/>
            </p:cNvCxnSpPr>
            <p:nvPr/>
          </p:nvCxnSpPr>
          <p:spPr>
            <a:xfrm flipH="1">
              <a:off x="3348629" y="281479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 30" descr="Une image contenant Graphique, capture d’écran, cercle, logo&#10;&#10;Le contenu généré par l’IA peut être incorrect.">
              <a:extLst>
                <a:ext uri="{FF2B5EF4-FFF2-40B4-BE49-F238E27FC236}">
                  <a16:creationId xmlns:a16="http://schemas.microsoft.com/office/drawing/2014/main" xmlns="" id="{C3F4B2D6-C921-5E8C-2FB6-901C158BC02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213" y="5148565"/>
              <a:ext cx="456889" cy="468000"/>
            </a:xfrm>
            <a:prstGeom prst="rect">
              <a:avLst/>
            </a:prstGeom>
          </p:spPr>
        </p:pic>
        <p:pic>
          <p:nvPicPr>
            <p:cNvPr id="32" name="Image 31" descr="Une image contenant logo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97ABF4ED-1F02-B735-7674-1A98E44D8C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97" y="4367752"/>
              <a:ext cx="504000" cy="396000"/>
            </a:xfrm>
            <a:prstGeom prst="rect">
              <a:avLst/>
            </a:prstGeom>
          </p:spPr>
        </p:pic>
        <p:pic>
          <p:nvPicPr>
            <p:cNvPr id="33" name="Image 32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DBE3268A-E9C8-5474-A76D-04E32A3B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872" y="3384652"/>
              <a:ext cx="412682" cy="432000"/>
            </a:xfrm>
            <a:prstGeom prst="rect">
              <a:avLst/>
            </a:prstGeom>
          </p:spPr>
        </p:pic>
        <p:pic>
          <p:nvPicPr>
            <p:cNvPr id="34" name="Image 33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B5134415-39B4-0273-2978-F8217054A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231" y="2573034"/>
              <a:ext cx="471964" cy="432000"/>
            </a:xfrm>
            <a:prstGeom prst="rect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EA8212D-4CBD-6FF0-0676-BB9AD08ADE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33F3F0C1-902D-4EA8-DD40-1D1A8EB8FA8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96B9D475-DE96-E72A-77ED-E1CBE9031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F71220A6-8073-5ECE-2DB1-D2FD16F6236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ED3F164-0CED-E893-1F83-5BCC10422A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AAD5E29-DCB5-028C-0115-914CAA006F0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FA0EEDB0-376C-5887-AF9B-FB42505786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FAED865-E2FD-3E1A-06FC-247B71F883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148357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79AFCF-DD2F-D4FC-954C-0F4F7B48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xmlns="" id="{89B7F109-3168-0070-2FC6-409AFA3A318C}"/>
              </a:ext>
            </a:extLst>
          </p:cNvPr>
          <p:cNvSpPr txBox="1"/>
          <p:nvPr/>
        </p:nvSpPr>
        <p:spPr>
          <a:xfrm>
            <a:off x="1166326" y="813411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أربعة منكم للقراءة مع الإشارة بحركات اليد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CA9F43B-A196-2137-6034-910C0139B8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CEDE5C5-A002-D75C-1922-F7963897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6CA0678E-7FAA-3CA6-26A0-AACF302229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7B7DB050-0FC0-0F60-BB18-0042D6290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6FCFA90C-96C4-3F2C-7BD9-2F8A587E75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8FF27EA-FABB-AA34-4F1D-AF3FC0E4A0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F7079F8-3A49-0A91-9668-5C9AD99F27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E5EACFC-C95A-2F7B-E74A-CCD4E3BA81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F2D0A3-7A8C-9097-5368-A0102E020B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xmlns="" id="{8698D45F-2353-6E90-F0CB-A585821399F9}"/>
              </a:ext>
            </a:extLst>
          </p:cNvPr>
          <p:cNvGrpSpPr/>
          <p:nvPr/>
        </p:nvGrpSpPr>
        <p:grpSpPr>
          <a:xfrm>
            <a:off x="2512650" y="2310580"/>
            <a:ext cx="4545693" cy="3475517"/>
            <a:chOff x="2808836" y="2522410"/>
            <a:chExt cx="4181369" cy="3165365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xmlns="" id="{3FC3BC3A-4AFB-F081-5693-30EED94A8E4D}"/>
                </a:ext>
              </a:extLst>
            </p:cNvPr>
            <p:cNvSpPr/>
            <p:nvPr/>
          </p:nvSpPr>
          <p:spPr>
            <a:xfrm>
              <a:off x="6450412" y="370986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xmlns="" id="{ACC658DE-1427-1C61-0E26-97147A7D22E6}"/>
                </a:ext>
              </a:extLst>
            </p:cNvPr>
            <p:cNvSpPr/>
            <p:nvPr/>
          </p:nvSpPr>
          <p:spPr>
            <a:xfrm>
              <a:off x="4637317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xmlns="" id="{C87636CD-D90D-B01E-214D-6C3FEA9DCB6D}"/>
                </a:ext>
              </a:extLst>
            </p:cNvPr>
            <p:cNvSpPr/>
            <p:nvPr/>
          </p:nvSpPr>
          <p:spPr>
            <a:xfrm>
              <a:off x="2808836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تِــ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xmlns="" id="{ACDBCDC8-6C08-E513-1541-3059AF45F665}"/>
                </a:ext>
              </a:extLst>
            </p:cNvPr>
            <p:cNvSpPr/>
            <p:nvPr/>
          </p:nvSpPr>
          <p:spPr>
            <a:xfrm>
              <a:off x="4637317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xmlns="" id="{13CB49E0-430F-87A5-6754-EE677BBAA2BD}"/>
                </a:ext>
              </a:extLst>
            </p:cNvPr>
            <p:cNvSpPr/>
            <p:nvPr/>
          </p:nvSpPr>
          <p:spPr>
            <a:xfrm>
              <a:off x="2808836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تُــ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xmlns="" id="{0A76190E-35A6-47E3-5CC2-B6AE2E1EB10A}"/>
                </a:ext>
              </a:extLst>
            </p:cNvPr>
            <p:cNvSpPr/>
            <p:nvPr/>
          </p:nvSpPr>
          <p:spPr>
            <a:xfrm>
              <a:off x="4637317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xmlns="" id="{8C59DE73-6CC2-F390-B468-0BB9A2A4F322}"/>
                </a:ext>
              </a:extLst>
            </p:cNvPr>
            <p:cNvSpPr/>
            <p:nvPr/>
          </p:nvSpPr>
          <p:spPr>
            <a:xfrm>
              <a:off x="2808836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تَــ</a:t>
              </a:r>
              <a:endParaRPr lang="fr-FR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xmlns="" id="{38FF452C-CCB6-0DD0-D479-5AE627CB11D6}"/>
                </a:ext>
              </a:extLst>
            </p:cNvPr>
            <p:cNvSpPr/>
            <p:nvPr/>
          </p:nvSpPr>
          <p:spPr>
            <a:xfrm>
              <a:off x="4637317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</a:t>
              </a:r>
              <a:endParaRPr lang="f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xmlns="" id="{B2F894DC-0513-2004-BA54-D4C5E2ACF2CA}"/>
                </a:ext>
              </a:extLst>
            </p:cNvPr>
            <p:cNvSpPr/>
            <p:nvPr/>
          </p:nvSpPr>
          <p:spPr>
            <a:xfrm>
              <a:off x="2808836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تْــ</a:t>
              </a:r>
              <a:endParaRPr lang="fr-MA" sz="5400" b="1" dirty="0">
                <a:solidFill>
                  <a:srgbClr val="424D7B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xmlns="" id="{1A303BD9-7D2B-BB6E-8797-E697E7BF3518}"/>
                </a:ext>
              </a:extLst>
            </p:cNvPr>
            <p:cNvCxnSpPr>
              <a:stCxn id="43" idx="1"/>
              <a:endCxn id="48" idx="3"/>
            </p:cNvCxnSpPr>
            <p:nvPr/>
          </p:nvCxnSpPr>
          <p:spPr>
            <a:xfrm flipH="1" flipV="1">
              <a:off x="5177110" y="2814798"/>
              <a:ext cx="1273302" cy="118745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xmlns="" id="{D3884EAB-0BCF-CFE9-67BA-EEAC3A0F637E}"/>
                </a:ext>
              </a:extLst>
            </p:cNvPr>
            <p:cNvCxnSpPr>
              <a:stCxn id="43" idx="1"/>
              <a:endCxn id="46" idx="3"/>
            </p:cNvCxnSpPr>
            <p:nvPr/>
          </p:nvCxnSpPr>
          <p:spPr>
            <a:xfrm flipH="1" flipV="1">
              <a:off x="5177110" y="3636744"/>
              <a:ext cx="1273302" cy="365504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xmlns="" id="{1BE13E36-409B-67BB-3D7B-4FA01B08A5C8}"/>
                </a:ext>
              </a:extLst>
            </p:cNvPr>
            <p:cNvCxnSpPr>
              <a:stCxn id="43" idx="1"/>
              <a:endCxn id="44" idx="3"/>
            </p:cNvCxnSpPr>
            <p:nvPr/>
          </p:nvCxnSpPr>
          <p:spPr>
            <a:xfrm flipH="1">
              <a:off x="5177110" y="4002248"/>
              <a:ext cx="1273302" cy="50013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xmlns="" id="{B3B2E2F3-89D2-AE34-65C5-2B405F0AC8DB}"/>
                </a:ext>
              </a:extLst>
            </p:cNvPr>
            <p:cNvCxnSpPr>
              <a:stCxn id="43" idx="1"/>
            </p:cNvCxnSpPr>
            <p:nvPr/>
          </p:nvCxnSpPr>
          <p:spPr>
            <a:xfrm flipH="1">
              <a:off x="5204089" y="4002248"/>
              <a:ext cx="1246323" cy="1393139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xmlns="" id="{A0D2C278-0904-E3ED-22E2-27ADC8131221}"/>
                </a:ext>
              </a:extLst>
            </p:cNvPr>
            <p:cNvCxnSpPr>
              <a:stCxn id="50" idx="1"/>
              <a:endCxn id="51" idx="3"/>
            </p:cNvCxnSpPr>
            <p:nvPr/>
          </p:nvCxnSpPr>
          <p:spPr>
            <a:xfrm flipH="1">
              <a:off x="3348629" y="539538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xmlns="" id="{ABEFF385-BDF6-3457-66A2-D79E94672969}"/>
                </a:ext>
              </a:extLst>
            </p:cNvPr>
            <p:cNvCxnSpPr>
              <a:stCxn id="44" idx="1"/>
              <a:endCxn id="45" idx="3"/>
            </p:cNvCxnSpPr>
            <p:nvPr/>
          </p:nvCxnSpPr>
          <p:spPr>
            <a:xfrm flipH="1">
              <a:off x="3348629" y="450237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xmlns="" id="{44C7DA90-0712-F885-FB82-141E08D40768}"/>
                </a:ext>
              </a:extLst>
            </p:cNvPr>
            <p:cNvCxnSpPr>
              <a:stCxn id="46" idx="1"/>
              <a:endCxn id="47" idx="3"/>
            </p:cNvCxnSpPr>
            <p:nvPr/>
          </p:nvCxnSpPr>
          <p:spPr>
            <a:xfrm flipH="1">
              <a:off x="3348629" y="363674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xmlns="" id="{59C5E213-0876-3E4A-F4AF-8A6CAA637F1E}"/>
                </a:ext>
              </a:extLst>
            </p:cNvPr>
            <p:cNvCxnSpPr>
              <a:stCxn id="48" idx="1"/>
              <a:endCxn id="49" idx="3"/>
            </p:cNvCxnSpPr>
            <p:nvPr/>
          </p:nvCxnSpPr>
          <p:spPr>
            <a:xfrm flipH="1">
              <a:off x="3348629" y="281479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Image 59" descr="Une image contenant Graphique, capture d’écran, cercle, logo&#10;&#10;Le contenu généré par l’IA peut être incorrect.">
              <a:extLst>
                <a:ext uri="{FF2B5EF4-FFF2-40B4-BE49-F238E27FC236}">
                  <a16:creationId xmlns:a16="http://schemas.microsoft.com/office/drawing/2014/main" xmlns="" id="{12CCD493-BEAA-8C40-D6E1-9B6239952F4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213" y="5148565"/>
              <a:ext cx="456889" cy="468000"/>
            </a:xfrm>
            <a:prstGeom prst="rect">
              <a:avLst/>
            </a:prstGeom>
          </p:spPr>
        </p:pic>
        <p:pic>
          <p:nvPicPr>
            <p:cNvPr id="61" name="Image 60" descr="Une image contenant logo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3D5ABCF3-1FEF-E3DE-1A00-A3517C4C35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97" y="4367752"/>
              <a:ext cx="504000" cy="396000"/>
            </a:xfrm>
            <a:prstGeom prst="rect">
              <a:avLst/>
            </a:prstGeom>
          </p:spPr>
        </p:pic>
        <p:pic>
          <p:nvPicPr>
            <p:cNvPr id="62" name="Image 61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1040675-26F9-1219-308F-469C26C8D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872" y="3384652"/>
              <a:ext cx="412682" cy="432000"/>
            </a:xfrm>
            <a:prstGeom prst="rect">
              <a:avLst/>
            </a:prstGeom>
          </p:spPr>
        </p:pic>
        <p:pic>
          <p:nvPicPr>
            <p:cNvPr id="63" name="Image 62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E42F3A77-7813-1200-8CE0-0ED969887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231" y="2573034"/>
              <a:ext cx="471964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3932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875AF4-950F-2D26-F77E-8C360DEA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xmlns="" id="{61B42477-0E82-B408-2F7E-867C1FB544F6}"/>
              </a:ext>
            </a:extLst>
          </p:cNvPr>
          <p:cNvSpPr txBox="1"/>
          <p:nvPr/>
        </p:nvSpPr>
        <p:spPr>
          <a:xfrm>
            <a:off x="1096397" y="810798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 مع الإشارة بحركات اليد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C2B083-2423-A69B-3E1F-D2A7C5B3B0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65D85B1-AD90-338F-A2A5-7EEB3678EF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9B79A7A6-4C42-87D5-80DC-7443A8C146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779F6A7D-A78A-4038-0FE5-6CA5811B7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098CFB65-8AD0-E8F7-D56D-7349A3D83C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7F7CAE8-2C01-3A85-F119-1A5242C74C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E406838-97D5-4B4E-C1EE-8D2D45EDD0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3A02AFB-0831-2F99-F847-7B2FB0929F1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253ED72-3912-4CA8-1D26-955942ACF37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2C798286-C088-2954-8FE0-C0197660DA40}"/>
              </a:ext>
            </a:extLst>
          </p:cNvPr>
          <p:cNvSpPr/>
          <p:nvPr/>
        </p:nvSpPr>
        <p:spPr>
          <a:xfrm>
            <a:off x="7074202" y="3351362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تــ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EAF5CA6-5C54-2A2D-AFBD-BE1B75B747B6}"/>
              </a:ext>
            </a:extLst>
          </p:cNvPr>
          <p:cNvSpPr/>
          <p:nvPr/>
        </p:nvSpPr>
        <p:spPr>
          <a:xfrm>
            <a:off x="4387506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8F49EDD2-E1DC-191F-D575-1590738495C4}"/>
              </a:ext>
            </a:extLst>
          </p:cNvPr>
          <p:cNvSpPr/>
          <p:nvPr/>
        </p:nvSpPr>
        <p:spPr>
          <a:xfrm>
            <a:off x="1547132" y="5017455"/>
            <a:ext cx="949660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تي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33D3C5D5-78F1-B6A7-F3A1-0F1B6E743E19}"/>
              </a:ext>
            </a:extLst>
          </p:cNvPr>
          <p:cNvSpPr/>
          <p:nvPr/>
        </p:nvSpPr>
        <p:spPr>
          <a:xfrm>
            <a:off x="4370855" y="396883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6ECF53A6-4F2C-38A5-6246-0DC508B2B5F4}"/>
              </a:ext>
            </a:extLst>
          </p:cNvPr>
          <p:cNvSpPr/>
          <p:nvPr/>
        </p:nvSpPr>
        <p:spPr>
          <a:xfrm>
            <a:off x="1550641" y="3983001"/>
            <a:ext cx="94966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تو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11401AE6-64EE-3E69-927F-96340066D0B2}"/>
              </a:ext>
            </a:extLst>
          </p:cNvPr>
          <p:cNvSpPr/>
          <p:nvPr/>
        </p:nvSpPr>
        <p:spPr>
          <a:xfrm>
            <a:off x="4370854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1F13AE9F-176F-6858-3C19-5A728FAB527D}"/>
              </a:ext>
            </a:extLst>
          </p:cNvPr>
          <p:cNvSpPr/>
          <p:nvPr/>
        </p:nvSpPr>
        <p:spPr>
          <a:xfrm>
            <a:off x="1520890" y="1929257"/>
            <a:ext cx="932557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تا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F7464001-D8F5-8115-F29A-0B32DA4B924C}"/>
              </a:ext>
            </a:extLst>
          </p:cNvPr>
          <p:cNvCxnSpPr>
            <a:stCxn id="2" idx="1"/>
            <a:endCxn id="8" idx="3"/>
          </p:cNvCxnSpPr>
          <p:nvPr/>
        </p:nvCxnSpPr>
        <p:spPr>
          <a:xfrm flipH="1" flipV="1">
            <a:off x="5166835" y="2360413"/>
            <a:ext cx="1907367" cy="1422105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xmlns="" id="{6F6273B5-0096-FD5A-FDEF-45C85EF04E0D}"/>
              </a:ext>
            </a:extLst>
          </p:cNvPr>
          <p:cNvCxnSpPr>
            <a:stCxn id="2" idx="1"/>
            <a:endCxn id="6" idx="3"/>
          </p:cNvCxnSpPr>
          <p:nvPr/>
        </p:nvCxnSpPr>
        <p:spPr>
          <a:xfrm flipH="1">
            <a:off x="5166836" y="3782518"/>
            <a:ext cx="1907366" cy="617469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xmlns="" id="{36B5332F-E26F-423F-82C7-4E9C2F1CA60E}"/>
              </a:ext>
            </a:extLst>
          </p:cNvPr>
          <p:cNvCxnSpPr>
            <a:cxnSpLocks/>
            <a:stCxn id="2" idx="1"/>
            <a:endCxn id="4" idx="3"/>
          </p:cNvCxnSpPr>
          <p:nvPr/>
        </p:nvCxnSpPr>
        <p:spPr>
          <a:xfrm flipH="1">
            <a:off x="5183487" y="3782518"/>
            <a:ext cx="1890715" cy="1666093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xmlns="" id="{5F2A4AD5-38F7-689B-1F48-51E9623799D5}"/>
              </a:ext>
            </a:extLst>
          </p:cNvPr>
          <p:cNvCxnSpPr>
            <a:cxnSpLocks/>
            <a:stCxn id="4" idx="1"/>
            <a:endCxn id="5" idx="3"/>
          </p:cNvCxnSpPr>
          <p:nvPr/>
        </p:nvCxnSpPr>
        <p:spPr>
          <a:xfrm flipH="1">
            <a:off x="2496792" y="5448611"/>
            <a:ext cx="1890714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xmlns="" id="{D8BD5C9C-5E10-D120-01B7-905A87C3B1C7}"/>
              </a:ext>
            </a:extLst>
          </p:cNvPr>
          <p:cNvCxnSpPr>
            <a:cxnSpLocks/>
            <a:stCxn id="6" idx="1"/>
            <a:endCxn id="7" idx="3"/>
          </p:cNvCxnSpPr>
          <p:nvPr/>
        </p:nvCxnSpPr>
        <p:spPr>
          <a:xfrm flipH="1">
            <a:off x="2500302" y="4399987"/>
            <a:ext cx="1870553" cy="1417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xmlns="" id="{59A3509D-EE45-D0E4-DE5B-055F572DA3A4}"/>
              </a:ext>
            </a:extLst>
          </p:cNvPr>
          <p:cNvCxnSpPr>
            <a:cxnSpLocks/>
            <a:stCxn id="8" idx="1"/>
            <a:endCxn id="9" idx="3"/>
          </p:cNvCxnSpPr>
          <p:nvPr/>
        </p:nvCxnSpPr>
        <p:spPr>
          <a:xfrm flipH="1">
            <a:off x="2453447" y="2360413"/>
            <a:ext cx="1917407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xmlns="" id="{E92F44E4-A9D0-F3F6-641A-C61C0CAC228A}"/>
              </a:ext>
            </a:extLst>
          </p:cNvPr>
          <p:cNvSpPr/>
          <p:nvPr/>
        </p:nvSpPr>
        <p:spPr>
          <a:xfrm>
            <a:off x="4370854" y="293672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33A40298-5054-2413-584F-0A0064C3E75E}"/>
              </a:ext>
            </a:extLst>
          </p:cNvPr>
          <p:cNvSpPr/>
          <p:nvPr/>
        </p:nvSpPr>
        <p:spPr>
          <a:xfrm>
            <a:off x="1520890" y="2890466"/>
            <a:ext cx="94966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تى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xmlns="" id="{ED9BF717-3130-2887-3577-27275B4DCB40}"/>
              </a:ext>
            </a:extLst>
          </p:cNvPr>
          <p:cNvCxnSpPr>
            <a:cxnSpLocks/>
            <a:endCxn id="42" idx="3"/>
          </p:cNvCxnSpPr>
          <p:nvPr/>
        </p:nvCxnSpPr>
        <p:spPr>
          <a:xfrm flipH="1" flipV="1">
            <a:off x="5166835" y="3367882"/>
            <a:ext cx="1774738" cy="431768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xmlns="" id="{11EA9898-6DD6-A762-2971-D6DFDADC55FE}"/>
              </a:ext>
            </a:extLst>
          </p:cNvPr>
          <p:cNvCxnSpPr>
            <a:cxnSpLocks/>
            <a:stCxn id="42" idx="1"/>
            <a:endCxn id="43" idx="3"/>
          </p:cNvCxnSpPr>
          <p:nvPr/>
        </p:nvCxnSpPr>
        <p:spPr>
          <a:xfrm flipH="1" flipV="1">
            <a:off x="2470551" y="3321622"/>
            <a:ext cx="1900303" cy="4626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935713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A5889F-2848-356B-1223-3D18A7D8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xmlns="" id="{CFB19A8F-46BC-B63D-F43F-15FFC6BAE3C8}"/>
              </a:ext>
            </a:extLst>
          </p:cNvPr>
          <p:cNvSpPr txBox="1"/>
          <p:nvPr/>
        </p:nvSpPr>
        <p:spPr>
          <a:xfrm>
            <a:off x="1096397" y="805303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أربعة منكم للقراءة وأنتم ترددون معهم مع الإشارة بحركات اليد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BA9D583-89E9-9837-2928-77D74CF6CC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342A59D-E85E-D3A4-9094-2A365024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F2993F6F-D1C7-E6A4-13E8-727CCFDEDE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4C012B1-922A-22AE-878A-2E295F230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19FFBFFD-DAA9-740D-D6AA-83F9C88021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821AC49-E2A3-64FA-B5A4-228A942958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A193C20-8033-31EC-0E6B-6D95C03198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86718F0-13F0-3E1F-96BE-B44E3431768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882A58A-27EE-60F9-1840-3A75EED1ED1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xmlns="" id="{A39FBA5C-9D06-C234-8DCE-A3E5FCE3C2A0}"/>
              </a:ext>
            </a:extLst>
          </p:cNvPr>
          <p:cNvSpPr/>
          <p:nvPr/>
        </p:nvSpPr>
        <p:spPr>
          <a:xfrm>
            <a:off x="7074202" y="3351362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تــ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xmlns="" id="{F33AE83B-5DA0-03A1-F844-559E721AFC32}"/>
              </a:ext>
            </a:extLst>
          </p:cNvPr>
          <p:cNvSpPr/>
          <p:nvPr/>
        </p:nvSpPr>
        <p:spPr>
          <a:xfrm>
            <a:off x="4387506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xmlns="" id="{9CD7C6C1-B33F-6F24-B338-D278CF21F3D6}"/>
              </a:ext>
            </a:extLst>
          </p:cNvPr>
          <p:cNvSpPr/>
          <p:nvPr/>
        </p:nvSpPr>
        <p:spPr>
          <a:xfrm>
            <a:off x="1547132" y="5017455"/>
            <a:ext cx="949660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تي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xmlns="" id="{697868ED-0BED-512E-AE24-45D9A4D5AD28}"/>
              </a:ext>
            </a:extLst>
          </p:cNvPr>
          <p:cNvSpPr/>
          <p:nvPr/>
        </p:nvSpPr>
        <p:spPr>
          <a:xfrm>
            <a:off x="4370855" y="396883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xmlns="" id="{E919D433-A2FE-EF19-F85B-D565E9C0827E}"/>
              </a:ext>
            </a:extLst>
          </p:cNvPr>
          <p:cNvSpPr/>
          <p:nvPr/>
        </p:nvSpPr>
        <p:spPr>
          <a:xfrm>
            <a:off x="1550641" y="3983001"/>
            <a:ext cx="94966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تو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xmlns="" id="{E8FF128D-CD98-34E8-0399-79DD293FE7D4}"/>
              </a:ext>
            </a:extLst>
          </p:cNvPr>
          <p:cNvSpPr/>
          <p:nvPr/>
        </p:nvSpPr>
        <p:spPr>
          <a:xfrm>
            <a:off x="4370854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xmlns="" id="{4316FD4F-9CA2-CCB0-6274-7ED49F42C525}"/>
              </a:ext>
            </a:extLst>
          </p:cNvPr>
          <p:cNvSpPr/>
          <p:nvPr/>
        </p:nvSpPr>
        <p:spPr>
          <a:xfrm>
            <a:off x="1520890" y="1929257"/>
            <a:ext cx="932557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تا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xmlns="" id="{D0E4E7A5-8352-69DE-039D-0449C311E472}"/>
              </a:ext>
            </a:extLst>
          </p:cNvPr>
          <p:cNvCxnSpPr>
            <a:stCxn id="37" idx="1"/>
            <a:endCxn id="42" idx="3"/>
          </p:cNvCxnSpPr>
          <p:nvPr/>
        </p:nvCxnSpPr>
        <p:spPr>
          <a:xfrm flipH="1" flipV="1">
            <a:off x="5166835" y="2360413"/>
            <a:ext cx="1907367" cy="1422105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xmlns="" id="{8619885F-4DD7-E6BC-3A63-D42BA1ED4A8C}"/>
              </a:ext>
            </a:extLst>
          </p:cNvPr>
          <p:cNvCxnSpPr>
            <a:stCxn id="37" idx="1"/>
            <a:endCxn id="40" idx="3"/>
          </p:cNvCxnSpPr>
          <p:nvPr/>
        </p:nvCxnSpPr>
        <p:spPr>
          <a:xfrm flipH="1">
            <a:off x="5166836" y="3782518"/>
            <a:ext cx="1907366" cy="617469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xmlns="" id="{744C65DF-A133-1F60-F1C9-0623BE0B20CF}"/>
              </a:ext>
            </a:extLst>
          </p:cNvPr>
          <p:cNvCxnSpPr>
            <a:cxnSpLocks/>
            <a:stCxn id="37" idx="1"/>
            <a:endCxn id="38" idx="3"/>
          </p:cNvCxnSpPr>
          <p:nvPr/>
        </p:nvCxnSpPr>
        <p:spPr>
          <a:xfrm flipH="1">
            <a:off x="5183487" y="3782518"/>
            <a:ext cx="1890715" cy="1666093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xmlns="" id="{F4158194-E173-8BAA-CDB7-C23CB3C3B6FC}"/>
              </a:ext>
            </a:extLst>
          </p:cNvPr>
          <p:cNvCxnSpPr>
            <a:cxnSpLocks/>
            <a:stCxn id="38" idx="1"/>
            <a:endCxn id="39" idx="3"/>
          </p:cNvCxnSpPr>
          <p:nvPr/>
        </p:nvCxnSpPr>
        <p:spPr>
          <a:xfrm flipH="1">
            <a:off x="2496792" y="5448611"/>
            <a:ext cx="1890714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xmlns="" id="{8B99B890-9F2B-6DBB-D601-D0B3A768ED7A}"/>
              </a:ext>
            </a:extLst>
          </p:cNvPr>
          <p:cNvCxnSpPr>
            <a:cxnSpLocks/>
            <a:stCxn id="40" idx="1"/>
            <a:endCxn id="41" idx="3"/>
          </p:cNvCxnSpPr>
          <p:nvPr/>
        </p:nvCxnSpPr>
        <p:spPr>
          <a:xfrm flipH="1">
            <a:off x="2500302" y="4399987"/>
            <a:ext cx="1870553" cy="1417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xmlns="" id="{ADD8E6A2-89D0-D075-6569-8C8F8A5C7985}"/>
              </a:ext>
            </a:extLst>
          </p:cNvPr>
          <p:cNvCxnSpPr>
            <a:cxnSpLocks/>
            <a:stCxn id="42" idx="1"/>
            <a:endCxn id="43" idx="3"/>
          </p:cNvCxnSpPr>
          <p:nvPr/>
        </p:nvCxnSpPr>
        <p:spPr>
          <a:xfrm flipH="1">
            <a:off x="2453447" y="2360413"/>
            <a:ext cx="1917407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xmlns="" id="{5FB2892A-A5E5-4AB2-4244-C2B410A306B9}"/>
              </a:ext>
            </a:extLst>
          </p:cNvPr>
          <p:cNvSpPr/>
          <p:nvPr/>
        </p:nvSpPr>
        <p:spPr>
          <a:xfrm>
            <a:off x="4370854" y="293672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E5B20431-B611-010A-C6DB-4D608B7BDB26}"/>
              </a:ext>
            </a:extLst>
          </p:cNvPr>
          <p:cNvSpPr/>
          <p:nvPr/>
        </p:nvSpPr>
        <p:spPr>
          <a:xfrm>
            <a:off x="1520890" y="2890466"/>
            <a:ext cx="94966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تى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xmlns="" id="{246FADED-1549-B41B-7A4A-D0563288CA9F}"/>
              </a:ext>
            </a:extLst>
          </p:cNvPr>
          <p:cNvCxnSpPr>
            <a:cxnSpLocks/>
            <a:endCxn id="50" idx="3"/>
          </p:cNvCxnSpPr>
          <p:nvPr/>
        </p:nvCxnSpPr>
        <p:spPr>
          <a:xfrm flipH="1" flipV="1">
            <a:off x="5166835" y="3367882"/>
            <a:ext cx="1774738" cy="431768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xmlns="" id="{6E228B76-BCDA-4265-8B5A-A9E8783DFB23}"/>
              </a:ext>
            </a:extLst>
          </p:cNvPr>
          <p:cNvCxnSpPr>
            <a:cxnSpLocks/>
            <a:stCxn id="50" idx="1"/>
            <a:endCxn id="51" idx="3"/>
          </p:cNvCxnSpPr>
          <p:nvPr/>
        </p:nvCxnSpPr>
        <p:spPr>
          <a:xfrm flipH="1" flipV="1">
            <a:off x="2470551" y="3321622"/>
            <a:ext cx="1900303" cy="4626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60019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A1BF0B-E3B4-ABFC-5FBB-506367E5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5D074BF-693D-BD5D-A659-E227950D34E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09E8253-E2ED-80D3-57DA-DCC94AE07806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1E36B547-2D03-54EF-21C4-1C5C315C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أقرأ. تابعوا معي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DEB623A-7C79-A0DE-17EA-0600F8F5ED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0D48229-ACA3-4941-0301-14C9E61163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424112F-6B32-6743-E50D-364D0FE447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4E79952-7372-6046-1D3D-3847DF1CD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969CEE2-E334-B854-0564-5A9C5AA09E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3FAC36-ADC8-9B48-EA38-84A5830FC0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1A862A-A14A-2E26-DBC2-CCC00683D34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A29AAE-BA87-9C8A-1E5A-F88F1DEFC5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B00D80C-4658-CC5F-7DAE-8F05F4D1EBC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xmlns="" id="{703EE3E8-1E80-1512-E196-3B7F55783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45" y="2799183"/>
            <a:ext cx="7542551" cy="17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88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70588" y="774000"/>
            <a:ext cx="720554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الحصة السابقة تعلمنا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كيف نتحدث عما نحب أن نفعله مع أفراد أسرتنا . ماذا يحبُّ مجد أن يفعل؟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85E58E3-BCF3-7489-9323-B9E0BF9D08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9CAF9FB-25FF-1F27-B20B-A3D4408D1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946359F-9511-D6FA-2C14-DE55C621CA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6D0C2D1-296A-87EA-3B41-730571631B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CFFAD72-81FD-2BB3-3353-9C3E0259FE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304389C-0E04-D46C-57BC-A95274E6B6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992E2E9-A7A0-521C-C13C-5830F21D0C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6A81BD-F846-D819-8ABC-6F089FA239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65F605E-79F7-255E-9B54-987C815D0E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1" name="Image 10" descr="Une image contenant Dessin animé, texte, Animation, fiction&#10;&#10;Le contenu généré par l’IA peut être incorrect.">
            <a:extLst>
              <a:ext uri="{FF2B5EF4-FFF2-40B4-BE49-F238E27FC236}">
                <a16:creationId xmlns:a16="http://schemas.microsoft.com/office/drawing/2014/main" xmlns="" id="{D86D7848-23C9-67FC-633C-3FE4A7FF9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93" y="1709193"/>
            <a:ext cx="5725810" cy="42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2289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464D0D-9A95-2D94-6EC3-F0501CE1F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DB36A0C-2535-9CA6-8FFA-02871953CC0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A5D4A64-51E2-E303-D539-C79C8DE19B8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169C4A79-CB67-C782-7221-2308A3AC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 كل واحد منكم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يقرأ سطراً.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(خاص بالفئة د)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6EA3FD1-9DCC-383C-43CE-0F2222B2EA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8EDBCD2-C4F0-ACD8-09D5-5C2D3AAFD2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92A4D3F-C8D5-4DA5-254D-E78F2893BD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B33709A-E822-C65E-D47D-BD1EDFE90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1C3662D-8254-C775-AD17-C28929ECB7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A30ED75-73D0-7F15-3FE0-99B9822AC2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4F42BF6-000F-86D9-368F-686E8DE56A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8E37CAC-DB2E-C3E2-953B-DFC76E4929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CD63040-904A-AE32-6051-B6BBBFBBAD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xmlns="" id="{3E59C03A-C4AC-3D96-C1B5-2DCC8D057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24" y="4328673"/>
            <a:ext cx="7542551" cy="17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76365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E5F66E-3E3B-2BC2-7E9D-0042299E4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5B6901B-2BBB-9BA1-B078-C3A101766D7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8C057E6-F9CE-3C60-C6CB-12E198DC7C6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3D0D7FC7-E060-E551-09DC-B9336925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 الكلمات الزائفة. تابعوا معي.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317474E-C119-389E-B743-28C00B87A8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B530FE5-F522-3E41-78A1-00D54B6726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ACA526C-CAB3-4AE0-5C2B-A159E14E5B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8F4372D-74B0-428B-6B3D-261CF34EA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7CAC61D-CFF9-C31F-B6EE-AFE390E555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574981-DD03-F5BC-8478-03D61F777B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D572DDC-4CFE-4340-DBA6-85A4585D4C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F653F13-553C-A5CA-35BB-58B7D86DDD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51C8075-D8AF-B5DA-A735-E88F175C43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blanc&#10;&#10;Le contenu généré par l’IA peut être incorrect.">
            <a:extLst>
              <a:ext uri="{FF2B5EF4-FFF2-40B4-BE49-F238E27FC236}">
                <a16:creationId xmlns:a16="http://schemas.microsoft.com/office/drawing/2014/main" xmlns="" id="{B06832B8-39C6-ADB7-0D8F-DB2B83C6A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343" y="2844172"/>
            <a:ext cx="6339313" cy="840732"/>
          </a:xfrm>
          <a:prstGeom prst="rect">
            <a:avLst/>
          </a:prstGeom>
        </p:spPr>
      </p:pic>
      <p:pic>
        <p:nvPicPr>
          <p:cNvPr id="7" name="Image 6" descr="Une image contenant Police, Graphique,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CD7D8CC-C49A-9409-B39F-01C825C816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329" y="4031119"/>
            <a:ext cx="4754988" cy="8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5716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FF41C7-042E-BBDA-7DA1-AF0960B1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9F549DD-16D8-6DE0-714D-8B0C3C9D53F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0F41A18-243B-8654-9197-F7D2E4E4D15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C10DBCAC-DB13-9863-4C93-03712759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 سأعين 5 منكم للقراءة.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8EA3652-3749-938E-8502-C1349A7129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1BF8EFD-BDB7-BA10-8317-7720DB0532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3B2503F-6F40-ECC8-E9D3-D9E4A06725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B347CA9-AFF4-C248-38EA-3E15D4906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64E3CBC-FA1D-EECD-AE60-48F1BDD67C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BE1A391-48DE-202D-4D28-479E18954C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9903E84-ECF0-4FCE-15AF-8505FB8239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F9BB1C8-C70C-8D06-1AB8-1A841ABBF6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B4A75EA-308D-8C91-F6C3-66C25CB705C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blanc&#10;&#10;Le contenu généré par l’IA peut être incorrect.">
            <a:extLst>
              <a:ext uri="{FF2B5EF4-FFF2-40B4-BE49-F238E27FC236}">
                <a16:creationId xmlns:a16="http://schemas.microsoft.com/office/drawing/2014/main" xmlns="" id="{0427FB11-6114-401A-5950-3AF1D3FB5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343" y="3879870"/>
            <a:ext cx="6339313" cy="840732"/>
          </a:xfrm>
          <a:prstGeom prst="rect">
            <a:avLst/>
          </a:prstGeom>
        </p:spPr>
      </p:pic>
      <p:pic>
        <p:nvPicPr>
          <p:cNvPr id="5" name="Image 4" descr="Une image contenant Police, Graphique,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F2C8A7A-100F-0AC8-5E24-8E2F05C8F3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6593" y="5038825"/>
            <a:ext cx="4754988" cy="8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78557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70B816-29B4-C939-B693-D0088C6B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CA43AB6-68F3-CB2F-222A-3E14EA8EBD7E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F48A236-E622-6532-5AD0-E56CCAFCFB63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BE13E5F-EFC8-FD5A-EEA5-B8E3061C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أقرأ. رددوا بعدي.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AA37937-7856-FFF7-4313-4853039695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99551EA-19AC-124A-2E46-B4369CD97F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17BFB1A-D00A-5F87-CFAD-52DB9C92D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BF7357B-8CF7-6313-C622-7FE2F5B5A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B3F6875-2E84-A893-8633-3B183BBE22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A9060B4-28C6-7FF2-3E43-88BD2307DC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AE5E61-E4DF-AFFE-454B-C3DF6A65CD0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C614A15-67CD-D4AB-F368-8C57AED34F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F56E3DD-457A-3034-07C5-6FABD6159B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Police, texte&#10;&#10;Le contenu généré par l’IA peut être incorrect.">
            <a:extLst>
              <a:ext uri="{FF2B5EF4-FFF2-40B4-BE49-F238E27FC236}">
                <a16:creationId xmlns:a16="http://schemas.microsoft.com/office/drawing/2014/main" xmlns="" id="{20812531-2A2D-852D-8A8F-261E359E7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46" y="2849413"/>
            <a:ext cx="7789907" cy="16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7872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4F780-7109-FE4B-98AF-8E77568A2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8B45BE8-F52B-8915-425E-4747E480024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01A2B9A-1935-FE84-6591-114C2FB71FE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987F8DC8-ADE4-84D5-E518-858F471A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 سأعين 4 منكم لقيادة القراءة.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345CBD1-012B-5009-A91C-A6B38F1F40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EA3F8FE-F280-17DC-7CE8-815C715238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A7BA4CA-62C8-F7AF-E9CA-B05722C3FE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B03E1E5-D517-1A7F-34A9-BE1839B16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A3E8A08-93F9-9418-DD82-53CB9AFF15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9692E72-CD7D-79FF-3BD2-83D7B8EFD6F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9C604E-6DFC-CDB6-D6FD-1007ECAD75E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397211-724D-FA27-0846-80891EB871C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471E570-6E33-F77B-9352-1CC8FE6ECF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Police, texte&#10;&#10;Le contenu généré par l’IA peut être incorrect.">
            <a:extLst>
              <a:ext uri="{FF2B5EF4-FFF2-40B4-BE49-F238E27FC236}">
                <a16:creationId xmlns:a16="http://schemas.microsoft.com/office/drawing/2014/main" xmlns="" id="{9CF5E73A-F5D8-108E-E02B-252BE6337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46" y="4314319"/>
            <a:ext cx="7789907" cy="168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41514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0047DD-8F10-8B21-7C63-9C2F6AE6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631DA3F-92F3-F623-267D-09918F4757A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CB4AE0A-7E5A-B287-7AED-E1D172B488D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11D2AF7F-D25A-FE0C-5740-58ED8FFA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أقرأ. رددوا بعدي.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FA62874-AA70-FA34-10A0-E33A9E8912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ADB3E02-66A1-55B9-BDD5-FF64D8D323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0E9B2CA-B902-3B1C-DF8A-1C72278C02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6DB7D70-A98F-ADB1-6311-1D5B3083A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7B56C02-A329-F639-CA05-C07CAE2C65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F74FB1D-9942-9A02-6509-DB9DFCF0E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347656A-E9E0-5E4B-5BFF-F3F108C52DC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E120AB6-2EAB-07AD-3D82-8F388293C6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21BE0F4-A148-FEE5-504A-8790316B24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Police,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0C491FB-1470-B1D1-C1FF-2F836369C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6352" y="2393269"/>
            <a:ext cx="3734124" cy="1104996"/>
          </a:xfrm>
          <a:prstGeom prst="rect">
            <a:avLst/>
          </a:prstGeom>
        </p:spPr>
      </p:pic>
      <p:pic>
        <p:nvPicPr>
          <p:cNvPr id="5" name="Image 4" descr="Une image contenant Police, Graphique, calligraphie, clipart&#10;&#10;Le contenu généré par l’IA peut être incorrect.">
            <a:extLst>
              <a:ext uri="{FF2B5EF4-FFF2-40B4-BE49-F238E27FC236}">
                <a16:creationId xmlns:a16="http://schemas.microsoft.com/office/drawing/2014/main" xmlns="" id="{2E72F692-C5CE-BCFA-C29A-9495A1DDC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6352" y="4002866"/>
            <a:ext cx="3665538" cy="9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7279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54BE1E-48BB-F163-F61D-46699CF1F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A81E681-D9BD-268A-27E7-6BC26BD708D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9EE5C82-AAF3-F44C-0A05-D86B0D9078D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E00867C7-AB5E-B80F-ADF6-CE3F304A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من يقرأ؟ سأعين 3 منكم لقيادة القراءة.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3D57483-C4A1-26E8-1B92-38D246D8CE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0F3874F-EA5D-897C-C279-8AD659CD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65BC4FF-6ABC-9390-1495-CA55F5715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CCD61DC-2DD0-72E7-3EF8-143C94D059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ED7DF0-6E8F-4EDF-AD96-475844D6D0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45DD35-5145-1466-04F1-B4A7293ED04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E50529A-C3D8-453F-64AE-C68859E2FA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4089C1-F971-9C79-BB79-C05DD2490E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4E8A053-E81D-DFD4-00D1-76B92B549F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Police,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C40C82A-F965-6A07-435A-D32B044A0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938" y="3344992"/>
            <a:ext cx="3734124" cy="1104996"/>
          </a:xfrm>
          <a:prstGeom prst="rect">
            <a:avLst/>
          </a:prstGeom>
        </p:spPr>
      </p:pic>
      <p:pic>
        <p:nvPicPr>
          <p:cNvPr id="5" name="Image 4" descr="Une image contenant Police, Graphique, calligraphie, clipart&#10;&#10;Le contenu généré par l’IA peut être incorrect.">
            <a:extLst>
              <a:ext uri="{FF2B5EF4-FFF2-40B4-BE49-F238E27FC236}">
                <a16:creationId xmlns:a16="http://schemas.microsoft.com/office/drawing/2014/main" xmlns="" id="{8DFC76FD-7044-3A94-0493-7C4AD97C4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4938" y="4954589"/>
            <a:ext cx="3665538" cy="9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21622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633B8C-A51C-CF35-4635-081771ABA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D5045F7-607A-B9B8-8DC6-76C35F7D24B5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A92EE00-1026-14DE-C9FA-887D01E0432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850FFEA5-1485-FF09-4CD2-767D008F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106.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8FB279DE-E11C-2438-5D75-551AD3D4C9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" r="526"/>
          <a:stretch>
            <a:fillRect/>
          </a:stretch>
        </p:blipFill>
        <p:spPr>
          <a:xfrm>
            <a:off x="7956000" y="684000"/>
            <a:ext cx="792001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1EB4B3E-6647-2C7D-D91F-E23B6F5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D3704CA-4394-E593-61A9-63E188A11A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5410229-4827-A34E-7160-CBE4896E7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8BDEFEB-BE77-40C7-7235-B6569F02E9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28EED32-8442-6A28-6AD6-D45357B591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79BC77B-ADAB-1DCC-80F9-F623978084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DD6C473-F3A1-E06F-3192-4BF14F2C406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31F823-29A8-BBAE-D594-FFB996D45A6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F6D903D9-1E20-FC91-EB8C-81D79F9AF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404" y="1698579"/>
            <a:ext cx="3334765" cy="468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E36EB997-74FD-3F07-8BBC-A7FC932D830E}"/>
              </a:ext>
            </a:extLst>
          </p:cNvPr>
          <p:cNvSpPr/>
          <p:nvPr/>
        </p:nvSpPr>
        <p:spPr>
          <a:xfrm>
            <a:off x="2509934" y="3588315"/>
            <a:ext cx="3732245" cy="1179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905142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CB925C-2DF9-54EB-E658-EA9A1B8BD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90F5051-E949-FDE4-B49D-A538DC3A01E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EBA45A2-6AB5-0C33-540C-9FE8C5C1EC0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792D0ACA-2F37-FCF4-32F9-75504A0E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635143"/>
            <a:ext cx="6840000" cy="900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ثنائيات، كل واحد منكم يقرأ الكلمات والجمل لزميله. سأمر بين الصفوف لمساعدتكم.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11AD3F7-67B1-4BB5-F118-6CFE9CC249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86A34E1-5706-D0DB-E071-1FBB417FEB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CD23C4C-34A0-C4D4-8628-AE8FD9A69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F44A3A0-E79B-01BE-D942-3CE9C0CFE0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5E787BE-4BBB-29C9-01CC-8B62096327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59AE79-87EE-8CE0-D191-C937CE1E59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C9F14B-18F2-51C8-6AB5-ABC17A9FF9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35D3319-E5B2-4DD2-D469-D57D5091474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xmlns="" id="{1961B3B4-318E-4908-AC73-66D7DD27E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287" y="4452229"/>
            <a:ext cx="2429310" cy="2156012"/>
          </a:xfrm>
          <a:prstGeom prst="rect">
            <a:avLst/>
          </a:prstGeom>
        </p:spPr>
      </p:pic>
      <p:pic>
        <p:nvPicPr>
          <p:cNvPr id="7" name="Espace réservé pour une image  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89A8624D-C207-3558-DF69-60317800A7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68B203FC-31B4-CCDD-60CB-DC2E552C7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76" y="1755479"/>
            <a:ext cx="3334765" cy="468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893DFBE3-130A-358D-39E8-45B6DD8318E5}"/>
              </a:ext>
            </a:extLst>
          </p:cNvPr>
          <p:cNvSpPr/>
          <p:nvPr/>
        </p:nvSpPr>
        <p:spPr>
          <a:xfrm>
            <a:off x="821906" y="3645215"/>
            <a:ext cx="3732245" cy="1179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353279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19100" y="756000"/>
            <a:ext cx="70532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الفائز بنجمة القراءة هو (هي) صديقكم (صديقتكم)............. صفقوا له (لها).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08CEF6E6-1376-4394-7242-5C4865D27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595EABF-2335-9C8D-48B9-8C598F73F5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2DF0B1E-1D57-D335-9DB1-BA4642DA08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826B3C8-5AA4-FBD2-BB8D-DBBBE976613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7EDB25E-64FB-D019-EEB4-A5657CDCA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E99B1C6-03D7-6EBD-556C-CE4FC74E45C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FEB9B91-6E06-3E21-F52B-0F38AC7CDE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BCE88A-1004-E158-AAA6-E575436560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96D852-6F2E-7FA3-4644-35BF4E0298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FF96ECC-7803-102D-AC41-A300645F64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047030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8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اليوم سنتدرب على تشخيص الحوار.  أنصتوا جيدا.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175FF31-B22E-27F7-9E6F-E49BDE9EB9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7FB50D3-44DF-8896-ECAF-F005DF5A20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C5A7B2F-32DE-DF34-617B-7F42A353C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9E6A806-4054-2744-92A3-98F03E45FB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C8DC353-0853-BC57-A6F3-BCE4D1CCB5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B8A8EA6-B43D-C83E-9F65-F82BEF27F5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EC9093-09BF-6ECA-0D32-9567F0DBD1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054D0A8-85CB-A886-0E41-1CDB026B7C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73919AE-FBE6-8603-D842-91A59A21630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Image 5" descr="Une image contenant Dessin animé, texte, Animation, fiction&#10;&#10;Le contenu généré par l’IA peut être incorrect.">
            <a:extLst>
              <a:ext uri="{FF2B5EF4-FFF2-40B4-BE49-F238E27FC236}">
                <a16:creationId xmlns:a16="http://schemas.microsoft.com/office/drawing/2014/main" xmlns="" id="{C3EBB7A4-A022-33D2-9826-1AF8BE167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93" y="1709193"/>
            <a:ext cx="5725810" cy="42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33206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قفوا، لنردد أنشودة أسرتي.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F3DBB80-5905-E360-55AC-2564803E8D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BDD2350-3EB2-1D7C-1F4A-BC334167B6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6E4BC6D-E3B6-AE43-9D6F-F1F86D6C14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FC5E58D-ACB2-6314-E13D-F3B1114AB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FAE2304-9024-B559-5D9A-053CFB3A8A9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F7A8BC-3081-0BE5-14DA-C489F1F88D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6AA6CEC-974E-F10E-7F88-22B64B0181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FEBAA2-3156-7BAA-182C-5C39C69E232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3A79410-D59A-DE1D-33E1-E354E38BAD3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BB66CB32-9414-55DB-65CC-B7C289B630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4331" y="5923499"/>
            <a:ext cx="540000" cy="540000"/>
          </a:xfrm>
          <a:prstGeom prst="rect">
            <a:avLst/>
          </a:prstGeom>
        </p:spPr>
      </p:pic>
      <p:pic>
        <p:nvPicPr>
          <p:cNvPr id="3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xmlns="" id="{21F08C33-6503-4305-E131-519C0835E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737" y="1964274"/>
            <a:ext cx="699452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9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98241" y="746124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الكراسة الصفحة 106.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D034A1E4-E3AF-C29F-D7DC-775B03D51C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8617B18-045D-0D29-663C-767DCD7F50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C249F9C-CC0E-047C-E808-E22160C7D5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4369BBF-E0E2-F3C0-5186-B0050D457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BECD267-EF5D-1619-5EF8-361500E737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AE20C2-635A-EE21-CDC1-423DE8434D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AE02ECA-A903-70FB-49FF-50B1F91150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5BD4F9-2913-F945-33F9-AB73FFD669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84654DF-3102-CA78-4AAB-986507CCE1D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D9DD1C9E-D304-C323-B900-9F5F5E7FC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343" y="1678827"/>
            <a:ext cx="3334765" cy="468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CD1F8513-0E03-5E72-ED3C-8266D52056F1}"/>
              </a:ext>
            </a:extLst>
          </p:cNvPr>
          <p:cNvSpPr/>
          <p:nvPr/>
        </p:nvSpPr>
        <p:spPr>
          <a:xfrm>
            <a:off x="2509933" y="4704643"/>
            <a:ext cx="3713583" cy="14357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1020451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188DCC-B3E5-6019-27E6-D3FF5374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75E8F67-EBCA-4DA2-5326-2D5B7183417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8E31B64-4EC2-F971-5573-DBDBDE52197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5C0BA1CD-FA41-C4F6-BC1F-84BD80B1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30200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حرف التاء مع الحركات القصيرة والطويلة. سأمر لمساعدتكم.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833C5E7-89AE-F00E-BD1D-38D967599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2529BC7-D163-F85D-F992-06E5FF452E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170D992-5442-37F6-4C33-08E89B5B46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5811B8E-EFB5-AEF5-5C50-1216855FB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0C6E003-52FA-AE72-7AAE-78B2DA73BF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D61362-E376-5AE9-7CFC-106F8A9C12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E993E8-AF15-10D1-D2A9-8CC3746CAA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1485312-4AC3-7769-1A1A-547AC58004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3926D8D-E54F-A13B-D8DF-31C4ABABD67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texte, Tracé, diagramme&#10;&#10;Le contenu généré par l’IA peut être incorrect.">
            <a:extLst>
              <a:ext uri="{FF2B5EF4-FFF2-40B4-BE49-F238E27FC236}">
                <a16:creationId xmlns:a16="http://schemas.microsoft.com/office/drawing/2014/main" xmlns="" id="{F2641DED-0E1A-3AE5-8994-2BC37CF92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725" y="2280966"/>
            <a:ext cx="7031730" cy="37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08809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E2751E-A61F-54DA-6346-F8A7A5CF7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9C37808-1F45-40F3-9871-79366260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165" y="2067103"/>
            <a:ext cx="5818076" cy="373639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D5CCB48-D9C0-B046-1A80-792CCB6D66E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32A86DE-0161-860B-0359-1BE1EC0AA5C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2860192E-A897-09B9-EEF6-BBE639A8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30200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الكتابة. اكتبوا  مقاطع حرف التاء. سأمر لمساعدتكم.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/>
            </a:r>
            <a:b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يحضر الأستاذ نماذج الكتابة قبليا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9BE3E40-EC2D-717B-4C7B-B8F1F7281B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A0A2C1D-5D5A-0BBA-F100-217163790BCA}"/>
              </a:ext>
            </a:extLst>
          </p:cNvPr>
          <p:cNvSpPr txBox="1"/>
          <p:nvPr/>
        </p:nvSpPr>
        <p:spPr>
          <a:xfrm>
            <a:off x="1748992" y="3334633"/>
            <a:ext cx="54911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ــتُــ      تـو      تـي</a:t>
            </a:r>
            <a:endParaRPr kumimoji="0" lang="ar-MA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3246D6C-1058-5FDF-B934-BED0E4D4DE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56BD1A0-B081-CCA8-2EED-0A63618023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9E5BF38-DDDF-DB43-19EF-97FEB3719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65F36C6-2594-6378-B7DB-ED148A0444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26E936F-854E-D778-FCF1-1209B00322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0193471-5710-B4D1-5119-E4B3F867F1A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95395F1-8B35-279F-E9E2-D1923F9F22C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05F8647-DA1A-799C-CB66-B1441E3DF0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10656489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61AED0-676E-237C-4DEC-9C075B19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37745" y="746272"/>
            <a:ext cx="7044356" cy="6120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الفائز بنجمة الكتابة هو (هي) صديقكم (صديقتكم)............. صفقوا له (لها).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82F1E029-EDBA-D780-B6C2-F899A243F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DCFAF3A-68E7-366D-8087-98E097EE3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F6B29B6-C628-5B80-BC3B-088CA3D6C7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7A9E32B-AA98-29A6-BEF8-116974A3B6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2E4005F-1B0A-C7B6-86B5-895735E0C7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E66E403-BE6E-BA9B-9164-06D81098550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E0CB01-D5E6-D7F4-54CF-F2D6C9BDCF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6051531-7D9D-B33E-0EBA-A2FC71DABBE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5975CF-1BA2-4D58-42FD-310D397CDCF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BB2B66E-7E79-F267-B8B1-8DB76150D41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8880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اختــتام الحــصة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854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واجباتكم المنزلية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5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تعلمنا اليوم كيف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نتح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دث عما نحب أن نفعل مع أسرتنا.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ماذا تحب ندى أن تفعل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 ومجد؟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D5CDC79-BFCF-9183-178C-DBAB21CAB1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94F8D33-C8CD-5999-F820-1ADCAD44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EB62F1F-4555-7A28-EA9B-B141B6758C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A976351-CC04-43BC-46F1-3CD45968F2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8B4A89D-43F5-94B1-C192-5F354B5C6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77F7A5-FF4B-1A64-EA13-6267B77F2D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A67EEE-C7A9-B361-5D57-E591BA3797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3B628A-02E7-2638-9773-B78D34B811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2DC140-5DB7-D7F5-6562-2752631ED9C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4" name="standing">
            <a:hlinkClick r:id="" action="ppaction://media"/>
            <a:extLst>
              <a:ext uri="{FF2B5EF4-FFF2-40B4-BE49-F238E27FC236}">
                <a16:creationId xmlns:a16="http://schemas.microsoft.com/office/drawing/2014/main" xmlns="" id="{EE7A0E7A-7D9E-AD49-CCCD-1EF6B37BD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2860" b="2355"/>
          <a:stretch>
            <a:fillRect/>
          </a:stretch>
        </p:blipFill>
        <p:spPr>
          <a:xfrm>
            <a:off x="5761784" y="2326595"/>
            <a:ext cx="2015093" cy="3395306"/>
          </a:xfrm>
          <a:prstGeom prst="round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EA8DDAC-7AE7-51BA-88F1-0D575C83C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1635921" y="2132816"/>
            <a:ext cx="3220451" cy="318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353A01-FC4F-7957-D4C5-12414DF32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249372C-D787-8580-0756-2F31C6FD034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4DDDBAD-79B8-8116-4148-396759619AA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5CECB8D8-59A8-0E68-E6D6-170131B8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 rt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تعلمنا أيضا كيف نقرأ ونكتب حرف التاء. سنملأ الجدول بحرف التاء. رددوا معي. من يقرأ؟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D7D012B-7D9C-E8D8-5DEB-8A355F6036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9" name="Nada-Standing">
            <a:hlinkClick r:id="" action="ppaction://media"/>
            <a:extLst>
              <a:ext uri="{FF2B5EF4-FFF2-40B4-BE49-F238E27FC236}">
                <a16:creationId xmlns:a16="http://schemas.microsoft.com/office/drawing/2014/main" xmlns="" id="{B9461679-A158-F6C5-D309-936CF3C3B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916"/>
          <a:stretch>
            <a:fillRect/>
          </a:stretch>
        </p:blipFill>
        <p:spPr>
          <a:xfrm>
            <a:off x="651403" y="2357309"/>
            <a:ext cx="2219372" cy="35119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AAC4EDE-C6C8-12D2-5B72-0FD6D6A2B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523" y="2357309"/>
            <a:ext cx="4878065" cy="3442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09CA6F3-8A13-0629-EA30-3037782A25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AF7750D-B10C-6D74-63D2-5D80F0C0C38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0613460-9667-31E1-62A8-D70A154FAB3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C1AB8E7-9D20-3D17-2835-657F106E1B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369F757-660C-9B42-0452-484D34678D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A442E1C-F25D-58B3-7BEE-3328E801D03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95D30AF-4DF2-0335-1E3D-C1F586C8F85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0332783-63FC-09C3-9904-2507033CB8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15704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cs typeface="Microsoft Uighur" panose="02000000000000000000" pitchFamily="2" charset="-78"/>
                <a:sym typeface="Arial"/>
              </a:rPr>
              <a:t>في البيت أنجزوا تمارين حرف التاء على الكراسة ص 105. تدربوا على القراءة والكتابة ص 106.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84B4CB2-B86F-6075-C23C-654088E67D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65FBDE7-3C8F-5373-1942-BEF68034D2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B6DC5A5-2219-2137-DF98-3A841FE89F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6BCE36D-3D36-3459-EFB2-203EBC528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A66FF7-6D9C-8579-4A1E-BFD197ECF7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CF6077C-DB9D-22C0-E24B-BCBBBC939B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13A43B3-F089-1176-07E9-7CB2F177A98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1221F49-B64A-810B-40C5-0B4E234BCC5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Espace réservé pour une image  5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xmlns="" id="{FCD655EF-7889-1E82-AE57-2095C328E5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860" y="611943"/>
            <a:ext cx="900113" cy="900113"/>
          </a:xfrm>
        </p:spPr>
      </p:pic>
      <p:pic>
        <p:nvPicPr>
          <p:cNvPr id="8" name="Image 7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EEFC6E7-B5B7-C001-0919-DCFEBD103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403" y="1787961"/>
            <a:ext cx="3035336" cy="450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79D0FB43-0D1F-E3FC-9D38-AE283AC0F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319" y="1787961"/>
            <a:ext cx="3035336" cy="4475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7496324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البيت، انقلوا الكلمات ص106 على دفاتركم، سأملي عليكم بعضا منها في حصة الغد.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10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xmlns="" id="{A69DD9C0-38C8-A535-6098-4D8A212D5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7074" y="4579579"/>
            <a:ext cx="1522421" cy="1522421"/>
          </a:xfrm>
          <a:prstGeom prst="rect">
            <a:avLst/>
          </a:prstGeom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0653EA0-D7AA-2149-22BE-8230269872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84F056E-4479-81D9-10E0-16BD565813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4857EF8-B50A-E304-1DA8-01F06AD456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A564D1-C175-5CCC-4C37-D4563E81A4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F89ED35-00F7-0F60-4480-FEC18D10F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CBA17DC-C6EC-CBF9-92E4-E56D93D07B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7F5066-1DFA-43A5-FDEC-54EE885D416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3A91297-91D7-AB3A-D294-E31EC37C96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1FEC6D3-6E45-87E4-ECEF-27D3A146F73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6696DE7C-4BD0-C50F-DBB4-7A8BE4836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775" y="1709193"/>
            <a:ext cx="3035336" cy="4475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A7BA063-3ACF-CF96-E259-63C5F8495C84}"/>
              </a:ext>
            </a:extLst>
          </p:cNvPr>
          <p:cNvSpPr/>
          <p:nvPr/>
        </p:nvSpPr>
        <p:spPr>
          <a:xfrm>
            <a:off x="2554977" y="3523149"/>
            <a:ext cx="3666931" cy="5318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65795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F35E09-B5AB-A2CE-7C67-07E5B195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F82EEE-4985-5BF8-6B84-EAE38DCD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يسمع الأستاذ الحوار للمتعلمين</a:t>
            </a:r>
            <a:endParaRPr lang="f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A8A16E3-7B10-801E-3742-2AB0945367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A1B7EBE-5234-2F37-2638-B835838F79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0B9C0DA-7F26-2793-0EC5-A5089041F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12A807C-FC60-0580-D583-9035173F16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A2909FC-49A8-ABB5-6CE1-9D6D232D9E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D36C980-6CC0-BE2E-5881-7E4F58109F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C7E879-3F0F-F02E-FD6F-567DD691AC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772B613-E2B2-F03B-D629-411E8F6D00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F0D9EC-F64E-AE1E-F42E-EB2E12FCEF5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 descr="Une image contenant Dessin animé, texte, Animation, fiction&#10;&#10;Le contenu généré par l’IA peut être incorrect.">
            <a:extLst>
              <a:ext uri="{FF2B5EF4-FFF2-40B4-BE49-F238E27FC236}">
                <a16:creationId xmlns:a16="http://schemas.microsoft.com/office/drawing/2014/main" xmlns="" id="{ADFF0400-DE07-57EE-B13F-4FC663736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893" y="1709193"/>
            <a:ext cx="5725810" cy="42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33376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CC2D97-0399-F233-9271-EF6F86F3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D715EE3-2A1F-63D6-E677-A7436E6B026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65F475F-E2F0-5676-11DC-9ABA1E27483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xmlns="" id="{8C1D6F11-4BA1-AA54-EF41-A54B6CE2E37D}"/>
              </a:ext>
            </a:extLst>
          </p:cNvPr>
          <p:cNvSpPr txBox="1"/>
          <p:nvPr/>
        </p:nvSpPr>
        <p:spPr>
          <a:xfrm>
            <a:off x="453470" y="908488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defTabSz="457200" rtl="1" eaLnBrk="1" fontAlgn="auto" latinLnBrk="0" hangingPunct="1">
              <a:lnSpc>
                <a:spcPct val="83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إذا أردنا أن نسأل فتاة عما تحب أن تفعله مع أسرتها، ماذا نقول 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F7BD401-43E4-33A7-8151-D29B431DE7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A83F022-EA08-63D3-2158-979AC70216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1C3374F-13BD-1CEC-0829-1401E1CC7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35E5A76-A407-3DDF-5D21-F1FAE477CB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39692D1-5A93-CF6B-B772-E4692B6ECC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6F6D265-CA61-BD9C-8D4E-30E3830A1CF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1A5F39-BA2A-C8D7-2182-618C56D468A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BB4E78-8682-1FD6-88C6-F03D2D71A63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DE978F1-6709-F88B-56CB-4C425E55CF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AEF9DB8-1F79-A516-D9C8-A3414B3DFE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CBE3"/>
              </a:clrFrom>
              <a:clrTo>
                <a:srgbClr val="DCCBE3">
                  <a:alpha val="0"/>
                </a:srgbClr>
              </a:clrTo>
            </a:clrChange>
          </a:blip>
          <a:srcRect t="3197" b="3692"/>
          <a:stretch/>
        </p:blipFill>
        <p:spPr>
          <a:xfrm>
            <a:off x="3147213" y="2132816"/>
            <a:ext cx="3220451" cy="318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51837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28520</TotalTime>
  <Words>1851</Words>
  <Application>Microsoft Office PowerPoint</Application>
  <PresentationFormat>Affichage à l'écran (4:3)</PresentationFormat>
  <Paragraphs>538</Paragraphs>
  <Slides>80</Slides>
  <Notes>13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80</vt:i4>
      </vt:variant>
    </vt:vector>
  </HeadingPairs>
  <TitlesOfParts>
    <vt:vector size="107" baseType="lpstr">
      <vt:lpstr>Arial</vt:lpstr>
      <vt:lpstr>Modern Love</vt:lpstr>
      <vt:lpstr>Calibri</vt:lpstr>
      <vt:lpstr>Calibri Light</vt:lpstr>
      <vt:lpstr>Wingdings</vt:lpstr>
      <vt:lpstr>Dosis Medium</vt:lpstr>
      <vt:lpstr>Microsoft GothicNeo</vt:lpstr>
      <vt:lpstr>Dosis SemiBold</vt:lpstr>
      <vt:lpstr>Noto Sans Symbols</vt:lpstr>
      <vt:lpstr>Dosis ExtraBold</vt:lpstr>
      <vt:lpstr>Dosis</vt:lpstr>
      <vt:lpstr>Microsoft Uighur</vt:lpstr>
      <vt:lpstr>Thème Office</vt:lpstr>
      <vt:lpstr>01- نشاط اعتيادي</vt:lpstr>
      <vt:lpstr>03- استماع وتحدث</vt:lpstr>
      <vt:lpstr>04- قراءة/ كتابة</vt:lpstr>
      <vt:lpstr>1_04- قراءة/ كتابة</vt:lpstr>
      <vt:lpstr>3_Env-Enseignant</vt:lpstr>
      <vt:lpstr>2_Thème Office</vt:lpstr>
      <vt:lpstr>1_01- نشاط اعتيادي</vt:lpstr>
      <vt:lpstr>1_03- استماع وتحدث</vt:lpstr>
      <vt:lpstr>3_04- قراءة/ كتابة</vt:lpstr>
      <vt:lpstr>4_04- قراءة/ كتابة</vt:lpstr>
      <vt:lpstr>5_04- قراءة/ كتابة</vt:lpstr>
      <vt:lpstr>6_04- قراءة/ كتابة</vt:lpstr>
      <vt:lpstr>4_Env-Enseignant</vt:lpstr>
      <vt:lpstr>3_01- نشاط اعتيادي</vt:lpstr>
      <vt:lpstr>Présentation PowerPoint</vt:lpstr>
      <vt:lpstr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vt:lpstr>
      <vt:lpstr>نمر لقراءة الكلمات البصرية.  أنا أقرأ وأنتم ترددون بعدي.</vt:lpstr>
      <vt:lpstr>من يقرأ؟</vt:lpstr>
      <vt:lpstr>استماع وتحدث</vt:lpstr>
      <vt:lpstr>في الحصة السابقة تعلمنا كيف نتحدث عما نحب أن نفعله مع أفراد أسرتنا . ماذا يحبُّ مجد أن يفعل؟</vt:lpstr>
      <vt:lpstr>اليوم سنتدرب على تشخيص الحوار.  أنصتوا جيدا. </vt:lpstr>
      <vt:lpstr>يسمع الأستاذ الحوار للمتعلمين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الآن دوركم. سأظهر لكم الإشارة وعليكم أن تقولوا ما يوافقها. </vt:lpstr>
      <vt:lpstr>في كل مرة سيقوم ثنائي جديد للقيام بالتمرين، واحد يسأل والآخر يجيب. </vt:lpstr>
      <vt:lpstr>وقت النجمة الآن. الفائز بنجمة الاستماع هو (هي) ............ صفقوا له (لها).</vt:lpstr>
      <vt:lpstr>قفوا، سننشد.  </vt:lpstr>
      <vt:lpstr>قراءة/ كتابة</vt:lpstr>
      <vt:lpstr>ضيفنا اليوم هو حرف التاء. في كلمة توت أسمع الصوت [ت]. </vt:lpstr>
      <vt:lpstr> سنحدد الآن مكان الصوت [ت]:  في أول الكلمة، في وسطها أو في آخرها. </vt:lpstr>
      <vt:lpstr>زيتون  ـــ زيتون.  أين تسمعون الصوت[ ت] في أول الكلمة ، في وسطها أم في آخر الكلمة؟</vt:lpstr>
      <vt:lpstr>أحسنتم، نسمع الصوت [ ت] في وسط كلمة زيتون.</vt:lpstr>
      <vt:lpstr>فستان  ــــ فستان ــــ أين تسمعون الصوت [ ت ] في الأول، في الوسط أم في الأخير</vt:lpstr>
      <vt:lpstr>أحسنتم، نسمع الصوت [ ت ] في وسط كلمة فستان.</vt:lpstr>
      <vt:lpstr>تلفاز ـــــ تلفاز ـــــ أين تسمعون الصوت [ ت ] في الأول، في الوسط أم في الأخير.</vt:lpstr>
      <vt:lpstr>أحسنتم، نعم نسمع الصوت [ت] في بداية كلمة تلفاز.</vt:lpstr>
      <vt:lpstr>زهرة ـــــ زهرة ـــــ أين تسمعون الصوت [ت] في الأول، في الوسط أم في الأخير.</vt:lpstr>
      <vt:lpstr>أحسنتم، نعم نسمع الصوت [ت] في آخر كلمة ساعَةٌ.</vt:lpstr>
      <vt:lpstr>بعد أن تعلمنا كيف نميز الصوت [ت]، سنتعرف كيف نقرأ ونرسم حرف التاء</vt:lpstr>
      <vt:lpstr>أرى حرف التاء. رددوا: حرف التاء – حرف التاء</vt:lpstr>
      <vt:lpstr>Présentation PowerPoint</vt:lpstr>
      <vt:lpstr>Présentation PowerPoint</vt:lpstr>
      <vt:lpstr>سنتعرف الآن على مختلف كتابات حرف التاء - حرف التاء في بداية الكلمة كما في "تلفاز "</vt:lpstr>
      <vt:lpstr>حرف التاء في وسط الكلمة - كما في كلمة فستان </vt:lpstr>
      <vt:lpstr>حرف التاء في نهاية الكلمة - كما في كلمة: بيت، وكما في كلمة حوت</vt:lpstr>
      <vt:lpstr>حرف التاء في نهاية الكلمة - كما في كلمة: فراشة، وكما في كلمة سيارة</vt:lpstr>
      <vt:lpstr> رددوا: حرف التاء في بداية الكلمة- حرف التاء في وسط الكلمة – حرف التاء في نهاية الكلمة</vt:lpstr>
      <vt:lpstr>الآن؛ سأكتب على سبورة الكتابة حرف التاء في بداية الكلمة مع الوصف. تابعوا جيدا.</vt:lpstr>
      <vt:lpstr>على الألواح، اكتبوا حرف التاء في بداية الكلمة. </vt:lpstr>
      <vt:lpstr>ارفعوا ألواحكم.  يقدم الأستاذ التغذية الراجعة المناسبة.</vt:lpstr>
      <vt:lpstr>الآن؛ سأكتب على سبورة الكتابة حرف التاء في وسط الكلمة . تابعوا جيدا.</vt:lpstr>
      <vt:lpstr>على الألواح، اكتبوا حرف التاء في وسط الكلمة.</vt:lpstr>
      <vt:lpstr>ارفعوا ألواحكم.  يقدم الأستاذ التغذية الراجعة المناسبة.</vt:lpstr>
      <vt:lpstr>الآن؛ سأكتب على سبورة الكتابة حرف التاء في آخر الكلمة. تابعوا جيدا.</vt:lpstr>
      <vt:lpstr>على الألواح، اكتبوا حرف التاء في آخر الكلمة.</vt:lpstr>
      <vt:lpstr>ارفعوا ألواحكم.  يقدم الأستاذ التغذية الراجعة المناسبة.</vt:lpstr>
      <vt:lpstr>الآن؛ سأكتب على سبورة الكتابة حرف التاء في آخر الكلمة. تابعوا جيدا.</vt:lpstr>
      <vt:lpstr>على الألواح، اكتبوا حرف التاء في آخر الكلمة.</vt:lpstr>
      <vt:lpstr>ارفعوا ألواحكم.  يقدم الأستاذ التغذية الراجعة المناسبة.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أقرأ. تابعوا معي</vt:lpstr>
      <vt:lpstr>من يقرأ؟ كل واحد منكم  يقرأ سطراً.  (خاص بالفئة د)</vt:lpstr>
      <vt:lpstr>أقرأ الكلمات الزائفة. تابعوا معي.</vt:lpstr>
      <vt:lpstr>من يقرأ؟  سأعين 5 منكم للقراءة.</vt:lpstr>
      <vt:lpstr>أقرأ. رددوا بعدي. </vt:lpstr>
      <vt:lpstr>من يقرأ؟  سأعين 4 منكم لقيادة القراءة. </vt:lpstr>
      <vt:lpstr>أقرأ. رددوا بعدي. </vt:lpstr>
      <vt:lpstr>من يقرأ؟ سأعين 3 منكم لقيادة القراءة. </vt:lpstr>
      <vt:lpstr>خذوا الكراسة الصفحة 106. </vt:lpstr>
      <vt:lpstr>في ثنائيات، كل واحد منكم يقرأ الكلمات والجمل لزميله. سأمر بين الصفوف لمساعدتكم.</vt:lpstr>
      <vt:lpstr>الفائز بنجمة القراءة هو (هي) صديقكم (صديقتكم)............. صفقوا له (لها).</vt:lpstr>
      <vt:lpstr>قفوا، لنردد أنشودة أسرتي.</vt:lpstr>
      <vt:lpstr>خذوا الكراسة الصفحة 106. </vt:lpstr>
      <vt:lpstr>اكتبوا حرف التاء مع الحركات القصيرة والطويلة. سأمر لمساعدتكم.</vt:lpstr>
      <vt:lpstr>خذوا دفاتر الكتابة. اكتبوا  مقاطع حرف التاء. سأمر لمساعدتكم. يحضر الأستاذ نماذج الكتابة قبليا</vt:lpstr>
      <vt:lpstr> الفائز بنجمة الكتابة هو (هي) صديقكم (صديقتكم)............. صفقوا له (لها).</vt:lpstr>
      <vt:lpstr>اختــتام الحــصة</vt:lpstr>
      <vt:lpstr>تعلمنا اليوم كيف نتحدث عما نحب أن نفعل مع أسرتنا. ماذا تحب ندى أن تفعل؟ ومجد؟</vt:lpstr>
      <vt:lpstr>تعلمنا أيضا كيف نقرأ ونكتب حرف التاء. سنملأ الجدول بحرف التاء. رددوا معي. من يقرأ؟</vt:lpstr>
      <vt:lpstr>في البيت أنجزوا تمارين حرف التاء على الكراسة ص 105. تدربوا على القراءة والكتابة ص 106. </vt:lpstr>
      <vt:lpstr>في البيت، انقلوا الكلمات ص106 على دفاتركم، سأملي عليكم بعضا منها في حصة الغد.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152</cp:revision>
  <dcterms:created xsi:type="dcterms:W3CDTF">2023-09-20T21:35:22Z</dcterms:created>
  <dcterms:modified xsi:type="dcterms:W3CDTF">2026-01-07T00:58:17Z</dcterms:modified>
</cp:coreProperties>
</file>