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1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2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3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5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17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8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19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20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  <p:sldMasterId id="2147483703" r:id="rId2"/>
    <p:sldMasterId id="2147483707" r:id="rId3"/>
    <p:sldMasterId id="2147483730" r:id="rId4"/>
    <p:sldMasterId id="2147483749" r:id="rId5"/>
    <p:sldMasterId id="2147483767" r:id="rId6"/>
    <p:sldMasterId id="2147483790" r:id="rId7"/>
    <p:sldMasterId id="2147483814" r:id="rId8"/>
    <p:sldMasterId id="2147483816" r:id="rId9"/>
    <p:sldMasterId id="2147483857" r:id="rId10"/>
    <p:sldMasterId id="2147483881" r:id="rId11"/>
    <p:sldMasterId id="2147483899" r:id="rId12"/>
    <p:sldMasterId id="2147483925" r:id="rId13"/>
    <p:sldMasterId id="2147483965" r:id="rId14"/>
    <p:sldMasterId id="2147483978" r:id="rId15"/>
    <p:sldMasterId id="2147484001" r:id="rId16"/>
    <p:sldMasterId id="2147484042" r:id="rId17"/>
    <p:sldMasterId id="2147484056" r:id="rId18"/>
    <p:sldMasterId id="2147484059" r:id="rId19"/>
    <p:sldMasterId id="2147484074" r:id="rId20"/>
    <p:sldMasterId id="2147484099" r:id="rId21"/>
  </p:sldMasterIdLst>
  <p:notesMasterIdLst>
    <p:notesMasterId r:id="rId94"/>
  </p:notesMasterIdLst>
  <p:sldIdLst>
    <p:sldId id="2147482748" r:id="rId22"/>
    <p:sldId id="2147482496" r:id="rId23"/>
    <p:sldId id="2147482471" r:id="rId24"/>
    <p:sldId id="2147482602" r:id="rId25"/>
    <p:sldId id="2147482616" r:id="rId26"/>
    <p:sldId id="2147482603" r:id="rId27"/>
    <p:sldId id="261" r:id="rId28"/>
    <p:sldId id="2147482617" r:id="rId29"/>
    <p:sldId id="264" r:id="rId30"/>
    <p:sldId id="2147482769" r:id="rId31"/>
    <p:sldId id="2147482813" r:id="rId32"/>
    <p:sldId id="2134806339" r:id="rId33"/>
    <p:sldId id="2147482451" r:id="rId34"/>
    <p:sldId id="2147482816" r:id="rId35"/>
    <p:sldId id="2147482408" r:id="rId36"/>
    <p:sldId id="2147482486" r:id="rId37"/>
    <p:sldId id="2147482409" r:id="rId38"/>
    <p:sldId id="2147482452" r:id="rId39"/>
    <p:sldId id="2147482453" r:id="rId40"/>
    <p:sldId id="2147482454" r:id="rId41"/>
    <p:sldId id="2147482605" r:id="rId42"/>
    <p:sldId id="2147482487" r:id="rId43"/>
    <p:sldId id="2147482621" r:id="rId44"/>
    <p:sldId id="2134806502" r:id="rId45"/>
    <p:sldId id="2134806503" r:id="rId46"/>
    <p:sldId id="2147482491" r:id="rId47"/>
    <p:sldId id="2134806235" r:id="rId48"/>
    <p:sldId id="2134806496" r:id="rId49"/>
    <p:sldId id="2147482814" r:id="rId50"/>
    <p:sldId id="2134806504" r:id="rId51"/>
    <p:sldId id="2134806505" r:id="rId52"/>
    <p:sldId id="2147482622" r:id="rId53"/>
    <p:sldId id="325" r:id="rId54"/>
    <p:sldId id="326" r:id="rId55"/>
    <p:sldId id="2147482606" r:id="rId56"/>
    <p:sldId id="2134806261" r:id="rId57"/>
    <p:sldId id="2147482719" r:id="rId58"/>
    <p:sldId id="2134806473" r:id="rId59"/>
    <p:sldId id="2134806474" r:id="rId60"/>
    <p:sldId id="2147482641" r:id="rId61"/>
    <p:sldId id="2147482624" r:id="rId62"/>
    <p:sldId id="2147482625" r:id="rId63"/>
    <p:sldId id="2147482626" r:id="rId64"/>
    <p:sldId id="2147482627" r:id="rId65"/>
    <p:sldId id="2147482628" r:id="rId66"/>
    <p:sldId id="2147482631" r:id="rId67"/>
    <p:sldId id="2147482630" r:id="rId68"/>
    <p:sldId id="2134806378" r:id="rId69"/>
    <p:sldId id="2147482438" r:id="rId70"/>
    <p:sldId id="2134806418" r:id="rId71"/>
    <p:sldId id="2134806541" r:id="rId72"/>
    <p:sldId id="2147482733" r:id="rId73"/>
    <p:sldId id="2147482734" r:id="rId74"/>
    <p:sldId id="2147482735" r:id="rId75"/>
    <p:sldId id="2147482736" r:id="rId76"/>
    <p:sldId id="2147482737" r:id="rId77"/>
    <p:sldId id="2147482738" r:id="rId78"/>
    <p:sldId id="2147482739" r:id="rId79"/>
    <p:sldId id="2147482740" r:id="rId80"/>
    <p:sldId id="2147482741" r:id="rId81"/>
    <p:sldId id="2147482742" r:id="rId82"/>
    <p:sldId id="2147482743" r:id="rId83"/>
    <p:sldId id="2147482744" r:id="rId84"/>
    <p:sldId id="2147482745" r:id="rId85"/>
    <p:sldId id="2147482439" r:id="rId86"/>
    <p:sldId id="2147482607" r:id="rId87"/>
    <p:sldId id="2134806317" r:id="rId88"/>
    <p:sldId id="2147482458" r:id="rId89"/>
    <p:sldId id="2134806325" r:id="rId90"/>
    <p:sldId id="2147482815" r:id="rId91"/>
    <p:sldId id="2147482464" r:id="rId92"/>
    <p:sldId id="2147482648" r:id="rId93"/>
  </p:sldIdLst>
  <p:sldSz cx="9144000" cy="6858000" type="screen4x3"/>
  <p:notesSz cx="6858000" cy="9144000"/>
  <p:embeddedFontLst>
    <p:embeddedFont>
      <p:font typeface="Dosis" pitchFamily="2" charset="0"/>
      <p:regular r:id="rId95"/>
      <p:bold r:id="rId96"/>
    </p:embeddedFont>
    <p:embeddedFont>
      <p:font typeface="Dosis ExtraBold" pitchFamily="2" charset="0"/>
      <p:bold r:id="rId97"/>
    </p:embeddedFont>
    <p:embeddedFont>
      <p:font typeface="Dosis Medium" pitchFamily="2" charset="0"/>
      <p:regular r:id="rId98"/>
    </p:embeddedFont>
    <p:embeddedFont>
      <p:font typeface="Dosis SemiBold" pitchFamily="2" charset="0"/>
      <p:bold r:id="rId99"/>
    </p:embeddedFont>
    <p:embeddedFont>
      <p:font typeface="Microsoft Himalaya" panose="01010100010101010101" pitchFamily="2" charset="0"/>
      <p:regular r:id="rId100"/>
    </p:embeddedFont>
    <p:embeddedFont>
      <p:font typeface="Microsoft Uighur" panose="02000000000000000000" pitchFamily="2" charset="-78"/>
      <p:regular r:id="rId101"/>
      <p:bold r:id="rId102"/>
    </p:embeddedFont>
    <p:embeddedFont>
      <p:font typeface="Modern Love" panose="04090805081005020601" pitchFamily="82" charset="0"/>
      <p:regular r:id="rId103"/>
    </p:embeddedFont>
    <p:embeddedFont>
      <p:font typeface="Noto Sans Symbols" panose="020B0604020202020204" charset="0"/>
      <p:regular r:id="rId104"/>
      <p:bold r:id="rId10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pos="181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4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24D7C"/>
    <a:srgbClr val="4C5155"/>
    <a:srgbClr val="DEEBF7"/>
    <a:srgbClr val="106585"/>
    <a:srgbClr val="1E3F48"/>
    <a:srgbClr val="0097B2"/>
    <a:srgbClr val="7FB9BE"/>
    <a:srgbClr val="D6E9EA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2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2" y="30"/>
      </p:cViewPr>
      <p:guideLst>
        <p:guide pos="4649"/>
        <p:guide pos="181"/>
        <p:guide orient="horz" pos="709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6" Type="http://schemas.openxmlformats.org/officeDocument/2006/relationships/slideMaster" Target="slideMasters/slideMaster16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font" Target="fonts/font1.fntdata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font" Target="fonts/font9.fntdata"/><Relationship Id="rId108" Type="http://schemas.openxmlformats.org/officeDocument/2006/relationships/theme" Target="theme/theme1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tableStyles" Target="tableStyles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02/01/2026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09" name="Google Shape;13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38" name="Google Shape;13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8" name="Google Shape;201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26" name="Google Shape;202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1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1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3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png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.png"/></Relationships>
</file>

<file path=ppt/slideLayouts/_rels/slideLayout2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29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29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Layouts/_rels/slideLayout3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Layouts/_rels/slideLayout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Layouts/_rels/slideLayout3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png"/></Relationships>
</file>

<file path=ppt/slideLayouts/_rels/slideLayout3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png"/></Relationships>
</file>

<file path=ppt/slideLayouts/_rels/slideLayout3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03CC5F6B-B034-CB22-1385-6E3A0F7CBE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7856" y="713954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907072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828838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914376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339873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218441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583493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976093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9" name="Google Shape;849;p23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0" name="Google Shape;850;p23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1" name="Google Shape;851;p23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2" name="Google Shape;852;p23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3" name="Google Shape;853;p23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4" name="Google Shape;854;p23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CA8537-2A5F-9322-4CF8-035BFF12B5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251603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3719586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098127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31708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350762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1965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857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525923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449045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031208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74812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953498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preserve="1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</a:endParaRPr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</a:endParaRPr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67546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943791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4342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83143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831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64742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99959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21198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12354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95356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293004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816845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27004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98248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95603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 preserve="1">
  <p:cSld name="Vide">
    <p:bg>
      <p:bgPr>
        <a:blipFill dpi="0" rotWithShape="1">
          <a:blip r:embed="rId2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9069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00483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35655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276587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82704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822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536814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089073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02266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040403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74953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0F4DF75-09BC-8593-ABEF-271B6790693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435626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187397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8467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336190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345251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05275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775226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608282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185481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312098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267408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62847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53364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389052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95076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45423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9580265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228588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691764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54317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35871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39025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156C85C-0ECD-CFAA-AC7E-C470667B8C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96058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98342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756106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72687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014155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220026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598662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12197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180571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888359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661661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919337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6654856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9857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658222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532357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363637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95555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938547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396700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68861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13998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" name="Google Shape;114;p15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7F2F063-1671-C8E2-F353-50432123C37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08846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69427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9108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3153235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859597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3438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691543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327458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834894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831395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3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39100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9" name="Google Shape;119;p15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E05C8B9-4A1A-EBD6-48A4-0F3D2AC96F8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673279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534067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516980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7778641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1719909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213630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45642954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409182689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2993871830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408355982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5664422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32F8213-8FCA-99D0-9CA1-ABFBDC671F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7856" y="713954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96507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" name="Google Shape;124;p16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1CF48A-725A-2367-3EE9-B7089A1E28D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863131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43004925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242846609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094216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880915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227858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80065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4888463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429445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22744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04129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Google Shape;129;p16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3FDD173-5E90-F443-D1BC-DB96DF2A340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218013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62307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97271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68710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3312522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198749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preserve="1" userDrawn="1">
  <p:cSld name="2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8302C78-12A3-CA0D-9132-9840BEF12554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E09883-73AD-6FA0-7E83-B7A8B246C7E4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DE3C6244-CC7F-AD87-903C-3E7B587ECC4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6508A84C-E1DF-5445-5BA9-E7F118FAF9EC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587C1B52-4749-A126-4037-73A9A513CC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9649DA02-0518-501F-5B61-4C55CA5B89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50766C3B-A865-69C5-CAB5-88017352B2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FAF44E77-EEEF-D5CA-86D6-21A090C70B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EF763483-3F50-4D3C-5DAF-9513E9E2D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9306A8B0-C07A-BC6E-27D5-C13FD7BFE4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31E08585-FC53-81C3-E23E-3473F0954C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24067800-91DC-1FFA-0F06-0D6E57570F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6ABE5FC1-5F79-C465-EBB8-48F6A0E1C2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D13C48B3-56A3-4FD6-E667-3BC6629011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B5105994-B1CC-0DC2-C3A8-26F9A351A3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5CD803F7-3FCA-A0EF-4D24-9752749635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66542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631166" y="1762900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</a:t>
            </a:r>
            <a:r>
              <a:rPr kumimoji="0" lang="a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133959" y="3030664"/>
            <a:ext cx="129234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</a:lstStyle>
          <a:p>
            <a:pPr lvl="0"/>
            <a:r>
              <a:rPr lang="f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- 02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</a:t>
            </a:r>
            <a:r>
              <a:rPr lang="fr-FR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MA" noProof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62199" y="4305816"/>
            <a:ext cx="116410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noProof="0" dirty="0"/>
              <a:t> </a:t>
            </a:r>
            <a:r>
              <a:rPr lang="fr-MA" noProof="0" dirty="0"/>
              <a:t> - 03</a:t>
            </a:r>
            <a:r>
              <a:rPr lang="ar-MA" noProof="0" dirty="0"/>
              <a:t> قراءة ح</a:t>
            </a:r>
            <a:r>
              <a:rPr lang="fr-FR" noProof="0" dirty="0"/>
              <a:t>2</a:t>
            </a:r>
            <a:endParaRPr lang="ar-MA" noProof="0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6374D34-D13A-3241-4391-B4C15F256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211218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B49ADD-60B8-321F-9352-AF6B20DC17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396757"/>
            <a:ext cx="5363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0440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9D41AC8-D8D4-B177-4DD5-855AE42C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200"/>
            <a:ext cx="7886700" cy="782320"/>
          </a:xfrm>
          <a:prstGeom prst="rect">
            <a:avLst/>
          </a:prstGeom>
        </p:spPr>
        <p:txBody>
          <a:bodyPr anchor="ctr"/>
          <a:lstStyle>
            <a:lvl1pPr algn="ctr" rtl="1">
              <a:defRPr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513321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90287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301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4" name="Google Shape;134;p16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5" name="Google Shape;135;p16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6" name="Google Shape;136;p16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7" name="Google Shape;137;p16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8" name="Google Shape;138;p16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9" name="Google Shape;139;p16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0" name="Google Shape;140;p16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1" name="Google Shape;141;p16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2" name="Google Shape;142;p16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71D7F28-1181-3658-99BC-1AEFD74AEF8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295195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23231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80445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68057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58557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19859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68632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71242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22695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69481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09613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7" name="Google Shape;147;p16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8" name="Google Shape;148;p16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9" name="Google Shape;149;p16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2DC0114-5F8D-3244-DA08-8F7E87A003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368085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E30D09C-76B2-0102-DF12-1F1AC51167B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0CEF04-EAC3-64F3-74FA-4B254E15EA5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CB33FA5F-B6A4-25A0-FCCF-B457BE904B3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F3D1EDB9-A976-153B-7DB2-A924A58A286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79A27181-4761-B93B-6284-937E15D87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8430F13-0E59-C4F7-98BF-0355B6ED24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C5C73C01-6B60-36B8-3586-FB96EEE42F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F2E698A-7B09-6F57-54CF-1CD0546CD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C02E2E23-869C-14C8-77BA-85B097923A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06A85C68-B6F4-94AC-102C-225BC91051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2E8FEFFF-D20D-DA92-B416-4929E7ECF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7F43464-E084-EAA2-0FCA-3CB6EAA19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17BB59F2-ADED-C1C7-1F7B-EF0547035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EA3C42A9-E3F5-A91E-E1E8-9CCA0FCB5F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97012BBB-806E-6756-A327-A5368EDB2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98BE75A5-996A-BD10-DA58-D8AB2865DE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3150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04690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567224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09299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572599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9405585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232207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639942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859509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94358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4" name="Google Shape;154;p16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5" name="Google Shape;155;p16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6" name="Google Shape;156;p16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7" name="Google Shape;157;p16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16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16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6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8C86209-0ED4-0A0B-DA19-95B46E9C8D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6811255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153515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116451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926142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304306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6861095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575861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646750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6803834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2730485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185700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5" name="Google Shape;165;p16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6" name="Google Shape;166;p16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7" name="Google Shape;167;p16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8" name="Google Shape;168;p16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16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CC9E714-0F73-DECA-08F0-98D069ADD8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898736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3066867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3106766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391383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175197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84682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66766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8770111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11569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4111829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9751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 preserve="1" userDrawn="1">
  <p:cSld name="6_Voc_Act_01_4 Vignt+T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4" name="Google Shape;174;p16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5" name="Google Shape;175;p16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7" name="Google Shape;177;p16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8" name="Google Shape;178;p16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9" name="Google Shape;179;p16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7DB362-4116-CB38-4D3F-C338C437530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284310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8428159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3093385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59083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82778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8408852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58404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543561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403039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803404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411901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3" name="Google Shape;183;p16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4" name="Google Shape;184;p16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5" name="Google Shape;185;p16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6" name="Google Shape;186;p16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6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6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6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EE90407-67B2-4F8E-4AC8-38F649D3BB7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4922658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0109902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0699205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4291658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012138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1563599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5997530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708412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172211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9820065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18931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4" name="Google Shape;194;p16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5" name="Google Shape;195;p16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6" name="Google Shape;196;p16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7" name="Google Shape;197;p16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16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16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16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16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2" name="Google Shape;202;p16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D70DF00-B60A-511A-1AD9-70E20BEDBB6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786979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0191143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72278536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2226044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394416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3164764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9800588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0759464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0702800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514783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5484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7" name="Google Shape;207;p16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8" name="Google Shape;208;p16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9" name="Google Shape;209;p16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0" name="Google Shape;210;p16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AFE20CC-FA40-72F7-6FC4-A9DE7C0545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6882737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62970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450389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4819819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1488123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798053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34811657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5640831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39189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214694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8645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C7EE63C-97AE-D731-370B-88E6F75BAB4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957856" y="713954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59149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5" name="Google Shape;215;p17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6" name="Google Shape;216;p17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7" name="Google Shape;217;p17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9" name="Google Shape;219;p17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17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17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4551963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3070677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9071866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1808628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776207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1240038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635272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637458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115171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428524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50588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8" name="Google Shape;228;p17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9" name="Google Shape;229;p17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0" name="Google Shape;230;p17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1" name="Google Shape;231;p17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2" name="Google Shape;232;p17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3" name="Google Shape;233;p17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4" name="Google Shape;234;p17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5" name="Google Shape;235;p17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9AEE779-C0A9-C4EC-8ABD-F74EB10422B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0211184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246977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143016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1541080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8593125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0535224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375975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4110821"/>
      </p:ext>
    </p:extLst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0356019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8807867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843513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7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0" name="Google Shape;240;p17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1" name="Google Shape;241;p17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2" name="Google Shape;242;p17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3" name="Google Shape;243;p17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4" name="Google Shape;244;p17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5" name="Google Shape;245;p17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6" name="Google Shape;246;p17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7" name="Google Shape;247;p17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C5E47B4-E2C7-70AC-FA53-9EC2F25A450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236015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7324080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694570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673986"/>
      </p:ext>
    </p:extLst>
  </p:cSld>
  <p:clrMapOvr>
    <a:masterClrMapping/>
  </p:clrMapOvr>
  <p:transition spd="slow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6989851"/>
      </p:ext>
    </p:extLst>
  </p:cSld>
  <p:clrMapOvr>
    <a:masterClrMapping/>
  </p:clrMapOvr>
  <p:transition spd="slow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6641887"/>
      </p:ext>
    </p:extLst>
  </p:cSld>
  <p:clrMapOvr>
    <a:masterClrMapping/>
  </p:clrMapOvr>
  <p:transition spd="slow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033260"/>
      </p:ext>
    </p:extLst>
  </p:cSld>
  <p:clrMapOvr>
    <a:masterClrMapping/>
  </p:clrMapOvr>
  <p:transition spd="slow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9808654"/>
      </p:ext>
    </p:extLst>
  </p:cSld>
  <p:clrMapOvr>
    <a:masterClrMapping/>
  </p:clrMapOvr>
  <p:transition spd="slow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9418701"/>
      </p:ext>
    </p:extLst>
  </p:cSld>
  <p:clrMapOvr>
    <a:masterClrMapping/>
  </p:clrMapOvr>
  <p:transition spd="slow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006952"/>
      </p:ext>
    </p:extLst>
  </p:cSld>
  <p:clrMapOvr>
    <a:masterClrMapping/>
  </p:clrMapOvr>
  <p:transition spd="slow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76595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7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2" name="Google Shape;252;p17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3" name="Google Shape;253;p17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4" name="Google Shape;254;p17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5" name="Google Shape;255;p17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6" name="Google Shape;256;p17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17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17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7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17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17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2" name="Google Shape;262;p17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3" name="Google Shape;263;p17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4" name="Google Shape;264;p17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5" name="Google Shape;265;p17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17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17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17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CC6F57A-876C-D913-D287-EB29306155C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3090752"/>
      </p:ext>
    </p:extLst>
  </p:cSld>
  <p:clrMapOvr>
    <a:masterClrMapping/>
  </p:clrMapOvr>
  <p:transition spd="slow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566396"/>
      </p:ext>
    </p:extLst>
  </p:cSld>
  <p:clrMapOvr>
    <a:masterClrMapping/>
  </p:clrMapOvr>
  <p:transition spd="slow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9428949"/>
      </p:ext>
    </p:extLst>
  </p:cSld>
  <p:clrMapOvr>
    <a:masterClrMapping/>
  </p:clrMapOvr>
  <p:transition spd="slow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662855"/>
      </p:ext>
    </p:extLst>
  </p:cSld>
  <p:clrMapOvr>
    <a:masterClrMapping/>
  </p:clrMapOvr>
  <p:transition spd="slow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039100"/>
      </p:ext>
    </p:extLst>
  </p:cSld>
  <p:clrMapOvr>
    <a:masterClrMapping/>
  </p:clrMapOvr>
  <p:transition spd="slow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138711"/>
      </p:ext>
    </p:extLst>
  </p:cSld>
  <p:clrMapOvr>
    <a:masterClrMapping/>
  </p:clrMapOvr>
  <p:transition spd="slow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785481"/>
      </p:ext>
    </p:extLst>
  </p:cSld>
  <p:clrMapOvr>
    <a:masterClrMapping/>
  </p:clrMapOvr>
  <p:transition spd="slow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167468"/>
      </p:ext>
    </p:extLst>
  </p:cSld>
  <p:clrMapOvr>
    <a:masterClrMapping/>
  </p:clrMapOvr>
  <p:transition spd="slow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7313028"/>
      </p:ext>
    </p:extLst>
  </p:cSld>
  <p:clrMapOvr>
    <a:masterClrMapping/>
  </p:clrMapOvr>
  <p:transition spd="slow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366347"/>
      </p:ext>
    </p:extLst>
  </p:cSld>
  <p:clrMapOvr>
    <a:masterClrMapping/>
  </p:clrMapOvr>
  <p:transition spd="slow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68778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7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C8165FC-D6D0-6263-8957-54C8619024E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099703"/>
      </p:ext>
    </p:extLst>
  </p:cSld>
  <p:clrMapOvr>
    <a:masterClrMapping/>
  </p:clrMapOvr>
  <p:transition spd="slow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112295"/>
      </p:ext>
    </p:extLst>
  </p:cSld>
  <p:clrMapOvr>
    <a:masterClrMapping/>
  </p:clrMapOvr>
  <p:transition spd="slow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0776701"/>
      </p:ext>
    </p:extLst>
  </p:cSld>
  <p:clrMapOvr>
    <a:masterClrMapping/>
  </p:clrMapOvr>
  <p:transition spd="slow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6966637"/>
      </p:ext>
    </p:extLst>
  </p:cSld>
  <p:clrMapOvr>
    <a:masterClrMapping/>
  </p:clrMapOvr>
  <p:transition spd="slow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541354"/>
      </p:ext>
    </p:extLst>
  </p:cSld>
  <p:clrMapOvr>
    <a:masterClrMapping/>
  </p:clrMapOvr>
  <p:transition spd="slow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885753"/>
      </p:ext>
    </p:extLst>
  </p:cSld>
  <p:clrMapOvr>
    <a:masterClrMapping/>
  </p:clrMapOvr>
  <p:transition spd="slow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9269931"/>
      </p:ext>
    </p:extLst>
  </p:cSld>
  <p:clrMapOvr>
    <a:masterClrMapping/>
  </p:clrMapOvr>
  <p:transition spd="slow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8445725"/>
      </p:ext>
    </p:extLst>
  </p:cSld>
  <p:clrMapOvr>
    <a:masterClrMapping/>
  </p:clrMapOvr>
  <p:transition spd="slow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2563676"/>
      </p:ext>
    </p:extLst>
  </p:cSld>
  <p:clrMapOvr>
    <a:masterClrMapping/>
  </p:clrMapOvr>
  <p:transition spd="slow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88512"/>
      </p:ext>
    </p:extLst>
  </p:cSld>
  <p:clrMapOvr>
    <a:masterClrMapping/>
  </p:clrMapOvr>
  <p:transition spd="slow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041305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7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17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1" name="Google Shape;281;p17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7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3" name="Google Shape;283;p17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7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35F41E4-E11D-8B4D-0ECB-852CFCED98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03177"/>
      </p:ext>
    </p:extLst>
  </p:cSld>
  <p:clrMapOvr>
    <a:masterClrMapping/>
  </p:clrMapOvr>
  <p:transition spd="slow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9275644"/>
      </p:ext>
    </p:extLst>
  </p:cSld>
  <p:clrMapOvr>
    <a:masterClrMapping/>
  </p:clrMapOvr>
  <p:transition spd="slow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4984670"/>
      </p:ext>
    </p:extLst>
  </p:cSld>
  <p:clrMapOvr>
    <a:masterClrMapping/>
  </p:clrMapOvr>
  <p:transition spd="slow"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773242"/>
      </p:ext>
    </p:extLst>
  </p:cSld>
  <p:clrMapOvr>
    <a:masterClrMapping/>
  </p:clrMapOvr>
  <p:transition spd="slow"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170326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C62CCB4-283E-660F-4DDD-6BC379DF452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66214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3" name="Google Shape;303;p13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3D11DBDF-0D17-3E89-4B08-EB4845AB560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913798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7" name="Google Shape;307;p13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BCF7463-BF85-39CE-083A-F2229BDD613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082640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6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2" name="Google Shape;312;p176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04380F1-6DC5-3661-6FC3-8140FE4E68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239689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370A385-6AB7-52BD-CD7E-CFD52CE20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7856" y="713954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37838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5" name="Google Shape;315;p17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3EE6899-434C-6F61-918B-92649868E46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309497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9" name="Google Shape;319;p17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0" name="Google Shape;320;p17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8935FE6-EB89-5166-0AE3-4D5E364E3A8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06288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4" name="Google Shape;324;p179"/>
          <p:cNvSpPr>
            <a:spLocks noGrp="1" noChangeAspect="1"/>
          </p:cNvSpPr>
          <p:nvPr>
            <p:ph type="pic" idx="2"/>
          </p:nvPr>
        </p:nvSpPr>
        <p:spPr>
          <a:xfrm>
            <a:off x="1352945" y="2041052"/>
            <a:ext cx="3060000" cy="306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25" name="Google Shape;325;p179"/>
          <p:cNvSpPr txBox="1">
            <a:spLocks noGrp="1"/>
          </p:cNvSpPr>
          <p:nvPr>
            <p:ph type="body" idx="1"/>
          </p:nvPr>
        </p:nvSpPr>
        <p:spPr>
          <a:xfrm>
            <a:off x="4807259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9B1B06C-6898-2B7F-83E7-E8996F12783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89512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9" name="Google Shape;329;p18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18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4A284F4-1820-0307-497F-6653E75DB0C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20247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8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4" name="Google Shape;334;p18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5" name="Google Shape;335;p18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6C764DC-80D4-F632-0682-B2D12FD64B9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128074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 preserve="1" userDrawn="1">
  <p:cSld name="5_Disposition personnalisée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8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9" name="Google Shape;339;p182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0" name="Google Shape;340;p182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1" name="Google Shape;341;p182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2" name="Google Shape;342;p182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3" name="Google Shape;343;p182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4" name="Google Shape;344;p182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5" name="Google Shape;345;p182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6" name="Google Shape;346;p182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7" name="Google Shape;347;p182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182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204170B-F49C-C2C4-68CE-8E01AAF20E9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38419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2" name="Google Shape;352;p18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18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4" name="Google Shape;354;p18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5" name="Google Shape;355;p18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B4C5131-00C7-09AF-3720-283B75E55DA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48371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18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60" name="Google Shape;360;p18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61" name="Google Shape;361;p18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62" name="Google Shape;362;p18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63" name="Google Shape;363;p18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4" name="Google Shape;364;p18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5" name="Google Shape;365;p18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6" name="Google Shape;366;p18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EA4584B-1524-D485-11BA-AA83269C948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892511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8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1" name="Google Shape;371;p18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2" name="Google Shape;372;p18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3" name="Google Shape;373;p18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4" name="Google Shape;374;p18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C2DCB9A-E388-C74E-8625-D0147FA1FF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08943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8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7" name="Google Shape;377;p18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8" name="Google Shape;378;p18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9" name="Google Shape;379;p18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80" name="Google Shape;380;p18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81" name="Google Shape;381;p18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82" name="Google Shape;382;p18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8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8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8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8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79959DF-E0AF-D86D-682E-2A3156C2633C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64731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A0B6E3-2850-552F-F76B-B6450E9FFB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7856" y="713954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3873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1" name="Google Shape;391;p187"/>
          <p:cNvSpPr>
            <a:spLocks noGrp="1" noChangeAspect="1"/>
          </p:cNvSpPr>
          <p:nvPr>
            <p:ph type="pic" idx="3"/>
          </p:nvPr>
        </p:nvSpPr>
        <p:spPr>
          <a:xfrm>
            <a:off x="5899174" y="4130824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3" name="Google Shape;393;p187"/>
          <p:cNvSpPr>
            <a:spLocks noGrp="1" noChangeAspect="1"/>
          </p:cNvSpPr>
          <p:nvPr>
            <p:ph type="pic" idx="5"/>
          </p:nvPr>
        </p:nvSpPr>
        <p:spPr>
          <a:xfrm>
            <a:off x="1443094" y="4130824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4" name="Google Shape;394;p187"/>
          <p:cNvSpPr>
            <a:spLocks noGrp="1" noChangeAspect="1"/>
          </p:cNvSpPr>
          <p:nvPr>
            <p:ph type="pic" idx="6"/>
          </p:nvPr>
        </p:nvSpPr>
        <p:spPr>
          <a:xfrm>
            <a:off x="3671134" y="4130824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6" name="Google Shape;396;p187"/>
          <p:cNvSpPr>
            <a:spLocks noGrp="1" noChangeAspect="1"/>
          </p:cNvSpPr>
          <p:nvPr>
            <p:ph type="pic" idx="8"/>
          </p:nvPr>
        </p:nvSpPr>
        <p:spPr>
          <a:xfrm>
            <a:off x="1443094" y="2061234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7" name="Google Shape;397;p187"/>
          <p:cNvSpPr>
            <a:spLocks noGrp="1" noChangeAspect="1"/>
          </p:cNvSpPr>
          <p:nvPr>
            <p:ph type="pic" idx="9"/>
          </p:nvPr>
        </p:nvSpPr>
        <p:spPr>
          <a:xfrm>
            <a:off x="3671134" y="2061234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8" name="Google Shape;398;p187"/>
          <p:cNvSpPr>
            <a:spLocks noGrp="1" noChangeAspect="1"/>
          </p:cNvSpPr>
          <p:nvPr>
            <p:ph type="pic" idx="13"/>
          </p:nvPr>
        </p:nvSpPr>
        <p:spPr>
          <a:xfrm>
            <a:off x="5899174" y="2061234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7EF8085-15C8-DF0B-28C6-F1BB2FF2668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46232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4_Voc_Act_01_5 Vignt+T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6" name="Google Shape;396;p187"/>
          <p:cNvSpPr>
            <a:spLocks noGrp="1" noChangeAspect="1"/>
          </p:cNvSpPr>
          <p:nvPr>
            <p:ph type="pic" idx="8"/>
          </p:nvPr>
        </p:nvSpPr>
        <p:spPr>
          <a:xfrm>
            <a:off x="1443960" y="2529000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7" name="Google Shape;397;p187"/>
          <p:cNvSpPr>
            <a:spLocks noGrp="1" noChangeAspect="1"/>
          </p:cNvSpPr>
          <p:nvPr>
            <p:ph type="pic" idx="9"/>
          </p:nvPr>
        </p:nvSpPr>
        <p:spPr>
          <a:xfrm>
            <a:off x="3672000" y="2529000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8" name="Google Shape;398;p187"/>
          <p:cNvSpPr>
            <a:spLocks noGrp="1" noChangeAspect="1"/>
          </p:cNvSpPr>
          <p:nvPr>
            <p:ph type="pic" idx="13"/>
          </p:nvPr>
        </p:nvSpPr>
        <p:spPr>
          <a:xfrm>
            <a:off x="5900040" y="2529000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3F65C68-9557-373D-92BF-4F8E9EB705C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87253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4_Voc_Act_01_5 Vignt+T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7" name="Google Shape;397;p187"/>
          <p:cNvSpPr>
            <a:spLocks noGrp="1" noChangeAspect="1"/>
          </p:cNvSpPr>
          <p:nvPr>
            <p:ph type="pic" idx="9"/>
          </p:nvPr>
        </p:nvSpPr>
        <p:spPr>
          <a:xfrm>
            <a:off x="1186513" y="2467200"/>
            <a:ext cx="3132000" cy="3132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8" name="Google Shape;398;p187"/>
          <p:cNvSpPr>
            <a:spLocks noGrp="1" noChangeAspect="1"/>
          </p:cNvSpPr>
          <p:nvPr>
            <p:ph type="pic" idx="13"/>
          </p:nvPr>
        </p:nvSpPr>
        <p:spPr>
          <a:xfrm>
            <a:off x="4792249" y="2467200"/>
            <a:ext cx="3132000" cy="3132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0AD54B5-BB7C-E473-2CB8-CFA8C01EC78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32333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2" name="Google Shape;402;p18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3" name="Google Shape;403;p18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4" name="Google Shape;404;p18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5" name="Google Shape;405;p18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6" name="Google Shape;406;p18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7" name="Google Shape;407;p18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8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9" name="Google Shape;409;p18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0" name="Google Shape;410;p18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1" name="Google Shape;411;p18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2" name="Google Shape;412;p18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13" name="Google Shape;413;p18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14" name="Google Shape;414;p18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15" name="Google Shape;415;p18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16" name="Google Shape;416;p18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7" name="Google Shape;417;p18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8" name="Google Shape;418;p18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9" name="Google Shape;419;p18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ABF0310-CF35-A1D0-76AD-99387EAFEB65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505981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5" name="Google Shape;435;p138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3EF6246-4C31-4577-5EFE-3C228FDAF96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718643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3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3C5695D6-64ED-ADCF-FDA0-7FC6F054523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47399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89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2" name="Google Shape;442;p189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646CC36-D085-C8BB-FF39-4497F337C0D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10659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190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0EEB306-ACA4-D05F-77DD-0C1CCF770CF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930347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0" name="Google Shape;450;p191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91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0FBE208-45D0-C7A0-ED46-611EED2EAC53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30305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5" name="Google Shape;455;p192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56" name="Google Shape;456;p192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E532AEA-91B2-942C-E6CB-C58CD9F71E9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794823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93817BD-62B2-579A-D9AE-0969E72170B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7856" y="713954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187971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0" name="Google Shape;460;p19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1" name="Google Shape;461;p193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9518795-12AD-D22A-BBCB-EAA0A5F6CD1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884120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5" name="Google Shape;465;p194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194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E19B016-0E0E-DAC2-9D85-E9CCC21215C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607017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 preserve="1" userDrawn="1">
  <p:cSld name="5_Disposition personnalisée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0" name="Google Shape;470;p195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1" name="Google Shape;471;p195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2" name="Google Shape;472;p195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3" name="Google Shape;473;p195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4" name="Google Shape;474;p195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5" name="Google Shape;475;p195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6" name="Google Shape;476;p195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7" name="Google Shape;477;p195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8" name="Google Shape;478;p195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9" name="Google Shape;479;p195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207D94F-DE60-84B7-4FE8-78C0CAE61F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776881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3" name="Google Shape;483;p19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84" name="Google Shape;484;p19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85" name="Google Shape;485;p19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86" name="Google Shape;486;p19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1C794F6-5DA8-504B-8B92-0A5BED4C059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490662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3_Voc_Act_01_4 Vignt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3" name="Google Shape;483;p196"/>
          <p:cNvSpPr>
            <a:spLocks noGrp="1"/>
          </p:cNvSpPr>
          <p:nvPr>
            <p:ph type="pic" idx="2"/>
          </p:nvPr>
        </p:nvSpPr>
        <p:spPr>
          <a:xfrm>
            <a:off x="769895" y="2438399"/>
            <a:ext cx="3395382" cy="3394800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84" name="Google Shape;484;p196"/>
          <p:cNvSpPr>
            <a:spLocks noGrp="1"/>
          </p:cNvSpPr>
          <p:nvPr>
            <p:ph type="pic" idx="3"/>
          </p:nvPr>
        </p:nvSpPr>
        <p:spPr>
          <a:xfrm>
            <a:off x="4978723" y="2438399"/>
            <a:ext cx="3395382" cy="3394800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1C794F6-5DA8-504B-8B92-0A5BED4C059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8845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0" name="Google Shape;490;p197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91" name="Google Shape;491;p197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92" name="Google Shape;492;p197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93" name="Google Shape;493;p197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94" name="Google Shape;494;p197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5" name="Google Shape;495;p197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6" name="Google Shape;496;p197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7" name="Google Shape;497;p197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55DBCA6-5353-4F60-090C-E371D465D62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493252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9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1" name="Google Shape;501;p198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02" name="Google Shape;502;p198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03" name="Google Shape;503;p198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04" name="Google Shape;504;p198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05" name="Google Shape;505;p198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4D84534-5B8A-E220-8F46-5DB0EE2C5F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5494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9" name="Google Shape;509;p199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0" name="Google Shape;510;p199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1" name="Google Shape;511;p199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2" name="Google Shape;512;p199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3" name="Google Shape;513;p199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4" name="Google Shape;514;p199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5" name="Google Shape;515;p199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6" name="Google Shape;516;p199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7" name="Google Shape;517;p199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8" name="Google Shape;518;p199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93DAEB2-33D4-193E-D01C-14D78EA5494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404743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0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2" name="Google Shape;522;p20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3" name="Google Shape;523;p20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4" name="Google Shape;524;p20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5" name="Google Shape;525;p20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6" name="Google Shape;526;p20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7" name="Google Shape;527;p200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8" name="Google Shape;528;p200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9" name="Google Shape;529;p200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0" name="Google Shape;530;p200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1AC4FE3-A8F9-8975-9238-B5D1E54D0D8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94528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4" name="Google Shape;534;p20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5" name="Google Shape;535;p20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6" name="Google Shape;536;p20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7" name="Google Shape;537;p20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8" name="Google Shape;538;p20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9" name="Google Shape;539;p201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0" name="Google Shape;540;p201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1" name="Google Shape;541;p201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2" name="Google Shape;542;p201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3" name="Google Shape;543;p201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4" name="Google Shape;544;p201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45" name="Google Shape;545;p201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46" name="Google Shape;546;p201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47" name="Google Shape;547;p201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48" name="Google Shape;548;p201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9" name="Google Shape;549;p201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0" name="Google Shape;550;p201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1" name="Google Shape;551;p201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01531F3-3298-4BFF-D094-2D925B1C15B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570783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27A5F244-A141-F8F2-1137-5A70C05CE5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7856" y="713954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2813923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5" name="Google Shape;555;p202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CC3C1E9-7EC6-DC88-088F-DD1235542AF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419757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 preserve="1" userDrawn="1">
  <p:cSld name="3_Voc_Act_01_Img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9" name="Google Shape;559;p203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id="{372600ED-0C33-D586-E692-1AD1C8CDC4E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37473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9392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60988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2" name="Google Shape;582;p143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329B4DE9-01E1-A2D9-B12D-541BB9CE3D1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514287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A1B23DE-73CA-FD9C-1432-06C0605DA7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8577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0" name="Google Shape;590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530F24-093A-3F34-CB95-8334208992B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120996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4" name="Google Shape;594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5" name="Google Shape;595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B1B6349-2885-E8E1-A65E-09BCC30E9E6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5199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9" name="Google Shape;599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00" name="Google Shape;600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CCBA2B8-18EA-F94A-A5E6-DF872523919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181782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4" name="Google Shape;604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5" name="Google Shape;605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6348058-6946-F8DA-0C61-0BE716766B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028833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706574E-0FB7-EF5D-8ED1-8B643A60068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7856" y="713954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75328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9" name="Google Shape;609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0" name="Google Shape;610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44EE7AF-75EF-4A2C-5736-327FBE1E71A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05204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4" name="Google Shape;614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6" name="Google Shape;616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7" name="Google Shape;617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8" name="Google Shape;618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9" name="Google Shape;619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1" name="Google Shape;621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2" name="Google Shape;622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3" name="Google Shape;623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3566A7-4D1F-4B2E-E0EA-231F57BD2EF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340673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8" name="Google Shape;628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9" name="Google Shape;629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0" name="Google Shape;630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C3702E-1685-96C7-E4BA-9C9A9D452B7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34373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4" name="Google Shape;634;p21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5" name="Google Shape;635;p21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6" name="Google Shape;636;p21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7" name="Google Shape;637;p21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8" name="Google Shape;638;p21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Google Shape;639;p21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p21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1" name="Google Shape;641;p21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AD310E4-52D6-DEC9-9706-19CEB3FB04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822428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5" name="Google Shape;645;p21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6" name="Google Shape;646;p21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7" name="Google Shape;647;p21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8" name="Google Shape;648;p21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9" name="Google Shape;649;p21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0" name="Google Shape;650;p21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46F32C5-EEF6-B0E2-DF03-187595F85A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9081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5" name="Google Shape;655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6" name="Google Shape;656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7" name="Google Shape;657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8" name="Google Shape;658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9" name="Google Shape;659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0" name="Google Shape;660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1" name="Google Shape;661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F9311D2-C5C4-3ED8-A353-09595F24EF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69535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5" name="Google Shape;665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6" name="Google Shape;666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7" name="Google Shape;667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8" name="Google Shape;668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9" name="Google Shape;669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0" name="Google Shape;670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1" name="Google Shape;671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2" name="Google Shape;672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3" name="Google Shape;673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4" name="Google Shape;674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BB8FE4D-8C97-D347-FE42-754D011231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419153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8" name="Google Shape;678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9" name="Google Shape;679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0" name="Google Shape;680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1" name="Google Shape;681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2" name="Google Shape;682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EA8A9FC-CB83-74F0-D640-C70E66A4B9B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5261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6" name="Google Shape;686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7" name="Google Shape;687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8" name="Google Shape;688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9" name="Google Shape;689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0" name="Google Shape;690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1" name="Google Shape;691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2" name="Google Shape;692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3" name="Google Shape;693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4" name="Google Shape;694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5" name="Google Shape;695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0A46497-0E5B-7945-8662-96DF0534B2A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8208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9" name="Google Shape;699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0" name="Google Shape;700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1" name="Google Shape;701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2" name="Google Shape;702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3" name="Google Shape;703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4" name="Google Shape;704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5" name="Google Shape;705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6" name="Google Shape;706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7" name="Google Shape;707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419C79-9561-0AE3-E0EC-81285011455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95405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2672A87-A086-1A34-3E5B-29F876A016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7856" y="713954"/>
            <a:ext cx="828000" cy="828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80806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1" name="Google Shape;711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2" name="Google Shape;712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3" name="Google Shape;713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4" name="Google Shape;714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5" name="Google Shape;715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6" name="Google Shape;716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7" name="Google Shape;717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8" name="Google Shape;718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9" name="Google Shape;719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E94D056-16D2-E803-68C4-E2624B0718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636718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3" name="Google Shape;723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4" name="Google Shape;724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5" name="Google Shape;725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6" name="Google Shape;726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7" name="Google Shape;727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8" name="Google Shape;728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9" name="Google Shape;729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0" name="Google Shape;730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1" name="Google Shape;731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2" name="Google Shape;732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3" name="Google Shape;733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4" name="Google Shape;734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5" name="Google Shape;735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6" name="Google Shape;736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7" name="Google Shape;737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8D065A4-5840-07A5-4C82-FA1313CAE3A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2571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>
  <p:cSld name="12_Disposition personnalisé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2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2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22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49" name="Google Shape;749;p22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22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1" name="Google Shape;751;p22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2" name="Google Shape;752;p22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3" name="Google Shape;753;p22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907775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preserve="1" userDrawn="1">
  <p:cSld name="15_Disposition personnalisée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7" name="Google Shape;757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58" name="Google Shape;75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759" name="Google Shape;759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22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</a:endParaRPr>
          </a:p>
        </p:txBody>
      </p:sp>
      <p:pic>
        <p:nvPicPr>
          <p:cNvPr id="761" name="Google Shape;761;p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22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</a:endParaRPr>
          </a:p>
        </p:txBody>
      </p:sp>
      <p:pic>
        <p:nvPicPr>
          <p:cNvPr id="763" name="Google Shape;763;p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2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765" name="Google Shape;765;p22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6" name="Google Shape;766;p22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7" name="Google Shape;767;p22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8" name="Google Shape;768;p22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22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22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315DF2E1-6FC4-6AA5-2957-0894C1CCA6F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23464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312633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6" name="Google Shape;786;p14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id="{E9B47BC0-4CDB-8E77-5315-57EB11D6A9D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792604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661854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65716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591379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90313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6.bin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image" Target="../media/image16.bin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26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slideLayout" Target="../slideLayouts/slideLayout210.xml"/><Relationship Id="rId29" Type="http://schemas.openxmlformats.org/officeDocument/2006/relationships/image" Target="../media/image19.jpg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2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23" Type="http://schemas.openxmlformats.org/officeDocument/2006/relationships/slideLayout" Target="../slideLayouts/slideLayout213.xml"/><Relationship Id="rId28" Type="http://schemas.openxmlformats.org/officeDocument/2006/relationships/theme" Target="../theme/theme13.xml"/><Relationship Id="rId10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Relationship Id="rId22" Type="http://schemas.openxmlformats.org/officeDocument/2006/relationships/slideLayout" Target="../slideLayouts/slideLayout212.xml"/><Relationship Id="rId27" Type="http://schemas.openxmlformats.org/officeDocument/2006/relationships/slideLayout" Target="../slideLayouts/slideLayout21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4.xml"/><Relationship Id="rId21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6.xml"/><Relationship Id="rId18" Type="http://schemas.openxmlformats.org/officeDocument/2006/relationships/slideLayout" Target="../slideLayouts/slideLayout271.xml"/><Relationship Id="rId26" Type="http://schemas.openxmlformats.org/officeDocument/2006/relationships/image" Target="../media/image16.bin"/><Relationship Id="rId3" Type="http://schemas.openxmlformats.org/officeDocument/2006/relationships/slideLayout" Target="../slideLayouts/slideLayout256.xml"/><Relationship Id="rId21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17" Type="http://schemas.openxmlformats.org/officeDocument/2006/relationships/slideLayout" Target="../slideLayouts/slideLayout270.xml"/><Relationship Id="rId25" Type="http://schemas.openxmlformats.org/officeDocument/2006/relationships/theme" Target="../theme/theme16.xml"/><Relationship Id="rId2" Type="http://schemas.openxmlformats.org/officeDocument/2006/relationships/slideLayout" Target="../slideLayouts/slideLayout255.xml"/><Relationship Id="rId16" Type="http://schemas.openxmlformats.org/officeDocument/2006/relationships/slideLayout" Target="../slideLayouts/slideLayout269.xml"/><Relationship Id="rId20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24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68.xml"/><Relationship Id="rId23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63.xml"/><Relationship Id="rId19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slideLayout" Target="../slideLayouts/slideLayout267.xml"/><Relationship Id="rId22" Type="http://schemas.openxmlformats.org/officeDocument/2006/relationships/slideLayout" Target="../slideLayouts/slideLayout2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image" Target="../media/image13.jpg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5" Type="http://schemas.openxmlformats.org/officeDocument/2006/relationships/image" Target="../media/image13.jpg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8.xml"/><Relationship Id="rId18" Type="http://schemas.openxmlformats.org/officeDocument/2006/relationships/slideLayout" Target="../slideLayouts/slideLayout323.xml"/><Relationship Id="rId26" Type="http://schemas.openxmlformats.org/officeDocument/2006/relationships/image" Target="../media/image16.bin"/><Relationship Id="rId3" Type="http://schemas.openxmlformats.org/officeDocument/2006/relationships/slideLayout" Target="../slideLayouts/slideLayout308.xml"/><Relationship Id="rId21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22.xml"/><Relationship Id="rId25" Type="http://schemas.openxmlformats.org/officeDocument/2006/relationships/theme" Target="../theme/theme20.xml"/><Relationship Id="rId2" Type="http://schemas.openxmlformats.org/officeDocument/2006/relationships/slideLayout" Target="../slideLayouts/slideLayout307.xml"/><Relationship Id="rId16" Type="http://schemas.openxmlformats.org/officeDocument/2006/relationships/slideLayout" Target="../slideLayouts/slideLayout321.xml"/><Relationship Id="rId20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24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20.xml"/><Relationship Id="rId23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15.xml"/><Relationship Id="rId19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9.xml"/><Relationship Id="rId22" Type="http://schemas.openxmlformats.org/officeDocument/2006/relationships/slideLayout" Target="../slideLayouts/slideLayout32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2.xml"/><Relationship Id="rId18" Type="http://schemas.openxmlformats.org/officeDocument/2006/relationships/slideLayout" Target="../slideLayouts/slideLayout347.xml"/><Relationship Id="rId26" Type="http://schemas.openxmlformats.org/officeDocument/2006/relationships/image" Target="../media/image16.bin"/><Relationship Id="rId3" Type="http://schemas.openxmlformats.org/officeDocument/2006/relationships/slideLayout" Target="../slideLayouts/slideLayout332.xml"/><Relationship Id="rId21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17" Type="http://schemas.openxmlformats.org/officeDocument/2006/relationships/slideLayout" Target="../slideLayouts/slideLayout346.xml"/><Relationship Id="rId25" Type="http://schemas.openxmlformats.org/officeDocument/2006/relationships/theme" Target="../theme/theme21.xml"/><Relationship Id="rId2" Type="http://schemas.openxmlformats.org/officeDocument/2006/relationships/slideLayout" Target="../slideLayouts/slideLayout331.xml"/><Relationship Id="rId16" Type="http://schemas.openxmlformats.org/officeDocument/2006/relationships/slideLayout" Target="../slideLayouts/slideLayout345.xml"/><Relationship Id="rId20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24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44.xml"/><Relationship Id="rId23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39.xml"/><Relationship Id="rId19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43.xml"/><Relationship Id="rId22" Type="http://schemas.openxmlformats.org/officeDocument/2006/relationships/slideLayout" Target="../slideLayouts/slideLayout3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12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743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02" r:id="rId9"/>
    <p:sldLayoutId id="2147483699" r:id="rId10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29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03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141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4126" r:id="rId23"/>
    <p:sldLayoutId id="2147484127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9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4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  <p:sldLayoutId id="2147483948" r:id="rId23"/>
    <p:sldLayoutId id="2147483949" r:id="rId24"/>
    <p:sldLayoutId id="2147483952" r:id="rId25"/>
    <p:sldLayoutId id="2147483950" r:id="rId26"/>
    <p:sldLayoutId id="2147483951" r:id="rId2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02/01/2026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250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4040" r:id="rId13"/>
    <p:sldLayoutId id="214748404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254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085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  <p:sldLayoutId id="2147484022" r:id="rId21"/>
    <p:sldLayoutId id="2147484023" r:id="rId22"/>
    <p:sldLayoutId id="2147484024" r:id="rId23"/>
    <p:sldLayoutId id="2147484026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09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0816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21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268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270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  <p:sldLayoutId id="2147484092" r:id="rId18"/>
    <p:sldLayoutId id="2147484093" r:id="rId19"/>
    <p:sldLayoutId id="2147484094" r:id="rId20"/>
    <p:sldLayoutId id="2147484095" r:id="rId21"/>
    <p:sldLayoutId id="2147484096" r:id="rId22"/>
    <p:sldLayoutId id="2147484097" r:id="rId23"/>
    <p:sldLayoutId id="2147484098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361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  <p:sldLayoutId id="2147484119" r:id="rId20"/>
    <p:sldLayoutId id="2147484120" r:id="rId21"/>
    <p:sldLayoutId id="2147484121" r:id="rId22"/>
    <p:sldLayoutId id="2147484122" r:id="rId23"/>
    <p:sldLayoutId id="2147484123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9452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0093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3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41594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813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2;p137">
            <a:extLst>
              <a:ext uri="{FF2B5EF4-FFF2-40B4-BE49-F238E27FC236}">
                <a16:creationId xmlns:a16="http://schemas.microsoft.com/office/drawing/2014/main" id="{F2DF7908-93A9-CBEF-7413-0CB0107E9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2120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4073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2;p137">
            <a:extLst>
              <a:ext uri="{FF2B5EF4-FFF2-40B4-BE49-F238E27FC236}">
                <a16:creationId xmlns:a16="http://schemas.microsoft.com/office/drawing/2014/main" id="{3E77C9B5-6745-AABF-7360-59F9DF457F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24315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924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95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5" r:id="rId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30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png"/><Relationship Id="rId7" Type="http://schemas.openxmlformats.org/officeDocument/2006/relationships/image" Target="../media/image6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png"/><Relationship Id="rId7" Type="http://schemas.openxmlformats.org/officeDocument/2006/relationships/image" Target="../media/image6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4.png"/><Relationship Id="rId7" Type="http://schemas.openxmlformats.org/officeDocument/2006/relationships/image" Target="../media/image6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0.png"/><Relationship Id="rId7" Type="http://schemas.openxmlformats.org/officeDocument/2006/relationships/image" Target="../media/image6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4.png"/><Relationship Id="rId7" Type="http://schemas.openxmlformats.org/officeDocument/2006/relationships/image" Target="../media/image6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0.png"/><Relationship Id="rId7" Type="http://schemas.openxmlformats.org/officeDocument/2006/relationships/image" Target="../media/image6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4.png"/><Relationship Id="rId7" Type="http://schemas.openxmlformats.org/officeDocument/2006/relationships/image" Target="../media/image6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9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40.png"/><Relationship Id="rId7" Type="http://schemas.openxmlformats.org/officeDocument/2006/relationships/image" Target="../media/image74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86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79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85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0.gif"/><Relationship Id="rId11" Type="http://schemas.openxmlformats.org/officeDocument/2006/relationships/image" Target="../media/image80.png"/><Relationship Id="rId5" Type="http://schemas.openxmlformats.org/officeDocument/2006/relationships/image" Target="../media/image26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92.xml"/><Relationship Id="rId5" Type="http://schemas.openxmlformats.org/officeDocument/2006/relationships/image" Target="../media/image82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9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0.png"/><Relationship Id="rId7" Type="http://schemas.openxmlformats.org/officeDocument/2006/relationships/image" Target="../media/image8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0.png"/><Relationship Id="rId7" Type="http://schemas.openxmlformats.org/officeDocument/2006/relationships/image" Target="../media/image8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4.png"/><Relationship Id="rId7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1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79.png"/><Relationship Id="rId10" Type="http://schemas.openxmlformats.org/officeDocument/2006/relationships/image" Target="../media/image30.gif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4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80.png"/><Relationship Id="rId4" Type="http://schemas.openxmlformats.org/officeDocument/2006/relationships/image" Target="../media/image29.png"/><Relationship Id="rId9" Type="http://schemas.openxmlformats.org/officeDocument/2006/relationships/image" Target="../media/image3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40.png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4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7.png"/><Relationship Id="rId7" Type="http://schemas.openxmlformats.org/officeDocument/2006/relationships/image" Target="../media/image4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96.svg"/><Relationship Id="rId4" Type="http://schemas.openxmlformats.org/officeDocument/2006/relationships/image" Target="../media/image40.png"/><Relationship Id="rId9" Type="http://schemas.openxmlformats.org/officeDocument/2006/relationships/image" Target="../media/image98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0.png"/><Relationship Id="rId7" Type="http://schemas.openxmlformats.org/officeDocument/2006/relationships/image" Target="../media/image9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01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2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7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96.svg"/><Relationship Id="rId4" Type="http://schemas.openxmlformats.org/officeDocument/2006/relationships/image" Target="../media/image40.png"/><Relationship Id="rId9" Type="http://schemas.openxmlformats.org/officeDocument/2006/relationships/image" Target="../media/image98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40.png"/><Relationship Id="rId7" Type="http://schemas.openxmlformats.org/officeDocument/2006/relationships/image" Target="../media/image10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79.png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0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4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11" Type="http://schemas.openxmlformats.org/officeDocument/2006/relationships/image" Target="../media/image77.jpg"/><Relationship Id="rId5" Type="http://schemas.openxmlformats.org/officeDocument/2006/relationships/image" Target="../media/image40.png"/><Relationship Id="rId10" Type="http://schemas.openxmlformats.org/officeDocument/2006/relationships/image" Target="../media/image30.gif"/><Relationship Id="rId4" Type="http://schemas.openxmlformats.org/officeDocument/2006/relationships/image" Target="../media/image106.png"/><Relationship Id="rId9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44.png"/><Relationship Id="rId12" Type="http://schemas.openxmlformats.org/officeDocument/2006/relationships/image" Target="../media/image105.sv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0.png"/><Relationship Id="rId11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04.png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microsoft.com/office/2007/relationships/media" Target="../media/media2.mp4"/><Relationship Id="rId7" Type="http://schemas.openxmlformats.org/officeDocument/2006/relationships/image" Target="../media/image30.gif"/><Relationship Id="rId12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86.xml"/><Relationship Id="rId10" Type="http://schemas.openxmlformats.org/officeDocument/2006/relationships/image" Target="../media/image26.png"/><Relationship Id="rId4" Type="http://schemas.openxmlformats.org/officeDocument/2006/relationships/video" Target="../media/media2.mp4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0.gif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9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6.xml"/><Relationship Id="rId7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gif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07B22E7-E711-1487-8749-25F5DCBBD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298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F727F-D971-9D8B-0736-7457515DF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34248B6-1EF9-366D-4C5C-6B08649588A5}"/>
              </a:ext>
            </a:extLst>
          </p:cNvPr>
          <p:cNvSpPr txBox="1"/>
          <p:nvPr/>
        </p:nvSpPr>
        <p:spPr>
          <a:xfrm>
            <a:off x="1160923" y="1552577"/>
            <a:ext cx="7435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Clr>
                <a:srgbClr val="424D7B"/>
              </a:buClr>
            </a:pP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يتم تعويض النشاط الاعتيادي الخاص بقراءة لوحة المقاطع بنشاط اعتيادي خاص بالإملاء ؛ </a:t>
            </a:r>
            <a:endParaRPr lang="fr-MA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A9A622-18F5-5A9C-A0DD-02AD606FA871}"/>
              </a:ext>
            </a:extLst>
          </p:cNvPr>
          <p:cNvSpPr txBox="1"/>
          <p:nvPr/>
        </p:nvSpPr>
        <p:spPr>
          <a:xfrm>
            <a:off x="1160923" y="2190750"/>
            <a:ext cx="71217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lang="ar-MA" sz="24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يطلب من المتعلمين، في نهاية كل حصة، قراءة كلمات الصفحة المخصصة للحرف مع نقل هذه الكلمات على دفتر الواجبات المنزلية؛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CE88AA2-D28B-9E03-59F8-61616354B5DF}"/>
              </a:ext>
            </a:extLst>
          </p:cNvPr>
          <p:cNvSpPr txBox="1"/>
          <p:nvPr/>
        </p:nvSpPr>
        <p:spPr>
          <a:xfrm>
            <a:off x="669480" y="3118324"/>
            <a:ext cx="8037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24D7B"/>
              </a:buClr>
            </a:pPr>
            <a:r>
              <a:rPr lang="ar-MA" sz="24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سريعا بين الصفوف في بداية كل حصة لمراقبة إنجاز الواجب المنزلي (نقل الكلمات)</a:t>
            </a: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endParaRPr lang="fr-MA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EDE4B6-8845-BCB8-02D5-7D134C5FB2EA}"/>
              </a:ext>
            </a:extLst>
          </p:cNvPr>
          <p:cNvSpPr txBox="1"/>
          <p:nvPr/>
        </p:nvSpPr>
        <p:spPr>
          <a:xfrm>
            <a:off x="721652" y="3735709"/>
            <a:ext cx="7561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يملي الأستاذ على المتعلمين في بداية كل حصة مقطعين وكلمتين من الكلمات التي نقلها المتعلمون كواجب منزلي في الحصة السابقة؛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1E31D7-F1FE-C0B3-4BFF-EEE99AF4B9F1}"/>
              </a:ext>
            </a:extLst>
          </p:cNvPr>
          <p:cNvSpPr txBox="1"/>
          <p:nvPr/>
        </p:nvSpPr>
        <p:spPr>
          <a:xfrm>
            <a:off x="847841" y="4698243"/>
            <a:ext cx="759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24D7B"/>
              </a:buClr>
            </a:pP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يتم نشاط الإملاء في بداية كل حصة على الألواح ويتم التصحيح وتقديم التغذية الراجعة في حينه؛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673C35A-685D-403B-0B05-7F8FD1ADFD7E}"/>
              </a:ext>
            </a:extLst>
          </p:cNvPr>
          <p:cNvSpPr txBox="1"/>
          <p:nvPr/>
        </p:nvSpPr>
        <p:spPr>
          <a:xfrm>
            <a:off x="721652" y="5291445"/>
            <a:ext cx="75905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lang="ar-MA" sz="24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بالنسبة للوحة المقاطع فيتم الاستمرار في تعبئتها في نهاية كل حصة بالحرف الجديد ثم قراءتها قبل ختام الحصة كما ينصح</a:t>
            </a:r>
            <a:r>
              <a:rPr kumimoji="0" lang="ar-MA" sz="2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بتعويد المتعلمين على قراءة لوحة المقاطع في أي وقت متاح. 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FBAB088-5AE2-A7E4-7758-AF9F0E9F6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8368398" y="1676460"/>
            <a:ext cx="332151" cy="3297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77B17B-819D-09AB-4B3A-3FF816015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8376554" y="2481659"/>
            <a:ext cx="331200" cy="3312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98A6A3-83E8-337E-CA24-6D48C31888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8373476" y="3184823"/>
            <a:ext cx="331200" cy="331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80B9C99-364A-614D-4990-71DBCA581B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855" r="1934" b="2222"/>
          <a:stretch/>
        </p:blipFill>
        <p:spPr>
          <a:xfrm>
            <a:off x="8382125" y="3845125"/>
            <a:ext cx="331200" cy="331200"/>
          </a:xfrm>
          <a:prstGeom prst="rect">
            <a:avLst/>
          </a:prstGeom>
        </p:spPr>
      </p:pic>
      <p:pic>
        <p:nvPicPr>
          <p:cNvPr id="25" name="Image 24" descr="Une image contenant Graphique, logo, Police, symbole&#10;&#10;Le contenu généré par l’IA peut être incorrect.">
            <a:extLst>
              <a:ext uri="{FF2B5EF4-FFF2-40B4-BE49-F238E27FC236}">
                <a16:creationId xmlns:a16="http://schemas.microsoft.com/office/drawing/2014/main" id="{033B1538-B5FD-1A02-8906-1D5BA84C12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5149" r="2812"/>
          <a:stretch/>
        </p:blipFill>
        <p:spPr>
          <a:xfrm>
            <a:off x="8375817" y="4771026"/>
            <a:ext cx="331200" cy="3312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9BA3DA-3B49-C93A-B28A-22DDE1EBA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6554" y="5375744"/>
            <a:ext cx="331200" cy="331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41830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4C8090D-66ED-0077-F7BB-92D23348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7600"/>
            <a:ext cx="6840000" cy="612000"/>
          </a:xfrm>
        </p:spPr>
        <p:txBody>
          <a:bodyPr>
            <a:noAutofit/>
          </a:bodyPr>
          <a:lstStyle/>
          <a:p>
            <a:pPr>
              <a:buClr>
                <a:srgbClr val="A5A5A5"/>
              </a:buClr>
              <a:buSzPts val="1600"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الألواح سأملي عليكم مقاطع وكلمات (يملي الأستاذ على المتعلمين، تباعا، مقطعين وكلمتين – المكتوبة في الشريحة الانتقالية الخاصة بافتتاح الحصة - مع التصحيح على السبورة والألواح)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35DF6A-F6FA-F4BC-C9B9-9921D0D43D5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F25FC957-80C6-629D-69A5-4739EEE6BF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7;p130">
            <a:extLst>
              <a:ext uri="{FF2B5EF4-FFF2-40B4-BE49-F238E27FC236}">
                <a16:creationId xmlns:a16="http://schemas.microsoft.com/office/drawing/2014/main" id="{F92D73B8-0E8A-5A4B-2D24-34EE8511C3A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8;p130">
            <a:extLst>
              <a:ext uri="{FF2B5EF4-FFF2-40B4-BE49-F238E27FC236}">
                <a16:creationId xmlns:a16="http://schemas.microsoft.com/office/drawing/2014/main" id="{BC64B03B-E1C4-C253-0F02-BD37BC9A6D6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9;p130">
            <a:extLst>
              <a:ext uri="{FF2B5EF4-FFF2-40B4-BE49-F238E27FC236}">
                <a16:creationId xmlns:a16="http://schemas.microsoft.com/office/drawing/2014/main" id="{2868F9A7-7104-7116-2FCB-14A3F692382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30">
            <a:extLst>
              <a:ext uri="{FF2B5EF4-FFF2-40B4-BE49-F238E27FC236}">
                <a16:creationId xmlns:a16="http://schemas.microsoft.com/office/drawing/2014/main" id="{DD9ECCD2-7F78-5FD8-E418-AC5D41BFB7C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1;p130">
            <a:extLst>
              <a:ext uri="{FF2B5EF4-FFF2-40B4-BE49-F238E27FC236}">
                <a16:creationId xmlns:a16="http://schemas.microsoft.com/office/drawing/2014/main" id="{0863C5DA-6F23-9447-C6C0-6E9DB42F0BB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2;p130">
            <a:extLst>
              <a:ext uri="{FF2B5EF4-FFF2-40B4-BE49-F238E27FC236}">
                <a16:creationId xmlns:a16="http://schemas.microsoft.com/office/drawing/2014/main" id="{2B0E3CA8-989E-8FFA-D40A-FEBAD710FAF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93;p130">
            <a:extLst>
              <a:ext uri="{FF2B5EF4-FFF2-40B4-BE49-F238E27FC236}">
                <a16:creationId xmlns:a16="http://schemas.microsoft.com/office/drawing/2014/main" id="{D112CE59-6A71-F3DA-1747-CB45C033DB9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94;p130">
            <a:extLst>
              <a:ext uri="{FF2B5EF4-FFF2-40B4-BE49-F238E27FC236}">
                <a16:creationId xmlns:a16="http://schemas.microsoft.com/office/drawing/2014/main" id="{43F4E601-52D0-17B3-6E83-33B99457A3D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95;p130">
            <a:extLst>
              <a:ext uri="{FF2B5EF4-FFF2-40B4-BE49-F238E27FC236}">
                <a16:creationId xmlns:a16="http://schemas.microsoft.com/office/drawing/2014/main" id="{F398DCF1-B70C-456B-6645-475D709391A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3F0FCA-ACF5-ECB4-53D0-63386C4FD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2266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6B957E-CE7A-8DAB-2E7E-7FF56FDF9F36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rgbClr val="DEEBF7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أُخْـتـي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6FE9EF4-4803-4112-0C76-4E37D2D05889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rgbClr val="DEEBF7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أَخـي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9199350-2E40-321B-D158-0DA0BC31F143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rgbClr val="DEEBF7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5BC0500-CC88-E2F5-A21D-542988B9714B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rgbClr val="DEEBF7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61DEDE7-521C-37A6-28A5-C0F52559B831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rgbClr val="DEEBF7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9C8BE7-2C2F-037F-11AD-831C98728A7A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rgbClr val="DEEBF7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Titre 1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5">
            <a:extLst>
              <a:ext uri="{FF2B5EF4-FFF2-40B4-BE49-F238E27FC236}">
                <a16:creationId xmlns:a16="http://schemas.microsoft.com/office/drawing/2014/main" id="{28CC4464-1436-E616-1149-CC26A8CE53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16090" y="653815"/>
            <a:ext cx="843862" cy="84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229FD6D-ED48-D7EE-3BB7-8AB36815D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FECE94-36E4-B985-4BD6-0EA3F592B9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BC8E56-27B6-4F6F-C667-CFEB09AC77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0110C5-06AF-4276-5CB2-382D963B66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B43352-FA96-7828-9D46-1E1807C438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D72DC6-B3DE-15B8-A8F2-7BEDAF980D2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1D1A0-47D0-2D10-9CAE-CC77B148F25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11E7B9-A619-6EE2-879A-5B6CE8B8FC2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586039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2415A-2F71-4AEB-E1CD-3B9864256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B0E626B-2877-50E7-62FB-0D101CD79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63815"/>
            <a:ext cx="6840000" cy="612000"/>
          </a:xfrm>
        </p:spPr>
        <p:txBody>
          <a:bodyPr>
            <a:noAutofit/>
          </a:bodyPr>
          <a:lstStyle/>
          <a:p>
            <a:r>
              <a:rPr lang="tzm-Arab-MA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ا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لآن 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سنتعلم كيف نركب جمل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ا تتضمن كلمات من المعجم.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أنا أطرح سؤالا وأنتم تجيبون.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BD0B22-874B-FA2A-0AE4-87093D60523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20E18E-7461-05B8-3853-356548E6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44E2F6-EE59-F700-15BE-F91FD9FAA7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207B99-44D9-035B-C0BC-7BB17CF685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D59B4E4-005E-68FC-0000-8603FC0EE7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2573EE-C739-125C-7932-99661BABC5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47F136-26D4-22F9-325B-B96DE61D2E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BF7D23-FA87-2DE0-7665-17F8A31233A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0182AB-CE7F-22A8-C7E6-86078A0BC06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2DCBE6A2-FEA2-BF02-9994-C5F5749729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95" r="-4695"/>
          <a:stretch>
            <a:fillRect/>
          </a:stretch>
        </p:blipFill>
        <p:spPr>
          <a:xfrm>
            <a:off x="2876384" y="2183553"/>
            <a:ext cx="3733799" cy="3733799"/>
          </a:xfrm>
          <a:prstGeom prst="rect">
            <a:avLst/>
          </a:prstGeom>
        </p:spPr>
      </p:pic>
      <p:pic>
        <p:nvPicPr>
          <p:cNvPr id="8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id="{2032D000-396C-E764-012C-261757C358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403" t="8988" r="15162" b="7484"/>
          <a:stretch>
            <a:fillRect/>
          </a:stretch>
        </p:blipFill>
        <p:spPr>
          <a:xfrm>
            <a:off x="3282693" y="2671127"/>
            <a:ext cx="2974085" cy="2700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90813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EBDE7-519A-933C-EE64-7EA8A2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E8793F7-ADA8-5EEE-BBFE-03330C5770BB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8C30CC19-35AA-6D87-A8AB-AC9A4337A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695" r="-4695"/>
          <a:stretch>
            <a:fillRect/>
          </a:stretch>
        </p:blipFill>
        <p:spPr>
          <a:xfrm>
            <a:off x="981467" y="4236015"/>
            <a:ext cx="2157228" cy="2157228"/>
          </a:xfrm>
          <a:prstGeom prst="rect">
            <a:avLst/>
          </a:prstGeom>
        </p:spPr>
      </p:pic>
      <p:pic>
        <p:nvPicPr>
          <p:cNvPr id="6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DD9ED635-E7E9-0C73-CD4F-8D8A540A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695" r="-4695"/>
          <a:stretch>
            <a:fillRect/>
          </a:stretch>
        </p:blipFill>
        <p:spPr>
          <a:xfrm>
            <a:off x="3697010" y="4250909"/>
            <a:ext cx="2157228" cy="2157228"/>
          </a:xfrm>
          <a:prstGeom prst="rect">
            <a:avLst/>
          </a:prstGeom>
        </p:spPr>
      </p:pic>
      <p:pic>
        <p:nvPicPr>
          <p:cNvPr id="7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20827047-4214-40DD-C3DE-3236F0878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695" r="-4695"/>
          <a:stretch>
            <a:fillRect/>
          </a:stretch>
        </p:blipFill>
        <p:spPr>
          <a:xfrm>
            <a:off x="6255968" y="4231533"/>
            <a:ext cx="2157228" cy="2157228"/>
          </a:xfrm>
          <a:prstGeom prst="rect">
            <a:avLst/>
          </a:prstGeom>
        </p:spPr>
      </p:pic>
      <p:pic>
        <p:nvPicPr>
          <p:cNvPr id="8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91826827-7852-35F3-DEA6-A65662BB4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695" r="-4695"/>
          <a:stretch>
            <a:fillRect/>
          </a:stretch>
        </p:blipFill>
        <p:spPr>
          <a:xfrm>
            <a:off x="3723911" y="1897672"/>
            <a:ext cx="2157228" cy="2157228"/>
          </a:xfrm>
          <a:prstGeom prst="rect">
            <a:avLst/>
          </a:prstGeom>
        </p:spPr>
      </p:pic>
      <p:pic>
        <p:nvPicPr>
          <p:cNvPr id="9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E5DE1A3D-2E63-0572-F3DE-790FD1D35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695" r="-4695"/>
          <a:stretch>
            <a:fillRect/>
          </a:stretch>
        </p:blipFill>
        <p:spPr>
          <a:xfrm>
            <a:off x="1049602" y="1907762"/>
            <a:ext cx="2157228" cy="2157228"/>
          </a:xfrm>
          <a:prstGeom prst="rect">
            <a:avLst/>
          </a:prstGeom>
        </p:spPr>
      </p:pic>
      <p:pic>
        <p:nvPicPr>
          <p:cNvPr id="10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id="{8C165438-F6EE-5420-6474-AF023EFFA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03" t="8988" r="15162" b="7484"/>
          <a:stretch>
            <a:fillRect/>
          </a:stretch>
        </p:blipFill>
        <p:spPr>
          <a:xfrm>
            <a:off x="1269067" y="2196140"/>
            <a:ext cx="1718298" cy="156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95944B-DB77-2A58-AC5B-AB92AD08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44" t="9568" r="6787" b="28603"/>
          <a:stretch/>
        </p:blipFill>
        <p:spPr>
          <a:xfrm>
            <a:off x="6494390" y="4498445"/>
            <a:ext cx="1680384" cy="14794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48403E-2017-9FC2-B01A-6D8A0C82BF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75" t="7510" r="12339" b="26581"/>
          <a:stretch/>
        </p:blipFill>
        <p:spPr>
          <a:xfrm>
            <a:off x="3911273" y="4459192"/>
            <a:ext cx="1689133" cy="15187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0154EAF-EF50-5C8D-8E48-971B7F92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167" t="22118" r="12167" b="26223"/>
          <a:stretch/>
        </p:blipFill>
        <p:spPr>
          <a:xfrm>
            <a:off x="3938174" y="2216930"/>
            <a:ext cx="1728702" cy="15187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EBC331-D1FC-9417-50F2-335E84FB5C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21" t="9506" r="8171" b="27863"/>
          <a:stretch/>
        </p:blipFill>
        <p:spPr>
          <a:xfrm>
            <a:off x="1182804" y="4484608"/>
            <a:ext cx="1754554" cy="1467881"/>
          </a:xfrm>
          <a:prstGeom prst="rect">
            <a:avLst/>
          </a:prstGeom>
        </p:spPr>
      </p:pic>
      <p:pic>
        <p:nvPicPr>
          <p:cNvPr id="15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29B314F9-5EBD-C575-AC6A-A376F3AB3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695" r="-4695"/>
          <a:stretch>
            <a:fillRect/>
          </a:stretch>
        </p:blipFill>
        <p:spPr>
          <a:xfrm>
            <a:off x="6232242" y="1902638"/>
            <a:ext cx="2157228" cy="2157228"/>
          </a:xfrm>
          <a:prstGeom prst="rect">
            <a:avLst/>
          </a:prstGeom>
        </p:spPr>
      </p:pic>
      <p:pic>
        <p:nvPicPr>
          <p:cNvPr id="16" name="Espace réservé pour une image  25" descr="Une image contenant meubles, table, Table de cuisine et de salle à manger, table de salle à manger&#10;&#10;Le contenu généré par l’IA peut être incorrect.">
            <a:extLst>
              <a:ext uri="{FF2B5EF4-FFF2-40B4-BE49-F238E27FC236}">
                <a16:creationId xmlns:a16="http://schemas.microsoft.com/office/drawing/2014/main" id="{1CECD6BB-8030-8477-BE17-82A23BA7522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882" r="5882"/>
          <a:stretch>
            <a:fillRect/>
          </a:stretch>
        </p:blipFill>
        <p:spPr>
          <a:xfrm>
            <a:off x="6474969" y="2014978"/>
            <a:ext cx="1671773" cy="16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995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68FE9-89C5-4544-0310-F4AA173AF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EBCB379-EB97-C825-9B05-825731DA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48206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Dosis Medium"/>
              </a:rPr>
              <a:t>ماذا تفعل العمة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Dosis Medium"/>
              </a:rPr>
              <a:t>؟ أجيبوا بجملة تامة.</a:t>
            </a:r>
            <a:endParaRPr lang="tzm-Arab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E789309-9415-5C48-F8D7-09143911FEA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20A9725-8F9F-1188-1ED9-5358443BF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5D8C01E-BCF2-8EC6-6550-59BD88D1C8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861D6BE-F2C9-F826-A5F2-A5297E7DA5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CD62D88-88F8-27CC-F78C-0470C09B90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76E0347-AA3D-71F3-75B2-6F1FFEA5D5B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750FEE-9D0A-4CD7-D57F-4A7398FAAF7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EA116B-C453-55E6-A7F9-F0D72959887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53AFFE-3938-8D94-79C3-E15B13D93A4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347F0138-8526-9B40-776D-B562B79934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95" r="-4695"/>
          <a:stretch>
            <a:fillRect/>
          </a:stretch>
        </p:blipFill>
        <p:spPr>
          <a:xfrm>
            <a:off x="2876384" y="2183553"/>
            <a:ext cx="3733799" cy="3733799"/>
          </a:xfrm>
          <a:prstGeom prst="rect">
            <a:avLst/>
          </a:prstGeom>
        </p:spPr>
      </p:pic>
      <p:pic>
        <p:nvPicPr>
          <p:cNvPr id="4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id="{1FB3324B-0C23-232A-552E-F354532B14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403" t="8988" r="15162" b="7484"/>
          <a:stretch>
            <a:fillRect/>
          </a:stretch>
        </p:blipFill>
        <p:spPr>
          <a:xfrm>
            <a:off x="3282693" y="2671127"/>
            <a:ext cx="2974085" cy="2700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7960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45B4D-393B-D4C4-EE54-9D9699753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4FC53E1-8988-D635-DDD9-D1CF027E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48206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أحسنتم، تُرحِّبُ العمَّةُ بالضيوفِ. 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رددوا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: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Dosis Medium"/>
              </a:rPr>
              <a:t>تُرحِّبُ العمَّةُ بالضيوفِ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. 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219B385-3D2F-C645-DC52-4343620E2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264221-02B6-70BE-407B-9AC75DED5B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31E3FB-081C-13C6-4A24-7391ECAAC5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8BF8BE8-8F8E-3A94-AAD3-22BFE39B52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6F003F-70E4-CEC6-F61E-09446C3A79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2147B9-37FC-6098-AB3E-95DA7B542AF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F0E6DF-8192-FF4B-E907-C0543943C1C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493D2-583A-CE56-507A-6BF61835A7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DAB5F44C-B16D-8D1A-5B16-3B82ADDAC1A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C191ECBA-05DE-A6C0-694B-D44FA7B4C2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95" r="-4695"/>
          <a:stretch>
            <a:fillRect/>
          </a:stretch>
        </p:blipFill>
        <p:spPr>
          <a:xfrm>
            <a:off x="2876384" y="2183553"/>
            <a:ext cx="3733799" cy="3733799"/>
          </a:xfrm>
          <a:prstGeom prst="rect">
            <a:avLst/>
          </a:prstGeom>
        </p:spPr>
      </p:pic>
      <p:pic>
        <p:nvPicPr>
          <p:cNvPr id="4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id="{8300F296-00F0-DE5E-8769-6DB755738D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403" t="8988" r="15162" b="7484"/>
          <a:stretch>
            <a:fillRect/>
          </a:stretch>
        </p:blipFill>
        <p:spPr>
          <a:xfrm>
            <a:off x="3282693" y="2671127"/>
            <a:ext cx="2974085" cy="2700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67170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6FE1D-5AE7-2D8E-7B07-AD1FFD34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774018C-0E9C-D44B-4BB6-79359E21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 ماذا تفعل الطفلة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؟ أجيبوا بجملة تامة.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B2C9EC-78AC-CB1A-28A5-AB6C4E2D8F4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B2D3D8-A7E7-CC24-B409-DA34F1AD7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AA04C8-FCF0-1ACE-1B2E-7E1F7A87F4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84DC8E-AACB-6885-36CD-87BA22B760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C2831C5-DCEA-6089-4CF0-1C12232221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7C20C65-FFE1-E1A9-9D54-91E6081811A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07D7EE-E404-73B8-BA8A-96F96E5339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15C347-F9FE-0F9E-D3FD-E1118A77487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9DD0D7-E392-4DBB-68A9-5F5CB8BC38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34DB1515-5E71-0FCB-1558-2DAE2793E6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95" r="-4695"/>
          <a:stretch>
            <a:fillRect/>
          </a:stretch>
        </p:blipFill>
        <p:spPr>
          <a:xfrm>
            <a:off x="2742759" y="2123340"/>
            <a:ext cx="3528160" cy="35281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77DEB0-F56E-805A-9656-A37239082E9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044" t="9568" r="6787" b="28603"/>
          <a:stretch/>
        </p:blipFill>
        <p:spPr>
          <a:xfrm>
            <a:off x="3137815" y="2568052"/>
            <a:ext cx="2748278" cy="24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490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0F855-FB9A-2242-E2E0-021740AB1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EFF1F0F-2064-D162-1423-33B1B41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7545"/>
            <a:ext cx="6840000" cy="612000"/>
          </a:xfrm>
        </p:spPr>
        <p:txBody>
          <a:bodyPr>
            <a:noAutofit/>
          </a:bodyPr>
          <a:lstStyle/>
          <a:p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أحسنتم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. 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رددوا: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 تحتفل الطفلة بعيد ميلاد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Dosis Medium"/>
              </a:rPr>
              <a:t>ها.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70918D-582E-E96A-789E-85449D533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6AC6D7-5FD2-CAFF-7EE3-EBA84511B7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56D0124-EAC8-1472-F361-2BB823D020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C71E000-73C3-B73D-8140-1B82280536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CBD29D-5223-31C5-D665-1FBA3D6243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C9F499-C6AD-2709-0194-55B41C0BB6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E59180-234D-9A76-A78B-84B2E29E39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30FC9B-34D8-DD29-7152-B3D00F88A7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8A0C37B-83CC-773B-92A9-5F638A85B97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8E0C5A51-F0AB-23F9-DC75-6F90165077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95" r="-4695"/>
          <a:stretch>
            <a:fillRect/>
          </a:stretch>
        </p:blipFill>
        <p:spPr>
          <a:xfrm>
            <a:off x="2742759" y="2123340"/>
            <a:ext cx="3528160" cy="35281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BED3FF-5329-6F13-0304-3DBADFF798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044" t="9568" r="6787" b="28603"/>
          <a:stretch/>
        </p:blipFill>
        <p:spPr>
          <a:xfrm>
            <a:off x="3137815" y="2568052"/>
            <a:ext cx="2748278" cy="24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7203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0A194-ABB2-A7DC-90CD-B15B4DD2E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F26F182-1416-5B28-67E1-987DB540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ماذا تفعل الأمُّ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؟ أجيبوا بجملة تامة.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A31B6C7-72F9-2610-3DBC-BD57F4F2FF8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7B3BEE-9834-066B-283C-14F39FAB3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E1E288-1458-591D-605D-0D42A80384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7B199F0-4490-5A18-A849-869F3EEFE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B725DA-E860-8A69-FE54-3456049981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1BD9C58-BD50-4264-A717-B2FEC17E69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2B9FD-01B0-4C39-437B-A28560416E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7FB79F-8CE0-7E65-DE05-F53F7364622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1A7B7A-C71C-BE2C-C62E-543B868E8C7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4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2BB54E05-C701-F014-E006-0F00D74132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95" r="-4695"/>
          <a:stretch>
            <a:fillRect/>
          </a:stretch>
        </p:blipFill>
        <p:spPr>
          <a:xfrm>
            <a:off x="2933948" y="2199789"/>
            <a:ext cx="3583858" cy="35838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4FCE8C-E428-EBCD-5663-D005F99FCD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821" t="9506" r="8171" b="27863"/>
          <a:stretch/>
        </p:blipFill>
        <p:spPr>
          <a:xfrm>
            <a:off x="3266518" y="2626182"/>
            <a:ext cx="2914885" cy="24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7583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AD3E0DDE-2A23-7D65-1A2B-64C00B92D7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r>
              <a:rPr lang="ar-SA" dirty="0"/>
              <a:t>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r>
              <a:rPr lang="ar-SA" dirty="0"/>
              <a:t>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FC8A4-017A-9903-59D8-7DED77834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4F9F3B8-8BE3-7BBF-34C7-6C6A19D2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أحسنتم.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 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رددوا: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Dosis Medium"/>
              </a:rPr>
              <a:t>تُحضّرُ الأمُّ الطَّعامَ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.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CB95A04-5600-AE85-3DFA-78A02BC23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2C62F2-C646-48E3-FF56-A4AB7472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0F9C8F-683F-99A2-0528-5A7DB761AF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7172FF7-4AAA-CF7D-3D85-65CA12E4C0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32AA2E7-58E8-C23E-ED2D-316898F200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ACD449-CE9F-69CA-E56A-F9C6BFB9333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F44905-24BD-964F-C7AC-C3E610BAF8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9F678E-8414-6F98-7D7F-36B4586FA3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E8349B0-45FD-41CD-C95E-22AE55AE5AA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A95539D4-0D62-0BCF-EEEF-EF4A3CC66C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95" r="-4695"/>
          <a:stretch>
            <a:fillRect/>
          </a:stretch>
        </p:blipFill>
        <p:spPr>
          <a:xfrm>
            <a:off x="2933948" y="2199789"/>
            <a:ext cx="3583858" cy="35838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D86162-13BD-8AB8-5B08-2AD01C95A4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821" t="9506" r="8171" b="27863"/>
          <a:stretch/>
        </p:blipFill>
        <p:spPr>
          <a:xfrm>
            <a:off x="3266518" y="2626182"/>
            <a:ext cx="2914885" cy="24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8606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305169" y="3086999"/>
            <a:ext cx="5698627" cy="129743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حكاية أسرة متعاونة.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أخذ الكلمة لاسترجاع أحداث الحكاية ولعب أدوار شخصياتها.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2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pic>
        <p:nvPicPr>
          <p:cNvPr id="9" name="Image 20">
            <a:extLst>
              <a:ext uri="{FF2B5EF4-FFF2-40B4-BE49-F238E27FC236}">
                <a16:creationId xmlns:a16="http://schemas.microsoft.com/office/drawing/2014/main" id="{12D2729C-8EFD-6E51-1938-4FC00FA3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5327" y="2101042"/>
            <a:ext cx="546492" cy="694778"/>
          </a:xfrm>
          <a:prstGeom prst="rect">
            <a:avLst/>
          </a:prstGeom>
        </p:spPr>
      </p:pic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id="{BA21C181-47C9-9F48-B0FD-494878AC0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7899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4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/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سنمر إلى الحكاية. هل أنتم مستعدون؟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Google Shape;1204;p58">
            <a:extLst>
              <a:ext uri="{FF2B5EF4-FFF2-40B4-BE49-F238E27FC236}">
                <a16:creationId xmlns:a16="http://schemas.microsoft.com/office/drawing/2014/main" id="{3EC5D4D2-0F67-95D9-AF27-0459BF621D95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161" y="1787305"/>
            <a:ext cx="6727299" cy="448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82039A-3F70-A6B7-D7EF-282FD5E2E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2EDD47-705B-760F-FB69-2371F8FA90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1EF46B-F2F6-FD98-724F-C0F4BD2C9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E17FB1E-A683-35DD-2A22-EA1D6C6BD4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FD7A381-344E-8971-0DAC-C1163F59059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257BF7-B8BB-46E2-A8C2-20FEF541D0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361313-EC0D-D601-B373-08B8C67189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2EC56F-A610-0B6E-E35C-AB9C641847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EDDAF8-8B55-ECBF-BF4C-1F884C50D3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8461871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034E5-D67A-01B1-7DEA-A1E6D7357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8EE899F-5A72-2218-DE12-C13ED4E8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79" y="756000"/>
            <a:ext cx="6840000" cy="612000"/>
          </a:xfrm>
        </p:spPr>
        <p:txBody>
          <a:bodyPr>
            <a:normAutofit/>
          </a:bodyPr>
          <a:lstStyle/>
          <a:p>
            <a:r>
              <a:rPr lang="tzm-Arab-MA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اليوم سنتذكر ما حدث في الحكاية ثم سنقوم بتشخيص ما أعجبنا منها. 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732F0B-806A-5BD6-74A8-BA5EC6A8B6C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187A81-E384-88FD-F29C-2F1928FC26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838387-3FC2-BE1A-1DAD-C969D00C6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DA71CC-2D77-BE6F-9380-72B51CB140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682DEC-A43C-F8B3-D9EB-B951169F85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E637D5-226D-228C-27FC-FFE5520E47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F2BA80-E35F-A7EE-DB69-A2040B2081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636D27-45F0-5BC4-B95D-6797F8671F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48303F-37E4-3BB0-91EF-0DE05C2243F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420C0FE-AD9E-4442-C810-BA96077D1D7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290253" y="2701176"/>
            <a:ext cx="3455780" cy="2458653"/>
          </a:xfrm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87DE126-714E-3D76-7930-862A557C5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59" y="2047603"/>
            <a:ext cx="4989333" cy="35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4266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5004F-0D0B-D753-EBD4-D62DA162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7B0238-AE42-58BB-F3F6-02E47EE7586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597646B-FEEC-8456-EFD3-77D05E6362AC}"/>
              </a:ext>
            </a:extLst>
          </p:cNvPr>
          <p:cNvSpPr txBox="1"/>
          <p:nvPr/>
        </p:nvSpPr>
        <p:spPr>
          <a:xfrm>
            <a:off x="725068" y="819231"/>
            <a:ext cx="676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وقع في بداية الحكاية؟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1DEC7E-BF20-DC75-93EE-CB87BADE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32CEF3C-42A1-368A-C9E0-FD802CF7B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D31B09-387D-B204-2723-A7D4579405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2E1CFE-CEAA-4495-6F1E-60CF2ECA4A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661A8A-1B62-2312-6FC0-516445C0A7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BBDA79-D574-DAED-4B6C-F186A431C07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7751E7-F149-51F4-948A-E8C35AC54FB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EA8B6B-6753-DCC0-DA3C-F770E2E01A2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5D6549F-0D3A-25AF-4680-AFB9443D6B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59" y="2047603"/>
            <a:ext cx="4989333" cy="35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6714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C62BD-0C29-F675-42E2-5BA1BF844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DD88C58-2574-A5F1-8E7E-2B337D62AB2D}"/>
              </a:ext>
            </a:extLst>
          </p:cNvPr>
          <p:cNvSpPr txBox="1"/>
          <p:nvPr/>
        </p:nvSpPr>
        <p:spPr>
          <a:xfrm>
            <a:off x="711893" y="868578"/>
            <a:ext cx="676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حدث لأم فاتن وعماد؟</a:t>
            </a:r>
          </a:p>
        </p:txBody>
      </p:sp>
      <p:pic>
        <p:nvPicPr>
          <p:cNvPr id="34" name="Espace réservé pour une image  3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640578E-9B49-11B8-7D42-70CD6CC0782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82B799-4B6C-1A65-DA01-1C88D87DA6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7EA673D-C83D-4CD3-5DC0-D6DF9E744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3D9C91-4AB6-40D8-ED93-98E2F25E13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1E3421-599E-2791-3118-F1DC99F201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92C728-C9A6-6DE4-C4F0-7CA42FDF96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4C56E-E25C-EF5A-3790-EA10187CF01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927B0-314E-347F-D281-DFF4769452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9EDF2E-8D6B-FB73-FD7B-A84D7B7555E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68EC800-81F5-8248-93EC-3AA2B90C4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59" y="1894621"/>
            <a:ext cx="4558918" cy="373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194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660D3-ECD7-C666-6390-E42BE6126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F37EC581-9647-DE32-8E23-3B5952A55CE1}"/>
              </a:ext>
            </a:extLst>
          </p:cNvPr>
          <p:cNvSpPr txBox="1"/>
          <p:nvPr/>
        </p:nvSpPr>
        <p:spPr>
          <a:xfrm>
            <a:off x="701621" y="818385"/>
            <a:ext cx="676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فيم انشغلت فاتن وعماد؟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29CA39-2FFC-3CA8-04E9-7939FA92491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A625EA-90E0-A154-B6E4-F3163FA1E6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AAE10C-6BC8-CFE3-F3BF-F27DAE080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4A1749-CF06-8778-05F3-675D642938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027A1A-A1C0-E52F-7DFE-8D58372A9E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69F6C1-20BB-F190-B604-F659F121BE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721B37-0D6A-9C96-D314-8096CDBE83D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7F5EB3-480E-E9DE-B174-006705483BB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EA2698-7D1D-EA05-7C5E-80413DDE43D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8854F6-6485-E4BC-9B03-C50B8E60C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5" y="2472612"/>
            <a:ext cx="3481216" cy="3008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3C24EF-FE0F-E681-7DA8-3E8E6DC6BC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32" y="2472612"/>
            <a:ext cx="3481216" cy="295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21193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F2068CE-667D-A752-36CE-136736339593}"/>
              </a:ext>
            </a:extLst>
          </p:cNvPr>
          <p:cNvSpPr txBox="1"/>
          <p:nvPr/>
        </p:nvSpPr>
        <p:spPr>
          <a:xfrm>
            <a:off x="684138" y="825274"/>
            <a:ext cx="676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وقع بعد ذلك؟</a:t>
            </a:r>
          </a:p>
        </p:txBody>
      </p:sp>
      <p:pic>
        <p:nvPicPr>
          <p:cNvPr id="26" name="Espace réservé pour une image  2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53978C-6FB9-D142-4A62-E2EBADEF2AC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DD169E-F564-289B-6D8C-201567E9C1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6C4D2E-BFA1-D268-7725-509F2A4E1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3A2627-B153-83DB-B4C0-BD7BDEBBB3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752CC5-F44D-71BF-EB2A-EC54D77234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08CD35-0232-074E-0CCA-140672618BB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955863-2E6D-A012-5A69-182E3652157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DA9552-C7F3-F054-6008-A7BEA1D9D9C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2C3377-F007-FC37-25BE-CB397C795B2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EAF83AE-7A36-DEA1-A63F-907A066ADAA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724093" y="2435289"/>
            <a:ext cx="3465110" cy="2671567"/>
          </a:xfrm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599998E-8E1D-F542-06A6-012DE124D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28" y="2235200"/>
            <a:ext cx="4144890" cy="35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228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2A6E4-3C7D-EF68-7AA5-4FE01E9CD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8EBE7A0-92F1-7D7E-FAA8-909E32810F62}"/>
              </a:ext>
            </a:extLst>
          </p:cNvPr>
          <p:cNvSpPr txBox="1"/>
          <p:nvPr/>
        </p:nvSpPr>
        <p:spPr>
          <a:xfrm>
            <a:off x="749680" y="776578"/>
            <a:ext cx="676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فعل عماد؟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A3CEA07-F528-A0FC-5226-04C1BD4452B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9DD3FB-8179-A747-9E7E-BA566C7F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FCFE20-AD9F-33F7-062B-08D172E5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BDCA34-42BB-B8E9-2BB5-18921AC25C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C6A88E-7547-969C-272F-BBCCF4E6A8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BC827B-6BC5-9F8C-24FA-FD73016F9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1D6540-333A-D851-E8B1-F64F1D1872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C801AC-0643-CE41-C1BB-EB34D20D402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8FF6FC-D261-7A0D-79D1-1D088CD018F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7B77F2E-B36C-F782-637D-58C9E3E30E1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723169" y="2593908"/>
            <a:ext cx="3605069" cy="2904833"/>
          </a:xfrm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1DD243-6415-FAB0-F84C-B6BC21FE8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93" y="2035327"/>
            <a:ext cx="4466819" cy="38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6521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408E5-DF8B-DE48-A1C3-8B7DFBA10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E3FE166-8F0D-0490-4391-83CB7FA64060}"/>
              </a:ext>
            </a:extLst>
          </p:cNvPr>
          <p:cNvSpPr txBox="1"/>
          <p:nvPr/>
        </p:nvSpPr>
        <p:spPr>
          <a:xfrm>
            <a:off x="749680" y="776578"/>
            <a:ext cx="676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حدث في نهاية الحكاية؟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F05705-0019-1B4E-2CF2-9452FA5C00A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013A5A-E2C3-5A37-2DFA-5AD3A30214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2CBEA5-9713-73EE-3E68-72577983C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ACB33D-1D03-54D4-BD12-6952DF067D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8D74B1-3707-E9AC-1156-082B887C9D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4EC101-C233-53C9-CA3B-A8E06E8325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AF49B-470A-45CB-9902-58DFBBE477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5CE9D5-14ED-83C5-CC6A-DD69CC8E98D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C50D2E-25F1-0514-B204-C3BAF296D96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3D96FA-0FFC-10A3-C383-F9D081B63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94" y="1934620"/>
            <a:ext cx="4063885" cy="351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4885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: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حرف ال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تاء  </a:t>
            </a: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مع التنوين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رسم الحرف مع التنوين  - </a:t>
            </a: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نقل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معجم.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العين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مع الحركات القصيرة والطويلة.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خط : رسم الحرف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مع الحركات القصيرة والطويلة.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: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العين مع التنوين.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خط : رسم الحرف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مع</a:t>
            </a: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التنوين.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:أراجع ما تعلمته.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إنتاج كتابي.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: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التاء مع الحركات القصيرة والطويلة.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خط : رسم الحرف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مع</a:t>
            </a: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الحركات القصيرة والطويلة.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استماع وتحدث.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دمج.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إملاء.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اليوم</a:t>
            </a:r>
            <a:r>
              <a:rPr kumimoji="0" lang="f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5 - 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1C17F-D5B4-D148-3600-8DFBF9707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23CAD290-EAAB-BA49-C01B-86069D9CAF32}"/>
              </a:ext>
            </a:extLst>
          </p:cNvPr>
          <p:cNvSpPr txBox="1"/>
          <p:nvPr/>
        </p:nvSpPr>
        <p:spPr>
          <a:xfrm>
            <a:off x="681241" y="844248"/>
            <a:ext cx="676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الذي أعجبكم في حكاية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أسرة متعاونة؟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0A3337A-5405-5A1D-05D5-CA97D8C0554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AFA15E-7EE8-ABD7-AD32-6521FAF594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F9C624-1008-B012-EEFB-258248B2D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13CE0D-E513-4119-34E0-7AF81FEB3C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C10081-E9AC-228D-E4AE-DA330B8BDF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78DE67-14E9-F344-271B-12DB125854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C82E71-9258-E2C5-CFB2-CE1D92F0DFB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8AFE48-D8EF-C2D6-5F79-508BEAD9E4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F0D8D-A1D3-DF4B-92D9-B77217766B6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8AE429F7-79E0-B30F-7BD3-DB7142E0F0B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606179" y="2453950"/>
            <a:ext cx="3931641" cy="2923494"/>
          </a:xfrm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E7BB17-779E-3E62-BE6B-D9AFF2803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93" y="1968759"/>
            <a:ext cx="4969047" cy="35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060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DAF7-2625-0265-744D-25D8B0E86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1C39EC65-ACB6-2202-D65C-8A9077C3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34" y="756000"/>
            <a:ext cx="6840000" cy="612000"/>
          </a:xfrm>
        </p:spPr>
        <p:txBody>
          <a:bodyPr>
            <a:normAutofit/>
          </a:bodyPr>
          <a:lstStyle/>
          <a:p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الآن سنقوم بلعب الأدوار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.</a:t>
            </a:r>
            <a:endParaRPr lang="tzm-Arab-MA" sz="24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6" name="Espace réservé pour une image  25" descr="Une image contenant habits, dessin humoristique, sourire, Dessin animé&#10;&#10;Le contenu généré par l’IA peut être incorrect.">
            <a:extLst>
              <a:ext uri="{FF2B5EF4-FFF2-40B4-BE49-F238E27FC236}">
                <a16:creationId xmlns:a16="http://schemas.microsoft.com/office/drawing/2014/main" id="{80D975DF-6E58-DA9A-3C15-CBE3E5D1156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1836820" y="2054923"/>
            <a:ext cx="5470360" cy="3646904"/>
          </a:xfrm>
        </p:spPr>
      </p:pic>
      <p:pic>
        <p:nvPicPr>
          <p:cNvPr id="22" name="Espace réservé pour une image  2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F0645A-0A7E-9C0E-1AFF-616ABA89BC0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CA784A-E564-8F28-0574-8C114E78D4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25AA1C-984A-925E-8D51-A6C4E8694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831E74-61F8-2400-A541-9E41FC9602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E3C8F7-5AD9-FDB1-F379-F9109FD31B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04B15C-B892-42C1-AEE7-5C72F57BB5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906AC6-3BC1-0E6B-A60C-6BB2D541328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88926-2255-88BA-A5BE-F90C33754C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DE7237-2C68-B4DA-4698-D76550FC1CF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0042201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57C61-A7EE-4366-4515-FAC1D345D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7F21C672-9E74-1FD6-41BF-BC0143A9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28756"/>
            <a:ext cx="6840000" cy="624931"/>
          </a:xfrm>
        </p:spPr>
        <p:txBody>
          <a:bodyPr>
            <a:noAutofit/>
          </a:bodyPr>
          <a:lstStyle/>
          <a:p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يلعب 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دور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فاتن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Dosis Medium"/>
              </a:rPr>
              <a:t>وهي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تركض لتطمئن على زهرتها، فتجد عمادا  يعتني بها. فاتن سعيدة بما فعله، تشكره وتقول: كم ستسعد والدتنا برؤية زهرتنا يا عماد.</a:t>
            </a:r>
            <a:endParaRPr lang="tzm-Arab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7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81C5A2-5FCF-D0D5-F3D6-7CF526CED76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88134B-7C0D-8EF5-34CB-BC5494456A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4D9AF1-5E69-ED91-3D12-BAD1F2FE9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52F533-1AD5-C04A-5C0F-C7D5D0B14B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14003F-6684-3045-81BB-4E59EBE080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850562-80C2-D506-5795-990078A06A3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E4CED-AB36-8CDB-F0B0-51FC1ECB16E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E0B5A2-2831-4377-A34F-F8FA1A8C51D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FF1435-8A47-0101-ED51-E1EF0057F3E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95C5B8-00EB-2775-70E5-66D48B902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28" y="2055887"/>
            <a:ext cx="4344139" cy="37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7831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  <a:buSzPct val="1000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B0604020202020204" charset="-78"/>
                <a:ea typeface="Arial"/>
                <a:cs typeface="Microsoft Uighur" panose="020B0604020202020204" charset="-78"/>
                <a:sym typeface="Arial"/>
              </a:rPr>
              <a:t>وقت النجمة الآن. الفائز بنجمة الاستماع هو (هي) ............ صفقوا له (لها).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E4B1C115-B518-23DF-D91F-652C30A382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249" y="684000"/>
            <a:ext cx="838751" cy="8387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94EDF4-A556-B515-C518-CD7A13E9AB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67CCB8-0C89-9CE3-DB51-4EABD70613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485554-0967-83DA-6198-FF9D5B40E1C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8800AC-AC19-8153-6E63-15CBB74FAB6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A4EC4B-A326-4D10-75E6-7EC0FED7AB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B4BF7-E467-1D65-4A5E-2A63B74E238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4C60B0-5D69-A729-E937-B04755B0D55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AFFE3E-76DA-36E9-0191-D4B18180DD4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استراحة قصيرة قبل أن نواصل. قفوا، سنقوم بالإنشاد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21" name="Espace réservé pour une image  6">
            <a:extLst>
              <a:ext uri="{FF2B5EF4-FFF2-40B4-BE49-F238E27FC236}">
                <a16:creationId xmlns:a16="http://schemas.microsoft.com/office/drawing/2014/main" id="{E7A97F23-876A-B108-624A-50B5F8D5E6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00C8038-5C20-60A7-95FC-653B4EDA6F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78F5F7-41B5-DDFC-490F-345C42D2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69A4FF-B957-FE3E-492A-FC0D31B512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093820-8009-4B31-FBBB-AA412E41EC0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68B470-6216-F553-9C0B-0535931EAE0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456939-48DD-7752-77C7-1B11330A60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277FB6-D64A-E8F4-E429-5D1C6A8ADF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BA542F-86C5-FA09-5406-11F7DA459C8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234FA4-EE4E-192D-7798-D6267944D42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id="{EAD2D44F-B955-FFDB-6566-B8608C4D1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738" y="2160588"/>
            <a:ext cx="6994525" cy="39592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قراءة/ كتابة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912776" y="3014118"/>
            <a:ext cx="513315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الدمج: قراءة كلمات وجمل تتضمن الحروف المقدمة. 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إملاء.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632012" y="1777877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3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pic>
        <p:nvPicPr>
          <p:cNvPr id="10" name="Image 20">
            <a:extLst>
              <a:ext uri="{FF2B5EF4-FFF2-40B4-BE49-F238E27FC236}">
                <a16:creationId xmlns:a16="http://schemas.microsoft.com/office/drawing/2014/main" id="{F822D907-F833-3B39-12B4-30152607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93256" y="2208840"/>
            <a:ext cx="790634" cy="61278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BDDD42D8-F4CD-B8D6-17DC-D56BE97CCE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7899" y="178314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0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re 34">
            <a:extLst>
              <a:ext uri="{FF2B5EF4-FFF2-40B4-BE49-F238E27FC236}">
                <a16:creationId xmlns:a16="http://schemas.microsoft.com/office/drawing/2014/main" id="{08B48362-F078-0500-276E-78582B1A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اليوم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سنتعلم كيف نقرأ كلمات وجملا تتضمن الحروف التي تعرفنا عليها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.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1" name="Espace réservé pour une image  40">
            <a:extLst>
              <a:ext uri="{FF2B5EF4-FFF2-40B4-BE49-F238E27FC236}">
                <a16:creationId xmlns:a16="http://schemas.microsoft.com/office/drawing/2014/main" id="{D4898590-210F-EC8D-41B6-A2ED8E5739C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Google Shape;1697;p99">
            <a:extLst>
              <a:ext uri="{FF2B5EF4-FFF2-40B4-BE49-F238E27FC236}">
                <a16:creationId xmlns:a16="http://schemas.microsoft.com/office/drawing/2014/main" id="{13D3275C-EA7C-C6A9-A0B0-0D38EC930A37}"/>
              </a:ext>
            </a:extLst>
          </p:cNvPr>
          <p:cNvSpPr txBox="1"/>
          <p:nvPr/>
        </p:nvSpPr>
        <p:spPr>
          <a:xfrm>
            <a:off x="3948130" y="2394692"/>
            <a:ext cx="265863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1500" b="1" dirty="0">
                <a:solidFill>
                  <a:schemeClr val="bg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 - ر</a:t>
            </a:r>
            <a:endParaRPr sz="5400" b="1" dirty="0">
              <a:solidFill>
                <a:schemeClr val="bg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A0CF9A-5807-5E6B-1805-EA364C765D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0BBF373-5B78-7FAC-9B29-E7BB9655A4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302EF6-E101-3289-2BE0-A4F7B5557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1A4DAE-5ED0-79A0-D896-6DFA2AE787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54B037-877D-1060-4273-065607D5F5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645B44-14D6-822C-ECBC-2BC23B26E0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061DDD-F1CA-9C24-32E8-C9E2C503C8D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CE521D-7F8D-73EB-888D-D85601996EB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2" name="Google Shape;2404;p107">
            <a:extLst>
              <a:ext uri="{FF2B5EF4-FFF2-40B4-BE49-F238E27FC236}">
                <a16:creationId xmlns:a16="http://schemas.microsoft.com/office/drawing/2014/main" id="{B204DDD5-65D1-7254-61F8-0CBF5FAD7FE6}"/>
              </a:ext>
            </a:extLst>
          </p:cNvPr>
          <p:cNvSpPr/>
          <p:nvPr/>
        </p:nvSpPr>
        <p:spPr>
          <a:xfrm>
            <a:off x="4955932" y="3041654"/>
            <a:ext cx="2188474" cy="1737560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/>
            <a:r>
              <a:rPr lang="ar-MA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</a:t>
            </a:r>
            <a:endParaRPr sz="9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2404;p107">
            <a:extLst>
              <a:ext uri="{FF2B5EF4-FFF2-40B4-BE49-F238E27FC236}">
                <a16:creationId xmlns:a16="http://schemas.microsoft.com/office/drawing/2014/main" id="{791D040E-CCEB-CD65-25F2-F237243F7419}"/>
              </a:ext>
            </a:extLst>
          </p:cNvPr>
          <p:cNvSpPr/>
          <p:nvPr/>
        </p:nvSpPr>
        <p:spPr>
          <a:xfrm>
            <a:off x="2070143" y="3041654"/>
            <a:ext cx="2188474" cy="1737560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</a:t>
            </a:r>
            <a:endParaRPr sz="9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59703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CA19A-2FCC-B4F0-EC13-9EA143C91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F10DFF7-FBC3-020C-90A5-E3DA0468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أنا أقرأ.</a:t>
            </a:r>
            <a:endParaRPr lang="fr-FR" sz="20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8" name="Espace réservé pour une image  2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DFFA95-342F-053E-934D-B91EC97FBBE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89FCD7D-1418-3560-F76A-88630899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13F678-682A-E9DB-D72F-A0AEC68A6F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22DE66-97AB-0735-4917-CA541C052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8EE152-CE1E-1E36-FEBD-B73A7BEC9C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99BA87-EF6B-AB96-5341-46633EC780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B3DF49-848F-8F3F-2DEE-86B3A59AC45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9F6CD-46DB-4BF0-5D14-240140351F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1DC38A-2352-4FEB-5E8E-BBD745A66B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90E7B9-B115-0E99-473D-56665B7AE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743" y="2957804"/>
            <a:ext cx="7508513" cy="14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6300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989B018-9D80-0B40-AC35-C9FDFD0B5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يقرأ ؟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(</a:t>
            </a:r>
            <a:r>
              <a:rPr lang="ar-MA" sz="2400" i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خاص بالفئة د)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2D961D-1F03-CB05-12D5-2BDCF996BB5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6AE1823-629C-3858-E829-72050F158B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7D7FE5-A97F-186D-11F7-47CDC98C44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D0E13A-9716-3B21-02D3-7BBA2E934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44BAC6-1F21-C22A-7C17-3CBDBACDE0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36E6E1-8CD2-04E1-7635-89E0D8DA98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607939-7B4F-7225-B0DC-1DD6C49FF4C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B5C219-7854-D8F9-9EF2-7793BCBD1F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85713-AFC3-2ABD-D764-66541CCBF8A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2DD1173-EDD9-5EF7-52DD-C054A939F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592" y="4478694"/>
            <a:ext cx="7508513" cy="14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3243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115BBF7-486A-C30E-1FC2-5EB3CAB31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أنا أقرأ.</a:t>
            </a:r>
            <a:endParaRPr lang="fr-FR" sz="20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8" name="Espace réservé pour une image  2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C167CFE-4C10-432D-4F98-6FFF924AB23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F4D6DF9-8DC0-7285-0892-E18C09A337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997140-A4C2-74B2-C0FB-87451FE169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AE7B0E-A288-7649-AADB-472CB37B0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19C40E-C2DD-6CDC-3EA0-7A8DC0C64C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F2D94D-E4FF-5578-A631-ECB60E90B4B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DF0A7-CEF3-D75E-C594-DF9D525B65D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923C05-6792-6914-04CF-686E7480721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F5EFB2-972E-812A-2503-C94189F467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Police, écriture manuscrite, typographie&#10;&#10;Le contenu généré par l’IA peut être incorrect.">
            <a:extLst>
              <a:ext uri="{FF2B5EF4-FFF2-40B4-BE49-F238E27FC236}">
                <a16:creationId xmlns:a16="http://schemas.microsoft.com/office/drawing/2014/main" id="{2483CE03-7797-23CB-CF4D-F9C8B12C1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202" y="1860600"/>
            <a:ext cx="3967595" cy="43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026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17B024-F966-8989-0AA4-9A61AEC5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1374562"/>
            <a:ext cx="5488778" cy="2482619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257B3B1-2560-5EF1-EFF1-7E74CDBD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3796202"/>
            <a:ext cx="5525521" cy="15078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72787" y="4348557"/>
            <a:ext cx="4498975" cy="684212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حكاية أسرة متعاونة:  أخذ الكلمة لاسترجاع أحداث. الحكاية ولعب أدوار شخصياتها.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604787" y="2244335"/>
            <a:ext cx="5074176" cy="1135427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الترحيب وتدبير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أنشطة اعتيادية: إملاء.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                       كلمات بصرية: أخي ــــ أختي  ــــ  أسماء التلاميذ.</a:t>
            </a: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معجم: معجم الأسرة والعائلة.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F6EA65F-36FA-77D6-A886-2F4FF3D968F2}"/>
              </a:ext>
            </a:extLst>
          </p:cNvPr>
          <p:cNvSpPr txBox="1">
            <a:spLocks/>
          </p:cNvSpPr>
          <p:nvPr/>
        </p:nvSpPr>
        <p:spPr>
          <a:xfrm>
            <a:off x="4838275" y="4005809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02-استماع وتحدث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C7FB4C53-9529-45FE-5B8C-8128A9538AE0}"/>
              </a:ext>
            </a:extLst>
          </p:cNvPr>
          <p:cNvSpPr txBox="1">
            <a:spLocks/>
          </p:cNvSpPr>
          <p:nvPr/>
        </p:nvSpPr>
        <p:spPr>
          <a:xfrm>
            <a:off x="4247926" y="1826519"/>
            <a:ext cx="2265992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461207E-ACF8-6D76-3089-29EFD647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5394849"/>
            <a:ext cx="5525521" cy="1405870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88C9A18D-7840-D23B-E098-15314DBCB664}"/>
              </a:ext>
            </a:extLst>
          </p:cNvPr>
          <p:cNvSpPr txBox="1">
            <a:spLocks/>
          </p:cNvSpPr>
          <p:nvPr/>
        </p:nvSpPr>
        <p:spPr>
          <a:xfrm>
            <a:off x="1911700" y="5894763"/>
            <a:ext cx="4498975" cy="684212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دمج: قراءة كلمات وجمل تتضمن الحروف المقدمة.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إملاء.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785BE6F9-11F8-5A93-0B3A-ABF45A125E43}"/>
              </a:ext>
            </a:extLst>
          </p:cNvPr>
          <p:cNvSpPr txBox="1">
            <a:spLocks/>
          </p:cNvSpPr>
          <p:nvPr/>
        </p:nvSpPr>
        <p:spPr>
          <a:xfrm>
            <a:off x="4838275" y="5573061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قراءة / كتابة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0B8A7EE-78D4-E619-FC54-93278670A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507" y="5677786"/>
            <a:ext cx="540000" cy="41852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DE95703-95F9-0137-EB5B-72DF3B6DB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06016" y="4042409"/>
            <a:ext cx="424748" cy="54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9035695-A1FE-70C4-72B6-6DAF8102E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4554" y="1805299"/>
            <a:ext cx="544953" cy="540000"/>
          </a:xfrm>
          <a:prstGeom prst="rect">
            <a:avLst/>
          </a:prstGeom>
        </p:spPr>
      </p:pic>
      <p:pic>
        <p:nvPicPr>
          <p:cNvPr id="29" name="Espace réservé pour une image  20">
            <a:extLst>
              <a:ext uri="{FF2B5EF4-FFF2-40B4-BE49-F238E27FC236}">
                <a16:creationId xmlns:a16="http://schemas.microsoft.com/office/drawing/2014/main" id="{1F984FFC-3B16-ADA1-D70A-6B5DBDA2A9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606617" y="3831401"/>
            <a:ext cx="468000" cy="468000"/>
          </a:xfrm>
          <a:prstGeom prst="rect">
            <a:avLst/>
          </a:prstGeom>
        </p:spPr>
      </p:pic>
      <p:pic>
        <p:nvPicPr>
          <p:cNvPr id="30" name="Espace réservé pour une image  20">
            <a:extLst>
              <a:ext uri="{FF2B5EF4-FFF2-40B4-BE49-F238E27FC236}">
                <a16:creationId xmlns:a16="http://schemas.microsoft.com/office/drawing/2014/main" id="{A4CF2637-BD97-1EA1-7454-5B69B59A7B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604787" y="5393191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DA3B8EB-7B24-F773-4CEB-62B446637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693" y="1532830"/>
            <a:ext cx="416188" cy="4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98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AD25E-F1C7-1D79-1A52-CDD9B9292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60A0A36-8C60-9110-414B-6915F85F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07873" cy="612000"/>
          </a:xfrm>
        </p:spPr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يقرأ ؟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 (</a:t>
            </a:r>
            <a:r>
              <a:rPr lang="ar-MA" sz="2400" b="1" i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خاص بمن يحتاجون التدرب على الدمج).</a:t>
            </a:r>
            <a:endParaRPr lang="fr-FR" sz="2400" b="1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8CE104E-4571-799B-B060-15D672BF7F0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E3F00B-1AB4-80B3-ED56-203DE0BA32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1FB06C-9A77-A526-51BE-FD6A92C246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D5A42A-FC06-1AF2-D577-D6581B880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AAF5EA-691A-EE9D-73D8-CF88CCD8BE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52995E-63F2-19DE-9485-4A068F3319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8B876A-0FEE-7A26-3094-63AD964345F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E68848-6505-B329-C53A-9CF5456546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4EBD23-A140-F7FA-126B-DD6F8AD418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texte, Police, écriture manuscrite, typographie&#10;&#10;Le contenu généré par l’IA peut être incorrect.">
            <a:extLst>
              <a:ext uri="{FF2B5EF4-FFF2-40B4-BE49-F238E27FC236}">
                <a16:creationId xmlns:a16="http://schemas.microsoft.com/office/drawing/2014/main" id="{A2F0DA6C-8F9E-9C07-A053-29E1D0BE81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202" y="1860600"/>
            <a:ext cx="3967595" cy="43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0073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73B08-462B-16D8-CA10-517A185A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1631A01-04ED-3930-2D94-2344D9E3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أنا أقرأ. 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6" name="Espace réservé pour une image  2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EE3B359-9F8A-034A-194A-A8BF06AFB26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10B222-C394-E3C6-FE34-6F3EB8EE43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A4AEA1-B8A8-53F7-FC85-670802A10F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7326FB-2E0A-9AF3-01CE-782FBE84B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6E1815-61D0-5906-13C7-62DA0D7971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574AB2-B34E-6A6F-5E90-B6A1435817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BFBE8D-CA90-DA67-1C5B-0D1DACDE736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65656D-1E46-3F78-BE30-70E9D1E607B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3DBF18-DE28-94E1-9960-1B5E659EE5C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7B5E48-138D-8988-DF86-3E113F43A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594" y="3225168"/>
            <a:ext cx="779024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9169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95AE8-3CBA-5826-8194-1B251D56C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1D58076-27A8-DB65-912D-2DBF455F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يقرأ؟ سأعين 5 منكم للقراءة</a:t>
            </a:r>
            <a:endParaRPr lang="fr-FR" sz="20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62FEB4-7039-EEC6-4908-E9956042397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324B1E-78F6-E15F-6FFA-3BEC3CD61C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732EF1-DFCA-D4C8-A220-CDA7121352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C48D42-E01B-40ED-382E-316032714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D889979-C654-D549-0E74-16F4D9F3F2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9E8424-277D-77FE-6C99-BE98BD675E6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21C19E-FD48-AA68-131A-ECEDDD000CA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EC9100-8769-56D7-4533-51391708A3C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134E56-F1E0-D5AE-9798-40A5DE15F6D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6C63C9-AB1B-B064-FD12-5A6D9AAA3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594" y="4923339"/>
            <a:ext cx="779024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856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D7999-BA55-941A-AB77-ECA98A6D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B753192-F943-488F-3F13-C57C502E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أنا أقرأ. رددوا بعدي. </a:t>
            </a:r>
            <a:endParaRPr lang="fr-FR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6" name="Espace réservé pour une image  2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D77F2A-A09E-E757-A9A1-D5A57BDDD56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58AF228-28D3-8C26-CB91-3508D8EAF3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A617DE-E7FC-73DB-FAE8-D24777BA0A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A7B641-E506-894E-3E34-015370C47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9AF2D9-9462-E379-B559-93AC8317D9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6AEB52-855C-856A-4D26-D695BA0480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89952-EE40-3DE9-BAEA-96AFCCBCAE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731D0A-FC8E-F192-F0AA-1ED41935D19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3B24FF-96F8-9D96-32C7-6629BCE18B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Polic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D5EF4A5-0547-D2DE-3740-04D0983A3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85" y="2864499"/>
            <a:ext cx="7419864" cy="193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6904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0667C-1E42-2903-6A13-4465AA1A8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C4F7470-E7D3-DC06-C2A8-FBA9E744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يقرأ؟ سأعين ثلاثة منكم لقيادة القراءة، كل واحد يقرأ سطرا ,أنتم ترددون بعده.</a:t>
            </a:r>
            <a:endParaRPr lang="fr-FR" sz="24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EFA850-56E8-9C53-1816-199062D9E2C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92D025-6E11-5E8C-999D-61D0CFF7F1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3B337B-A527-FB40-F006-CADFC361BD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B8EA0A-E0A1-4F32-89F6-8B2DB90E5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1AFE7D-E659-7504-602D-35FE676A3D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AE8DB0-3F47-F57C-006C-EAD70DE359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3520F-2C2A-6E03-32FA-7D1D1A06C8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A38C64-0BE7-0B3B-D8F1-5228174810A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D85443-47B8-904E-5616-F1E45D2B36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Polic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AE2CA0B-DD36-EF58-350E-EC27B6381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31" y="4086810"/>
            <a:ext cx="7419864" cy="193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0615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0F797-FF3C-F854-0A80-81D93A9CB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7655296-2587-28B6-1F83-01179534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الآن سنقرأ جملا باسترسال . أنا أقرأ وأنتم ترددون بعدي.</a:t>
            </a:r>
            <a:endParaRPr lang="fr-FR" sz="24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8" name="Espace réservé pour une image  2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96A24D3-A835-ED8F-5394-B68D13CFD43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38418" cy="738418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8A1858-2B4D-5426-5F45-61894154A7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F0D0A7-115C-14B6-5D98-DA924A28FA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FBF19E-4831-65ED-C0E0-65013426D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41DBFF-5136-6656-D7E9-6F5838920B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51AB54-EC44-F20E-534C-11FCAFDB91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20778A-D456-7E9A-BC76-D45DC7FDEB4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00405-7872-4D79-0DE9-2772094F1D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593432-5595-1264-2A0C-FD0DCEB6C98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5" name="Google Shape;2404;p107">
            <a:extLst>
              <a:ext uri="{FF2B5EF4-FFF2-40B4-BE49-F238E27FC236}">
                <a16:creationId xmlns:a16="http://schemas.microsoft.com/office/drawing/2014/main" id="{3F209149-15A8-286F-38EB-31D6D49B61B8}"/>
              </a:ext>
            </a:extLst>
          </p:cNvPr>
          <p:cNvSpPr/>
          <p:nvPr/>
        </p:nvSpPr>
        <p:spPr>
          <a:xfrm>
            <a:off x="2866931" y="4315106"/>
            <a:ext cx="3210247" cy="900432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457200" rtl="1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4" name="Image 3" descr="Une image contenant Police, Graphique, symbole, logo&#10;&#10;Le contenu généré par l’IA peut être incorrect.">
            <a:extLst>
              <a:ext uri="{FF2B5EF4-FFF2-40B4-BE49-F238E27FC236}">
                <a16:creationId xmlns:a16="http://schemas.microsoft.com/office/drawing/2014/main" id="{D05A9C01-80AF-B9B6-0509-E3D50C1FE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556" y="2923996"/>
            <a:ext cx="2349755" cy="829809"/>
          </a:xfrm>
          <a:prstGeom prst="rect">
            <a:avLst/>
          </a:prstGeom>
        </p:spPr>
      </p:pic>
      <p:pic>
        <p:nvPicPr>
          <p:cNvPr id="16" name="Image 15" descr="Une image contenant Police, Graphique, texte, blanc&#10;&#10;Le contenu généré par l’IA peut être incorrect.">
            <a:extLst>
              <a:ext uri="{FF2B5EF4-FFF2-40B4-BE49-F238E27FC236}">
                <a16:creationId xmlns:a16="http://schemas.microsoft.com/office/drawing/2014/main" id="{97E7721F-5000-2C56-5A1F-E0DFFE133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596" y="2792156"/>
            <a:ext cx="3731771" cy="958620"/>
          </a:xfrm>
          <a:prstGeom prst="rect">
            <a:avLst/>
          </a:prstGeom>
        </p:spPr>
      </p:pic>
      <p:pic>
        <p:nvPicPr>
          <p:cNvPr id="18" name="Image 17" descr="Une image contenant Police, Graphique, symbole, texte&#10;&#10;Le contenu généré par l’IA peut être incorrect.">
            <a:extLst>
              <a:ext uri="{FF2B5EF4-FFF2-40B4-BE49-F238E27FC236}">
                <a16:creationId xmlns:a16="http://schemas.microsoft.com/office/drawing/2014/main" id="{F1EBEB8C-17B7-01C1-D3FB-ADA2FECA2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3481" y="4116573"/>
            <a:ext cx="3382930" cy="9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3843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59163-4293-2B01-360C-2889716F4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B5C3D19-E099-CED9-8F42-835E8CBD1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مت يقرأ؟ سأعين 3 منكم لقيادة القراءة. رددوا بعدهم.</a:t>
            </a:r>
            <a:endParaRPr lang="fr-FR" sz="24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8" name="Espace réservé pour une image  2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844CF7-3FCB-C421-A011-43836096556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47F384-338F-43F4-A853-E39345CC43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B0FEF8-7A17-AF64-63F0-0E1572F15F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DBF31E-C68A-F4E3-FD0F-28FF3DF1C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F37F55-CA7D-4914-06D6-2C12D1CBF7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DDD9F5-949F-7367-48F5-2250818E8B8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B3C24-F284-C56F-FD99-3D9C30A95C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742ACC-68EF-3655-E91D-6E4098EB58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90675D-4548-EAFE-A317-A30EE93EFFA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Police, Graphique, symbole, logo&#10;&#10;Le contenu généré par l’IA peut être incorrect.">
            <a:extLst>
              <a:ext uri="{FF2B5EF4-FFF2-40B4-BE49-F238E27FC236}">
                <a16:creationId xmlns:a16="http://schemas.microsoft.com/office/drawing/2014/main" id="{99FE6B78-0A85-587D-9EE3-B85F27107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911" y="3950364"/>
            <a:ext cx="2349755" cy="829809"/>
          </a:xfrm>
          <a:prstGeom prst="rect">
            <a:avLst/>
          </a:prstGeom>
        </p:spPr>
      </p:pic>
      <p:pic>
        <p:nvPicPr>
          <p:cNvPr id="3" name="Image 2" descr="Une image contenant Police, Graphique, texte, blanc&#10;&#10;Le contenu généré par l’IA peut être incorrect.">
            <a:extLst>
              <a:ext uri="{FF2B5EF4-FFF2-40B4-BE49-F238E27FC236}">
                <a16:creationId xmlns:a16="http://schemas.microsoft.com/office/drawing/2014/main" id="{1279A35F-1C3A-787D-80BE-E2775458E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951" y="3818524"/>
            <a:ext cx="3731771" cy="958620"/>
          </a:xfrm>
          <a:prstGeom prst="rect">
            <a:avLst/>
          </a:prstGeom>
        </p:spPr>
      </p:pic>
      <p:pic>
        <p:nvPicPr>
          <p:cNvPr id="5" name="Image 4" descr="Une image contenant Police, Graphique, symbole, texte&#10;&#10;Le contenu généré par l’IA peut être incorrect.">
            <a:extLst>
              <a:ext uri="{FF2B5EF4-FFF2-40B4-BE49-F238E27FC236}">
                <a16:creationId xmlns:a16="http://schemas.microsoft.com/office/drawing/2014/main" id="{E3636745-1830-39D7-E1D4-9F5CC60B0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8836" y="5142941"/>
            <a:ext cx="3382930" cy="9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7073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C7176-0E1D-93AD-43C2-C64B135D1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4EC07BB-8378-CEA0-1D55-DBAEE888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خذوا الكراسة الصفحة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109.</a:t>
            </a:r>
            <a:endParaRPr lang="fr-FR" sz="24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1" name="Espace réservé pour une image  3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4B60665-3909-6B58-670F-9675B9C720B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1689F9D-DF97-EACE-6BC6-EDCC3F297D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E87D9A-972A-46D0-9717-95C03B02F1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B3AFDB-1002-BA16-07D1-D2F0557E5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9E8B73-9896-7B7A-FC36-C8C74FB311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B1BFB5-1D4F-052A-F675-3CBCBA5BCE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620C4-30E0-25B8-B18C-EE8C24CF81B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2190F-6AD1-1153-E0E2-8AB4402E8F2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8C5C50-85FD-B3B7-958B-351CEFBCDA7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7B437C-174F-6D4B-B304-38CA763BA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048" y="1698579"/>
            <a:ext cx="3237155" cy="465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46634C9B-3286-1135-3358-E4AE75C5F601}"/>
              </a:ext>
            </a:extLst>
          </p:cNvPr>
          <p:cNvSpPr/>
          <p:nvPr/>
        </p:nvSpPr>
        <p:spPr>
          <a:xfrm>
            <a:off x="2556589" y="4161453"/>
            <a:ext cx="4053594" cy="20247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62354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10">
            <a:extLst>
              <a:ext uri="{FF2B5EF4-FFF2-40B4-BE49-F238E27FC236}">
                <a16:creationId xmlns:a16="http://schemas.microsoft.com/office/drawing/2014/main" id="{7B66949F-3D67-8706-3459-8D5BB725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8" y="75857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كل واحد منكم يقرأ الكلمات والجمل لزميله. سأمر بين الصفوف لمساعدتكم.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0F2640-0B0D-4D4F-6917-04A40FC8F5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0D7EFB-82B3-3737-E0A0-3CBC95E7BB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580B04-2717-66A7-B9BE-2465068F2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D36B36-FF02-B99B-94D4-0AC0674A0F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CD8BFC-1B2D-8E4C-1B76-F96F17388E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6EA2B-C496-B7F0-EB3B-97FC44FDB9B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68BFE-DE71-21DC-7EB7-5E5177352A9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134986-3046-199C-A667-0269CF9C398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7670696-4082-7F24-9771-1453FDBC8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633" y="4461560"/>
            <a:ext cx="2429310" cy="2156012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55EDBB5-7D4E-0C05-A322-96A743C2AE7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659C664-C79F-3B7F-6ED5-BA5F794A3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497" y="1791885"/>
            <a:ext cx="3237155" cy="465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82843E7-5484-AF9B-F40D-5F49F59FAA16}"/>
              </a:ext>
            </a:extLst>
          </p:cNvPr>
          <p:cNvSpPr/>
          <p:nvPr/>
        </p:nvSpPr>
        <p:spPr>
          <a:xfrm>
            <a:off x="1110342" y="4254759"/>
            <a:ext cx="3797559" cy="20247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638241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7ABBDBF-DEB1-6D91-1C5B-2C09595E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7" y="756000"/>
            <a:ext cx="7272076" cy="612000"/>
          </a:xfrm>
        </p:spPr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وقت النجمة الآن. الفائز بنجمة القراءة هو (هي) ..... صفقوا له (لها).</a:t>
            </a:r>
            <a:endParaRPr lang="fr-FR" sz="18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D3D41D-0509-8014-1C10-13C5B810F5C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994F207-7FB0-0DEC-0AEA-DA702D86C3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AB223B2-EC0F-DD8C-9F73-F4684D6BA8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06DEFD-4A95-913F-FFBF-966E9A7BC7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7CAF8B-326A-81C4-1F0F-6CE5FDB61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99EA22-869D-0A06-D8AC-8A27D532BD6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0033E9-12DB-EAA0-B09A-2C498288DD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29AB5-C1C0-710F-CD01-43C689FE2CE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8CF92D-D89B-DD23-04F6-122ECBF995F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18D5A2-9530-B7D8-ADA8-A5D527874AD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AA9CCB4-C378-2D68-92B4-9601B01AC4E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9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>
            <a:normAutofit fontScale="90000"/>
          </a:bodyPr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088136" y="2948767"/>
            <a:ext cx="6785143" cy="890781"/>
            <a:chOff x="1242402" y="2851205"/>
            <a:chExt cx="6785143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242402" y="3174280"/>
              <a:ext cx="50239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أخذ الكلمة لاسترجاع أحداث الحكاية ولعب أدوار شخصياتها؛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088136" y="3839548"/>
            <a:ext cx="6785143" cy="890781"/>
            <a:chOff x="1242402" y="2851205"/>
            <a:chExt cx="6785143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242402" y="3134373"/>
              <a:ext cx="50239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مقاطع وكلمات وجمل تتضمن الحروف المقدمة؛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كتابة كلمات مملاة تتضمن الحروف المقدمة.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C66118E5-78A1-0768-89CE-2811CB3E6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قفوا، سنردد أنشودة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أسرتي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66342B8-3337-43E2-44A1-DEC702F4EA2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A43249-9CCB-D443-4F0F-7EDBB188B9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FE0F82-B70A-D47E-3B76-6EAC4BA3A8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26EFBF-DB9D-6952-83A7-329E1F650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409840-BA96-2A5E-0B23-DA2EECE1D3E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5DFD63-983D-EC16-92DF-F6CAC7213A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DB49-FAA8-ACDB-862C-D79BEBA8C0E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05B5DB-46AA-0881-59DF-68E98A2229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A23B57-BD4F-8CCF-4A5C-DC30031CFF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54F5511-219D-4E7C-7A44-FF4175F27B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14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id="{15E41258-B279-1635-21B5-70CD5F4702E6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4738" y="2160588"/>
            <a:ext cx="6994525" cy="3959225"/>
          </a:xfrm>
        </p:spPr>
      </p:pic>
    </p:spTree>
    <p:extLst>
      <p:ext uri="{BB962C8B-B14F-4D97-AF65-F5344CB8AC3E}">
        <p14:creationId xmlns:p14="http://schemas.microsoft.com/office/powerpoint/2010/main" val="46149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2E0B9-1490-0E46-93CA-6C8DA4AD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52775BA-15DC-06A0-7BD8-30101FCB20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1E87D2-108B-9475-3CCB-0158197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288B763-4063-394B-AD19-EBA56FD73C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C8917FD-6A31-C05E-AD5E-22B3A2010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FA80DB-685D-2CE8-619D-A95AB35622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ECEFE-5B0A-7DDF-CD6D-016E8FD636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894E62-0E27-798E-C064-1404555CE32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52096D-B7E1-CB5E-1FF3-1AD9CA8FE8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D3BA85-B2DE-563D-73F1-15F5B7C8760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1912163F-F702-7DD5-2F96-DCDB11337A7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6404F-A34F-3F42-84A1-C5822226D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الكلمات. من يقرأ ؟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5792E76-8B6D-D64A-625E-76F56D2CBB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Google Shape;2404;p107">
            <a:extLst>
              <a:ext uri="{FF2B5EF4-FFF2-40B4-BE49-F238E27FC236}">
                <a16:creationId xmlns:a16="http://schemas.microsoft.com/office/drawing/2014/main" id="{6CF56EDC-F48D-5BB0-281B-E86FF84F172C}"/>
              </a:ext>
            </a:extLst>
          </p:cNvPr>
          <p:cNvSpPr/>
          <p:nvPr/>
        </p:nvSpPr>
        <p:spPr>
          <a:xfrm>
            <a:off x="1770344" y="3331567"/>
            <a:ext cx="2525966" cy="143237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 rtl="1">
              <a:lnSpc>
                <a:spcPct val="150000"/>
              </a:lnSpc>
              <a:defRPr/>
            </a:pPr>
            <a:r>
              <a:rPr lang="ar-MA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طَبـيـبَـ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ـة </a:t>
            </a:r>
            <a:endParaRPr kumimoji="0" lang="ar-MA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2404;p107">
            <a:extLst>
              <a:ext uri="{FF2B5EF4-FFF2-40B4-BE49-F238E27FC236}">
                <a16:creationId xmlns:a16="http://schemas.microsoft.com/office/drawing/2014/main" id="{19A16141-E584-4A64-6043-0272D7717D2A}"/>
              </a:ext>
            </a:extLst>
          </p:cNvPr>
          <p:cNvSpPr/>
          <p:nvPr/>
        </p:nvSpPr>
        <p:spPr>
          <a:xfrm>
            <a:off x="4962611" y="3331567"/>
            <a:ext cx="2188474" cy="143237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 rtl="1">
              <a:lnSpc>
                <a:spcPct val="150000"/>
              </a:lnSpc>
              <a:defRPr/>
            </a:pPr>
            <a:r>
              <a:rPr kumimoji="0" lang="ar-MA" sz="8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صَـنَـ</a:t>
            </a:r>
            <a:r>
              <a:rPr kumimoji="0" lang="ar-MA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ـ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عَ</a:t>
            </a:r>
            <a:endParaRPr kumimoji="0" sz="8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C65DA8-0831-48B1-F4FB-D97A555FB6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B9A0AF-EEBB-1D1B-CF93-E21EAF6F90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5B0FB0-8EC5-8D82-46E9-08300D3F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F880A9-7497-EDE9-F580-C67D545598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0C3F83-ED35-B928-6A70-836D827C69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56DA62-C6CE-DF20-3148-58106814944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33B372-C798-F42A-D8D2-359C79B9AC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6C7EE8-45DA-2B47-9D7D-1B37930ED0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F8B765C-0050-BFC6-BD44-9C1775226DE4}"/>
              </a:ext>
            </a:extLst>
          </p:cNvPr>
          <p:cNvGrpSpPr/>
          <p:nvPr/>
        </p:nvGrpSpPr>
        <p:grpSpPr>
          <a:xfrm>
            <a:off x="2155975" y="3552985"/>
            <a:ext cx="236142" cy="109996"/>
            <a:chOff x="7831964" y="3929121"/>
            <a:chExt cx="594306" cy="428930"/>
          </a:xfrm>
          <a:solidFill>
            <a:srgbClr val="C00000"/>
          </a:solidFill>
        </p:grpSpPr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032C8D67-6116-3017-1F29-4B6192602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D2181079-95AA-A18D-A5CC-FC8D96CBA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66183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E362E4B1-8DC0-F549-B26C-C3DC4804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3650B5-FF74-205E-7BFF-65E000FC7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BAF330-78D6-1229-9E92-6717D5F0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9532" y="2220686"/>
            <a:ext cx="4592047" cy="2949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9201E7-EB62-E255-26CD-3C7FFC7D07B1}"/>
              </a:ext>
            </a:extLst>
          </p:cNvPr>
          <p:cNvSpPr txBox="1"/>
          <p:nvPr/>
        </p:nvSpPr>
        <p:spPr>
          <a:xfrm>
            <a:off x="2734138" y="3151504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MA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صَـنَـ</a:t>
            </a: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ـعَ </a:t>
            </a:r>
            <a:endParaRPr kumimoji="0" lang="a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6DD098-85E0-BC3B-5034-0AE66D4964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8F972ED-0617-8DE8-C558-B20E061F3B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9F86EF-5AD6-DF15-F123-8EDB03780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22B740E-37C3-4D44-5BFB-7CC22FDEAE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CE07AC-2858-75BD-B8DF-A811B2A1D6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AB0C6F-2D50-5671-6632-A3C4A2C2C8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7295C5-932B-ABDE-1BC8-94C18980DBC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3E853E-8493-B8DA-13EB-71F7F64DEE0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17590534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B0A06987-F02E-674B-8F94-BF697072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 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7D8E6E0-AE00-3E19-C8A0-FAF1BB087A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765B8F-3E72-CE83-8C4E-8D34270565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68CAAD-932B-B1DF-9BF1-9BCCAD22F2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0951FAF-4F89-A26B-ACC8-C5F100D0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7F156BC-5AD0-FB63-720C-9C08DF0705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26C807-58DC-507A-90E1-1303E8676D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D5D2EC-268D-AE86-9872-7159E36313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4672E9-388A-BA06-018C-BE7445F4341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D9F559-6EAC-06AC-9106-9308E74BC85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B1C581BB-C70E-BAF5-DD08-5A80BB923A5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59729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538B9278-BC41-215F-0EC0-0B0994C8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 ــــ  صححوا.</a:t>
            </a:r>
            <a:endParaRPr lang="fr-M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862E8B-7684-0600-0125-CDC2C7A35B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BB68D2-7793-9BA4-C87C-ADAE781D4A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EB5844E-24B7-0524-B282-3771CFF7F8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6790EB-FDC2-087E-6679-8030EF5D4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11D1EA-DB84-C7E2-CB83-032A1CB211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036F503-251B-B2ED-AE9F-C2FBE70E53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28E2F7-39F8-EDB3-7709-6F315966FD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3308C3-2D4B-620D-3DB3-3332DACE733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C4FE2B-84D8-EC86-D948-9F83CDB0690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Google Shape;1379;p12">
            <a:extLst>
              <a:ext uri="{FF2B5EF4-FFF2-40B4-BE49-F238E27FC236}">
                <a16:creationId xmlns:a16="http://schemas.microsoft.com/office/drawing/2014/main" id="{AF02D188-38FC-8B33-5F1C-651C6A88F1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070E3AF-ED88-3F23-A3FD-0E7117BAF5F0}"/>
              </a:ext>
            </a:extLst>
          </p:cNvPr>
          <p:cNvSpPr txBox="1"/>
          <p:nvPr/>
        </p:nvSpPr>
        <p:spPr>
          <a:xfrm>
            <a:off x="3244645" y="2485022"/>
            <a:ext cx="26448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صَـنَـعَ</a:t>
            </a:r>
            <a:endParaRPr lang="fr-MA" sz="13800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7038927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1B790ED3-194E-DC47-BFA9-7B00FD3F3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65442CB-4087-ACF6-2923-29A1E0A831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1ED06B-58DF-053C-9C3E-C6837130F1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9532" y="2220686"/>
            <a:ext cx="4592047" cy="2949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2B7721-93B8-F252-12B8-9323E367F085}"/>
              </a:ext>
            </a:extLst>
          </p:cNvPr>
          <p:cNvSpPr txBox="1"/>
          <p:nvPr/>
        </p:nvSpPr>
        <p:spPr>
          <a:xfrm>
            <a:off x="2560320" y="3170163"/>
            <a:ext cx="4519749" cy="160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طَ</a:t>
            </a:r>
            <a:r>
              <a:rPr lang="ar-MA" sz="9600" b="1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بـيـبَـ</a:t>
            </a: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ـة</a:t>
            </a:r>
            <a:endParaRPr kumimoji="0" lang="ar-MA" sz="9600" b="1" i="0" u="none" strike="noStrike" kern="1200" cap="none" spc="0" normalizeH="0" baseline="0" noProof="0" dirty="0">
              <a:ln>
                <a:noFill/>
              </a:ln>
              <a:solidFill>
                <a:srgbClr val="434E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9E862A-51EF-B622-12E6-377E878949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E4FB2D-7333-D07C-A167-49AC238CB5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FFB5D2-2491-D720-8394-03AC123C8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D9079A4-887A-94F7-274A-2363599CE1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5AC80C-D3B9-AA54-67D0-6098CDC701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C17A8A-15A4-9943-B0F3-29563C3450A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ED061F-6546-6FD9-7F25-AC68EA30BBC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5E0846-4497-35CA-FAD3-46F41ACADE3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42EBC4-292B-E402-45EC-3A115D572F13}"/>
              </a:ext>
            </a:extLst>
          </p:cNvPr>
          <p:cNvGrpSpPr/>
          <p:nvPr/>
        </p:nvGrpSpPr>
        <p:grpSpPr>
          <a:xfrm>
            <a:off x="3816231" y="3429000"/>
            <a:ext cx="236142" cy="109996"/>
            <a:chOff x="7831964" y="3929121"/>
            <a:chExt cx="594306" cy="428930"/>
          </a:xfrm>
          <a:solidFill>
            <a:srgbClr val="C00000"/>
          </a:solidFill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79342B8D-4D7A-4D20-D723-DE2D747FD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76C28E1F-C528-30C5-49CB-2A99B979D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16370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DE568C6-4AD0-8348-B714-7512A9D0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E71B074-CCD1-8578-2BD6-A003A5682B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2832D8-ED6A-C64E-80F2-6FC5183741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DE158A-EE9D-9499-2CF2-FF568DA172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72F967-647E-1E38-864C-F5BDC1CAB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8C413A-F9BD-8E73-C8DA-88E5FD4706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012B0AA-2E66-714D-FE37-E8C6421496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F24322-D2F4-9BEB-3CDC-4D43C01A06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60F960-6392-16C3-6D85-C947088C759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638869-DABD-96A7-FB29-F4DC66F9275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id="{9062BEC8-F84A-20D6-DC0E-CA84A634B3D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18821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79;p17">
            <a:extLst>
              <a:ext uri="{FF2B5EF4-FFF2-40B4-BE49-F238E27FC236}">
                <a16:creationId xmlns:a16="http://schemas.microsoft.com/office/drawing/2014/main" id="{4EE64F20-A47B-79A2-69A8-3E92300D1E0C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514337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– صححوا.</a:t>
            </a:r>
            <a:endParaRPr kumimoji="0" lang="ar-MA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C9E095-417C-96CB-091A-E4A9AB435B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2C7DD8-0081-52E5-31A8-47A2228680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4107C5-4ECB-64B9-0BC3-8B0F247339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F82142-D0CC-3A43-6878-DFFB8E097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60E37CC-F6BB-3246-4C40-3C326398E7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5DB567-DEC7-29B2-D07A-CB4E5B3B2D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0C6D1D-E7EA-2EC4-65B7-FD3CA63D04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C15CCC-FC2A-F647-F392-4E51E9C0D92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5D8C7B-329F-9A99-220B-E0E257735BD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id="{367B46FC-4AE7-149D-63F4-D9609E929B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739408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3BDCB91-B662-AAFA-3DCF-D769458DBA5D}"/>
              </a:ext>
            </a:extLst>
          </p:cNvPr>
          <p:cNvSpPr txBox="1"/>
          <p:nvPr/>
        </p:nvSpPr>
        <p:spPr>
          <a:xfrm>
            <a:off x="2982204" y="2644169"/>
            <a:ext cx="325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طَبيبَة</a:t>
            </a:r>
            <a:endParaRPr lang="fr-MA" sz="13800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B882830-E1AB-59E0-44DA-A05C67DF3A64}"/>
              </a:ext>
            </a:extLst>
          </p:cNvPr>
          <p:cNvGrpSpPr/>
          <p:nvPr/>
        </p:nvGrpSpPr>
        <p:grpSpPr>
          <a:xfrm>
            <a:off x="3835601" y="2899842"/>
            <a:ext cx="236142" cy="109996"/>
            <a:chOff x="7831964" y="3929121"/>
            <a:chExt cx="594306" cy="428930"/>
          </a:xfrm>
          <a:solidFill>
            <a:schemeClr val="bg1"/>
          </a:solidFill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D668A6A5-13AD-801C-A894-D66CC2CF8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E7BC0C29-A225-778B-3E40-9EE194B1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29048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1C48C-2E2B-153D-4FCA-11B835EC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C6DB759-9BAF-F898-2DF1-7593582D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دفاتر الكتابة. ستكتبون ما أملي عليكم.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053468C4-B3FB-CA39-E56A-651687ADB16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04981" y="3013786"/>
            <a:ext cx="2341983" cy="1875453"/>
          </a:xfrm>
        </p:spPr>
        <p:txBody>
          <a:bodyPr/>
          <a:lstStyle/>
          <a:p>
            <a:endParaRPr lang="fr-MA" dirty="0"/>
          </a:p>
        </p:txBody>
      </p:sp>
      <p:pic>
        <p:nvPicPr>
          <p:cNvPr id="12" name="Espace réservé pour une image  33">
            <a:extLst>
              <a:ext uri="{FF2B5EF4-FFF2-40B4-BE49-F238E27FC236}">
                <a16:creationId xmlns:a16="http://schemas.microsoft.com/office/drawing/2014/main" id="{64445A4B-4667-5C4C-CD9A-876D43F4B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3" r="-5053"/>
          <a:stretch>
            <a:fillRect/>
          </a:stretch>
        </p:blipFill>
        <p:spPr>
          <a:xfrm>
            <a:off x="2746051" y="2301019"/>
            <a:ext cx="3651898" cy="3623918"/>
          </a:xfrm>
          <a:prstGeom prst="rect">
            <a:avLst/>
          </a:prstGeom>
          <a:ln w="76200">
            <a:noFill/>
          </a:ln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3E41023-FE89-B795-050B-7776768B58A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C932806-66CF-A2C0-854F-366B272FA8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7EA87D-2CAE-0ABB-456C-A5A5E0B00F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5C783D-8E4F-E0A8-2919-98E056AAD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8FBDF1-F67A-D831-BA0A-8B0B57E533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61D716-1584-B21F-4730-D34D4F7798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54B577-E28B-D670-CC95-FC4598336CC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A8244D-F61C-F786-3A81-F58389B79AA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91DE6-DC96-B2C5-D43A-461D22D2158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5994238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0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528477" y="35017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أنشطة اعتيادية: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  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highlight>
                  <a:srgbClr val="FFFFFF"/>
                </a:highlight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إملاء:</a:t>
            </a:r>
            <a:r>
              <a:rPr kumimoji="0" lang="ar-MA" sz="2400" b="0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highlight>
                  <a:srgbClr val="FFFFFF"/>
                </a:highlight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تا – تٌ – توتٌ - فَتاةً</a:t>
            </a:r>
            <a:endParaRPr kumimoji="0" lang="ar-MA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highlight>
                <a:srgbClr val="FFFFFF"/>
              </a:highlight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0" lvl="0" indent="0" algn="r" rtl="1">
              <a:buClr>
                <a:srgbClr val="424D7B"/>
              </a:buClr>
              <a:buSzPct val="50000"/>
              <a:buNone/>
              <a:defRPr/>
            </a:pP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    كلمات بصرية: أخي </a:t>
            </a:r>
            <a:r>
              <a:rPr lang="ar-MA" sz="2400" dirty="0">
                <a:cs typeface="Microsoft Uighur" panose="02000000000000000000" pitchFamily="2" charset="-78"/>
                <a:sym typeface="Arial"/>
              </a:rPr>
              <a:t>ــــــ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أختي </a:t>
            </a:r>
            <a:r>
              <a:rPr lang="ar-MA" sz="2400" dirty="0">
                <a:cs typeface="Microsoft Uighur" panose="02000000000000000000" pitchFamily="2" charset="-78"/>
                <a:sym typeface="Arial"/>
              </a:rPr>
              <a:t>ــــــ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أسماء التلاميذ.</a:t>
            </a: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معجم: الأسرة والعائلة(تذكير):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dirty="0">
                <a:cs typeface="Microsoft Uighur" panose="02000000000000000000" pitchFamily="2" charset="-78"/>
                <a:sym typeface="Arial"/>
              </a:rPr>
              <a:t>مائدة – ترحب – تلفاز – تحتفل – سعيد – تحضر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408" y="1961573"/>
            <a:ext cx="726603" cy="720000"/>
          </a:xfrm>
          <a:prstGeom prst="rect">
            <a:avLst/>
          </a:prstGeom>
        </p:spPr>
      </p:pic>
      <p:pic>
        <p:nvPicPr>
          <p:cNvPr id="2" name="Image 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D515775-CBEA-4309-42A3-A7257CE44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98" y="1777877"/>
            <a:ext cx="46907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38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43C04-FD64-C480-EE87-971BA1C1A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5A9EEEF0-20B4-D49B-AA0A-3A50491C4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أقرأ. انظروا إلى الكلمة جيدا.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A21625-35F4-C217-CE81-A4D909EE5B7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27D14D-F18C-5727-C30B-D3F52559E9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9532" y="2220686"/>
            <a:ext cx="4592047" cy="294903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60ABD70-01B6-3D8E-AAF6-6FABD8E98926}"/>
              </a:ext>
            </a:extLst>
          </p:cNvPr>
          <p:cNvSpPr txBox="1"/>
          <p:nvPr/>
        </p:nvSpPr>
        <p:spPr>
          <a:xfrm>
            <a:off x="2808628" y="3160834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</a:t>
            </a: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</a:t>
            </a: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دَ</a:t>
            </a: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ت</a:t>
            </a: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ْ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B7AD76-CA66-1FBC-9C6F-18449FD80A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381B8C-53B1-387D-E2A5-BD15E5375A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7A4924-8870-F347-6539-0D9D178AB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FBC5D0-E5D3-EA38-B632-3621C03574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68915F-F4E9-38F9-2CBF-3939129BFE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01018D-3EE7-1412-CA6A-7D40EE8C552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A34AF-97A2-A0AC-D93C-55E81908194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044A2-CB50-4D0E-3F9B-1A895409C21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50060573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19C1D-CBE5-3AAB-02D5-BDA1F065D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60876FF-68E4-7FEC-78DF-3F1C9EDFA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B4F9E30-EDB1-2227-BEAF-D8C2E3DB7C6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1DE2A8-7318-ECA5-233E-69B8B3FD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629" y="2584579"/>
            <a:ext cx="3320609" cy="2387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A1EC85-A4F8-C2FF-3064-4F3811A584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320F0F-AD9C-9E5E-2FF6-5210DB7552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DA67CF-2D93-D102-647D-88E4BEE99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E3ED9D-0BFF-8125-CFE4-0C1A6EA630B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923581-6452-C1E3-EE1A-D549207B659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010870-81A1-4BDF-D25F-76B33628EEB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71B68-DB0B-ABD1-DBB8-EFA88087241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F01010-61E9-511F-7D6C-7DD433F3B54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86785959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04E8A-89C1-C9A5-D556-83813B16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E792E17-0055-D8BE-7AAD-26921A5B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أقرأ. انظروا إلى الكلمة جيدا.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967790-048B-5D3F-0F1B-1CF7A66050B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3019" y="719855"/>
            <a:ext cx="835551" cy="835551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ADD22B-255C-EAE0-DFBD-4B2DEFEB00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9532" y="2220686"/>
            <a:ext cx="4592047" cy="2949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68CF5E-B1ED-DECF-5D18-CD5ECABC58B2}"/>
              </a:ext>
            </a:extLst>
          </p:cNvPr>
          <p:cNvSpPr txBox="1"/>
          <p:nvPr/>
        </p:nvSpPr>
        <p:spPr>
          <a:xfrm>
            <a:off x="2542903" y="3170164"/>
            <a:ext cx="4502331" cy="1610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9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زَرافَـ</a:t>
            </a: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ـة</a:t>
            </a:r>
            <a:endParaRPr lang="ar-MA" sz="9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61793D-8FB4-0FAF-DC86-EBC250988B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2DD98E-E402-0DE9-A299-FA7253D0A0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A4C8AE-2F59-1568-BD89-D060CED38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458C1D-5EE4-1CE2-1F97-B29CD019E5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54EBB-4A4B-0E7B-D062-13DC9DD745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2ACFD-7248-BB39-14A3-F9C709804BA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E47557-AAEB-453F-C02E-6D5E076C83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0213E8-581E-36A6-6296-1E501EA6A3A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7E5438A-9525-079F-50ED-09BB5CFEB01F}"/>
              </a:ext>
            </a:extLst>
          </p:cNvPr>
          <p:cNvGrpSpPr/>
          <p:nvPr/>
        </p:nvGrpSpPr>
        <p:grpSpPr>
          <a:xfrm>
            <a:off x="4012704" y="3429000"/>
            <a:ext cx="236142" cy="109996"/>
            <a:chOff x="7831964" y="3929121"/>
            <a:chExt cx="594306" cy="428930"/>
          </a:xfrm>
          <a:solidFill>
            <a:srgbClr val="C00000"/>
          </a:solidFill>
        </p:grpSpPr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3D2360EB-1AD4-07EE-2F7F-ECB189A7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93368FFA-6ADB-E5EF-5E87-0622110DA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938577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A7B6C-7A36-F73B-0D29-52BE2AF51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A423ACF-5BB0-D56E-38CF-41A7A426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B770B1-42C2-C04F-9BEB-693DEC70FD6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43184" cy="74318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B73DDE-BB22-3B0B-C194-8732A209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094" y="2342892"/>
            <a:ext cx="4617680" cy="331997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1E4D49C-01B8-DC32-8A6C-1E6725DE59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521B9F-B439-F2D4-F2DF-C41361DA46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CC4F31-E7A1-C9D3-441F-DE93CF741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18AAEC-57FB-DB5D-79F4-339DF9963B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7F2352-D074-E10E-CE47-BBFBFB2717F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8A36FC-EDF3-CABF-EC94-E0198263318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3637A-25C6-E406-4A94-82BB9EA1FF7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E55DE0-13A3-5A6C-3F1E-9DC67CF3F6F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3292767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B337E-8F3C-FB7F-8F81-07CA9C14B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CA2BD539-23E0-8389-BE5C-47CD7CBF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831A805-F186-8059-5186-8CE5A68535A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B55859-0B70-4595-6531-14E4D0EF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851442-A8DC-141D-9506-6BCD872093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C2C40C-473C-9FBE-A6E7-31E9B9172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909234-8491-B7D8-660F-9E9EBA0781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66F2C-C1DC-F731-5155-C1100CAFE3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133EEE-CB52-E78D-2FA7-280A916C4CE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7C5CA3-09F6-9C93-3198-8BB8E490890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A50257-D7F3-CE1B-3B53-71A99CA488B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2" name="Google Shape;2404;p107">
            <a:extLst>
              <a:ext uri="{FF2B5EF4-FFF2-40B4-BE49-F238E27FC236}">
                <a16:creationId xmlns:a16="http://schemas.microsoft.com/office/drawing/2014/main" id="{3F8214F2-0117-7CD9-ED84-8D47A5E41470}"/>
              </a:ext>
            </a:extLst>
          </p:cNvPr>
          <p:cNvSpPr/>
          <p:nvPr/>
        </p:nvSpPr>
        <p:spPr>
          <a:xfrm>
            <a:off x="1863899" y="3126293"/>
            <a:ext cx="2188474" cy="143237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000" b="1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زَرافَة</a:t>
            </a:r>
            <a:endParaRPr kumimoji="0" lang="ar-MA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2404;p107">
            <a:extLst>
              <a:ext uri="{FF2B5EF4-FFF2-40B4-BE49-F238E27FC236}">
                <a16:creationId xmlns:a16="http://schemas.microsoft.com/office/drawing/2014/main" id="{DF42888A-E8E6-ADCA-64EC-436674F8173A}"/>
              </a:ext>
            </a:extLst>
          </p:cNvPr>
          <p:cNvSpPr/>
          <p:nvPr/>
        </p:nvSpPr>
        <p:spPr>
          <a:xfrm>
            <a:off x="4955932" y="3126293"/>
            <a:ext cx="2188474" cy="143237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عادَتْ</a:t>
            </a:r>
            <a:endParaRPr kumimoji="0" sz="8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759FB8C-21A5-4E10-8555-F0C74D1AE628}"/>
              </a:ext>
            </a:extLst>
          </p:cNvPr>
          <p:cNvGrpSpPr/>
          <p:nvPr/>
        </p:nvGrpSpPr>
        <p:grpSpPr>
          <a:xfrm>
            <a:off x="2385628" y="3374002"/>
            <a:ext cx="236142" cy="109996"/>
            <a:chOff x="7831964" y="3929121"/>
            <a:chExt cx="594306" cy="428930"/>
          </a:xfrm>
          <a:solidFill>
            <a:srgbClr val="424D7C"/>
          </a:solidFill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4F21BF7D-E075-CBA6-A8BA-AF33B8146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77365B75-291B-56DD-D410-8ED72FD6B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164852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1AED0-676E-237C-4DEC-9C075B19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FC0C26E3-B4F4-1A77-540A-F3D5C3A2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6000"/>
            <a:ext cx="7472373" cy="612000"/>
          </a:xfrm>
        </p:spPr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kumimoji="0" lang="ar-MA" sz="23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الكتابة هو (هي) ....... صفقوا له (لها).</a:t>
            </a:r>
            <a:endParaRPr lang="fr-FR" sz="23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6FC955-F461-1C95-ECDE-0BBE1A44119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39758" cy="739758"/>
          </a:xfrm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0F1A97B3-170E-BFFD-FCAF-D467809C97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6F1F99-2C6F-CE7A-48F4-AFD5EBC5BE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35EB6E-F123-B65F-775E-38C944B5F6D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228CEB-867B-808E-9CD9-AA572E9EC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7025B0-0D05-0923-62E2-8519C9D4491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4A6032-C88B-65D9-E4F3-04358B6CEE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5829D9-9C23-80B6-4648-FD6440C0CA4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2E7E43-45A0-4E11-DD81-A398A3739E1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42F1BC-37B0-DA12-2CF1-6410880EE1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8880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اختــتام الحــصة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301411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ماذا تعلمتم اليوم؟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واجباتكم المنزلية.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9053BA-D8B4-2491-CAB0-DB35EF212450}"/>
              </a:ext>
            </a:extLst>
          </p:cNvPr>
          <p:cNvSpPr/>
          <p:nvPr/>
        </p:nvSpPr>
        <p:spPr>
          <a:xfrm>
            <a:off x="5274882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5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7287D5E-5D0C-D4C1-FA11-A46B0B31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تعلمنا اليوم كيف نتحدث عن الحكاية ونلعب أدوارها. ما الدور الذي أحببتم أكثر.</a:t>
            </a:r>
            <a:endParaRPr lang="fr-FR" sz="2400" i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Nada-Standing">
            <a:hlinkClick r:id="" action="ppaction://media"/>
            <a:extLst>
              <a:ext uri="{FF2B5EF4-FFF2-40B4-BE49-F238E27FC236}">
                <a16:creationId xmlns:a16="http://schemas.microsoft.com/office/drawing/2014/main" id="{A028FB2C-8C6D-3B5C-A1A4-1F8578A744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8350" y="1975662"/>
            <a:ext cx="2488134" cy="39736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89A420-2E4E-606B-4650-5C1FC77354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AB53A2-27A7-E848-F604-E3F7AC7B07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BB577B-DCA5-1DCC-CBD9-FC1A0B53748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486A20-D357-D07C-5FC1-788B5E08B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FAD78B-C866-2973-6055-D27908915F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370A32-3DE4-AC67-1F99-B76D02722B2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871EAF-B554-F1F4-4E07-F651A27B05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8EFD7-8482-0EC1-42B1-E39BC4587CF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6" name="Espace réservé pour une image  15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490759C7-AA5B-6567-13AC-F139ABF1826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EF7F314-A249-4DC1-2CB6-7B813C32769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DFD6C9F-E83B-9682-256D-4DF8014BA4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38" y="2341454"/>
            <a:ext cx="3744860" cy="324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918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7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08845-82A8-F4B0-9396-EB2CC2D86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76E4528-AD8B-6078-1D4E-3373A83A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تعلمنا كيف نقرأ كلمات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ونكتب ما يملى علينا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.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 </a:t>
            </a:r>
            <a:r>
              <a:rPr lang="tzm-Arab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يقرأ الكلمة؟</a:t>
            </a: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15A33F-C69D-3352-5B6C-E6547DB6825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08382A1-A7E0-F66F-528F-EF49CA970671}"/>
              </a:ext>
            </a:extLst>
          </p:cNvPr>
          <p:cNvGrpSpPr/>
          <p:nvPr/>
        </p:nvGrpSpPr>
        <p:grpSpPr>
          <a:xfrm>
            <a:off x="1807361" y="2166751"/>
            <a:ext cx="4341859" cy="2826632"/>
            <a:chOff x="3833379" y="1403840"/>
            <a:chExt cx="2473843" cy="1734395"/>
          </a:xfrm>
          <a:solidFill>
            <a:srgbClr val="005968"/>
          </a:solidFill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0A378437-C317-91B9-EB65-5AF72C385C29}"/>
                </a:ext>
              </a:extLst>
            </p:cNvPr>
            <p:cNvSpPr/>
            <p:nvPr/>
          </p:nvSpPr>
          <p:spPr>
            <a:xfrm>
              <a:off x="3833379" y="1459893"/>
              <a:ext cx="2473843" cy="1678342"/>
            </a:xfrm>
            <a:custGeom>
              <a:avLst/>
              <a:gdLst>
                <a:gd name="connsiteX0" fmla="*/ 75378 w 2473843"/>
                <a:gd name="connsiteY0" fmla="*/ 944788 h 1678342"/>
                <a:gd name="connsiteX1" fmla="*/ 144847 w 2473843"/>
                <a:gd name="connsiteY1" fmla="*/ 1148511 h 1678342"/>
                <a:gd name="connsiteX2" fmla="*/ 277064 w 2473843"/>
                <a:gd name="connsiteY2" fmla="*/ 1330029 h 1678342"/>
                <a:gd name="connsiteX3" fmla="*/ 673714 w 2473843"/>
                <a:gd name="connsiteY3" fmla="*/ 1577553 h 1678342"/>
                <a:gd name="connsiteX4" fmla="*/ 1131277 w 2473843"/>
                <a:gd name="connsiteY4" fmla="*/ 1670451 h 1678342"/>
                <a:gd name="connsiteX5" fmla="*/ 1565615 w 2473843"/>
                <a:gd name="connsiteY5" fmla="*/ 1659450 h 1678342"/>
                <a:gd name="connsiteX6" fmla="*/ 1941077 w 2473843"/>
                <a:gd name="connsiteY6" fmla="*/ 1542309 h 1678342"/>
                <a:gd name="connsiteX7" fmla="*/ 2217938 w 2473843"/>
                <a:gd name="connsiteY7" fmla="*/ 1340826 h 1678342"/>
                <a:gd name="connsiteX8" fmla="*/ 2376231 w 2473843"/>
                <a:gd name="connsiteY8" fmla="*/ 1107359 h 1678342"/>
                <a:gd name="connsiteX9" fmla="*/ 2408419 w 2473843"/>
                <a:gd name="connsiteY9" fmla="*/ 1023629 h 1678342"/>
                <a:gd name="connsiteX10" fmla="*/ 2418198 w 2473843"/>
                <a:gd name="connsiteY10" fmla="*/ 1003256 h 1678342"/>
                <a:gd name="connsiteX11" fmla="*/ 2441830 w 2473843"/>
                <a:gd name="connsiteY11" fmla="*/ 943973 h 1678342"/>
                <a:gd name="connsiteX12" fmla="*/ 2450794 w 2473843"/>
                <a:gd name="connsiteY12" fmla="*/ 913211 h 1678342"/>
                <a:gd name="connsiteX13" fmla="*/ 2458535 w 2473843"/>
                <a:gd name="connsiteY13" fmla="*/ 881837 h 1678342"/>
                <a:gd name="connsiteX14" fmla="*/ 2473814 w 2473843"/>
                <a:gd name="connsiteY14" fmla="*/ 752269 h 1678342"/>
                <a:gd name="connsiteX15" fmla="*/ 2462610 w 2473843"/>
                <a:gd name="connsiteY15" fmla="*/ 620053 h 1678342"/>
                <a:gd name="connsiteX16" fmla="*/ 2424310 w 2473843"/>
                <a:gd name="connsiteY16" fmla="*/ 490484 h 1678342"/>
                <a:gd name="connsiteX17" fmla="*/ 2266220 w 2473843"/>
                <a:gd name="connsiteY17" fmla="*/ 266185 h 1678342"/>
                <a:gd name="connsiteX18" fmla="*/ 2033772 w 2473843"/>
                <a:gd name="connsiteY18" fmla="*/ 121949 h 1678342"/>
                <a:gd name="connsiteX19" fmla="*/ 1780747 w 2473843"/>
                <a:gd name="connsiteY19" fmla="*/ 46367 h 1678342"/>
                <a:gd name="connsiteX20" fmla="*/ 1287329 w 2473843"/>
                <a:gd name="connsiteY20" fmla="*/ 122 h 1678342"/>
                <a:gd name="connsiteX21" fmla="*/ 892309 w 2473843"/>
                <a:gd name="connsiteY21" fmla="*/ 49016 h 1678342"/>
                <a:gd name="connsiteX22" fmla="*/ 891901 w 2473843"/>
                <a:gd name="connsiteY22" fmla="*/ 49016 h 1678342"/>
                <a:gd name="connsiteX23" fmla="*/ 759277 w 2473843"/>
                <a:gd name="connsiteY23" fmla="*/ 67758 h 1678342"/>
                <a:gd name="connsiteX24" fmla="*/ 666583 w 2473843"/>
                <a:gd name="connsiteY24" fmla="*/ 96687 h 1678342"/>
                <a:gd name="connsiteX25" fmla="*/ 557795 w 2473843"/>
                <a:gd name="connsiteY25" fmla="*/ 135191 h 1678342"/>
                <a:gd name="connsiteX26" fmla="*/ 312919 w 2473843"/>
                <a:gd name="connsiteY26" fmla="*/ 274945 h 1678342"/>
                <a:gd name="connsiteX27" fmla="*/ 113881 w 2473843"/>
                <a:gd name="connsiteY27" fmla="*/ 553435 h 1678342"/>
                <a:gd name="connsiteX28" fmla="*/ 78230 w 2473843"/>
                <a:gd name="connsiteY28" fmla="*/ 674650 h 1678342"/>
                <a:gd name="connsiteX29" fmla="*/ 25873 w 2473843"/>
                <a:gd name="connsiteY29" fmla="*/ 765715 h 1678342"/>
                <a:gd name="connsiteX30" fmla="*/ 0 w 2473843"/>
                <a:gd name="connsiteY30" fmla="*/ 812368 h 1678342"/>
                <a:gd name="connsiteX31" fmla="*/ 27095 w 2473843"/>
                <a:gd name="connsiteY31" fmla="*/ 766326 h 1678342"/>
                <a:gd name="connsiteX32" fmla="*/ 75581 w 2473843"/>
                <a:gd name="connsiteY32" fmla="*/ 687078 h 1678342"/>
                <a:gd name="connsiteX33" fmla="*/ 75378 w 2473843"/>
                <a:gd name="connsiteY33" fmla="*/ 944788 h 1678342"/>
                <a:gd name="connsiteX34" fmla="*/ 1287533 w 2473843"/>
                <a:gd name="connsiteY34" fmla="*/ 30884 h 1678342"/>
                <a:gd name="connsiteX35" fmla="*/ 1774228 w 2473843"/>
                <a:gd name="connsiteY35" fmla="*/ 80593 h 1678342"/>
                <a:gd name="connsiteX36" fmla="*/ 2020326 w 2473843"/>
                <a:gd name="connsiteY36" fmla="*/ 155156 h 1678342"/>
                <a:gd name="connsiteX37" fmla="*/ 2242385 w 2473843"/>
                <a:gd name="connsiteY37" fmla="*/ 293076 h 1678342"/>
                <a:gd name="connsiteX38" fmla="*/ 2439385 w 2473843"/>
                <a:gd name="connsiteY38" fmla="*/ 751658 h 1678342"/>
                <a:gd name="connsiteX39" fmla="*/ 2425736 w 2473843"/>
                <a:gd name="connsiteY39" fmla="*/ 874299 h 1678342"/>
                <a:gd name="connsiteX40" fmla="*/ 2418605 w 2473843"/>
                <a:gd name="connsiteY40" fmla="*/ 904043 h 1678342"/>
                <a:gd name="connsiteX41" fmla="*/ 2410253 w 2473843"/>
                <a:gd name="connsiteY41" fmla="*/ 933379 h 1678342"/>
                <a:gd name="connsiteX42" fmla="*/ 2388251 w 2473843"/>
                <a:gd name="connsiteY42" fmla="*/ 989403 h 1678342"/>
                <a:gd name="connsiteX43" fmla="*/ 2254201 w 2473843"/>
                <a:gd name="connsiteY43" fmla="*/ 1181718 h 1678342"/>
                <a:gd name="connsiteX44" fmla="*/ 1884442 w 2473843"/>
                <a:gd name="connsiteY44" fmla="*/ 1416000 h 1678342"/>
                <a:gd name="connsiteX45" fmla="*/ 1511832 w 2473843"/>
                <a:gd name="connsiteY45" fmla="*/ 1513584 h 1678342"/>
                <a:gd name="connsiteX46" fmla="*/ 954445 w 2473843"/>
                <a:gd name="connsiteY46" fmla="*/ 1485674 h 1678342"/>
                <a:gd name="connsiteX47" fmla="*/ 908811 w 2473843"/>
                <a:gd name="connsiteY47" fmla="*/ 1474469 h 1678342"/>
                <a:gd name="connsiteX48" fmla="*/ 869288 w 2473843"/>
                <a:gd name="connsiteY48" fmla="*/ 1462857 h 1678342"/>
                <a:gd name="connsiteX49" fmla="*/ 807560 w 2473843"/>
                <a:gd name="connsiteY49" fmla="*/ 1443095 h 1678342"/>
                <a:gd name="connsiteX50" fmla="*/ 757240 w 2473843"/>
                <a:gd name="connsiteY50" fmla="*/ 1425168 h 1678342"/>
                <a:gd name="connsiteX51" fmla="*/ 806949 w 2473843"/>
                <a:gd name="connsiteY51" fmla="*/ 1444522 h 1678342"/>
                <a:gd name="connsiteX52" fmla="*/ 868066 w 2473843"/>
                <a:gd name="connsiteY52" fmla="*/ 1465912 h 1678342"/>
                <a:gd name="connsiteX53" fmla="*/ 907384 w 2473843"/>
                <a:gd name="connsiteY53" fmla="*/ 1478543 h 1678342"/>
                <a:gd name="connsiteX54" fmla="*/ 952815 w 2473843"/>
                <a:gd name="connsiteY54" fmla="*/ 1490971 h 1678342"/>
                <a:gd name="connsiteX55" fmla="*/ 1513869 w 2473843"/>
                <a:gd name="connsiteY55" fmla="*/ 1531511 h 1678342"/>
                <a:gd name="connsiteX56" fmla="*/ 1893610 w 2473843"/>
                <a:gd name="connsiteY56" fmla="*/ 1439021 h 1678342"/>
                <a:gd name="connsiteX57" fmla="*/ 2275999 w 2473843"/>
                <a:gd name="connsiteY57" fmla="*/ 1203313 h 1678342"/>
                <a:gd name="connsiteX58" fmla="*/ 2374805 w 2473843"/>
                <a:gd name="connsiteY58" fmla="*/ 1082301 h 1678342"/>
                <a:gd name="connsiteX59" fmla="*/ 2365841 w 2473843"/>
                <a:gd name="connsiteY59" fmla="*/ 1102062 h 1678342"/>
                <a:gd name="connsiteX60" fmla="*/ 2204900 w 2473843"/>
                <a:gd name="connsiteY60" fmla="*/ 1327584 h 1678342"/>
                <a:gd name="connsiteX61" fmla="*/ 1930076 w 2473843"/>
                <a:gd name="connsiteY61" fmla="*/ 1519492 h 1678342"/>
                <a:gd name="connsiteX62" fmla="*/ 1561133 w 2473843"/>
                <a:gd name="connsiteY62" fmla="*/ 1628484 h 1678342"/>
                <a:gd name="connsiteX63" fmla="*/ 1134332 w 2473843"/>
                <a:gd name="connsiteY63" fmla="*/ 1635003 h 1678342"/>
                <a:gd name="connsiteX64" fmla="*/ 686141 w 2473843"/>
                <a:gd name="connsiteY64" fmla="*/ 1542716 h 1678342"/>
                <a:gd name="connsiteX65" fmla="*/ 302122 w 2473843"/>
                <a:gd name="connsiteY65" fmla="*/ 1305175 h 1678342"/>
                <a:gd name="connsiteX66" fmla="*/ 174184 w 2473843"/>
                <a:gd name="connsiteY66" fmla="*/ 1132621 h 1678342"/>
                <a:gd name="connsiteX67" fmla="*/ 105732 w 2473843"/>
                <a:gd name="connsiteY67" fmla="*/ 938676 h 1678342"/>
                <a:gd name="connsiteX68" fmla="*/ 117956 w 2473843"/>
                <a:gd name="connsiteY68" fmla="*/ 621275 h 1678342"/>
                <a:gd name="connsiteX69" fmla="*/ 253839 w 2473843"/>
                <a:gd name="connsiteY69" fmla="*/ 443424 h 1678342"/>
                <a:gd name="connsiteX70" fmla="*/ 496270 w 2473843"/>
                <a:gd name="connsiteY70" fmla="*/ 238071 h 1678342"/>
                <a:gd name="connsiteX71" fmla="*/ 849323 w 2473843"/>
                <a:gd name="connsiteY71" fmla="*/ 85890 h 1678342"/>
                <a:gd name="connsiteX72" fmla="*/ 1287533 w 2473843"/>
                <a:gd name="connsiteY72" fmla="*/ 30884 h 1678342"/>
                <a:gd name="connsiteX73" fmla="*/ 324735 w 2473843"/>
                <a:gd name="connsiteY73" fmla="*/ 288594 h 1678342"/>
                <a:gd name="connsiteX74" fmla="*/ 561666 w 2473843"/>
                <a:gd name="connsiteY74" fmla="*/ 145784 h 1678342"/>
                <a:gd name="connsiteX75" fmla="*/ 669028 w 2473843"/>
                <a:gd name="connsiteY75" fmla="*/ 104632 h 1678342"/>
                <a:gd name="connsiteX76" fmla="*/ 760296 w 2473843"/>
                <a:gd name="connsiteY76" fmla="*/ 73259 h 1678342"/>
                <a:gd name="connsiteX77" fmla="*/ 885586 w 2473843"/>
                <a:gd name="connsiteY77" fmla="*/ 50645 h 1678342"/>
                <a:gd name="connsiteX78" fmla="*/ 842397 w 2473843"/>
                <a:gd name="connsiteY78" fmla="*/ 62258 h 1678342"/>
                <a:gd name="connsiteX79" fmla="*/ 486288 w 2473843"/>
                <a:gd name="connsiteY79" fmla="*/ 223199 h 1678342"/>
                <a:gd name="connsiteX80" fmla="*/ 245079 w 2473843"/>
                <a:gd name="connsiteY80" fmla="*/ 436498 h 1678342"/>
                <a:gd name="connsiteX81" fmla="*/ 123456 w 2473843"/>
                <a:gd name="connsiteY81" fmla="*/ 601717 h 1678342"/>
                <a:gd name="connsiteX82" fmla="*/ 136902 w 2473843"/>
                <a:gd name="connsiteY82" fmla="*/ 562603 h 1678342"/>
                <a:gd name="connsiteX83" fmla="*/ 324735 w 2473843"/>
                <a:gd name="connsiteY83" fmla="*/ 288594 h 16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473843" h="1678342">
                  <a:moveTo>
                    <a:pt x="75378" y="944788"/>
                  </a:moveTo>
                  <a:cubicBezTo>
                    <a:pt x="87805" y="1013850"/>
                    <a:pt x="110418" y="1083320"/>
                    <a:pt x="144847" y="1148511"/>
                  </a:cubicBezTo>
                  <a:cubicBezTo>
                    <a:pt x="178666" y="1214110"/>
                    <a:pt x="224096" y="1275023"/>
                    <a:pt x="277064" y="1330029"/>
                  </a:cubicBezTo>
                  <a:cubicBezTo>
                    <a:pt x="383611" y="1439836"/>
                    <a:pt x="522143" y="1523770"/>
                    <a:pt x="673714" y="1577553"/>
                  </a:cubicBezTo>
                  <a:cubicBezTo>
                    <a:pt x="825488" y="1631947"/>
                    <a:pt x="981336" y="1657209"/>
                    <a:pt x="1131277" y="1670451"/>
                  </a:cubicBezTo>
                  <a:cubicBezTo>
                    <a:pt x="1281421" y="1683285"/>
                    <a:pt x="1428305" y="1681044"/>
                    <a:pt x="1565615" y="1659450"/>
                  </a:cubicBezTo>
                  <a:cubicBezTo>
                    <a:pt x="1703128" y="1638670"/>
                    <a:pt x="1830659" y="1597925"/>
                    <a:pt x="1941077" y="1542309"/>
                  </a:cubicBezTo>
                  <a:cubicBezTo>
                    <a:pt x="2051699" y="1486896"/>
                    <a:pt x="2145412" y="1416815"/>
                    <a:pt x="2217938" y="1340826"/>
                  </a:cubicBezTo>
                  <a:cubicBezTo>
                    <a:pt x="2290871" y="1264837"/>
                    <a:pt x="2341598" y="1182941"/>
                    <a:pt x="2376231" y="1107359"/>
                  </a:cubicBezTo>
                  <a:cubicBezTo>
                    <a:pt x="2389065" y="1078430"/>
                    <a:pt x="2399863" y="1050520"/>
                    <a:pt x="2408419" y="1023629"/>
                  </a:cubicBezTo>
                  <a:cubicBezTo>
                    <a:pt x="2411883" y="1016906"/>
                    <a:pt x="2415142" y="1010183"/>
                    <a:pt x="2418198" y="1003256"/>
                  </a:cubicBezTo>
                  <a:cubicBezTo>
                    <a:pt x="2427977" y="984310"/>
                    <a:pt x="2434088" y="963938"/>
                    <a:pt x="2441830" y="943973"/>
                  </a:cubicBezTo>
                  <a:lnTo>
                    <a:pt x="2450794" y="913211"/>
                  </a:lnTo>
                  <a:cubicBezTo>
                    <a:pt x="2454053" y="903024"/>
                    <a:pt x="2456702" y="892431"/>
                    <a:pt x="2458535" y="881837"/>
                  </a:cubicBezTo>
                  <a:cubicBezTo>
                    <a:pt x="2468721" y="839870"/>
                    <a:pt x="2472185" y="796070"/>
                    <a:pt x="2473814" y="752269"/>
                  </a:cubicBezTo>
                  <a:cubicBezTo>
                    <a:pt x="2474222" y="708265"/>
                    <a:pt x="2470351" y="664057"/>
                    <a:pt x="2462610" y="620053"/>
                  </a:cubicBezTo>
                  <a:cubicBezTo>
                    <a:pt x="2453646" y="576252"/>
                    <a:pt x="2442034" y="532451"/>
                    <a:pt x="2424310" y="490484"/>
                  </a:cubicBezTo>
                  <a:cubicBezTo>
                    <a:pt x="2390084" y="406550"/>
                    <a:pt x="2335894" y="328117"/>
                    <a:pt x="2266220" y="266185"/>
                  </a:cubicBezTo>
                  <a:cubicBezTo>
                    <a:pt x="2197158" y="203438"/>
                    <a:pt x="2116483" y="156785"/>
                    <a:pt x="2033772" y="121949"/>
                  </a:cubicBezTo>
                  <a:cubicBezTo>
                    <a:pt x="1950856" y="86908"/>
                    <a:pt x="1865292" y="63684"/>
                    <a:pt x="1780747" y="46367"/>
                  </a:cubicBezTo>
                  <a:cubicBezTo>
                    <a:pt x="1611657" y="13160"/>
                    <a:pt x="1445826" y="-1508"/>
                    <a:pt x="1287329" y="122"/>
                  </a:cubicBezTo>
                  <a:cubicBezTo>
                    <a:pt x="1147982" y="1752"/>
                    <a:pt x="1014543" y="18253"/>
                    <a:pt x="892309" y="49016"/>
                  </a:cubicBezTo>
                  <a:cubicBezTo>
                    <a:pt x="892105" y="49016"/>
                    <a:pt x="892105" y="49016"/>
                    <a:pt x="891901" y="49016"/>
                  </a:cubicBezTo>
                  <a:cubicBezTo>
                    <a:pt x="861343" y="47997"/>
                    <a:pt x="815505" y="52275"/>
                    <a:pt x="759277" y="67758"/>
                  </a:cubicBezTo>
                  <a:cubicBezTo>
                    <a:pt x="730960" y="75296"/>
                    <a:pt x="700198" y="85278"/>
                    <a:pt x="666583" y="96687"/>
                  </a:cubicBezTo>
                  <a:cubicBezTo>
                    <a:pt x="632969" y="108095"/>
                    <a:pt x="596502" y="120319"/>
                    <a:pt x="557795" y="135191"/>
                  </a:cubicBezTo>
                  <a:cubicBezTo>
                    <a:pt x="480584" y="164119"/>
                    <a:pt x="392575" y="205272"/>
                    <a:pt x="312919" y="274945"/>
                  </a:cubicBezTo>
                  <a:cubicBezTo>
                    <a:pt x="233263" y="343600"/>
                    <a:pt x="160127" y="437313"/>
                    <a:pt x="113881" y="553435"/>
                  </a:cubicBezTo>
                  <a:cubicBezTo>
                    <a:pt x="98602" y="591735"/>
                    <a:pt x="86786" y="632480"/>
                    <a:pt x="78230" y="674650"/>
                  </a:cubicBezTo>
                  <a:cubicBezTo>
                    <a:pt x="55820" y="712136"/>
                    <a:pt x="38504" y="742898"/>
                    <a:pt x="25873" y="765715"/>
                  </a:cubicBezTo>
                  <a:cubicBezTo>
                    <a:pt x="8964" y="796273"/>
                    <a:pt x="0" y="812368"/>
                    <a:pt x="0" y="812368"/>
                  </a:cubicBezTo>
                  <a:cubicBezTo>
                    <a:pt x="0" y="812368"/>
                    <a:pt x="9371" y="796477"/>
                    <a:pt x="27095" y="766326"/>
                  </a:cubicBezTo>
                  <a:cubicBezTo>
                    <a:pt x="39115" y="746157"/>
                    <a:pt x="55209" y="719266"/>
                    <a:pt x="75581" y="687078"/>
                  </a:cubicBezTo>
                  <a:cubicBezTo>
                    <a:pt x="60710" y="768974"/>
                    <a:pt x="59487" y="856575"/>
                    <a:pt x="75378" y="944788"/>
                  </a:cubicBezTo>
                  <a:close/>
                  <a:moveTo>
                    <a:pt x="1287533" y="30884"/>
                  </a:moveTo>
                  <a:cubicBezTo>
                    <a:pt x="1443381" y="30884"/>
                    <a:pt x="1607990" y="46978"/>
                    <a:pt x="1774228" y="80593"/>
                  </a:cubicBezTo>
                  <a:cubicBezTo>
                    <a:pt x="1857143" y="97909"/>
                    <a:pt x="1940263" y="121134"/>
                    <a:pt x="2020326" y="155156"/>
                  </a:cubicBezTo>
                  <a:cubicBezTo>
                    <a:pt x="2100186" y="188770"/>
                    <a:pt x="2176989" y="233589"/>
                    <a:pt x="2242385" y="293076"/>
                  </a:cubicBezTo>
                  <a:cubicBezTo>
                    <a:pt x="2375009" y="410421"/>
                    <a:pt x="2441626" y="585623"/>
                    <a:pt x="2439385" y="751658"/>
                  </a:cubicBezTo>
                  <a:cubicBezTo>
                    <a:pt x="2438163" y="793217"/>
                    <a:pt x="2435107" y="834573"/>
                    <a:pt x="2425736" y="874299"/>
                  </a:cubicBezTo>
                  <a:cubicBezTo>
                    <a:pt x="2423902" y="884282"/>
                    <a:pt x="2421661" y="894264"/>
                    <a:pt x="2418605" y="904043"/>
                  </a:cubicBezTo>
                  <a:lnTo>
                    <a:pt x="2410253" y="933379"/>
                  </a:lnTo>
                  <a:cubicBezTo>
                    <a:pt x="2402919" y="952122"/>
                    <a:pt x="2397418" y="971679"/>
                    <a:pt x="2388251" y="989403"/>
                  </a:cubicBezTo>
                  <a:cubicBezTo>
                    <a:pt x="2356062" y="1062744"/>
                    <a:pt x="2308187" y="1126917"/>
                    <a:pt x="2254201" y="1181718"/>
                  </a:cubicBezTo>
                  <a:cubicBezTo>
                    <a:pt x="2145005" y="1291525"/>
                    <a:pt x="2012584" y="1364254"/>
                    <a:pt x="1884442" y="1416000"/>
                  </a:cubicBezTo>
                  <a:cubicBezTo>
                    <a:pt x="1755689" y="1467746"/>
                    <a:pt x="1628769" y="1497897"/>
                    <a:pt x="1511832" y="1513584"/>
                  </a:cubicBezTo>
                  <a:cubicBezTo>
                    <a:pt x="1276531" y="1543531"/>
                    <a:pt x="1082994" y="1516232"/>
                    <a:pt x="954445" y="1485674"/>
                  </a:cubicBezTo>
                  <a:cubicBezTo>
                    <a:pt x="938350" y="1481803"/>
                    <a:pt x="923071" y="1477932"/>
                    <a:pt x="908811" y="1474469"/>
                  </a:cubicBezTo>
                  <a:cubicBezTo>
                    <a:pt x="894550" y="1470802"/>
                    <a:pt x="881512" y="1466524"/>
                    <a:pt x="869288" y="1462857"/>
                  </a:cubicBezTo>
                  <a:cubicBezTo>
                    <a:pt x="844841" y="1455726"/>
                    <a:pt x="824062" y="1449411"/>
                    <a:pt x="807560" y="1443095"/>
                  </a:cubicBezTo>
                  <a:cubicBezTo>
                    <a:pt x="774557" y="1431280"/>
                    <a:pt x="757240" y="1425168"/>
                    <a:pt x="757240" y="1425168"/>
                  </a:cubicBezTo>
                  <a:cubicBezTo>
                    <a:pt x="757240" y="1425168"/>
                    <a:pt x="774353" y="1431891"/>
                    <a:pt x="806949" y="1444522"/>
                  </a:cubicBezTo>
                  <a:cubicBezTo>
                    <a:pt x="823043" y="1451244"/>
                    <a:pt x="843823" y="1457967"/>
                    <a:pt x="868066" y="1465912"/>
                  </a:cubicBezTo>
                  <a:cubicBezTo>
                    <a:pt x="880289" y="1469783"/>
                    <a:pt x="893328" y="1474469"/>
                    <a:pt x="907384" y="1478543"/>
                  </a:cubicBezTo>
                  <a:cubicBezTo>
                    <a:pt x="921645" y="1482414"/>
                    <a:pt x="936721" y="1486489"/>
                    <a:pt x="952815" y="1490971"/>
                  </a:cubicBezTo>
                  <a:cubicBezTo>
                    <a:pt x="1080957" y="1524992"/>
                    <a:pt x="1275309" y="1557384"/>
                    <a:pt x="1513869" y="1531511"/>
                  </a:cubicBezTo>
                  <a:cubicBezTo>
                    <a:pt x="1632640" y="1517658"/>
                    <a:pt x="1761801" y="1489544"/>
                    <a:pt x="1893610" y="1439021"/>
                  </a:cubicBezTo>
                  <a:cubicBezTo>
                    <a:pt x="2024604" y="1388294"/>
                    <a:pt x="2161303" y="1315972"/>
                    <a:pt x="2275999" y="1203313"/>
                  </a:cubicBezTo>
                  <a:cubicBezTo>
                    <a:pt x="2312262" y="1167254"/>
                    <a:pt x="2346080" y="1126917"/>
                    <a:pt x="2374805" y="1082301"/>
                  </a:cubicBezTo>
                  <a:cubicBezTo>
                    <a:pt x="2371953" y="1088820"/>
                    <a:pt x="2368897" y="1095339"/>
                    <a:pt x="2365841" y="1102062"/>
                  </a:cubicBezTo>
                  <a:cubicBezTo>
                    <a:pt x="2329782" y="1175606"/>
                    <a:pt x="2278036" y="1254855"/>
                    <a:pt x="2204900" y="1327584"/>
                  </a:cubicBezTo>
                  <a:cubicBezTo>
                    <a:pt x="2132170" y="1400517"/>
                    <a:pt x="2039272" y="1467135"/>
                    <a:pt x="1930076" y="1519492"/>
                  </a:cubicBezTo>
                  <a:cubicBezTo>
                    <a:pt x="1821084" y="1572052"/>
                    <a:pt x="1695794" y="1609741"/>
                    <a:pt x="1561133" y="1628484"/>
                  </a:cubicBezTo>
                  <a:cubicBezTo>
                    <a:pt x="1426268" y="1647838"/>
                    <a:pt x="1282236" y="1648856"/>
                    <a:pt x="1134332" y="1635003"/>
                  </a:cubicBezTo>
                  <a:cubicBezTo>
                    <a:pt x="986429" y="1621150"/>
                    <a:pt x="833637" y="1595481"/>
                    <a:pt x="686141" y="1542716"/>
                  </a:cubicBezTo>
                  <a:cubicBezTo>
                    <a:pt x="538645" y="1490563"/>
                    <a:pt x="405206" y="1409888"/>
                    <a:pt x="302122" y="1305175"/>
                  </a:cubicBezTo>
                  <a:cubicBezTo>
                    <a:pt x="250987" y="1252614"/>
                    <a:pt x="207187" y="1194757"/>
                    <a:pt x="174184" y="1132621"/>
                  </a:cubicBezTo>
                  <a:cubicBezTo>
                    <a:pt x="140773" y="1070893"/>
                    <a:pt x="118567" y="1004682"/>
                    <a:pt x="105732" y="938676"/>
                  </a:cubicBezTo>
                  <a:cubicBezTo>
                    <a:pt x="84545" y="828869"/>
                    <a:pt x="90861" y="719470"/>
                    <a:pt x="117956" y="621275"/>
                  </a:cubicBezTo>
                  <a:cubicBezTo>
                    <a:pt x="152996" y="568918"/>
                    <a:pt x="196797" y="507801"/>
                    <a:pt x="253839" y="443424"/>
                  </a:cubicBezTo>
                  <a:cubicBezTo>
                    <a:pt x="315975" y="372936"/>
                    <a:pt x="396038" y="300614"/>
                    <a:pt x="496270" y="238071"/>
                  </a:cubicBezTo>
                  <a:cubicBezTo>
                    <a:pt x="596095" y="175324"/>
                    <a:pt x="715273" y="121949"/>
                    <a:pt x="849323" y="85890"/>
                  </a:cubicBezTo>
                  <a:cubicBezTo>
                    <a:pt x="983170" y="49830"/>
                    <a:pt x="1131480" y="31088"/>
                    <a:pt x="1287533" y="30884"/>
                  </a:cubicBezTo>
                  <a:close/>
                  <a:moveTo>
                    <a:pt x="324735" y="288594"/>
                  </a:moveTo>
                  <a:cubicBezTo>
                    <a:pt x="400724" y="218921"/>
                    <a:pt x="485677" y="176750"/>
                    <a:pt x="561666" y="145784"/>
                  </a:cubicBezTo>
                  <a:cubicBezTo>
                    <a:pt x="599762" y="130098"/>
                    <a:pt x="635821" y="116856"/>
                    <a:pt x="669028" y="104632"/>
                  </a:cubicBezTo>
                  <a:cubicBezTo>
                    <a:pt x="702235" y="92205"/>
                    <a:pt x="732590" y="81408"/>
                    <a:pt x="760296" y="73259"/>
                  </a:cubicBezTo>
                  <a:cubicBezTo>
                    <a:pt x="812449" y="57368"/>
                    <a:pt x="855231" y="51460"/>
                    <a:pt x="885586" y="50645"/>
                  </a:cubicBezTo>
                  <a:cubicBezTo>
                    <a:pt x="871122" y="54312"/>
                    <a:pt x="856657" y="58183"/>
                    <a:pt x="842397" y="62258"/>
                  </a:cubicBezTo>
                  <a:cubicBezTo>
                    <a:pt x="706717" y="100965"/>
                    <a:pt x="586520" y="157396"/>
                    <a:pt x="486288" y="223199"/>
                  </a:cubicBezTo>
                  <a:cubicBezTo>
                    <a:pt x="385649" y="288594"/>
                    <a:pt x="305993" y="363972"/>
                    <a:pt x="245079" y="436498"/>
                  </a:cubicBezTo>
                  <a:cubicBezTo>
                    <a:pt x="194760" y="495781"/>
                    <a:pt x="155441" y="552213"/>
                    <a:pt x="123456" y="601717"/>
                  </a:cubicBezTo>
                  <a:cubicBezTo>
                    <a:pt x="127531" y="588475"/>
                    <a:pt x="132013" y="575437"/>
                    <a:pt x="136902" y="562603"/>
                  </a:cubicBezTo>
                  <a:cubicBezTo>
                    <a:pt x="179480" y="449740"/>
                    <a:pt x="248746" y="357046"/>
                    <a:pt x="324735" y="288594"/>
                  </a:cubicBezTo>
                  <a:close/>
                </a:path>
              </a:pathLst>
            </a:custGeom>
            <a:grpFill/>
            <a:ln w="203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0CBE360A-BCB1-0BB1-B0C9-ECE405EFFBC8}"/>
                </a:ext>
              </a:extLst>
            </p:cNvPr>
            <p:cNvSpPr/>
            <p:nvPr/>
          </p:nvSpPr>
          <p:spPr>
            <a:xfrm>
              <a:off x="4444142" y="1403840"/>
              <a:ext cx="1457641" cy="132774"/>
            </a:xfrm>
            <a:custGeom>
              <a:avLst/>
              <a:gdLst>
                <a:gd name="connsiteX0" fmla="*/ 124068 w 1457641"/>
                <a:gd name="connsiteY0" fmla="*/ 76344 h 132774"/>
                <a:gd name="connsiteX1" fmla="*/ 213095 w 1457641"/>
                <a:gd name="connsiteY1" fmla="*/ 63713 h 132774"/>
                <a:gd name="connsiteX2" fmla="*/ 321272 w 1457641"/>
                <a:gd name="connsiteY2" fmla="*/ 51693 h 132774"/>
                <a:gd name="connsiteX3" fmla="*/ 445543 w 1457641"/>
                <a:gd name="connsiteY3" fmla="*/ 41914 h 132774"/>
                <a:gd name="connsiteX4" fmla="*/ 730756 w 1457641"/>
                <a:gd name="connsiteY4" fmla="*/ 37025 h 132774"/>
                <a:gd name="connsiteX5" fmla="*/ 1015358 w 1457641"/>
                <a:gd name="connsiteY5" fmla="*/ 55767 h 132774"/>
                <a:gd name="connsiteX6" fmla="*/ 1139018 w 1457641"/>
                <a:gd name="connsiteY6" fmla="*/ 71454 h 132774"/>
                <a:gd name="connsiteX7" fmla="*/ 1246380 w 1457641"/>
                <a:gd name="connsiteY7" fmla="*/ 88771 h 132774"/>
                <a:gd name="connsiteX8" fmla="*/ 1334593 w 1457641"/>
                <a:gd name="connsiteY8" fmla="*/ 105680 h 132774"/>
                <a:gd name="connsiteX9" fmla="*/ 1401007 w 1457641"/>
                <a:gd name="connsiteY9" fmla="*/ 119940 h 132774"/>
                <a:gd name="connsiteX10" fmla="*/ 1457642 w 1457641"/>
                <a:gd name="connsiteY10" fmla="*/ 132775 h 132774"/>
                <a:gd name="connsiteX11" fmla="*/ 1402636 w 1457641"/>
                <a:gd name="connsiteY11" fmla="*/ 114440 h 132774"/>
                <a:gd name="connsiteX12" fmla="*/ 1337445 w 1457641"/>
                <a:gd name="connsiteY12" fmla="*/ 94475 h 132774"/>
                <a:gd name="connsiteX13" fmla="*/ 1250251 w 1457641"/>
                <a:gd name="connsiteY13" fmla="*/ 70843 h 132774"/>
                <a:gd name="connsiteX14" fmla="*/ 1143296 w 1457641"/>
                <a:gd name="connsiteY14" fmla="*/ 46804 h 132774"/>
                <a:gd name="connsiteX15" fmla="*/ 1019025 w 1457641"/>
                <a:gd name="connsiteY15" fmla="*/ 25209 h 132774"/>
                <a:gd name="connsiteX16" fmla="*/ 731367 w 1457641"/>
                <a:gd name="connsiteY16" fmla="*/ 558 h 132774"/>
                <a:gd name="connsiteX17" fmla="*/ 442895 w 1457641"/>
                <a:gd name="connsiteY17" fmla="*/ 11356 h 132774"/>
                <a:gd name="connsiteX18" fmla="*/ 318012 w 1457641"/>
                <a:gd name="connsiteY18" fmla="*/ 27042 h 132774"/>
                <a:gd name="connsiteX19" fmla="*/ 210039 w 1457641"/>
                <a:gd name="connsiteY19" fmla="*/ 45785 h 132774"/>
                <a:gd name="connsiteX20" fmla="*/ 121827 w 1457641"/>
                <a:gd name="connsiteY20" fmla="*/ 65139 h 132774"/>
                <a:gd name="connsiteX21" fmla="*/ 55820 w 1457641"/>
                <a:gd name="connsiteY21" fmla="*/ 82048 h 132774"/>
                <a:gd name="connsiteX22" fmla="*/ 0 w 1457641"/>
                <a:gd name="connsiteY22" fmla="*/ 97735 h 132774"/>
                <a:gd name="connsiteX23" fmla="*/ 57043 w 1457641"/>
                <a:gd name="connsiteY23" fmla="*/ 87752 h 132774"/>
                <a:gd name="connsiteX24" fmla="*/ 124068 w 1457641"/>
                <a:gd name="connsiteY24" fmla="*/ 76344 h 1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57641" h="132774">
                  <a:moveTo>
                    <a:pt x="124068" y="76344"/>
                  </a:moveTo>
                  <a:cubicBezTo>
                    <a:pt x="150348" y="72473"/>
                    <a:pt x="179888" y="67380"/>
                    <a:pt x="213095" y="63713"/>
                  </a:cubicBezTo>
                  <a:cubicBezTo>
                    <a:pt x="246098" y="59435"/>
                    <a:pt x="282157" y="54953"/>
                    <a:pt x="321272" y="51693"/>
                  </a:cubicBezTo>
                  <a:cubicBezTo>
                    <a:pt x="360183" y="47415"/>
                    <a:pt x="401743" y="44970"/>
                    <a:pt x="445543" y="41914"/>
                  </a:cubicBezTo>
                  <a:cubicBezTo>
                    <a:pt x="533144" y="37229"/>
                    <a:pt x="629506" y="34784"/>
                    <a:pt x="730756" y="37025"/>
                  </a:cubicBezTo>
                  <a:cubicBezTo>
                    <a:pt x="831803" y="39673"/>
                    <a:pt x="927961" y="46804"/>
                    <a:pt x="1015358" y="55767"/>
                  </a:cubicBezTo>
                  <a:cubicBezTo>
                    <a:pt x="1058955" y="61064"/>
                    <a:pt x="1100514" y="65342"/>
                    <a:pt x="1139018" y="71454"/>
                  </a:cubicBezTo>
                  <a:cubicBezTo>
                    <a:pt x="1177726" y="76547"/>
                    <a:pt x="1213581" y="82863"/>
                    <a:pt x="1246380" y="88771"/>
                  </a:cubicBezTo>
                  <a:cubicBezTo>
                    <a:pt x="1279180" y="94067"/>
                    <a:pt x="1308720" y="100587"/>
                    <a:pt x="1334593" y="105680"/>
                  </a:cubicBezTo>
                  <a:cubicBezTo>
                    <a:pt x="1360669" y="110569"/>
                    <a:pt x="1382875" y="115662"/>
                    <a:pt x="1401007" y="119940"/>
                  </a:cubicBezTo>
                  <a:cubicBezTo>
                    <a:pt x="1437473" y="128089"/>
                    <a:pt x="1457642" y="132775"/>
                    <a:pt x="1457642" y="132775"/>
                  </a:cubicBezTo>
                  <a:cubicBezTo>
                    <a:pt x="1457642" y="132775"/>
                    <a:pt x="1438084" y="126256"/>
                    <a:pt x="1402636" y="114440"/>
                  </a:cubicBezTo>
                  <a:cubicBezTo>
                    <a:pt x="1384912" y="108532"/>
                    <a:pt x="1363114" y="101402"/>
                    <a:pt x="1337445" y="94475"/>
                  </a:cubicBezTo>
                  <a:cubicBezTo>
                    <a:pt x="1311776" y="87345"/>
                    <a:pt x="1282847" y="78381"/>
                    <a:pt x="1250251" y="70843"/>
                  </a:cubicBezTo>
                  <a:cubicBezTo>
                    <a:pt x="1217655" y="62694"/>
                    <a:pt x="1182004" y="54138"/>
                    <a:pt x="1143296" y="46804"/>
                  </a:cubicBezTo>
                  <a:cubicBezTo>
                    <a:pt x="1104385" y="38451"/>
                    <a:pt x="1062826" y="32136"/>
                    <a:pt x="1019025" y="25209"/>
                  </a:cubicBezTo>
                  <a:cubicBezTo>
                    <a:pt x="931220" y="12782"/>
                    <a:pt x="833840" y="3411"/>
                    <a:pt x="731367" y="558"/>
                  </a:cubicBezTo>
                  <a:cubicBezTo>
                    <a:pt x="628894" y="-1683"/>
                    <a:pt x="531311" y="3003"/>
                    <a:pt x="442895" y="11356"/>
                  </a:cubicBezTo>
                  <a:cubicBezTo>
                    <a:pt x="398891" y="16245"/>
                    <a:pt x="356924" y="20523"/>
                    <a:pt x="318012" y="27042"/>
                  </a:cubicBezTo>
                  <a:cubicBezTo>
                    <a:pt x="278897" y="32543"/>
                    <a:pt x="242838" y="39266"/>
                    <a:pt x="210039" y="45785"/>
                  </a:cubicBezTo>
                  <a:cubicBezTo>
                    <a:pt x="177036" y="51693"/>
                    <a:pt x="147700" y="59231"/>
                    <a:pt x="121827" y="65139"/>
                  </a:cubicBezTo>
                  <a:cubicBezTo>
                    <a:pt x="95954" y="70843"/>
                    <a:pt x="73748" y="76955"/>
                    <a:pt x="55820" y="82048"/>
                  </a:cubicBezTo>
                  <a:cubicBezTo>
                    <a:pt x="19761" y="92030"/>
                    <a:pt x="0" y="97735"/>
                    <a:pt x="0" y="97735"/>
                  </a:cubicBezTo>
                  <a:cubicBezTo>
                    <a:pt x="0" y="97735"/>
                    <a:pt x="20372" y="94067"/>
                    <a:pt x="57043" y="87752"/>
                  </a:cubicBezTo>
                  <a:cubicBezTo>
                    <a:pt x="75378" y="84085"/>
                    <a:pt x="97787" y="80011"/>
                    <a:pt x="124068" y="76344"/>
                  </a:cubicBezTo>
                  <a:close/>
                </a:path>
              </a:pathLst>
            </a:custGeom>
            <a:grpFill/>
            <a:ln w="203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622F21B-3177-6802-623B-6F5DAF7C68AA}"/>
              </a:ext>
            </a:extLst>
          </p:cNvPr>
          <p:cNvSpPr txBox="1"/>
          <p:nvPr/>
        </p:nvSpPr>
        <p:spPr>
          <a:xfrm>
            <a:off x="2699132" y="2736607"/>
            <a:ext cx="2558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طَبيبَة</a:t>
            </a:r>
            <a:endParaRPr lang="fr-MA" sz="8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standing">
            <a:hlinkClick r:id="" action="ppaction://media"/>
            <a:extLst>
              <a:ext uri="{FF2B5EF4-FFF2-40B4-BE49-F238E27FC236}">
                <a16:creationId xmlns:a16="http://schemas.microsoft.com/office/drawing/2014/main" id="{93F3AE2C-8FCF-3A21-7FC4-5916590BE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60" b="2355"/>
          <a:stretch>
            <a:fillRect/>
          </a:stretch>
        </p:blipFill>
        <p:spPr>
          <a:xfrm>
            <a:off x="6561204" y="2736607"/>
            <a:ext cx="1743270" cy="2937300"/>
          </a:xfrm>
          <a:prstGeom prst="round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52A427-6EA0-3211-AF01-6F08A748F42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72AA43-53B0-7DE8-5413-0EF6E8077C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626EC8-8EDB-FFEC-2D6D-95EC2CBC253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66EDC3-A34F-276F-6339-E85500FE76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B4245F-828B-4A92-7C14-983AA5E7DD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E9CF24-F33F-2939-EDB7-638D91F04B7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0E30DC-3E7E-B691-6999-72B3FAC96B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E4BF08-B832-D48E-165A-64DD795480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1B5035F-DA6B-CDCD-4E3B-C9E151C98C37}"/>
              </a:ext>
            </a:extLst>
          </p:cNvPr>
          <p:cNvGrpSpPr/>
          <p:nvPr/>
        </p:nvGrpSpPr>
        <p:grpSpPr>
          <a:xfrm>
            <a:off x="3197391" y="3071895"/>
            <a:ext cx="236142" cy="109996"/>
            <a:chOff x="7831964" y="3929121"/>
            <a:chExt cx="594306" cy="428930"/>
          </a:xfrm>
          <a:solidFill>
            <a:srgbClr val="424D7C"/>
          </a:solidFill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C39C90DE-3A2D-48F2-4CA6-16FC4CB42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2077EFC4-05D8-9439-D45A-2F29F6A7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593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2E9DA416-6B93-F020-5EBB-CC15F0A6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A5A5A5"/>
              </a:buClr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المنزل، أعيد قراءة المقاطع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والكلمات والجمل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كراستي ص 109. </a:t>
            </a:r>
            <a:endParaRPr lang="fr-FR" sz="18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7" name="Espace réservé pour une image  26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697D81C6-C3A1-E670-19A7-86882A29A4C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8113" y="4922918"/>
            <a:ext cx="1287623" cy="1287623"/>
          </a:xfrm>
        </p:spPr>
      </p:pic>
      <p:pic>
        <p:nvPicPr>
          <p:cNvPr id="22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BBD7A5-1520-2214-4F7E-05518EDD2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65884" cy="76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B9DB2D-AFA0-2F31-CADF-8F9B8E75E0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4377AF-E2E8-78DA-A37E-23B0FDCF14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0D98C9-AFD9-7715-EA57-88850A682C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93CFC7-5BAD-9654-3732-D031D7AF9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2B3564-412B-706F-99E3-D04557B2FA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A44B2A-6FA5-3692-ECD0-52488F0E11C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630B03-E122-B995-F427-083CB65CC1A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38E71-120E-FC3F-F38A-DEEC94D76FA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6A4F526-A662-A381-9888-170E3FB76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775" y="1693451"/>
            <a:ext cx="3237155" cy="465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9160EB6-2930-DB37-476C-D119382FB00F}"/>
              </a:ext>
            </a:extLst>
          </p:cNvPr>
          <p:cNvSpPr/>
          <p:nvPr/>
        </p:nvSpPr>
        <p:spPr>
          <a:xfrm>
            <a:off x="2973934" y="2072393"/>
            <a:ext cx="3091622" cy="41381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6579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حصة اللغة العربية.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983D17F-AB92-0910-B6BB-8F7DFA318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788" y="6181795"/>
            <a:ext cx="540000" cy="540000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33193E76-ED26-9166-2D14-E6D5BBA5C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9655" y="1830521"/>
            <a:ext cx="2402345" cy="4271479"/>
          </a:xfrm>
          <a:prstGeom prst="rect">
            <a:avLst/>
          </a:prstGeom>
        </p:spPr>
      </p:pic>
      <p:pic>
        <p:nvPicPr>
          <p:cNvPr id="19" name="Nada-Wave">
            <a:hlinkClick r:id="" action="ppaction://media"/>
            <a:extLst>
              <a:ext uri="{FF2B5EF4-FFF2-40B4-BE49-F238E27FC236}">
                <a16:creationId xmlns:a16="http://schemas.microsoft.com/office/drawing/2014/main" id="{B9E0046F-4315-26D4-F1F8-EDC269A53E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1371" y="1898300"/>
            <a:ext cx="2632075" cy="4203700"/>
          </a:xfrm>
          <a:prstGeom prst="rect">
            <a:avLst/>
          </a:prstGeom>
        </p:spPr>
      </p:pic>
      <p:pic>
        <p:nvPicPr>
          <p:cNvPr id="21" name="Espace réservé pour une image  2">
            <a:extLst>
              <a:ext uri="{FF2B5EF4-FFF2-40B4-BE49-F238E27FC236}">
                <a16:creationId xmlns:a16="http://schemas.microsoft.com/office/drawing/2014/main" id="{A5601388-A8E5-2BD8-9EDD-63D4A6DB61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/>
          <a:srcRect/>
          <a:stretch/>
        </p:blipFill>
        <p:spPr>
          <a:xfrm>
            <a:off x="7924249" y="684000"/>
            <a:ext cx="819701" cy="81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733AAE-8D80-B6EE-9BB9-BAEEFCE7E1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E2AEFB-6F70-D604-170B-5F881DBBF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C0789A-AB2D-8694-D97F-BB585CF8A21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7BB342-4161-AB2A-2BD6-56A16664A593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C81C15-A8E1-B233-4EA1-2C62A4B3B5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7EAFA-C6A6-2C92-5D7C-4E55BFF7F74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5DC053-7563-C806-6460-93CA2FAF85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562FF-2194-36D9-AA23-29E231E819E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547FF-8717-4FEC-8141-ECC38542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AA56370-C467-8AE8-3A35-395810A5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A5A5A5"/>
              </a:buClr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المنزل، انفلوا الكلمات على دفتر الواجبات المنزلية. سأملي عليكم بعضا منها غدا. </a:t>
            </a:r>
            <a:endParaRPr lang="fr-FR" sz="18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7" name="Espace réservé pour une image  26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841404A1-F385-0090-26F2-5E8D0CD024B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8113" y="4922918"/>
            <a:ext cx="1287623" cy="1287623"/>
          </a:xfrm>
        </p:spPr>
      </p:pic>
      <p:pic>
        <p:nvPicPr>
          <p:cNvPr id="22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050989-8B8D-3BEB-159B-7C5E56E1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65884" cy="76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B2F817-011B-DAC2-7769-B5C476219D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3302B6-1FBF-483D-D70D-518F1406A7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4EEF29-C374-2E1E-C0CF-7804E3E6F0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6005F9-135B-080B-05CA-663386AD4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849CD-FA09-1184-32EE-3B707C3AD6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FEF0DF-0EE2-E196-8FE8-34676B700FA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A0B45-EB74-07FC-4B41-E6D43F73D88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AB089A-9F31-6AD4-602E-A3851996EA5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8BD5EA7-11D2-8C46-F495-3D2C088F3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775" y="1693451"/>
            <a:ext cx="3237155" cy="465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756529E-F5F2-4722-012F-F54819FC9B54}"/>
              </a:ext>
            </a:extLst>
          </p:cNvPr>
          <p:cNvSpPr/>
          <p:nvPr/>
        </p:nvSpPr>
        <p:spPr>
          <a:xfrm>
            <a:off x="2677886" y="4152121"/>
            <a:ext cx="3650352" cy="7707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7064176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01096F-3989-E00B-F3DD-7D6099C7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الحصة القادمة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B01FC33-6737-D800-6257-4D845518F76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/>
          <a:srcRect/>
          <a:stretch>
            <a:fillRect/>
          </a:stretch>
        </p:blipFill>
        <p:spPr>
          <a:xfrm>
            <a:off x="7960105" y="719856"/>
            <a:ext cx="765884" cy="765884"/>
          </a:xfrm>
        </p:spPr>
      </p:pic>
      <p:pic>
        <p:nvPicPr>
          <p:cNvPr id="7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id="{7F900B0D-0437-23C8-E9AB-A786923E5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689" y="1917992"/>
            <a:ext cx="7038622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5A781B9-B51C-8D89-5C62-46A7B93FD2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44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248EE8-5242-E8CE-9DA9-CD651FF63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الحصة نتذكر شروط الحصول على نجمة التميز. 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153D8501-9F34-268E-61C2-74EA829D67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35140" y="653815"/>
            <a:ext cx="843862" cy="84386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333;p8">
            <a:extLst>
              <a:ext uri="{FF2B5EF4-FFF2-40B4-BE49-F238E27FC236}">
                <a16:creationId xmlns:a16="http://schemas.microsoft.com/office/drawing/2014/main" id="{21D82276-92FB-13D6-432A-354C80B38BAB}"/>
              </a:ext>
            </a:extLst>
          </p:cNvPr>
          <p:cNvSpPr txBox="1"/>
          <p:nvPr/>
        </p:nvSpPr>
        <p:spPr>
          <a:xfrm>
            <a:off x="1677497" y="4854620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وأَنا جالِسٌ، أَرْفَعُ أُصْبُعي لِلْإجابَةِ.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E8A9A977-BDCD-7407-5149-8FE6314BD1BB}"/>
              </a:ext>
            </a:extLst>
          </p:cNvPr>
          <p:cNvSpPr txBox="1">
            <a:spLocks/>
          </p:cNvSpPr>
          <p:nvPr/>
        </p:nvSpPr>
        <p:spPr>
          <a:xfrm>
            <a:off x="1036952" y="2537028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أُنْصِتُ وأَنْتَبِهُ جَيِّداً للدَّرْسِ</a:t>
            </a:r>
            <a:r>
              <a:rPr kumimoji="0" lang="ar-MA" sz="2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 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4EDAB25-813B-0097-5B0B-0BBF2BD8B198}"/>
              </a:ext>
            </a:extLst>
          </p:cNvPr>
          <p:cNvSpPr/>
          <p:nvPr/>
        </p:nvSpPr>
        <p:spPr>
          <a:xfrm>
            <a:off x="5499660" y="1904596"/>
            <a:ext cx="1800000" cy="180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B66E01B-F7AC-4627-19FA-D8E569741E99}"/>
              </a:ext>
            </a:extLst>
          </p:cNvPr>
          <p:cNvSpPr/>
          <p:nvPr/>
        </p:nvSpPr>
        <p:spPr>
          <a:xfrm>
            <a:off x="5516858" y="4208396"/>
            <a:ext cx="1800000" cy="180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7BE6C5-CB9C-5AD1-44C0-E2B90B607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74BBC6-4C48-92CC-AE9E-1E9FE204F83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D5B2BF-F8FF-566F-91E7-DA47294EDBB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659C6F-D382-B304-6F25-A69130E7F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0EDF79-0E9C-B0FD-B221-5F7F532BDA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7F3942-4574-43DF-CACC-CFD426E773B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CDD755-7EF8-3A24-2D45-B89D14FE264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3C6936-9703-7A9D-EDAF-A1F1EA3027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26745301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angement">
            <a:hlinkClick r:id="" action="ppaction://media"/>
            <a:extLst>
              <a:ext uri="{FF2B5EF4-FFF2-40B4-BE49-F238E27FC236}">
                <a16:creationId xmlns:a16="http://schemas.microsoft.com/office/drawing/2014/main" id="{43CD4E30-1102-C7A0-F0F2-504BA8F74EDB}"/>
              </a:ext>
            </a:extLst>
          </p:cNvPr>
          <p:cNvPicPr>
            <a:picLocks noGrp="1" noChangeAspect="1"/>
          </p:cNvPicPr>
          <p:nvPr>
            <p:ph type="media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025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0485576-7664-0864-63EA-FB8CBD636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788" y="6181795"/>
            <a:ext cx="540000" cy="540000"/>
          </a:xfrm>
          <a:prstGeom prst="rect">
            <a:avLst/>
          </a:prstGeom>
        </p:spPr>
      </p:pic>
      <p:pic>
        <p:nvPicPr>
          <p:cNvPr id="21" name="Espace réservé pour une image  8">
            <a:extLst>
              <a:ext uri="{FF2B5EF4-FFF2-40B4-BE49-F238E27FC236}">
                <a16:creationId xmlns:a16="http://schemas.microsoft.com/office/drawing/2014/main" id="{B4A567AF-1D7D-5DA3-2205-323D315794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DE5D25-2BFB-DBFB-6A69-54F677581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492417-180A-6F6C-1480-4009F7265A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E7653C-7278-B3F2-3390-5804059D4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0BA019-5E60-047E-A72B-BF8569012F1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4BB565-F461-8576-14A8-A14BFC8947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0083E6-B538-96D0-CA11-A041C14AD8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1BCCA2-CB79-5835-95D5-6F73DDF717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F9E235-6CA5-1830-4AFE-8775F134A07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   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7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30347</TotalTime>
  <Words>1623</Words>
  <Application>Microsoft Office PowerPoint</Application>
  <PresentationFormat>Affichage à l'écran (4:3)</PresentationFormat>
  <Paragraphs>401</Paragraphs>
  <Slides>72</Slides>
  <Notes>4</Notes>
  <HiddenSlides>0</HiddenSlides>
  <MMClips>11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21</vt:i4>
      </vt:variant>
      <vt:variant>
        <vt:lpstr>Titres des diapositives</vt:lpstr>
      </vt:variant>
      <vt:variant>
        <vt:i4>72</vt:i4>
      </vt:variant>
    </vt:vector>
  </HeadingPairs>
  <TitlesOfParts>
    <vt:vector size="105" baseType="lpstr">
      <vt:lpstr>Arial</vt:lpstr>
      <vt:lpstr>Wingdings</vt:lpstr>
      <vt:lpstr>Dosis SemiBold</vt:lpstr>
      <vt:lpstr>Microsoft Uighur</vt:lpstr>
      <vt:lpstr>Dosis ExtraBold</vt:lpstr>
      <vt:lpstr>Dosis Medium</vt:lpstr>
      <vt:lpstr>Calibri Light</vt:lpstr>
      <vt:lpstr>Noto Sans Symbols</vt:lpstr>
      <vt:lpstr>Modern Love</vt:lpstr>
      <vt:lpstr>Dosis</vt:lpstr>
      <vt:lpstr>Microsoft Himalaya</vt:lpstr>
      <vt:lpstr>Calibri</vt:lpstr>
      <vt:lpstr>   f</vt:lpstr>
      <vt:lpstr>Thème Office</vt:lpstr>
      <vt:lpstr>01- نشاط اعتيادي</vt:lpstr>
      <vt:lpstr>02- معــــــــــجم</vt:lpstr>
      <vt:lpstr>03- استماع وتحدث</vt:lpstr>
      <vt:lpstr>04- قراءة/ كتابة</vt:lpstr>
      <vt:lpstr>1_04- قراءة/ كتابة</vt:lpstr>
      <vt:lpstr>2_04- قراءة/ كتابة</vt:lpstr>
      <vt:lpstr>1_Env-Enseignant</vt:lpstr>
      <vt:lpstr>2_01- نشاط اعتيادي</vt:lpstr>
      <vt:lpstr>1_03- استماع وتحدث</vt:lpstr>
      <vt:lpstr>3_04- قراءة/ كتابة</vt:lpstr>
      <vt:lpstr>00_Env-Enseignant</vt:lpstr>
      <vt:lpstr>2_Thème Office</vt:lpstr>
      <vt:lpstr>3_01- نشاط اعتيادي</vt:lpstr>
      <vt:lpstr>4_04- قراءة/ كتابة</vt:lpstr>
      <vt:lpstr>4_Env-Enseignant</vt:lpstr>
      <vt:lpstr>5_04- قراءة/ كتابة</vt:lpstr>
      <vt:lpstr>2_Env-Enseignant</vt:lpstr>
      <vt:lpstr>6_04- قراءة/ كتابة</vt:lpstr>
      <vt:lpstr>7_04- قراءة/ كتابة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 ، سننطلق في حصة اللغة العربية.</vt:lpstr>
      <vt:lpstr>قبل أن نبدأ الحصة نتذكر شروط الحصول على نجمة التميز. </vt:lpstr>
      <vt:lpstr>ضعوا اللوحة والكراسة في القمطر.</vt:lpstr>
      <vt:lpstr>Présentation PowerPoint</vt:lpstr>
      <vt:lpstr>خذوا الألواح سأملي عليكم مقاطع وكلمات (يملي الأستاذ على المتعلمين، تباعا، مقطعين وكلمتين – المكتوبة في الشريحة الانتقالية الخاصة بافتتاح الحصة - مع التصحيح على السبورة والألواح)</vt:lpstr>
      <vt:lpstr>من يقرأ؟</vt:lpstr>
      <vt:lpstr> الآن سنتعلم كيف نركب جملا تتضمن كلمات من المعجم. أنا أطرح سؤالا وأنتم تجيبون.</vt:lpstr>
      <vt:lpstr>Présentation PowerPoint</vt:lpstr>
      <vt:lpstr>ماذا تفعل العمة؟ أجيبوا بجملة تامة.</vt:lpstr>
      <vt:lpstr>أحسنتم، تُرحِّبُ العمَّةُ بالضيوفِ. رددوا : تُرحِّبُ العمَّةُ بالضيوفِ. </vt:lpstr>
      <vt:lpstr> ماذا تفعل الطفلة؟ أجيبوا بجملة تامة.</vt:lpstr>
      <vt:lpstr>أحسنتم. رددوا:  تحتفل الطفلة بعيد ميلادها.</vt:lpstr>
      <vt:lpstr>ماذا تفعل الأمُّ؟ أجيبوا بجملة تامة.</vt:lpstr>
      <vt:lpstr>أحسنتم. رددوا:  تُحضّرُ الأمُّ الطَّعامَ.</vt:lpstr>
      <vt:lpstr>استماع وتحدث</vt:lpstr>
      <vt:lpstr>الآن سنمر إلى الحكاية. هل أنتم مستعدون؟ </vt:lpstr>
      <vt:lpstr> اليوم سنتذكر ما حدث في الحكاية ثم سنقوم بتشخيص ما أعجبنا منها.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الآن سنقوم بلعب الأدوار.</vt:lpstr>
      <vt:lpstr>من يلعب دور فاتن وهي تركض لتطمئن على زهرتها، فتجد عمادا  يعتني بها. فاتن سعيدة بما فعله، تشكره وتقول: كم ستسعد والدتنا برؤية زهرتنا يا عماد.</vt:lpstr>
      <vt:lpstr>وقت النجمة الآن. الفائز بنجمة الاستماع هو (هي) ............ صفقوا له (لها).</vt:lpstr>
      <vt:lpstr>استراحة قصيرة قبل أن نواصل. قفوا، سنقوم بالإنشاد  </vt:lpstr>
      <vt:lpstr>قراءة/ كتابة</vt:lpstr>
      <vt:lpstr>اليوم سنتعلم كيف نقرأ كلمات وجملا تتضمن الحروف التي تعرفنا عليها.</vt:lpstr>
      <vt:lpstr>أنا أقرأ.</vt:lpstr>
      <vt:lpstr>من يقرأ ؟ (خاص بالفئة د)</vt:lpstr>
      <vt:lpstr>أنا أقرأ.</vt:lpstr>
      <vt:lpstr>من يقرأ ؟ (خاص بمن يحتاجون التدرب على الدمج).</vt:lpstr>
      <vt:lpstr>أنا أقرأ. </vt:lpstr>
      <vt:lpstr>من يقرأ؟ سأعين 5 منكم للقراءة</vt:lpstr>
      <vt:lpstr>أنا أقرأ. رددوا بعدي. </vt:lpstr>
      <vt:lpstr>من يقرأ؟ سأعين ثلاثة منكم لقيادة القراءة، كل واحد يقرأ سطرا ,أنتم ترددون بعده.</vt:lpstr>
      <vt:lpstr>الآن سنقرأ جملا باسترسال . أنا أقرأ وأنتم ترددون بعدي.</vt:lpstr>
      <vt:lpstr>مت يقرأ؟ سأعين 3 منكم لقيادة القراءة. رددوا بعدهم.</vt:lpstr>
      <vt:lpstr>خذوا الكراسة الصفحة 109.</vt:lpstr>
      <vt:lpstr>في ثنائيات  ـــــ كل واحد منكم يقرأ الكلمات والجمل لزميله. سأمر بين الصفوف لمساعدتكم. </vt:lpstr>
      <vt:lpstr>وقت النجمة الآن. الفائز بنجمة القراءة هو (هي) ..... صفقوا له (لها).</vt:lpstr>
      <vt:lpstr>قفوا، سنردد أنشودة أسرتي. </vt:lpstr>
      <vt:lpstr>خذوا ألواحكم سأملي عليكم كلمات.</vt:lpstr>
      <vt:lpstr>سأقرأ الكلمات. من يقرأ ؟</vt:lpstr>
      <vt:lpstr>انظروا إلى الكلمة جيدا. </vt:lpstr>
      <vt:lpstr>اكتبوا.  ينطق الأستاذ الكلمة.</vt:lpstr>
      <vt:lpstr>ارفعوا الألواح  ــــ  صححوا.</vt:lpstr>
      <vt:lpstr>انظروا إلى الكلمة جيدا. </vt:lpstr>
      <vt:lpstr>اكتبوا. ينطق الأستاذ الكلمة.</vt:lpstr>
      <vt:lpstr>Présentation PowerPoint</vt:lpstr>
      <vt:lpstr>خذوا دفاتر الكتابة. ستكتبون ما أملي عليكم. </vt:lpstr>
      <vt:lpstr>أقرأ. انظروا إلى الكلمة جيدا. </vt:lpstr>
      <vt:lpstr>اكتبوا. ينطق الأستاذ الكلمة.</vt:lpstr>
      <vt:lpstr>أقرأ. انظروا إلى الكلمة جيدا. </vt:lpstr>
      <vt:lpstr>اكتبوا. ينطق الأستاذ الكلمة.</vt:lpstr>
      <vt:lpstr>صححوا.</vt:lpstr>
      <vt:lpstr>وقت النجمة الآن. الفائز بنجمة الكتابة هو (هي) ....... صفقوا له (لها).</vt:lpstr>
      <vt:lpstr>اختــتام الحــصة</vt:lpstr>
      <vt:lpstr>تعلمنا اليوم كيف نتحدث عن الحكاية ونلعب أدوارها. ما الدور الذي أحببتم أكثر.</vt:lpstr>
      <vt:lpstr>تعلمنا كيف نقرأ كلمات ونكتب ما يملى علينا.  من يقرأ الكلمة؟</vt:lpstr>
      <vt:lpstr>في المنزل، أعيد قراءة المقاطع والكلمات والجمل على كراستي ص 109. </vt:lpstr>
      <vt:lpstr>في المنزل، انفلوا الكلمات على دفتر الواجبات المنزلية. سأملي عليكم بعضا منها غدا. </vt:lpstr>
      <vt:lpstr>إلى الحصة القادمة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186</cp:revision>
  <dcterms:created xsi:type="dcterms:W3CDTF">2023-09-20T21:35:22Z</dcterms:created>
  <dcterms:modified xsi:type="dcterms:W3CDTF">2026-01-02T11:47:52Z</dcterms:modified>
</cp:coreProperties>
</file>