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2.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73" r:id="rId10"/>
    <p:sldMasterId id="2147484011" r:id="rId11"/>
    <p:sldMasterId id="2147484030" r:id="rId12"/>
    <p:sldMasterId id="2147484052" r:id="rId13"/>
    <p:sldMasterId id="2147484065" r:id="rId14"/>
    <p:sldMasterId id="2147484068" r:id="rId15"/>
  </p:sldMasterIdLst>
  <p:notesMasterIdLst>
    <p:notesMasterId r:id="rId98"/>
  </p:notesMasterIdLst>
  <p:sldIdLst>
    <p:sldId id="2147482795" r:id="rId16"/>
    <p:sldId id="278" r:id="rId17"/>
    <p:sldId id="2147482746" r:id="rId18"/>
    <p:sldId id="2147482747" r:id="rId19"/>
    <p:sldId id="2134806670" r:id="rId20"/>
    <p:sldId id="2147482748" r:id="rId21"/>
    <p:sldId id="2147482749" r:id="rId22"/>
    <p:sldId id="2147482745" r:id="rId23"/>
    <p:sldId id="2147482750" r:id="rId24"/>
    <p:sldId id="2147482751" r:id="rId25"/>
    <p:sldId id="2147482752" r:id="rId26"/>
    <p:sldId id="2147482753" r:id="rId27"/>
    <p:sldId id="2147482754" r:id="rId28"/>
    <p:sldId id="2147482755" r:id="rId29"/>
    <p:sldId id="2147482756" r:id="rId30"/>
    <p:sldId id="2147482757" r:id="rId31"/>
    <p:sldId id="2147482556" r:id="rId32"/>
    <p:sldId id="2147482557" r:id="rId33"/>
    <p:sldId id="2147482758" r:id="rId34"/>
    <p:sldId id="2147482759" r:id="rId35"/>
    <p:sldId id="2147482760" r:id="rId36"/>
    <p:sldId id="2147482761" r:id="rId37"/>
    <p:sldId id="2147482762" r:id="rId38"/>
    <p:sldId id="2147482763" r:id="rId39"/>
    <p:sldId id="2147482764" r:id="rId40"/>
    <p:sldId id="325" r:id="rId41"/>
    <p:sldId id="326" r:id="rId42"/>
    <p:sldId id="2147482606" r:id="rId43"/>
    <p:sldId id="2147482765" r:id="rId44"/>
    <p:sldId id="329" r:id="rId45"/>
    <p:sldId id="2147482766" r:id="rId46"/>
    <p:sldId id="2147482767" r:id="rId47"/>
    <p:sldId id="2147482768" r:id="rId48"/>
    <p:sldId id="2147482769" r:id="rId49"/>
    <p:sldId id="2147482770" r:id="rId50"/>
    <p:sldId id="2147482771" r:id="rId51"/>
    <p:sldId id="2147482796" r:id="rId52"/>
    <p:sldId id="2147482797" r:id="rId53"/>
    <p:sldId id="2147482772" r:id="rId54"/>
    <p:sldId id="2147482798" r:id="rId55"/>
    <p:sldId id="2147482774" r:id="rId56"/>
    <p:sldId id="2147482799" r:id="rId57"/>
    <p:sldId id="2147482776" r:id="rId58"/>
    <p:sldId id="2147482813" r:id="rId59"/>
    <p:sldId id="2147482632" r:id="rId60"/>
    <p:sldId id="2147482815" r:id="rId61"/>
    <p:sldId id="2147482590" r:id="rId62"/>
    <p:sldId id="2147482477" r:id="rId63"/>
    <p:sldId id="2134806541" r:id="rId64"/>
    <p:sldId id="2147482778" r:id="rId65"/>
    <p:sldId id="2147482779" r:id="rId66"/>
    <p:sldId id="2147482782" r:id="rId67"/>
    <p:sldId id="2147482783" r:id="rId68"/>
    <p:sldId id="2147482780" r:id="rId69"/>
    <p:sldId id="2147482781" r:id="rId70"/>
    <p:sldId id="2147482733" r:id="rId71"/>
    <p:sldId id="2147482784" r:id="rId72"/>
    <p:sldId id="2147482734" r:id="rId73"/>
    <p:sldId id="2147482735" r:id="rId74"/>
    <p:sldId id="2147482736" r:id="rId75"/>
    <p:sldId id="2147482737" r:id="rId76"/>
    <p:sldId id="2147482738" r:id="rId77"/>
    <p:sldId id="2147482777" r:id="rId78"/>
    <p:sldId id="2147482740" r:id="rId79"/>
    <p:sldId id="2147482801" r:id="rId80"/>
    <p:sldId id="2147482802" r:id="rId81"/>
    <p:sldId id="2147482810" r:id="rId82"/>
    <p:sldId id="2147482811" r:id="rId83"/>
    <p:sldId id="2147482812" r:id="rId84"/>
    <p:sldId id="375" r:id="rId85"/>
    <p:sldId id="2147482789" r:id="rId86"/>
    <p:sldId id="2147482790" r:id="rId87"/>
    <p:sldId id="2147482791" r:id="rId88"/>
    <p:sldId id="2147482816" r:id="rId89"/>
    <p:sldId id="2147482793" r:id="rId90"/>
    <p:sldId id="376" r:id="rId91"/>
    <p:sldId id="2147482607" r:id="rId92"/>
    <p:sldId id="379" r:id="rId93"/>
    <p:sldId id="2147482741" r:id="rId94"/>
    <p:sldId id="381" r:id="rId95"/>
    <p:sldId id="2147482591" r:id="rId96"/>
    <p:sldId id="2147482592" r:id="rId97"/>
  </p:sldIdLst>
  <p:sldSz cx="9144000" cy="6858000" type="screen4x3"/>
  <p:notesSz cx="6858000" cy="9144000"/>
  <p:embeddedFontLst>
    <p:embeddedFont>
      <p:font typeface="Dosis" panose="020B0604020202020204" charset="0"/>
      <p:regular r:id="rId99"/>
      <p:bold r:id="rId100"/>
    </p:embeddedFont>
    <p:embeddedFont>
      <p:font typeface="Modern Love" panose="020B0604020202020204" charset="0"/>
      <p:regular r:id="rId101"/>
    </p:embeddedFont>
    <p:embeddedFont>
      <p:font typeface="Dosis ExtraBold" panose="020B0604020202020204" charset="0"/>
      <p:bold r:id="rId102"/>
    </p:embeddedFont>
    <p:embeddedFont>
      <p:font typeface="Noto Sans Symbols" panose="020B0604020202020204" charset="0"/>
      <p:regular r:id="rId103"/>
      <p:bold r:id="rId104"/>
    </p:embeddedFont>
    <p:embeddedFont>
      <p:font typeface="Calibri" panose="020F0502020204030204" pitchFamily="34" charset="0"/>
      <p:regular r:id="rId105"/>
      <p:bold r:id="rId106"/>
      <p:italic r:id="rId107"/>
      <p:boldItalic r:id="rId108"/>
    </p:embeddedFont>
    <p:embeddedFont>
      <p:font typeface="Microsoft Himalaya" panose="01010100010101010101" pitchFamily="2" charset="0"/>
      <p:regular r:id="rId109"/>
    </p:embeddedFont>
    <p:embeddedFont>
      <p:font typeface="Dosis SemiBold" panose="020B0604020202020204" charset="0"/>
      <p:regular r:id="rId110"/>
      <p:bold r:id="rId111"/>
    </p:embeddedFont>
    <p:embeddedFont>
      <p:font typeface="Microsoft Uighur" panose="02000000000000000000" pitchFamily="2" charset="-78"/>
      <p:regular r:id="rId112"/>
      <p:bold r:id="rId113"/>
    </p:embeddedFont>
    <p:embeddedFont>
      <p:font typeface="Dosis Medium" panose="020B0604020202020204" charset="0"/>
      <p:regular r:id="rId114"/>
      <p:bold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FCEBE0"/>
    <a:srgbClr val="E7E6E6"/>
    <a:srgbClr val="ECF8FB"/>
    <a:srgbClr val="00ABA3"/>
    <a:srgbClr val="A1A6BC"/>
    <a:srgbClr val="424D7B"/>
    <a:srgbClr val="16AB98"/>
    <a:srgbClr val="00ACA4"/>
    <a:srgbClr val="00A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8" autoAdjust="0"/>
  </p:normalViewPr>
  <p:slideViewPr>
    <p:cSldViewPr snapToGrid="0">
      <p:cViewPr varScale="1">
        <p:scale>
          <a:sx n="70" d="100"/>
          <a:sy n="70" d="100"/>
        </p:scale>
        <p:origin x="1266" y="72"/>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font" Target="fonts/font14.fntdata"/><Relationship Id="rId16" Type="http://schemas.openxmlformats.org/officeDocument/2006/relationships/slide" Target="slides/slide1.xml"/><Relationship Id="rId107" Type="http://schemas.openxmlformats.org/officeDocument/2006/relationships/font" Target="fonts/font9.fntdata"/><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font" Target="fonts/font4.fntdata"/><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font" Target="fonts/font15.fntdata"/><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font" Target="fonts/font16.fntdata"/><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font" Target="fonts/font1.fntdata"/><Relationship Id="rId101" Type="http://schemas.openxmlformats.org/officeDocument/2006/relationships/font" Target="fonts/font3.fntdata"/><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font" Target="fonts/font11.fntdata"/><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font" Target="fonts/font6.fntdata"/><Relationship Id="rId146"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font" Target="fonts/font2.fntdata"/><Relationship Id="rId105" Type="http://schemas.openxmlformats.org/officeDocument/2006/relationships/font" Target="fonts/font7.fntdata"/><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font" Target="fonts/font13.fntdata"/><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3624998630"/>
      </p:ext>
    </p:extLst>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681400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246ED6E-4565-91D2-CDA8-6F55864DA08C}"/>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224AE2EE-CBC0-A4F7-0159-EA90D7A52F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195A04D7-C2F8-A057-EFB1-A457D2790D3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96982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835E881-75F3-9748-621D-A5D4C366E2E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77701FC4-85BE-B8F2-9E55-E5260CE808B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CAC4D85B-6CAD-62F8-2CBD-136E07CE22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7070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FF3AFB5-05B0-AA66-8938-FE6BA8A3674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663D754E-FD29-136A-9136-633A0227A0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015DE6B8-6B6B-AC98-D384-C4A24B4D8BD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0190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A3F8535-431C-FB81-5202-835C6F7897E7}"/>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31F38A9C-472C-2B0E-B941-6B125B695E2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A6EC24EF-2FAB-30D3-1B1A-18809117738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68769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98FC1E51-4173-57E0-B679-033D97683BD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365B0895-90F8-53C7-7D3D-53BF73B4C5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0FA7E244-AC65-33F7-4C09-71E8177267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990420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58C750CC-3625-247A-DDCA-9960E279C42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F0EA0543-14AD-72EA-0E52-2193F74512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0D0FCE2-4891-FBA4-744B-4800F2D0BC5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250853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81A8648-CC15-AF0E-5A88-1023F4F2FA3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18ABB5E-9D2F-A311-6CE8-E7DA34C011B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6BFAF0D9-9E66-45B8-2EE5-F845C79638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69000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564F880A-186C-E5BC-99BD-91FAD3BBD04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9D9AD547-4D31-519B-3166-453A48825A1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94F7384-6DB1-DE15-BA12-13129E4A6CD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8334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A31EE79-8251-1A21-AFC3-92F1546ABA4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7C4770AA-2565-C337-76FD-ABF91B8A2B7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64D5271-DA94-4B50-323F-1A30D2686A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0143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0A9B76C7-1081-A269-97F8-B1576B9F3F1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995BA13-98DE-70C0-193F-9CA0902AE3F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72FB7383-A8E2-ABA4-BEA9-2824B5F4679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04379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ABFE86BC-F36D-0EBC-A9A9-FDD688BC337A}"/>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ED08C505-B03C-484A-9952-7B8E8D48F5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53653C1-72D3-04BE-7C6F-8FCC2EC05ED9}"/>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77186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C549E41A-4087-5DC5-DD22-05D4581BCB9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AD2A5218-4CF4-A9B3-ADBF-786D190384A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272F6BBB-572E-7527-4F0E-50FE68C6645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999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64478951-C612-20AD-2DBB-C52CAA7289B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21AEB2BE-8135-E24D-87D5-B8EB6E4938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1B5290E2-0A28-E8F4-9BDC-0F9E7A0DF0C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12670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59927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0206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3455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F868EE8C-1A5E-2E5F-1AAA-586CC92B8E2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FACBBA8D-95C5-91C3-3087-B44D27D16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A88A3420-9188-9F14-845B-85F57407A3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03451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9656F0C7-CE06-CB9E-559C-2299645D91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AA37B739-84F4-869C-4BA6-3173D0A7210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4F2086A5-4E72-5E52-BC7D-1CA6C0F51024}"/>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4726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D3C893A1-6018-B701-9D04-8E4F75FD8C8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48E49DF7-CF82-EC43-9642-C6DF7583A1E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5969F8F3-07B5-DE94-2AD3-D348FB1CCD3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971148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AC2B3C2-EA69-08CB-14B3-1EC98DFBC5E9}"/>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6D0CD5A4-F32A-A88F-AED2-0A5782691D1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4B1E655C-A680-D008-94FD-4EC26F0FC468}"/>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44514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3F0089F6-76EA-0F09-C5B0-EF5F44508065}"/>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4BDFB711-88BE-D3E8-F9E5-5231400829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0D95C5D6-5B9B-FEE5-5134-85C1CF6E0BC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585000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2D82C9F1-6B47-AC73-E7C1-80E881C735E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EF6BCC2D-A88C-1F47-1CCA-74FBB506CD9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05364DBD-565A-6AE5-5906-0BDC06EBFC1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3747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4B0BA807-1B51-A333-8139-16856ABC397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65F580B1-2B52-93B2-C443-765478134F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E5F81CFD-8979-10D3-89BE-B807250180D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257188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AD1B4485-E964-D004-EAFF-8D32C5ABA443}"/>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A573A927-C864-5289-B25C-124316482C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5EC16BC2-206E-4FC8-784F-631D424593B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379144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46DA4AA2-B1C1-1D59-BA00-474906852086}"/>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568CB829-5D4F-39BA-75E2-215E9B673EE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0C96CB05-C12B-5C8D-644D-3CE67E9CB38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05695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52B3F304-14A6-7543-E872-BEB524D45719}"/>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DA5C0229-5752-88ED-CEDF-A19E42462CD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99E8C548-F8DD-99B1-576B-140EFA7E25ED}"/>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22527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4AC61633-1152-1D88-C4DC-0BDDB7AED2A7}"/>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C412F959-A245-586C-B23E-857778483F0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156E7994-87EB-BAE0-4A7F-81009CD7669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38844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3063EF02-F21E-DC0F-0FA9-CB3E124FED52}"/>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5F529489-A29A-AAB8-D67A-80C58F6A48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C5D4C737-341D-18CE-58E5-A8ABCB814E0E}"/>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82527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63B75CDC-EE36-3860-BE37-C01420F6F31D}"/>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3D685900-52EA-93FF-9527-E668F7FCAA2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8F2400DD-5A73-6F1E-BD42-ADE4347E01D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595292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34E3E36-8D9B-BACE-3450-9C687044CD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02F8E932-40E3-5BB3-32A7-965DD4A647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71260544-EFBD-812E-11C4-CAD2B3C64513}"/>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xmlns="" id="{D6262493-F0A7-3033-BAF3-9E714C3422D0}"/>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45</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8144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9A3F56E-0A15-DF03-A294-77671F65FBB4}"/>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C015030C-1AAC-16DC-CC2F-3E6458008BD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6F6CFB98-34E6-C622-586E-2DDE3CA8A7B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620939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832F36-25DD-474C-6F8E-BF7E20351E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2B9B8D2C-C8F9-64C8-C370-0D25F17CB4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25A03FA6-ABB4-D760-A7A5-10B1A39F71C7}"/>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xmlns="" id="{B7FE4389-5ED5-58B4-4F9D-00F08532AAF7}"/>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46</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1911697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xmlns=""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xmlns=""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xmlns=""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69</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2981488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102126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8A048802-010D-BB5D-A458-1DC69DB315B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4D3DD03C-132D-7CE1-C058-CCF689D4EC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50EEBD9A-8156-0B41-A81C-8062B1231F9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29034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670FBA78-A38E-550D-CDC1-20F58A7E48FB}"/>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FC222CAE-0CEF-2EDC-10DF-23640D202C9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4FE6A452-F31F-EF39-2CBE-732FCA8410C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973145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a:extLst>
            <a:ext uri="{FF2B5EF4-FFF2-40B4-BE49-F238E27FC236}">
              <a16:creationId xmlns:a16="http://schemas.microsoft.com/office/drawing/2014/main" xmlns="" id="{D78AC971-741C-DE60-3B4C-87A6F76F93F1}"/>
            </a:ext>
          </a:extLst>
        </p:cNvPr>
        <p:cNvGrpSpPr/>
        <p:nvPr/>
      </p:nvGrpSpPr>
      <p:grpSpPr>
        <a:xfrm>
          <a:off x="0" y="0"/>
          <a:ext cx="0" cy="0"/>
          <a:chOff x="0" y="0"/>
          <a:chExt cx="0" cy="0"/>
        </a:xfrm>
      </p:grpSpPr>
      <p:sp>
        <p:nvSpPr>
          <p:cNvPr id="2107" name="Google Shape;2107;p74:notes">
            <a:extLst>
              <a:ext uri="{FF2B5EF4-FFF2-40B4-BE49-F238E27FC236}">
                <a16:creationId xmlns:a16="http://schemas.microsoft.com/office/drawing/2014/main" xmlns="" id="{EA9BBB13-547B-08EA-9A29-7CC62CF7F4D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a:extLst>
              <a:ext uri="{FF2B5EF4-FFF2-40B4-BE49-F238E27FC236}">
                <a16:creationId xmlns:a16="http://schemas.microsoft.com/office/drawing/2014/main" xmlns="" id="{9AB8BC57-5C76-2D7D-79BF-720E7DB6BB4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736266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xmlns="" id="{CCBB4279-2BD7-6842-3FBF-960DEBFFD9D0}"/>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xmlns="" id="{F5516DFA-D82D-8637-3518-857600AFECC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xmlns="" id="{CC65E7A3-101F-EA5A-9749-05B3C0C1ECA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4578696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4576063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80039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3A3455A1-B386-78BA-AB72-FD26AD14606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D8194B2A-FDA9-514A-2393-07E3A976F3D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E7473139-8B4A-2019-31D0-7CA8227008F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111897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49" name="Google Shape;2549;p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19985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1689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5F0E9BE-9D3D-7172-C684-D3D7FECC9B48}"/>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53E0847A-BB53-9E31-56D4-8F4057D62C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32B73370-86CD-102A-9F7F-CCF41FADE26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403468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174A564B-5689-A67A-BC29-E677A9EA2FED}"/>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6A800808-1409-87DB-C9DF-DDC5E5BB805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F51C1864-BC08-2A7F-0FE8-4E3DBDF4CB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50733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2A6B164D-AACA-A512-9015-0FF292A949E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86FCB6C7-B20A-56C4-A453-DDA0031AA57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947F9912-64DE-FEA2-03DB-F4A6CAB4902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459892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xmlns="" id="{E8A53286-CAAD-F121-EB4C-6FC5C5661D40}"/>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xmlns="" id="{FEBF4CBA-ACF3-55B0-1494-A5347CAFCCC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xmlns="" id="{EFFC8E6A-A0DD-3D66-22B2-F1FE46A7755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120982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xmlns=""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xmlns=""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xmlns=""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xmlns=""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xmlns=""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xmlns=""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xmlns=""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xmlns=""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xmlns=""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xmlns=""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12/01/2026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187829" y="189093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697662" y="187689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207495" y="1875163"/>
            <a:ext cx="1980000" cy="1980000"/>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xmlns="" id="{1F03A483-280B-E4B8-3335-1376B7CCD979}"/>
              </a:ext>
            </a:extLst>
          </p:cNvPr>
          <p:cNvSpPr>
            <a:spLocks noGrp="1" noChangeAspect="1"/>
          </p:cNvSpPr>
          <p:nvPr>
            <p:ph type="pic" sz="quarter" idx="26"/>
          </p:nvPr>
        </p:nvSpPr>
        <p:spPr>
          <a:xfrm>
            <a:off x="1187829" y="4245472"/>
            <a:ext cx="1980000" cy="1980000"/>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xmlns="" id="{E539E91D-FE4F-DDD2-E2AA-6DAC51B8DCC4}"/>
              </a:ext>
            </a:extLst>
          </p:cNvPr>
          <p:cNvSpPr>
            <a:spLocks noGrp="1" noChangeAspect="1"/>
          </p:cNvSpPr>
          <p:nvPr>
            <p:ph type="pic" sz="quarter" idx="27"/>
          </p:nvPr>
        </p:nvSpPr>
        <p:spPr>
          <a:xfrm>
            <a:off x="3697661" y="4245472"/>
            <a:ext cx="1980000" cy="1980000"/>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xmlns="" id="{57A5F105-C821-5E52-315F-290A35C90DE3}"/>
              </a:ext>
            </a:extLst>
          </p:cNvPr>
          <p:cNvSpPr>
            <a:spLocks noGrp="1" noChangeAspect="1"/>
          </p:cNvSpPr>
          <p:nvPr>
            <p:ph type="pic" sz="quarter" idx="28"/>
          </p:nvPr>
        </p:nvSpPr>
        <p:spPr>
          <a:xfrm>
            <a:off x="6207495" y="4245472"/>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xmlns=""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9404536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xmlns="" id="{D7D53A2F-1144-6EDC-748B-9F5EFA93D202}"/>
              </a:ext>
            </a:extLst>
          </p:cNvPr>
          <p:cNvSpPr>
            <a:spLocks noGrp="1" noChangeAspect="1"/>
          </p:cNvSpPr>
          <p:nvPr>
            <p:ph type="pic" sz="quarter" idx="20"/>
          </p:nvPr>
        </p:nvSpPr>
        <p:spPr>
          <a:xfrm>
            <a:off x="1187829" y="2988219"/>
            <a:ext cx="1980000" cy="1980000"/>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xmlns="" id="{9023DB1B-13D6-A8F6-4A80-C987CB28C833}"/>
              </a:ext>
            </a:extLst>
          </p:cNvPr>
          <p:cNvSpPr>
            <a:spLocks noGrp="1" noChangeAspect="1"/>
          </p:cNvSpPr>
          <p:nvPr>
            <p:ph type="pic" sz="quarter" idx="21"/>
          </p:nvPr>
        </p:nvSpPr>
        <p:spPr>
          <a:xfrm>
            <a:off x="3697662" y="2974173"/>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B57454BF-7C37-0272-D106-A85E5EFC5736}"/>
              </a:ext>
            </a:extLst>
          </p:cNvPr>
          <p:cNvSpPr>
            <a:spLocks noGrp="1" noChangeAspect="1"/>
          </p:cNvSpPr>
          <p:nvPr>
            <p:ph type="pic" sz="quarter" idx="22"/>
          </p:nvPr>
        </p:nvSpPr>
        <p:spPr>
          <a:xfrm>
            <a:off x="6207495" y="2972443"/>
            <a:ext cx="1980000" cy="1980000"/>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xmlns="" id="{ED56BC3F-7321-1EF3-DDE9-F8EF9F179D27}"/>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726593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xmlns=""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xmlns=""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xmlns=""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xmlns=""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xmlns=""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xmlns=""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xmlns=""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xmlns=""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xmlns="" id="{A7203B50-09EE-EA2F-6AE5-A47FDC20346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04189849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Rectangle 2">
            <a:extLst>
              <a:ext uri="{FF2B5EF4-FFF2-40B4-BE49-F238E27FC236}">
                <a16:creationId xmlns:a16="http://schemas.microsoft.com/office/drawing/2014/main" xmlns="" id="{32DAD2D7-8A68-1076-651E-A339BE1933D5}"/>
              </a:ext>
            </a:extLst>
          </p:cNvPr>
          <p:cNvSpPr/>
          <p:nvPr userDrawn="1"/>
        </p:nvSpPr>
        <p:spPr>
          <a:xfrm>
            <a:off x="4004841" y="5972537"/>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pour une image  16">
            <a:extLst>
              <a:ext uri="{FF2B5EF4-FFF2-40B4-BE49-F238E27FC236}">
                <a16:creationId xmlns:a16="http://schemas.microsoft.com/office/drawing/2014/main" xmlns="" id="{F39A88EB-4765-4DB3-C0FE-34C6D846856D}"/>
              </a:ext>
            </a:extLst>
          </p:cNvPr>
          <p:cNvSpPr>
            <a:spLocks noGrp="1" noChangeAspect="1"/>
          </p:cNvSpPr>
          <p:nvPr>
            <p:ph type="pic" sz="quarter" idx="18"/>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87466703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06FC3CB0-341D-AA4D-412F-89F8A233B1F3}"/>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07821178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5" name="Espace réservé pour une image  16">
            <a:extLst>
              <a:ext uri="{FF2B5EF4-FFF2-40B4-BE49-F238E27FC236}">
                <a16:creationId xmlns:a16="http://schemas.microsoft.com/office/drawing/2014/main" xmlns="" id="{6FA48B46-136A-CAB7-177B-945DFF24572B}"/>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3534413548"/>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xmlns=""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4CFA25EB-9F6A-FE10-E81D-7E957E8505BA}"/>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571915707"/>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xmlns=""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3773107692"/>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7A40DC6-6DB2-347F-2BCA-A0E57FBC2433}"/>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B85AD467-1D5A-6286-4EDA-C6BD6A6A8A98}"/>
              </a:ext>
            </a:extLst>
          </p:cNvPr>
          <p:cNvSpPr>
            <a:spLocks noGrp="1"/>
          </p:cNvSpPr>
          <p:nvPr>
            <p:ph type="pic" sz="quarter" idx="10"/>
          </p:nvPr>
        </p:nvSpPr>
        <p:spPr>
          <a:xfrm>
            <a:off x="792000" y="2160000"/>
            <a:ext cx="7560000" cy="3960000"/>
          </a:xfrm>
          <a:prstGeom prst="rect">
            <a:avLst/>
          </a:prstGeom>
        </p:spPr>
        <p:txBody>
          <a:bodyPr/>
          <a:lstStyle/>
          <a:p>
            <a:endParaRPr lang="fr-FR"/>
          </a:p>
        </p:txBody>
      </p:sp>
    </p:spTree>
    <p:extLst>
      <p:ext uri="{BB962C8B-B14F-4D97-AF65-F5344CB8AC3E}">
        <p14:creationId xmlns:p14="http://schemas.microsoft.com/office/powerpoint/2010/main" val="29000701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A4C3D762-8249-70EC-B296-3DF67F7E6D5E}"/>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1238733232"/>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45969758"/>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1633974"/>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1623661"/>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853081699"/>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xmlns=""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486914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xmlns=""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xmlns=""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xmlns=""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3403507599"/>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2673156032"/>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xmlns=""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xmlns=""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xmlns=""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xmlns=""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xmlns=""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xmlns=""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xmlns=""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xmlns=""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533877095"/>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xmlns=""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xmlns=""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xmlns=""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xmlns=""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xmlns=""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xmlns=""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xmlns=""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xmlns=""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xmlns=""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xmlns=""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xmlns=""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xmlns=""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xmlns=""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469087575"/>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xmlns=""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xmlns=""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34201446"/>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1933561"/>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157387769"/>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xmlns=""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xmlns=""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xmlns=""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xmlns=""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999429772"/>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08566284"/>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xmlns=""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xmlns=""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xmlns=""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xmlns=""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xmlns=""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xmlns=""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xmlns=""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xmlns=""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xmlns=""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xmlns=""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xmlns=""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xmlns=""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xmlns=""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xmlns=""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xmlns=""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xmlns=""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xmlns=""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xmlns=""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xmlns=""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xmlns=""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xmlns=""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xmlns=""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xmlns=""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xmlns=""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xmlns=""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xmlns=""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xmlns=""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xmlns=""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xmlns=""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xmlns=""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xmlns=""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26553455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4825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xmlns=""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xmlns=""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xmlns=""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xmlns=""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xmlns=""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xmlns=""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xmlns=""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xmlns=""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xmlns=""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xmlns=""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xmlns=""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xmlns=""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xmlns=""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xmlns=""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xmlns=""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xmlns=""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7148293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xmlns=""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xmlns=""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xmlns=""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xmlns=""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xmlns=""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xmlns=""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xmlns=""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xmlns=""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xmlns=""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xmlns=""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xmlns=""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xmlns=""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xmlns=""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xmlns=""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xmlns=""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xmlns=""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xmlns=""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xmlns=""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xmlns=""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xmlns=""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xmlns=""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xmlns=""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xmlns=""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xmlns=""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xmlns=""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xmlns=""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xmlns=""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xmlns=""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xmlns=""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xmlns=""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xmlns=""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xmlns=""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xmlns=""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xmlns=""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xmlns=""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xmlns=""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Img" userDrawn="1">
  <p:cSld name="3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xmlns=""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68442845"/>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xmlns=""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xmlns=""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xmlns=""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xmlns=""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xmlns=""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image" Target="../media/image13.bin"/><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theme" Target="../theme/theme10.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theme" Target="../theme/theme11.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image" Target="../media/image13.bin"/><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3.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6.jpg"/></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image" Target="../media/image16.jpg"/><Relationship Id="rId2" Type="http://schemas.openxmlformats.org/officeDocument/2006/relationships/slideLayout" Target="../slideLayouts/slideLayout198.xml"/><Relationship Id="rId16" Type="http://schemas.openxmlformats.org/officeDocument/2006/relationships/theme" Target="../theme/theme15.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6.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image" Target="../media/image13.bin"/><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image" Target="../media/image6.jpg"/><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image" Target="../media/image13.bin"/><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theme" Target="../theme/theme7.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image" Target="../media/image16.jp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8.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9.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07782773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065215"/>
      </p:ext>
    </p:extLst>
  </p:cSld>
  <p:clrMap bg1="lt1" tx1="dk1" bg2="lt2" tx2="dk2" accent1="accent1" accent2="accent2" accent3="accent3" accent4="accent4" accent5="accent5" accent6="accent6" hlink="hlink" folHlink="folHlink"/>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37229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926" r:id="rId24"/>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4067"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4.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8.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gif"/><Relationship Id="rId11" Type="http://schemas.openxmlformats.org/officeDocument/2006/relationships/image" Target="../media/image26.png"/><Relationship Id="rId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notesSlide" Target="../notesSlides/notesSlide24.xml"/><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69.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42.gif"/><Relationship Id="rId10" Type="http://schemas.openxmlformats.org/officeDocument/2006/relationships/image" Target="../media/image25.png"/><Relationship Id="rId4" Type="http://schemas.openxmlformats.org/officeDocument/2006/relationships/notesSlide" Target="../notesSlides/notesSlide25.xml"/><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75.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6.svg"/></Relationships>
</file>

<file path=ppt/slides/_rels/slide4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70.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2.png"/></Relationships>
</file>

<file path=ppt/slides/_rels/slide4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70.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6.svg"/></Relationships>
</file>

<file path=ppt/slides/_rels/slide4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0.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42.gif"/><Relationship Id="rId10" Type="http://schemas.openxmlformats.org/officeDocument/2006/relationships/image" Target="../media/image26.png"/><Relationship Id="rId4" Type="http://schemas.openxmlformats.org/officeDocument/2006/relationships/image" Target="../media/image41.pn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51.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notesSlide" Target="../notesSlides/notesSlide41.xml"/><Relationship Id="rId9"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png"/><Relationship Id="rId7" Type="http://schemas.openxmlformats.org/officeDocument/2006/relationships/image" Target="../media/image71.svg"/><Relationship Id="rId2" Type="http://schemas.openxmlformats.org/officeDocument/2006/relationships/image" Target="../media/image23.png"/><Relationship Id="rId1" Type="http://schemas.openxmlformats.org/officeDocument/2006/relationships/slideLayout" Target="../slideLayouts/slideLayout70.xml"/><Relationship Id="rId6" Type="http://schemas.openxmlformats.org/officeDocument/2006/relationships/image" Target="../media/image50.png"/><Relationship Id="rId5" Type="http://schemas.openxmlformats.org/officeDocument/2006/relationships/image" Target="../media/image26.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6.sv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image" Target="../media/image54.png"/><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6.svg"/></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55.jpg"/><Relationship Id="rId1" Type="http://schemas.openxmlformats.org/officeDocument/2006/relationships/slideLayout" Target="../slideLayouts/slideLayout7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7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73.xml"/><Relationship Id="rId6" Type="http://schemas.openxmlformats.org/officeDocument/2006/relationships/image" Target="../media/image25.png"/><Relationship Id="rId11" Type="http://schemas.openxmlformats.org/officeDocument/2006/relationships/image" Target="../media/image56.png"/><Relationship Id="rId5" Type="http://schemas.openxmlformats.org/officeDocument/2006/relationships/image" Target="../media/image24.png"/><Relationship Id="rId10" Type="http://schemas.openxmlformats.org/officeDocument/2006/relationships/image" Target="../media/image57.png"/><Relationship Id="rId4" Type="http://schemas.openxmlformats.org/officeDocument/2006/relationships/image" Target="../media/image23.png"/><Relationship Id="rId9" Type="http://schemas.openxmlformats.org/officeDocument/2006/relationships/image" Target="../media/image80.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64.png"/></Relationships>
</file>

<file path=ppt/slides/_rels/slide7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118.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8.png"/></Relationships>
</file>

<file path=ppt/slides/_rels/slide7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1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image" Target="../media/image42.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11" Type="http://schemas.openxmlformats.org/officeDocument/2006/relationships/image" Target="../media/image26.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notesSlide" Target="../notesSlides/notesSlide48.xml"/><Relationship Id="rId9" Type="http://schemas.openxmlformats.org/officeDocument/2006/relationships/image" Target="../media/image24.png"/></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gi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jpeg"/><Relationship Id="rId3" Type="http://schemas.openxmlformats.org/officeDocument/2006/relationships/slideLayout" Target="../slideLayouts/slideLayout70.xml"/><Relationship Id="rId7" Type="http://schemas.openxmlformats.org/officeDocument/2006/relationships/image" Target="../media/image24.png"/><Relationship Id="rId12"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png"/><Relationship Id="rId11" Type="http://schemas.openxmlformats.org/officeDocument/2006/relationships/image" Target="../media/image34.jpeg"/><Relationship Id="rId5" Type="http://schemas.openxmlformats.org/officeDocument/2006/relationships/image" Target="../media/image38.png"/><Relationship Id="rId10" Type="http://schemas.openxmlformats.org/officeDocument/2006/relationships/image" Target="../media/image65.png"/><Relationship Id="rId4" Type="http://schemas.openxmlformats.org/officeDocument/2006/relationships/notesSlide" Target="../notesSlides/notesSlide49.xml"/><Relationship Id="rId9" Type="http://schemas.openxmlformats.org/officeDocument/2006/relationships/image" Target="../media/image26.png"/><Relationship Id="rId14" Type="http://schemas.openxmlformats.org/officeDocument/2006/relationships/image" Target="../media/image37.png"/></Relationships>
</file>

<file path=ppt/slides/_rels/slide7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66.svg"/><Relationship Id="rId3" Type="http://schemas.openxmlformats.org/officeDocument/2006/relationships/slideLayout" Target="../slideLayouts/slideLayout70.xml"/><Relationship Id="rId7" Type="http://schemas.openxmlformats.org/officeDocument/2006/relationships/image" Target="../media/image23.png"/><Relationship Id="rId12" Type="http://schemas.openxmlformats.org/officeDocument/2006/relationships/image" Target="../media/image4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11" Type="http://schemas.openxmlformats.org/officeDocument/2006/relationships/image" Target="../media/image52.png"/><Relationship Id="rId5" Type="http://schemas.openxmlformats.org/officeDocument/2006/relationships/image" Target="../media/image66.png"/><Relationship Id="rId10" Type="http://schemas.openxmlformats.org/officeDocument/2006/relationships/image" Target="../media/image26.png"/><Relationship Id="rId4" Type="http://schemas.openxmlformats.org/officeDocument/2006/relationships/notesSlide" Target="../notesSlides/notesSlide50.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35.png"/></Relationships>
</file>

<file path=ppt/slides/_rels/slide8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png"/><Relationship Id="rId7"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68.png"/></Relationships>
</file>

<file path=ppt/slides/_rels/slide8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8.xml"/><Relationship Id="rId7" Type="http://schemas.openxmlformats.org/officeDocument/2006/relationships/image" Target="../media/image2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0.png"/><Relationship Id="rId5" Type="http://schemas.openxmlformats.org/officeDocument/2006/relationships/image" Target="../media/image42.gif"/><Relationship Id="rId10" Type="http://schemas.openxmlformats.org/officeDocument/2006/relationships/image" Target="../media/image26.png"/><Relationship Id="rId4" Type="http://schemas.openxmlformats.org/officeDocument/2006/relationships/image" Target="../media/image69.png"/><Relationship Id="rId9" Type="http://schemas.openxmlformats.org/officeDocument/2006/relationships/image" Target="../media/image25.png"/></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jpeg"/><Relationship Id="rId4" Type="http://schemas.openxmlformats.org/officeDocument/2006/relationships/image" Target="../media/image23.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xmlns="" id="{6BBB774D-C361-3A2A-6DC2-9BB993A70AF0}"/>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36378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53A688BE-8F83-937E-C996-38562164A00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056FADA1-BB8C-95EE-B843-4ED0BCA7C94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2. رددوا: عائلة.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114D424-BAC3-34CC-C414-D98914FDF34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89D1BAA4-62DD-54FA-0845-E0FBDB50847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38240ED3-C7F9-C9F2-F604-1FCB711533C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F02361B3-9979-FC6D-B44D-BAF1E5BBC3E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89713214-2E6C-2D53-0AA1-C0853FF8DCC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9C0F116B-6362-E83A-42C9-7BEB5B27A2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0C4273B1-9D2B-6569-BB6D-97381EE61FB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60DAAF4D-8D52-E1B6-122D-6612B315C7B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B2F2B38C-5734-E972-9532-3710343ABDC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Espace réservé pour une image  56" descr="Une image contenant habits, garçon, personne, dessin&#10;&#10;Le contenu généré par l’IA peut être incorrect.">
            <a:extLst>
              <a:ext uri="{FF2B5EF4-FFF2-40B4-BE49-F238E27FC236}">
                <a16:creationId xmlns:a16="http://schemas.microsoft.com/office/drawing/2014/main" xmlns="" id="{7C2BF637-7877-A59B-D55A-5B739F0C25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2621238" y="2123768"/>
            <a:ext cx="3617127" cy="3280649"/>
          </a:xfrm>
          <a:prstGeom prst="rect">
            <a:avLst/>
          </a:prstGeom>
          <a:noFill/>
          <a:ln w="9525" cap="flat" cmpd="sng">
            <a:noFill/>
            <a:prstDash val="solid"/>
            <a:round/>
            <a:headEnd type="none" w="sm" len="sm"/>
            <a:tailEnd type="none" w="sm" len="sm"/>
          </a:ln>
        </p:spPr>
      </p:pic>
      <p:sp>
        <p:nvSpPr>
          <p:cNvPr id="2" name="Rectangle : coins arrondis 1">
            <a:extLst>
              <a:ext uri="{FF2B5EF4-FFF2-40B4-BE49-F238E27FC236}">
                <a16:creationId xmlns:a16="http://schemas.microsoft.com/office/drawing/2014/main" xmlns="" id="{9F4B335B-E01C-54FD-57E6-1DC4AF6BC11D}"/>
              </a:ext>
            </a:extLst>
          </p:cNvPr>
          <p:cNvSpPr/>
          <p:nvPr/>
        </p:nvSpPr>
        <p:spPr>
          <a:xfrm>
            <a:off x="5373894" y="4452302"/>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204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5D40388-4687-AF22-DDC3-2C9F9B9B282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B2839E36-60FD-ABBB-B2AA-201D0018F62E}"/>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أسرةٌ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95D28131-D0C9-B003-FEC8-6E576E24F088}"/>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2" name="Image 1">
            <a:extLst>
              <a:ext uri="{FF2B5EF4-FFF2-40B4-BE49-F238E27FC236}">
                <a16:creationId xmlns:a16="http://schemas.microsoft.com/office/drawing/2014/main" xmlns="" id="{78F6ACEF-CC06-7024-7A90-4843F487C38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54316B8E-9DB4-919A-42BA-FE0694C98AF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A5492FB-953D-1B57-41FD-99B746760D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960AA88A-9EEB-A2CB-C125-8BDCF3DFB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7E31AEB-D2CA-AF90-4979-313330162C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45CC4DB-1048-70AA-38B2-81D280A9E0B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8C59DFA2-32F9-7E9D-F488-30895B31EE7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8686BC39-0B8B-D766-699A-9E29137EBE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61" descr="Une image contenant habits, garçon, dessin, personne&#10;&#10;Le contenu généré par l’IA peut être incorrect.">
            <a:extLst>
              <a:ext uri="{FF2B5EF4-FFF2-40B4-BE49-F238E27FC236}">
                <a16:creationId xmlns:a16="http://schemas.microsoft.com/office/drawing/2014/main" xmlns="" id="{B16E73B5-BC7F-BB84-618E-6174AFAAC0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900777" y="2141266"/>
            <a:ext cx="2092810" cy="1934123"/>
          </a:xfrm>
          <a:prstGeom prst="rect">
            <a:avLst/>
          </a:prstGeom>
          <a:noFill/>
          <a:ln w="9525" cap="flat" cmpd="sng">
            <a:noFill/>
            <a:prstDash val="solid"/>
            <a:round/>
            <a:headEnd type="none" w="sm" len="sm"/>
            <a:tailEnd type="none" w="sm" len="sm"/>
          </a:ln>
        </p:spPr>
      </p:pic>
      <p:pic>
        <p:nvPicPr>
          <p:cNvPr id="13" name="Image 12" descr="Une image contenant habits, manche, dessin, sourire&#10;&#10;Le contenu généré par l’IA peut être incorrect.">
            <a:extLst>
              <a:ext uri="{FF2B5EF4-FFF2-40B4-BE49-F238E27FC236}">
                <a16:creationId xmlns:a16="http://schemas.microsoft.com/office/drawing/2014/main" xmlns="" id="{5FA8E2E2-D6BB-3A04-9C43-5D31737850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101" y="4343826"/>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Espace réservé pour une image  56" descr="Une image contenant habits, garçon, personne, dessin&#10;&#10;Le contenu généré par l’IA peut être incorrect.">
            <a:extLst>
              <a:ext uri="{FF2B5EF4-FFF2-40B4-BE49-F238E27FC236}">
                <a16:creationId xmlns:a16="http://schemas.microsoft.com/office/drawing/2014/main" xmlns="" id="{0324FFC8-DD1A-0D6F-AD1D-29710B20EB9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00" r="-4700"/>
          <a:stretch/>
        </p:blipFill>
        <p:spPr>
          <a:xfrm>
            <a:off x="2232793" y="2151882"/>
            <a:ext cx="2050646" cy="1859888"/>
          </a:xfrm>
          <a:prstGeom prst="rect">
            <a:avLst/>
          </a:prstGeom>
          <a:noFill/>
          <a:ln w="9525" cap="flat" cmpd="sng">
            <a:noFill/>
            <a:prstDash val="solid"/>
            <a:round/>
            <a:headEnd type="none" w="sm" len="sm"/>
            <a:tailEnd type="none" w="sm" len="sm"/>
          </a:ln>
        </p:spPr>
      </p:pic>
      <p:pic>
        <p:nvPicPr>
          <p:cNvPr id="15" name="Image 14" descr="Une image contenant dessin, dessin humoristique, croquis, habits&#10;&#10;Le contenu généré par l’IA peut être incorrect.">
            <a:extLst>
              <a:ext uri="{FF2B5EF4-FFF2-40B4-BE49-F238E27FC236}">
                <a16:creationId xmlns:a16="http://schemas.microsoft.com/office/drawing/2014/main" xmlns="" id="{04C9AF47-1CB0-0B51-18B3-16F004C281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2974" y="4291441"/>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 coins arrondis 15">
            <a:extLst>
              <a:ext uri="{FF2B5EF4-FFF2-40B4-BE49-F238E27FC236}">
                <a16:creationId xmlns:a16="http://schemas.microsoft.com/office/drawing/2014/main" xmlns="" id="{3843BED4-6EC7-A55E-6E7C-3DA6AEC466E1}"/>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53E7FF46-4DFB-189C-ADDC-B90E438561CF}"/>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8" name="Rectangle : coins arrondis 17">
            <a:extLst>
              <a:ext uri="{FF2B5EF4-FFF2-40B4-BE49-F238E27FC236}">
                <a16:creationId xmlns:a16="http://schemas.microsoft.com/office/drawing/2014/main" xmlns="" id="{E3FC3B92-FAD2-906A-9E4C-ECEC4E1C910D}"/>
              </a:ext>
            </a:extLst>
          </p:cNvPr>
          <p:cNvSpPr/>
          <p:nvPr/>
        </p:nvSpPr>
        <p:spPr>
          <a:xfrm>
            <a:off x="3730903" y="34559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9" name="Rectangle : coins arrondis 18">
            <a:extLst>
              <a:ext uri="{FF2B5EF4-FFF2-40B4-BE49-F238E27FC236}">
                <a16:creationId xmlns:a16="http://schemas.microsoft.com/office/drawing/2014/main" xmlns="" id="{2CC0489D-8B1F-D4B7-48C4-1B3E38AC5D2F}"/>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184960409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17EE027F-A797-D981-186E-26A45E8CEA0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90B0155C-31ED-DD36-AB3B-8F08CECF144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1. رددوا: أسرة.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9C2B0AC8-033C-E994-9CC5-5060ED1438D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5" name="Image 4">
            <a:extLst>
              <a:ext uri="{FF2B5EF4-FFF2-40B4-BE49-F238E27FC236}">
                <a16:creationId xmlns:a16="http://schemas.microsoft.com/office/drawing/2014/main" xmlns="" id="{9C742688-6FC2-654D-3A7A-45E934D9B40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8B0952D2-B2BA-F9B8-E3A3-F2BA1DF290D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0568B633-F15D-D50F-4474-3EEA0627C9E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56AB0DDB-C873-FA5C-4F56-1E2A56AF643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04670C3B-CB20-459C-1731-D05163E3FF0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60B99821-D105-5C95-C9D7-CBF97FBE2DC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D518974D-5100-EB94-8559-64D3B56FD1F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3328E1B3-00F7-2F23-D772-897ABBF9E06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61" descr="Une image contenant habits, garçon, dessin, personne&#10;&#10;Le contenu généré par l’IA peut être incorrect.">
            <a:extLst>
              <a:ext uri="{FF2B5EF4-FFF2-40B4-BE49-F238E27FC236}">
                <a16:creationId xmlns:a16="http://schemas.microsoft.com/office/drawing/2014/main" xmlns="" id="{4AAA43A4-3448-4E1D-96EB-8E54BD2041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2353013" y="1884589"/>
            <a:ext cx="3886593" cy="3591893"/>
          </a:xfrm>
          <a:prstGeom prst="rect">
            <a:avLst/>
          </a:prstGeom>
          <a:noFill/>
          <a:ln w="9525" cap="flat" cmpd="sng">
            <a:noFill/>
            <a:prstDash val="solid"/>
            <a:round/>
            <a:headEnd type="none" w="sm" len="sm"/>
            <a:tailEnd type="none" w="sm" len="sm"/>
          </a:ln>
        </p:spPr>
      </p:pic>
      <p:sp>
        <p:nvSpPr>
          <p:cNvPr id="2" name="Rectangle : coins arrondis 1">
            <a:extLst>
              <a:ext uri="{FF2B5EF4-FFF2-40B4-BE49-F238E27FC236}">
                <a16:creationId xmlns:a16="http://schemas.microsoft.com/office/drawing/2014/main" xmlns="" id="{4965700E-35CB-880D-A4A9-0E08D23CD738}"/>
              </a:ext>
            </a:extLst>
          </p:cNvPr>
          <p:cNvSpPr/>
          <p:nvPr/>
        </p:nvSpPr>
        <p:spPr>
          <a:xfrm>
            <a:off x="5373894"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033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319FAE92-F3BD-96E2-63D5-0743A4E9472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6EA90603-42D3-94C1-B71F-7011785C5B7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جدٌّ.</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2A46C0DE-5A58-D6A3-B9CC-4E851B7CD576}"/>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2" name="Image 1">
            <a:extLst>
              <a:ext uri="{FF2B5EF4-FFF2-40B4-BE49-F238E27FC236}">
                <a16:creationId xmlns:a16="http://schemas.microsoft.com/office/drawing/2014/main" xmlns="" id="{D94EFAD5-15C7-54CA-453B-18638EEC1E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BBCEBEC6-B6E9-89EF-016C-AF9539A1F73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865198CB-0985-659A-C627-618E955021E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888DE148-B75E-80E9-1A4D-3200CC46112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B4B1007E-1F7F-7637-5D9E-1A8E5D9E803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40F79207-D676-C2C8-06AB-A248B8E9260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048A70CD-49DE-DE21-963D-3FEC6C7A5C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FC7B5FEB-EF8E-51B7-0B04-DE551239AB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61" descr="Une image contenant habits, garçon, dessin, personne&#10;&#10;Le contenu généré par l’IA peut être incorrect.">
            <a:extLst>
              <a:ext uri="{FF2B5EF4-FFF2-40B4-BE49-F238E27FC236}">
                <a16:creationId xmlns:a16="http://schemas.microsoft.com/office/drawing/2014/main" xmlns="" id="{739C8B23-6F3F-11D6-DEFD-53558FA450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900777" y="2141266"/>
            <a:ext cx="2092810" cy="1934123"/>
          </a:xfrm>
          <a:prstGeom prst="rect">
            <a:avLst/>
          </a:prstGeom>
          <a:noFill/>
          <a:ln w="9525" cap="flat" cmpd="sng">
            <a:noFill/>
            <a:prstDash val="solid"/>
            <a:round/>
            <a:headEnd type="none" w="sm" len="sm"/>
            <a:tailEnd type="none" w="sm" len="sm"/>
          </a:ln>
        </p:spPr>
      </p:pic>
      <p:pic>
        <p:nvPicPr>
          <p:cNvPr id="13" name="Image 12" descr="Une image contenant habits, manche, dessin, sourire&#10;&#10;Le contenu généré par l’IA peut être incorrect.">
            <a:extLst>
              <a:ext uri="{FF2B5EF4-FFF2-40B4-BE49-F238E27FC236}">
                <a16:creationId xmlns:a16="http://schemas.microsoft.com/office/drawing/2014/main" xmlns="" id="{1EB9250C-B59A-BC51-9BF0-3A8CDAC883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101" y="4343826"/>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Espace réservé pour une image  56" descr="Une image contenant habits, garçon, personne, dessin&#10;&#10;Le contenu généré par l’IA peut être incorrect.">
            <a:extLst>
              <a:ext uri="{FF2B5EF4-FFF2-40B4-BE49-F238E27FC236}">
                <a16:creationId xmlns:a16="http://schemas.microsoft.com/office/drawing/2014/main" xmlns="" id="{F2A1A11D-6E7D-3CEF-6609-F519E3FF2D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00" r="-4700"/>
          <a:stretch/>
        </p:blipFill>
        <p:spPr>
          <a:xfrm>
            <a:off x="2232793" y="2151882"/>
            <a:ext cx="2050646" cy="1859888"/>
          </a:xfrm>
          <a:prstGeom prst="rect">
            <a:avLst/>
          </a:prstGeom>
          <a:noFill/>
          <a:ln w="9525" cap="flat" cmpd="sng">
            <a:noFill/>
            <a:prstDash val="solid"/>
            <a:round/>
            <a:headEnd type="none" w="sm" len="sm"/>
            <a:tailEnd type="none" w="sm" len="sm"/>
          </a:ln>
        </p:spPr>
      </p:pic>
      <p:pic>
        <p:nvPicPr>
          <p:cNvPr id="15" name="Image 14" descr="Une image contenant dessin, dessin humoristique, croquis, habits&#10;&#10;Le contenu généré par l’IA peut être incorrect.">
            <a:extLst>
              <a:ext uri="{FF2B5EF4-FFF2-40B4-BE49-F238E27FC236}">
                <a16:creationId xmlns:a16="http://schemas.microsoft.com/office/drawing/2014/main" xmlns="" id="{3393A461-EA29-B8FE-FA33-0443F610C8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2974" y="4291441"/>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 coins arrondis 15">
            <a:extLst>
              <a:ext uri="{FF2B5EF4-FFF2-40B4-BE49-F238E27FC236}">
                <a16:creationId xmlns:a16="http://schemas.microsoft.com/office/drawing/2014/main" xmlns="" id="{FBBC10FA-21DC-02FB-6B3B-F5C3B8B0C24B}"/>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650413D6-2B57-3D47-37D1-C415E7104A8D}"/>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8" name="Rectangle : coins arrondis 17">
            <a:extLst>
              <a:ext uri="{FF2B5EF4-FFF2-40B4-BE49-F238E27FC236}">
                <a16:creationId xmlns:a16="http://schemas.microsoft.com/office/drawing/2014/main" xmlns="" id="{441560FE-9AA7-C76F-4DD4-A5145EC5B5C5}"/>
              </a:ext>
            </a:extLst>
          </p:cNvPr>
          <p:cNvSpPr/>
          <p:nvPr/>
        </p:nvSpPr>
        <p:spPr>
          <a:xfrm>
            <a:off x="3730903" y="34559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9" name="Rectangle : coins arrondis 18">
            <a:extLst>
              <a:ext uri="{FF2B5EF4-FFF2-40B4-BE49-F238E27FC236}">
                <a16:creationId xmlns:a16="http://schemas.microsoft.com/office/drawing/2014/main" xmlns="" id="{2433C758-64F3-A82A-7D23-7674BB861E17}"/>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73060281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0668125A-BB1F-7AF0-2E17-B569C4CE93F5}"/>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CDAAE86E-92D5-9946-D34A-5C29BA7E4D0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4. رددوا: جَدٌّ.</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4A7094CA-0EFB-3437-53AF-ACF88B5EFDEA}"/>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6" name="Image 5">
            <a:extLst>
              <a:ext uri="{FF2B5EF4-FFF2-40B4-BE49-F238E27FC236}">
                <a16:creationId xmlns:a16="http://schemas.microsoft.com/office/drawing/2014/main" xmlns="" id="{25379CAA-CE88-A3B4-BD72-75017C8F906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3C76AD77-08ED-8DC8-D1E3-5D1A2D1ADC8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5267ED91-958E-691A-4756-914AB14F278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9EC0EF1B-771A-3F26-C295-0BF055A8610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CA42A306-2186-2FCC-100B-F3EB7EAAE36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0605CDD5-514A-9E62-974C-97D05071F6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D7F5EC7C-780A-7390-6876-CA4EEAE94A6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DAA83129-AE82-D543-E1E0-577E19B423D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descr="Une image contenant dessin, dessin humoristique, croquis, habits&#10;&#10;Le contenu généré par l’IA peut être incorrect.">
            <a:extLst>
              <a:ext uri="{FF2B5EF4-FFF2-40B4-BE49-F238E27FC236}">
                <a16:creationId xmlns:a16="http://schemas.microsoft.com/office/drawing/2014/main" xmlns="" id="{B06615CA-FB51-B66E-8626-0503EDF961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0475" y="2038301"/>
            <a:ext cx="3251670" cy="308426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 coins arrondis 1">
            <a:extLst>
              <a:ext uri="{FF2B5EF4-FFF2-40B4-BE49-F238E27FC236}">
                <a16:creationId xmlns:a16="http://schemas.microsoft.com/office/drawing/2014/main" xmlns="" id="{2E218698-2F5C-B9C2-3C03-783F98654C26}"/>
              </a:ext>
            </a:extLst>
          </p:cNvPr>
          <p:cNvSpPr/>
          <p:nvPr/>
        </p:nvSpPr>
        <p:spPr>
          <a:xfrm>
            <a:off x="5246075"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51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FD9D920E-5E10-53B6-5601-7C431673B0F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CA2C0C3F-3663-480F-9E7D-A24499812CD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 رقم: جدَّةٌ.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ACD2ED0B-6BC6-DAFC-105B-E47396649DE9}"/>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2" name="Image 1">
            <a:extLst>
              <a:ext uri="{FF2B5EF4-FFF2-40B4-BE49-F238E27FC236}">
                <a16:creationId xmlns:a16="http://schemas.microsoft.com/office/drawing/2014/main" xmlns="" id="{0AE8E384-CC38-3F38-D85F-E7D97534B46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F4CD9D3A-AACF-FF90-8D4F-AE2BE41AFBB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EA136158-8337-C7BD-6572-5C85177FD12B}"/>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4435D39D-1229-E511-7C1C-855F34CFFE2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876BC63C-68DB-A289-C4DD-EBFE79C298D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4366B585-B24F-C972-6285-21CE65CF32F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A8BCBE99-68BF-BA22-BE28-74A0D695698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81C029ED-87E3-3387-D942-1F31FE38347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61" descr="Une image contenant habits, garçon, dessin, personne&#10;&#10;Le contenu généré par l’IA peut être incorrect.">
            <a:extLst>
              <a:ext uri="{FF2B5EF4-FFF2-40B4-BE49-F238E27FC236}">
                <a16:creationId xmlns:a16="http://schemas.microsoft.com/office/drawing/2014/main" xmlns="" id="{B1568266-FFDE-04E2-F6CD-D462C29CA0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900777" y="2141266"/>
            <a:ext cx="2092810" cy="1934123"/>
          </a:xfrm>
          <a:prstGeom prst="rect">
            <a:avLst/>
          </a:prstGeom>
          <a:noFill/>
          <a:ln w="9525" cap="flat" cmpd="sng">
            <a:noFill/>
            <a:prstDash val="solid"/>
            <a:round/>
            <a:headEnd type="none" w="sm" len="sm"/>
            <a:tailEnd type="none" w="sm" len="sm"/>
          </a:ln>
        </p:spPr>
      </p:pic>
      <p:pic>
        <p:nvPicPr>
          <p:cNvPr id="13" name="Image 12" descr="Une image contenant habits, manche, dessin, sourire&#10;&#10;Le contenu généré par l’IA peut être incorrect.">
            <a:extLst>
              <a:ext uri="{FF2B5EF4-FFF2-40B4-BE49-F238E27FC236}">
                <a16:creationId xmlns:a16="http://schemas.microsoft.com/office/drawing/2014/main" xmlns="" id="{0FD51DD1-45A5-AE07-879C-332A391C63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101" y="4343826"/>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Espace réservé pour une image  56" descr="Une image contenant habits, garçon, personne, dessin&#10;&#10;Le contenu généré par l’IA peut être incorrect.">
            <a:extLst>
              <a:ext uri="{FF2B5EF4-FFF2-40B4-BE49-F238E27FC236}">
                <a16:creationId xmlns:a16="http://schemas.microsoft.com/office/drawing/2014/main" xmlns="" id="{53AE68C2-31C7-D5F8-53D3-891CB3CF16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00" r="-4700"/>
          <a:stretch/>
        </p:blipFill>
        <p:spPr>
          <a:xfrm>
            <a:off x="2232793" y="2151882"/>
            <a:ext cx="2050646" cy="1859888"/>
          </a:xfrm>
          <a:prstGeom prst="rect">
            <a:avLst/>
          </a:prstGeom>
          <a:noFill/>
          <a:ln w="9525" cap="flat" cmpd="sng">
            <a:noFill/>
            <a:prstDash val="solid"/>
            <a:round/>
            <a:headEnd type="none" w="sm" len="sm"/>
            <a:tailEnd type="none" w="sm" len="sm"/>
          </a:ln>
        </p:spPr>
      </p:pic>
      <p:pic>
        <p:nvPicPr>
          <p:cNvPr id="15" name="Image 14" descr="Une image contenant dessin, dessin humoristique, croquis, habits&#10;&#10;Le contenu généré par l’IA peut être incorrect.">
            <a:extLst>
              <a:ext uri="{FF2B5EF4-FFF2-40B4-BE49-F238E27FC236}">
                <a16:creationId xmlns:a16="http://schemas.microsoft.com/office/drawing/2014/main" xmlns="" id="{E3B4E444-329E-16E6-AC56-FA42CAD2B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2974" y="4291441"/>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 coins arrondis 15">
            <a:extLst>
              <a:ext uri="{FF2B5EF4-FFF2-40B4-BE49-F238E27FC236}">
                <a16:creationId xmlns:a16="http://schemas.microsoft.com/office/drawing/2014/main" xmlns="" id="{B414C124-8017-F317-D7DB-5B4A0D15B28E}"/>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xmlns="" id="{586A5AC6-DABD-17F1-C9D8-4DCEEE17505C}"/>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8" name="Rectangle : coins arrondis 17">
            <a:extLst>
              <a:ext uri="{FF2B5EF4-FFF2-40B4-BE49-F238E27FC236}">
                <a16:creationId xmlns:a16="http://schemas.microsoft.com/office/drawing/2014/main" xmlns="" id="{B884D4B9-697D-3743-416B-096A057876DC}"/>
              </a:ext>
            </a:extLst>
          </p:cNvPr>
          <p:cNvSpPr/>
          <p:nvPr/>
        </p:nvSpPr>
        <p:spPr>
          <a:xfrm>
            <a:off x="3730903" y="34559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19" name="Rectangle : coins arrondis 18">
            <a:extLst>
              <a:ext uri="{FF2B5EF4-FFF2-40B4-BE49-F238E27FC236}">
                <a16:creationId xmlns:a16="http://schemas.microsoft.com/office/drawing/2014/main" xmlns="" id="{6A0BE605-D08F-E04B-CF03-FACF392A7342}"/>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28300048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3BD3A73-9D9E-198E-C569-7BFC336EF84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1606589-173B-4CF8-3854-CD64B9DC3C2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 3. رددوا: جَدَّةٌ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86ED566-E92A-A51B-F797-02F06981ACD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6" name="Image 5">
            <a:extLst>
              <a:ext uri="{FF2B5EF4-FFF2-40B4-BE49-F238E27FC236}">
                <a16:creationId xmlns:a16="http://schemas.microsoft.com/office/drawing/2014/main" xmlns="" id="{66D70B20-730E-7BD1-1C39-F30ECBBF332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1616050A-915B-37A4-76BB-7F7243B8FAE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A55CBE62-168A-9063-0E0B-6E6426E43D1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E24C83A9-5A91-49A0-8139-CC554EF6DE0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F7308BE4-EE8F-9C11-B49F-AF33F829EE7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E86FBD17-8585-BB5A-81E7-3B6EAC2AE71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7D88D6EF-7351-2FD4-9179-F0BEA2741A8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xmlns="" id="{CD83D7EF-2D93-61C8-18D7-42CFEB50AF9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descr="Une image contenant habits, manche, dessin, sourire&#10;&#10;Le contenu généré par l’IA peut être incorrect.">
            <a:extLst>
              <a:ext uri="{FF2B5EF4-FFF2-40B4-BE49-F238E27FC236}">
                <a16:creationId xmlns:a16="http://schemas.microsoft.com/office/drawing/2014/main" xmlns="" id="{F2A7EF2A-27E5-FC58-E4DF-D9E93C881F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338" y="1980241"/>
            <a:ext cx="3361831" cy="31423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 coins arrondis 1">
            <a:extLst>
              <a:ext uri="{FF2B5EF4-FFF2-40B4-BE49-F238E27FC236}">
                <a16:creationId xmlns:a16="http://schemas.microsoft.com/office/drawing/2014/main" xmlns="" id="{0A0B69E7-D77B-E14E-2842-BAF91561F40A}"/>
              </a:ext>
            </a:extLst>
          </p:cNvPr>
          <p:cNvSpPr/>
          <p:nvPr/>
        </p:nvSpPr>
        <p:spPr>
          <a:xfrm>
            <a:off x="5373894" y="4422805"/>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800" b="1" kern="1200" dirty="0">
                <a:solidFill>
                  <a:srgbClr val="4472C4">
                    <a:lumMod val="50000"/>
                  </a:srgbClr>
                </a:solidFill>
                <a:latin typeface="Calibri" panose="020F0502020204030204"/>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523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
                                        </p:tgtEl>
                                        <p:attrNameLst>
                                          <p:attrName>fillcolor</p:attrName>
                                        </p:attrNameLst>
                                      </p:cBhvr>
                                      <p:to>
                                        <a:srgbClr val="00B050"/>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الآن سنصف مضمون صورة . أنا أطرح سؤالا وأنتم تجيبون بجملة مفيدة.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xmlns="" id="{2476877C-0333-9D6F-79C3-DAEADF9FA06E}"/>
              </a:ext>
            </a:extLst>
          </p:cNvPr>
          <p:cNvPicPr>
            <a:picLocks noGrp="1" noChangeAspect="1"/>
          </p:cNvPicPr>
          <p:nvPr>
            <p:ph type="pic" sz="quarter" idx="12"/>
          </p:nvPr>
        </p:nvPicPr>
        <p:blipFill>
          <a:blip r:embed="rId3"/>
          <a:srcRect/>
          <a:stretch>
            <a:fillRect/>
          </a:stretch>
        </p:blipFill>
        <p:spPr/>
      </p:pic>
      <p:pic>
        <p:nvPicPr>
          <p:cNvPr id="3" name="Image 2">
            <a:extLst>
              <a:ext uri="{FF2B5EF4-FFF2-40B4-BE49-F238E27FC236}">
                <a16:creationId xmlns:a16="http://schemas.microsoft.com/office/drawing/2014/main" xmlns="" id="{AF19594F-0B9C-99A4-39C0-23436D923DF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4D375C66-FB69-DA04-846A-396725F0923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xmlns="" id="{40427224-B4DE-1FA7-8D95-AB8D8AF17C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1" name="Image 10">
            <a:extLst>
              <a:ext uri="{FF2B5EF4-FFF2-40B4-BE49-F238E27FC236}">
                <a16:creationId xmlns:a16="http://schemas.microsoft.com/office/drawing/2014/main" xmlns="" id="{FD1F8F82-FC14-2BE9-0B1D-F8BB6A1CFA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xmlns="" id="{CB5510D4-A805-2BF0-84B5-47FCD395460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xmlns="" id="{796C71A3-C49B-0D52-F442-7A9E9B61F6D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xmlns="" id="{AD14645C-0B3C-4662-B56E-A8B0391FCBE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xmlns="" id="{1690A85F-8A1A-F00C-20E5-240844D0ADD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descr="Une image contenant garçon, dessin humoristique, lit, intérieur&#10;&#10;Le contenu généré par l’IA peut être incorrect.">
            <a:extLst>
              <a:ext uri="{FF2B5EF4-FFF2-40B4-BE49-F238E27FC236}">
                <a16:creationId xmlns:a16="http://schemas.microsoft.com/office/drawing/2014/main" xmlns="" id="{993B3FAD-7140-E42F-D6C8-05C476973D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227" y="2241755"/>
            <a:ext cx="5289545" cy="335236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أين يوجد صفوان؟ أجيبوا بجملة تامة.</a:t>
            </a:r>
          </a:p>
        </p:txBody>
      </p:sp>
      <p:pic>
        <p:nvPicPr>
          <p:cNvPr id="18" name="Espace réservé pour une image  3">
            <a:extLst>
              <a:ext uri="{FF2B5EF4-FFF2-40B4-BE49-F238E27FC236}">
                <a16:creationId xmlns:a16="http://schemas.microsoft.com/office/drawing/2014/main" xmlns=""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95A8A072-8438-66F6-6D4E-DD5CDD34412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4E3D73C-1941-6A8A-EEBE-227232EC1AE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E3794BC-EEA2-2962-4E58-00A28432E95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FBCC80B-BC97-27CB-C6FA-B1D9FD0F08C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8BF9084F-1A34-2649-77A7-49D598DDF6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0B1F74A-8E73-0643-1723-58D9B36E568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01012F16-6C4D-1A39-D111-B21E361BB6E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4F9A7DBF-8954-1A8F-40DD-E75705954A5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garçon, dessin humoristique, lit, intérieur&#10;&#10;Le contenu généré par l’IA peut être incorrect.">
            <a:extLst>
              <a:ext uri="{FF2B5EF4-FFF2-40B4-BE49-F238E27FC236}">
                <a16:creationId xmlns:a16="http://schemas.microsoft.com/office/drawing/2014/main" xmlns="" id="{CEBE7D4A-636A-5FF8-DE5C-98C9853D9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227" y="2241755"/>
            <a:ext cx="5289545" cy="335236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12E384AB-3346-344F-F473-3A02EEFF6E3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57C38E45-2546-FCFD-109F-6F2F80C3DEC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يوجدُ صفوانُ في الغرفَةِ. رددوا. ردد أنت.</a:t>
            </a:r>
          </a:p>
        </p:txBody>
      </p:sp>
      <p:pic>
        <p:nvPicPr>
          <p:cNvPr id="18" name="Espace réservé pour une image  3">
            <a:extLst>
              <a:ext uri="{FF2B5EF4-FFF2-40B4-BE49-F238E27FC236}">
                <a16:creationId xmlns:a16="http://schemas.microsoft.com/office/drawing/2014/main" xmlns="" id="{848AAA07-1E54-6A2B-7061-4918EB9CE20A}"/>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B370625-4DA0-A77C-424F-01A338DE149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D8188A1-D23C-C99D-0855-5AE004DFBC1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A029067-5DB0-4866-B8DE-FE9C6B993E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3A3398D-4230-F3F7-179C-4765DF0DE2A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DC203D44-04F8-FDFF-F95C-9B79B90BA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B1EC8F1-6CF7-930B-8F92-08DF24757B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A50B18E8-0C11-E5D9-2AD8-92C2CDA8E9B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5F968C81-7032-05BE-8C2A-2070C8FD75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garçon, dessin humoristique, lit, intérieur&#10;&#10;Le contenu généré par l’IA peut être incorrect.">
            <a:extLst>
              <a:ext uri="{FF2B5EF4-FFF2-40B4-BE49-F238E27FC236}">
                <a16:creationId xmlns:a16="http://schemas.microsoft.com/office/drawing/2014/main" xmlns="" id="{5765DFC3-C1B1-5A79-10D7-02FE90D48A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227" y="2241755"/>
            <a:ext cx="5289545" cy="335236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2566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استمعنا في حصص سابقة لحكاية "المفاجأة السارة". ماذا تتذكرون منها؟</a:t>
            </a:r>
          </a:p>
        </p:txBody>
      </p:sp>
      <p:pic>
        <p:nvPicPr>
          <p:cNvPr id="29" name="Espace réservé pour une image  3">
            <a:extLst>
              <a:ext uri="{FF2B5EF4-FFF2-40B4-BE49-F238E27FC236}">
                <a16:creationId xmlns:a16="http://schemas.microsoft.com/office/drawing/2014/main" xmlns=""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xmlns="" id="{0261C794-C110-661F-0DB4-9E1CC612BF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4345" y="1865350"/>
            <a:ext cx="4695310" cy="4042489"/>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F9019343-9E1A-4848-AE3A-35616D7A887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50869941-193E-0C72-E1C1-4B37B373806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يفعل صفوان؟ أجيبوا بجملة تامة.</a:t>
            </a:r>
          </a:p>
        </p:txBody>
      </p:sp>
      <p:pic>
        <p:nvPicPr>
          <p:cNvPr id="18" name="Espace réservé pour une image  3">
            <a:extLst>
              <a:ext uri="{FF2B5EF4-FFF2-40B4-BE49-F238E27FC236}">
                <a16:creationId xmlns:a16="http://schemas.microsoft.com/office/drawing/2014/main" xmlns="" id="{E8CBA7BA-8459-B4C0-7B47-677127818FD0}"/>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9ADAB88B-B2B6-01AB-EE44-98C49808162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ABE93531-D55E-20CC-AADC-D0359375B5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BC412457-99E0-CF3E-62BC-A7EF69E1FB7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A190B3C-5D5E-71D6-3E73-CD9EBAFDF1C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E7C562CB-1ED2-0EAD-FF45-23E7DAB844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D291721-517E-A9DF-31DD-01D6A38E71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B7C72E2F-6C23-0DA8-B41A-2A5A68F197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65412117-E42C-3728-CDC1-4F2F75FD6E0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garçon, dessin humoristique, lit, intérieur&#10;&#10;Le contenu généré par l’IA peut être incorrect.">
            <a:extLst>
              <a:ext uri="{FF2B5EF4-FFF2-40B4-BE49-F238E27FC236}">
                <a16:creationId xmlns:a16="http://schemas.microsoft.com/office/drawing/2014/main" xmlns="" id="{668D713A-6659-B4A5-19EC-ABEE54E55B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227" y="2241755"/>
            <a:ext cx="5289545" cy="335236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594927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9CF0EFD2-A3AD-67AA-DBFF-B8D770AFB4B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A2FE297B-6069-BCC6-D8C3-156CC6EC391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يقرأ صفوان قصة. رددوا. ردد أنت.</a:t>
            </a:r>
          </a:p>
        </p:txBody>
      </p:sp>
      <p:pic>
        <p:nvPicPr>
          <p:cNvPr id="18" name="Espace réservé pour une image  3">
            <a:extLst>
              <a:ext uri="{FF2B5EF4-FFF2-40B4-BE49-F238E27FC236}">
                <a16:creationId xmlns:a16="http://schemas.microsoft.com/office/drawing/2014/main" xmlns="" id="{BD5F5A9D-907B-3C14-78BB-79DD3D7B4388}"/>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61E32353-A275-ACE6-83ED-8E1C5CBF5E6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7465577-043B-5384-ABAA-5DD2632814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C7D1E6C1-933D-E278-46CC-2211D9E6A7C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437F347-C0AB-3D79-36BF-CA3D0DDFD62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FB7860D-0FEF-392D-B9F9-C0B2F08A9C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3422C29B-A82E-885B-F13D-BF242FB6F9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A7E61BBE-27DE-602D-6436-8930369E3B1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7B628E28-3F76-FBE9-9E8C-A8B6F2E59C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Image 3" descr="Une image contenant garçon, dessin humoristique, lit, intérieur&#10;&#10;Le contenu généré par l’IA peut être incorrect.">
            <a:extLst>
              <a:ext uri="{FF2B5EF4-FFF2-40B4-BE49-F238E27FC236}">
                <a16:creationId xmlns:a16="http://schemas.microsoft.com/office/drawing/2014/main" xmlns="" id="{5C1123F6-47DC-4322-F21A-195B428B9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7227" y="2241755"/>
            <a:ext cx="5289545" cy="335236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975460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3D75573A-3EAB-EF2C-4B54-7F964397049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3B24FA8C-4675-B3E0-737D-9BF15BE67A95}"/>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تفعل الفتاة؟ أجيبوا بجملة تامة.</a:t>
            </a:r>
          </a:p>
        </p:txBody>
      </p:sp>
      <p:pic>
        <p:nvPicPr>
          <p:cNvPr id="18" name="Espace réservé pour une image  3">
            <a:extLst>
              <a:ext uri="{FF2B5EF4-FFF2-40B4-BE49-F238E27FC236}">
                <a16:creationId xmlns:a16="http://schemas.microsoft.com/office/drawing/2014/main" xmlns="" id="{1C59FA01-76A3-D544-9F67-654E7FD74969}"/>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919F2E2-4857-177E-3740-B2B66432B8E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7F0ABBD3-C694-FD21-AA92-6689F8E243E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A4A19D2-EA97-EA95-1A15-1C58EFDF0FC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D9C1D2E-94DD-1A2B-F0BC-1BA00C8BBEC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5C6AE6A0-AEF1-2279-3E76-3C9C368B09D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C6C7DC9B-E0AB-E5F4-C32C-176848BBB8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C87E1103-0B0C-110F-E503-6356E9A87F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F7A6FD85-2CF4-2FD9-8661-E6CB5977464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Visage humain, gâteau d’anniversaire, personne, anniversaire&#10;&#10;Le contenu généré par l’IA peut être incorrect.">
            <a:extLst>
              <a:ext uri="{FF2B5EF4-FFF2-40B4-BE49-F238E27FC236}">
                <a16:creationId xmlns:a16="http://schemas.microsoft.com/office/drawing/2014/main" xmlns="" id="{F33EB251-DEB4-89E6-9982-E6BBC950CEF9}"/>
              </a:ext>
            </a:extLst>
          </p:cNvPr>
          <p:cNvPicPr>
            <a:picLocks noChangeAspect="1"/>
          </p:cNvPicPr>
          <p:nvPr/>
        </p:nvPicPr>
        <p:blipFill>
          <a:blip r:embed="rId8">
            <a:extLst>
              <a:ext uri="{28A0092B-C50C-407E-A947-70E740481C1C}">
                <a14:useLocalDpi xmlns:a14="http://schemas.microsoft.com/office/drawing/2010/main" val="0"/>
              </a:ext>
            </a:extLst>
          </a:blip>
          <a:srcRect l="7044" t="9568" r="6787" b="28603"/>
          <a:stretch/>
        </p:blipFill>
        <p:spPr>
          <a:xfrm>
            <a:off x="2084614" y="2217713"/>
            <a:ext cx="4896289" cy="3407291"/>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744571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327E0550-1BB9-B04E-D11F-E6818175C5A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153DD85A-D3C0-C499-1EF7-DB99FE4D5F83}"/>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تحتفل الفتاة بعيد الميلاد. رددوا. ردد أنت.</a:t>
            </a:r>
          </a:p>
        </p:txBody>
      </p:sp>
      <p:pic>
        <p:nvPicPr>
          <p:cNvPr id="18" name="Espace réservé pour une image  3">
            <a:extLst>
              <a:ext uri="{FF2B5EF4-FFF2-40B4-BE49-F238E27FC236}">
                <a16:creationId xmlns:a16="http://schemas.microsoft.com/office/drawing/2014/main" xmlns="" id="{D2669032-7B6E-107B-C5EA-89F52561D24E}"/>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F43A9F89-BBAF-E6DB-8A09-27E250B1064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4D852B79-9171-2B63-D029-5D3C2C97D1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D31C8DF-51C2-ED4E-B057-F33DE7BFF0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BEC5FFDD-1DD2-C07C-02E4-F23DDFA7A45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AB19F936-3716-E74F-8F7C-415191BF80A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7CF66093-D755-3793-E18E-D4D6326A00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88265B38-1BE2-8A17-F4D9-E25D61F3B0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69F2DF93-0EB3-BFF3-DA83-94461C54DF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Visage humain, gâteau d’anniversaire, personne, anniversaire&#10;&#10;Le contenu généré par l’IA peut être incorrect.">
            <a:extLst>
              <a:ext uri="{FF2B5EF4-FFF2-40B4-BE49-F238E27FC236}">
                <a16:creationId xmlns:a16="http://schemas.microsoft.com/office/drawing/2014/main" xmlns="" id="{1AD235F5-C2E2-5AE0-9B14-F7D798839C5D}"/>
              </a:ext>
            </a:extLst>
          </p:cNvPr>
          <p:cNvPicPr>
            <a:picLocks noChangeAspect="1"/>
          </p:cNvPicPr>
          <p:nvPr/>
        </p:nvPicPr>
        <p:blipFill>
          <a:blip r:embed="rId8">
            <a:extLst>
              <a:ext uri="{28A0092B-C50C-407E-A947-70E740481C1C}">
                <a14:useLocalDpi xmlns:a14="http://schemas.microsoft.com/office/drawing/2010/main" val="0"/>
              </a:ext>
            </a:extLst>
          </a:blip>
          <a:srcRect l="7044" t="9568" r="6787" b="28603"/>
          <a:stretch/>
        </p:blipFill>
        <p:spPr>
          <a:xfrm>
            <a:off x="2084614" y="2217713"/>
            <a:ext cx="4896289" cy="3407291"/>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634299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219428F9-9BB8-6A3A-B71A-A8521D58FCB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DD5D9A4E-C594-7311-0ECC-E3C2FC0B32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ماذا يوجد فوق المائدة؟ أجيبوا بجملة تامة.</a:t>
            </a:r>
          </a:p>
        </p:txBody>
      </p:sp>
      <p:pic>
        <p:nvPicPr>
          <p:cNvPr id="18" name="Espace réservé pour une image  3">
            <a:extLst>
              <a:ext uri="{FF2B5EF4-FFF2-40B4-BE49-F238E27FC236}">
                <a16:creationId xmlns:a16="http://schemas.microsoft.com/office/drawing/2014/main" xmlns="" id="{23DDF0CC-5E83-28F6-4535-13B41A39FEBD}"/>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E9255A1F-CA67-E4C5-396C-9AF547F4A43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C972F863-8428-E817-A043-9C98649BA58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D52330F-B8E4-76D7-430B-4388F670EDF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7B90C853-EF23-3948-4257-FF4B1E597A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EC94A262-6F5D-2A50-836D-C2BA2F6A59E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DBA25980-0A40-545D-3177-899D89F94DC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35FB41A5-53FD-D180-A237-5F7EA52934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D0E094AF-CF9D-D58D-D9AE-736940DBB9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Visage humain, gâteau d’anniversaire, personne, anniversaire&#10;&#10;Le contenu généré par l’IA peut être incorrect.">
            <a:extLst>
              <a:ext uri="{FF2B5EF4-FFF2-40B4-BE49-F238E27FC236}">
                <a16:creationId xmlns:a16="http://schemas.microsoft.com/office/drawing/2014/main" xmlns="" id="{3AC96A36-52AD-9A89-50EB-BB6DA4B880AB}"/>
              </a:ext>
            </a:extLst>
          </p:cNvPr>
          <p:cNvPicPr>
            <a:picLocks noChangeAspect="1"/>
          </p:cNvPicPr>
          <p:nvPr/>
        </p:nvPicPr>
        <p:blipFill>
          <a:blip r:embed="rId8">
            <a:extLst>
              <a:ext uri="{28A0092B-C50C-407E-A947-70E740481C1C}">
                <a14:useLocalDpi xmlns:a14="http://schemas.microsoft.com/office/drawing/2010/main" val="0"/>
              </a:ext>
            </a:extLst>
          </a:blip>
          <a:srcRect l="7044" t="9568" r="6787" b="28603"/>
          <a:stretch/>
        </p:blipFill>
        <p:spPr>
          <a:xfrm>
            <a:off x="2084614" y="2217713"/>
            <a:ext cx="4896289" cy="3407291"/>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398978"/>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DC285850-704A-4928-565D-6DF4CEF2B7C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A448B05-9BAF-8141-1E1C-3553138A627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أحسنتم، يوجد فوق المائدة كعكة وهدايا.  رددوا. ردد أنت. </a:t>
            </a:r>
          </a:p>
        </p:txBody>
      </p:sp>
      <p:pic>
        <p:nvPicPr>
          <p:cNvPr id="18" name="Espace réservé pour une image  3">
            <a:extLst>
              <a:ext uri="{FF2B5EF4-FFF2-40B4-BE49-F238E27FC236}">
                <a16:creationId xmlns:a16="http://schemas.microsoft.com/office/drawing/2014/main" xmlns="" id="{36DBFA06-9F25-047C-28FD-EB90EC9ECFF2}"/>
              </a:ext>
            </a:extLst>
          </p:cNvPr>
          <p:cNvPicPr>
            <a:picLocks noGrp="1" noChangeAspect="1"/>
          </p:cNvPicPr>
          <p:nvPr>
            <p:ph type="pic" sz="quarter" idx="13"/>
          </p:nvPr>
        </p:nvPicPr>
        <p:blipFill>
          <a:blip r:embed="rId3"/>
          <a:srcRect/>
          <a:stretch/>
        </p:blipFill>
        <p:spPr>
          <a:prstGeom prst="rect">
            <a:avLst/>
          </a:prstGeom>
        </p:spPr>
      </p:pic>
      <p:pic>
        <p:nvPicPr>
          <p:cNvPr id="2" name="Image 1">
            <a:extLst>
              <a:ext uri="{FF2B5EF4-FFF2-40B4-BE49-F238E27FC236}">
                <a16:creationId xmlns:a16="http://schemas.microsoft.com/office/drawing/2014/main" xmlns="" id="{EADE1E57-CFEA-E3AF-588B-4941C3C8CFD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E00DFF6-A6F4-DE52-EEEF-029B1F361F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61609EF-F533-670E-40E5-BC8F2795850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E7FD0C5B-31F2-18E2-901B-36A3D696C2A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FBFE6656-8043-24A7-3C2E-F9C93639B0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6C961A66-CEF5-8FD2-21F8-A53C4EBB03B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3D7D01EC-A927-4D10-3781-FF85B7ABFF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xmlns="" id="{36F4B7E2-F0A8-07D4-80A3-EC9CEECFF4F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descr="Une image contenant Visage humain, gâteau d’anniversaire, personne, anniversaire&#10;&#10;Le contenu généré par l’IA peut être incorrect.">
            <a:extLst>
              <a:ext uri="{FF2B5EF4-FFF2-40B4-BE49-F238E27FC236}">
                <a16:creationId xmlns:a16="http://schemas.microsoft.com/office/drawing/2014/main" xmlns="" id="{E92806A5-A94B-84E4-292E-A3D0BDD3EB7E}"/>
              </a:ext>
            </a:extLst>
          </p:cNvPr>
          <p:cNvPicPr>
            <a:picLocks noChangeAspect="1"/>
          </p:cNvPicPr>
          <p:nvPr/>
        </p:nvPicPr>
        <p:blipFill>
          <a:blip r:embed="rId8">
            <a:extLst>
              <a:ext uri="{28A0092B-C50C-407E-A947-70E740481C1C}">
                <a14:useLocalDpi xmlns:a14="http://schemas.microsoft.com/office/drawing/2010/main" val="0"/>
              </a:ext>
            </a:extLst>
          </a:blip>
          <a:srcRect l="7044" t="9568" r="6787" b="28603"/>
          <a:stretch/>
        </p:blipFill>
        <p:spPr>
          <a:xfrm>
            <a:off x="2084614" y="2217713"/>
            <a:ext cx="4896289" cy="3407291"/>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03240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400" b="1" dirty="0">
                <a:solidFill>
                  <a:schemeClr val="bg1">
                    <a:lumMod val="50000"/>
                  </a:schemeClr>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 صفقوا له (لها).</a:t>
            </a:r>
            <a:endParaRPr sz="2400" dirty="0">
              <a:solidFill>
                <a:schemeClr val="bg1">
                  <a:lumMod val="50000"/>
                </a:schemeClr>
              </a:solidFill>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xmlns=""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xmlns=""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xmlns=""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xmlns=""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xmlns=""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xmlns=""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xmlns=""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xmlns=""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xmlns=""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xmlns=""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65000"/>
                  </a:schemeClr>
                </a:solidFill>
                <a:latin typeface="Microsoft Uighur" panose="02000000000000000000" pitchFamily="2" charset="-78"/>
                <a:cs typeface="Microsoft Uighur" panose="02000000000000000000" pitchFamily="2" charset="-78"/>
              </a:rPr>
              <a:t>استراحة قصيرة قبل أن نواصل. قفوا، سنقوم بحركات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endParaRPr sz="2400" dirty="0">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xmlns=""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xmlns=""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5" name="WhatsApp Video 2025-11-01 at 20.16.21">
            <a:hlinkClick r:id="" action="ppaction://media"/>
            <a:extLst>
              <a:ext uri="{FF2B5EF4-FFF2-40B4-BE49-F238E27FC236}">
                <a16:creationId xmlns:a16="http://schemas.microsoft.com/office/drawing/2014/main" xmlns="" id="{F113CC7C-AB94-3161-2739-307F62E00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p:spPr>
      </p:pic>
      <p:pic>
        <p:nvPicPr>
          <p:cNvPr id="15" name="Image 14">
            <a:extLst>
              <a:ext uri="{FF2B5EF4-FFF2-40B4-BE49-F238E27FC236}">
                <a16:creationId xmlns:a16="http://schemas.microsoft.com/office/drawing/2014/main" xmlns="" id="{AA259CA1-3F47-0718-86AE-1C39DF63206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xmlns="" id="{FC3E656F-44F0-9259-D732-8769176423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xmlns="" id="{B18FD092-64B8-40A2-2FCB-CF0DECC2802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xmlns="" id="{56C6ED49-F824-174C-D379-6E225C114FA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xmlns=""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xmlns=""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xmlns=""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xmlns=""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xmlns="" id="{42490E3E-A192-1F3F-4FCD-31D5461DED8E}"/>
              </a:ext>
            </a:extLst>
          </p:cNvPr>
          <p:cNvSpPr>
            <a:spLocks noGrp="1"/>
          </p:cNvSpPr>
          <p:nvPr>
            <p:ph type="title"/>
          </p:nvPr>
        </p:nvSpPr>
        <p:spPr>
          <a:xfrm>
            <a:off x="464459" y="894085"/>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xmlns=""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D6FAA037-4AB3-CA39-790F-44BD0952952D}"/>
              </a:ext>
            </a:extLst>
          </p:cNvPr>
          <p:cNvSpPr txBox="1">
            <a:spLocks/>
          </p:cNvSpPr>
          <p:nvPr/>
        </p:nvSpPr>
        <p:spPr>
          <a:xfrm>
            <a:off x="1237993" y="2850636"/>
            <a:ext cx="6064328"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مراجعة الحروف وقراءة مقاطع وكلمات تتضمن: ص -  ذ - ز - ط. </a:t>
            </a:r>
          </a:p>
          <a:p>
            <a:pPr lvl="0" algn="r" rtl="1">
              <a:buClr>
                <a:srgbClr val="424D7B"/>
              </a:buClr>
              <a:buSzPct val="50000"/>
            </a:pPr>
            <a:r>
              <a:rPr lang="ar-MA" sz="2800" b="1" dirty="0">
                <a:cs typeface="Microsoft Uighur" panose="02000000000000000000" pitchFamily="2" charset="-78"/>
              </a:rPr>
              <a:t>كتابة مقاطع وكلمات.</a:t>
            </a:r>
          </a:p>
        </p:txBody>
      </p:sp>
      <p:sp>
        <p:nvSpPr>
          <p:cNvPr id="30" name="ZoneTexte 29">
            <a:extLst>
              <a:ext uri="{FF2B5EF4-FFF2-40B4-BE49-F238E27FC236}">
                <a16:creationId xmlns:a16="http://schemas.microsoft.com/office/drawing/2014/main" xmlns=""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xmlns=""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sp>
        <p:nvSpPr>
          <p:cNvPr id="3" name="Organigramme : Connecteur 2">
            <a:extLst>
              <a:ext uri="{FF2B5EF4-FFF2-40B4-BE49-F238E27FC236}">
                <a16:creationId xmlns:a16="http://schemas.microsoft.com/office/drawing/2014/main" xmlns="" id="{0B2A4A08-1D33-446E-1662-E1D69CDF808A}"/>
              </a:ext>
            </a:extLst>
          </p:cNvPr>
          <p:cNvSpPr/>
          <p:nvPr/>
        </p:nvSpPr>
        <p:spPr>
          <a:xfrm>
            <a:off x="1060111" y="1807373"/>
            <a:ext cx="542548" cy="502203"/>
          </a:xfrm>
          <a:prstGeom prst="flowChartConnector">
            <a:avLst/>
          </a:prstGeom>
          <a:solidFill>
            <a:srgbClr val="00B0F0"/>
          </a:solidFill>
          <a:ln w="28575">
            <a:solidFill>
              <a:srgbClr val="434E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b="1" dirty="0">
                <a:solidFill>
                  <a:schemeClr val="tx1"/>
                </a:solidFill>
              </a:rPr>
              <a:t>70</a:t>
            </a:r>
            <a:endParaRPr lang="fr-MA" sz="1000" b="1" dirty="0">
              <a:solidFill>
                <a:schemeClr val="tx1"/>
              </a:solidFill>
            </a:endParaRPr>
          </a:p>
        </p:txBody>
      </p:sp>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C9A1DB-6416-0763-1D32-F4D83350744B}"/>
            </a:ext>
          </a:extLst>
        </p:cNvPr>
        <p:cNvGrpSpPr/>
        <p:nvPr/>
      </p:nvGrpSpPr>
      <p:grpSpPr>
        <a:xfrm>
          <a:off x="0" y="0"/>
          <a:ext cx="0" cy="0"/>
          <a:chOff x="0" y="0"/>
          <a:chExt cx="0" cy="0"/>
        </a:xfrm>
      </p:grpSpPr>
      <p:sp>
        <p:nvSpPr>
          <p:cNvPr id="4" name="Titre 13">
            <a:extLst>
              <a:ext uri="{FF2B5EF4-FFF2-40B4-BE49-F238E27FC236}">
                <a16:creationId xmlns:a16="http://schemas.microsoft.com/office/drawing/2014/main" xmlns="" id="{536866BB-E139-9897-3269-FCEB726B267D}"/>
              </a:ext>
            </a:extLst>
          </p:cNvPr>
          <p:cNvSpPr>
            <a:spLocks noGrp="1"/>
          </p:cNvSpPr>
          <p:nvPr>
            <p:ph type="title"/>
          </p:nvPr>
        </p:nvSpPr>
        <p:spPr>
          <a:xfrm>
            <a:off x="98612" y="1616684"/>
            <a:ext cx="8677835" cy="4159045"/>
          </a:xfrm>
        </p:spPr>
        <p:txBody>
          <a:bodyPr>
            <a:noAutofit/>
          </a:bodyPr>
          <a:lstStyle/>
          <a:p>
            <a:pPr lvl="0" algn="r" defTabSz="457200">
              <a:lnSpc>
                <a:spcPct val="150000"/>
              </a:lnSpc>
              <a:spcAft>
                <a:spcPts val="400"/>
              </a:spcAft>
              <a:buClrTx/>
              <a:buSzTx/>
              <a:defRPr/>
            </a:pPr>
            <a:r>
              <a:rPr kumimoji="0" lang="ar-MA" sz="2000" b="0" i="0" u="none" strike="noStrike" kern="100" cap="none" spc="0" normalizeH="0" baseline="0" noProof="0" dirty="0">
                <a:ln>
                  <a:noFill/>
                </a:ln>
                <a:solidFill>
                  <a:prstClr val="black"/>
                </a:solidFill>
                <a:effectLst/>
                <a:uLnTx/>
                <a:uFillTx/>
                <a:latin typeface="Microsoft Uighur" panose="02000000000000000000" pitchFamily="2" charset="-78"/>
                <a:ea typeface="Calibri" panose="020F0502020204030204" pitchFamily="34" charset="0"/>
                <a:cs typeface="Microsoft Uighur" panose="02000000000000000000" pitchFamily="2" charset="-78"/>
              </a:rPr>
              <a:t>1. </a:t>
            </a:r>
            <a:r>
              <a:rPr lang="ar-MA" sz="2000" kern="1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تبدا حصة المراجعة الخاصة بالقراءة برائز كتابة الحروف</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يكتب المتعلمون الحروف المملاة على الألواح.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يعمل الأستاذ طيلة فترة المراجعة على أن يتمكن على الأقل 80</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متعلميه من قراءة الكلمات. التلميذ الذي يقرأ الكلمة مقطعا </a:t>
            </a:r>
            <a:r>
              <a:rPr lang="ar-MA" sz="2000" b="0" kern="100" dirty="0" err="1">
                <a:solidFill>
                  <a:prstClr val="black"/>
                </a:solidFill>
                <a:latin typeface="Microsoft Uighur" panose="02000000000000000000" pitchFamily="2" charset="-78"/>
                <a:ea typeface="Calibri" panose="020F0502020204030204" pitchFamily="34" charset="0"/>
                <a:cs typeface="Microsoft Uighur" panose="02000000000000000000" pitchFamily="2" charset="-78"/>
              </a:rPr>
              <a:t>مقطعا</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ثم يعيد قراءة الكلمة مرة واحدة تعتبر قراءته صحيحة.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3. يبدأ الأستاذ نشاط الكتابة بإملاء مقاطع. إذا كانت إجابات 80 </a:t>
            </a:r>
            <a:r>
              <a:rPr lang="fr-FR"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a:t>
            </a: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a:t>
            </a:r>
            <a:b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br>
            <a:r>
              <a:rPr lang="ar-MA" sz="2000" b="0" kern="100" dirty="0">
                <a:solidFill>
                  <a:prstClr val="black"/>
                </a:solidFill>
                <a:latin typeface="Microsoft Uighur" panose="02000000000000000000" pitchFamily="2" charset="-78"/>
                <a:ea typeface="Calibri" panose="020F0502020204030204" pitchFamily="34" charset="0"/>
                <a:cs typeface="Microsoft Uighur" panose="02000000000000000000" pitchFamily="2" charset="-78"/>
              </a:rPr>
              <a:t>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a:t>
            </a:r>
          </a:p>
        </p:txBody>
      </p:sp>
    </p:spTree>
    <p:extLst>
      <p:ext uri="{BB962C8B-B14F-4D97-AF65-F5344CB8AC3E}">
        <p14:creationId xmlns:p14="http://schemas.microsoft.com/office/powerpoint/2010/main" val="258000870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6C1A52EC-4B21-CC17-2AFC-6CF2814376F7}"/>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803C15EA-5319-38B9-3DF2-E0ACB51E216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اليوم سأطرح عليكم أسئلة حول الحكاية وأنتم تجيبون على ألواحكم.</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6E09190-921A-BFE7-91F7-51A2EAEFA052}"/>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E79A117A-58FB-9EAC-D15A-040703E503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770C17D-AE2B-30A1-4B69-CC139C0636C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390EA38-D40B-D629-AD8F-F756C2B0A00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F86A0D7B-2D37-7A6B-22BA-0EA718D1715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8AAA6EF-72D2-EC9B-B691-A16900C1B3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B9F3F29D-05F0-28F5-266E-22CD6C2CAD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F34D9AE3-E0E5-7C21-3B11-F5F758C6289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0907331A-915C-184F-982C-95C6D18943E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6" name="Espace réservé pour une image  20" descr="Une image contenant capture d’écran, Rectangle, carré&#10;&#10;Le contenu généré par l’IA peut être incorrect.">
            <a:extLst>
              <a:ext uri="{FF2B5EF4-FFF2-40B4-BE49-F238E27FC236}">
                <a16:creationId xmlns:a16="http://schemas.microsoft.com/office/drawing/2014/main" xmlns="" id="{95AC3646-1DE2-14EF-973F-D1CB6790CAA9}"/>
              </a:ext>
            </a:extLst>
          </p:cNvPr>
          <p:cNvPicPr>
            <a:picLocks noChangeAspect="1"/>
          </p:cNvPicPr>
          <p:nvPr/>
        </p:nvPicPr>
        <p:blipFill rotWithShape="1">
          <a:blip r:embed="rId8"/>
          <a:srcRect l="-25000" r="-25000"/>
          <a:stretch>
            <a:fillRect/>
          </a:stretch>
        </p:blipFill>
        <p:spPr>
          <a:xfrm>
            <a:off x="1872000" y="2160000"/>
            <a:ext cx="5400000" cy="3600000"/>
          </a:xfrm>
          <a:prstGeom prst="roundRect">
            <a:avLst/>
          </a:prstGeom>
        </p:spPr>
      </p:pic>
    </p:spTree>
    <p:extLst>
      <p:ext uri="{BB962C8B-B14F-4D97-AF65-F5344CB8AC3E}">
        <p14:creationId xmlns:p14="http://schemas.microsoft.com/office/powerpoint/2010/main" val="81955973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خذوا الألواح، ستكتبون الحروف التي أملي عليكم.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43DE5102-A842-BEFD-A669-62AFE2A7833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1118B516-396A-6D1C-62C3-ADD534F73BD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3AAD95F7-FEF8-A084-A306-E80BC338B7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778CDA50-4006-5E49-014E-9D5F67311F0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DF25A20-A129-CAA5-B39A-F8C44DD2BF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067F8DA3-68FE-6FA2-B7CF-E1A67283AA5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37CDDA3-C765-6348-29BB-A6AF692C7A0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7AA57A81-DE10-73F9-7C75-956B5C21AB2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2260F5F-44E8-5E40-4DCD-66A7708388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1DC87E5F-6F15-1570-C024-CF24C2EFEFE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15F25696-92CD-862D-3EA7-7E645219ED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A3E519D4-ED4F-36CE-C5B8-680C67DF88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27364959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8896E594-ADEB-F73F-F6D6-FF9E0AA58AF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569C7A2F-F784-E186-E452-E49160550696}"/>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26704B65-2CBF-87C9-8E4D-C581DF73E72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الصاد. رددوا حرف الصاد.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25036E0D-F5F4-AB1F-7796-E95644161C58}"/>
              </a:ext>
            </a:extLst>
          </p:cNvPr>
          <p:cNvSpPr txBox="1"/>
          <p:nvPr/>
        </p:nvSpPr>
        <p:spPr>
          <a:xfrm>
            <a:off x="4157275" y="1983736"/>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ص</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D63184B-20D6-6245-ECCC-5E2E312D4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01BF098-CA9A-8419-B0D2-D32E4E84DFD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64555F6-1A44-8EEE-27E7-CF55E73C1C1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24A9556-7E10-FACE-25ED-578E6BEC54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15B0A73-B422-DB20-EA72-4485A72DA54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6C1067D4-32DA-5DDB-9870-9680AC6E02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AC5079A5-44AC-6583-C028-CEFD3103589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5B050714-90A4-D48B-FA77-86511EAB55E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FAC2860B-AC3D-CB0E-3F3A-890C34D0F13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66685290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42A0E5B5-F8C9-A0DE-208A-00DFD0F7258F}"/>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C8271C7D-0FF9-93D5-E5E1-AD4995DFFDA1}"/>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5803B70A-0934-F64F-26AC-A22829D439B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D6A052A9-5A56-E398-6BA9-57BE5912863D}"/>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7A85833-12A6-DA81-AB66-7A42F6C79F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AD71AAE-24D4-DF53-6FC0-8B08B0C7D3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1255266-0F72-709A-3935-5FCF0C1D21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69CD58C-99C4-5B9C-895C-95F7DEBFCC30}"/>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489226D8-72CA-A380-1030-D2F5F4FDB5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D2FD8005-3E66-F2DF-7591-B0246437A86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6E15A71-C8B1-B5B8-2FDC-E996849B988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616ABA5-0F49-51DB-EB59-D2A2723F72F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29553095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FF47119F-5ED6-276F-398A-AE70FBBDF0B8}"/>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1D16144E-E920-85A9-AEC7-ABB67C6337B9}"/>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8CE184E0-84A3-B4E2-CD98-C976DE80CF35}"/>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الزاي. رددوا حرف الزاي.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DAB48B06-B2CE-9AC3-9DCE-4C2120C54F42}"/>
              </a:ext>
            </a:extLst>
          </p:cNvPr>
          <p:cNvSpPr txBox="1"/>
          <p:nvPr/>
        </p:nvSpPr>
        <p:spPr>
          <a:xfrm>
            <a:off x="4157275" y="1983736"/>
            <a:ext cx="557213" cy="3154669"/>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99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ز</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68ADB57-CBD1-0BF3-DDAC-0CCA60E09FC8}"/>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19FD52C0-E20F-DC70-0C28-E216F308ED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270F179-7A76-12C7-4E4D-0D937EEDFD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0EF34A91-5856-4956-CC8C-E85CF91879A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3411E14-FE13-7AC2-9B9F-7025B03F75A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79C9E1E6-05C9-42C5-3730-EC499984E5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04ADDC6F-46B7-0209-DE69-0944C2B3C3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312C4742-63F8-EFD5-40BB-05224541C7C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77A1990C-FD6C-4926-5D2A-542DB78EFE6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6707119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A1751C2B-DDD6-8DBD-D085-FA4F163138B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95993537-FE3E-1770-1BC8-595FF83D742D}"/>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AEFC30B5-F149-4544-2636-407B3E6721D1}"/>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98E73C7F-3DB6-7EC9-96C3-1D482722A1A4}"/>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3A7543F5-6864-1AF0-0CE7-6ADDEC6C02A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A18D48A-064D-7098-3163-B822FC52D5D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AA69992-A7B8-1794-2D52-994046E20AA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2DE714C-5A42-C219-4A7E-7E678FD93F7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236A88C3-BC2D-45B5-D9BC-13507F210A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DC53AAD2-AF25-124C-006A-BEA56A316C5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AF34BCD-A7CB-A76D-CC68-1C10CF7CD11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7BAC45A1-FE1E-1AA9-BCF5-2481BBBF5A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06334953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A094BB44-F97D-DBF2-2BB1-FAA3834277F5}"/>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DB20DC06-C129-2CD3-D38A-12DE10349FAB}"/>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0478238B-2154-5699-6812-6A19891F678C}"/>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الطاء. رددوا حرف الطاء.</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A5ECDF5C-EF9D-D961-8F5E-FF8335E9FEB6}"/>
              </a:ext>
            </a:extLst>
          </p:cNvPr>
          <p:cNvSpPr txBox="1"/>
          <p:nvPr/>
        </p:nvSpPr>
        <p:spPr>
          <a:xfrm>
            <a:off x="4130775" y="2308200"/>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ط</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8EDCC77B-DB8E-D55B-562C-98A62626A6F7}"/>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D2E4D649-EB75-8E66-954C-D0C0370E838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0062784-493F-D4B8-84B8-1528D2C8E12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7649E984-AE4A-116C-9467-C394C7B4E2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A5ABDCDA-FC34-6069-5809-AEBB54A9636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8590F7BF-E30C-6DAA-4201-52C925DCD06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C315BE0C-F137-653E-4741-2345E0A6FDA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861F66C8-99F9-707F-FA3D-836C412CFBA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53E1E193-226F-22D2-AC77-B73704239F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86956651"/>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5A68BCF4-44B2-FE6C-D786-8E5233EFE5AC}"/>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F71EC847-ED9C-4300-B07F-716074C816C7}"/>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B2BCA34D-49A4-C4ED-E487-B1C509DDEF1F}"/>
              </a:ext>
            </a:extLst>
          </p:cNvPr>
          <p:cNvSpPr txBox="1">
            <a:spLocks noGrp="1"/>
          </p:cNvSpPr>
          <p:nvPr>
            <p:ph type="title"/>
          </p:nvPr>
        </p:nvSpPr>
        <p:spPr>
          <a:xfrm>
            <a:off x="710775" y="792000"/>
            <a:ext cx="6840000" cy="612000"/>
          </a:xfrm>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اكتبوا حرف ....</a:t>
            </a:r>
            <a:endParaRPr sz="2400"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9D60A9D8-1ADA-A2A6-6166-5422FF557849}"/>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5CF79D8C-83DC-5492-150B-5A36AFEA51F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AC45385-B3CF-2669-9000-8EB6EE93329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174DEEA-B99A-29AA-058C-73A8D87EEB4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0D95F73B-5BAF-F345-9F4D-7A08F63E596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380A6264-B97A-1747-36FB-E39B0B4BEC8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1F2CB71A-48A8-2F7D-06E9-A6B4BA2D3A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C0D6D9DD-0EEE-CBB7-6B51-A663A9BF172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36A7B248-7327-0BD8-FE00-495517B79C2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37210817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89698B36-FC53-B681-9EBF-245A437A3066}"/>
            </a:ext>
          </a:extLst>
        </p:cNvPr>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xmlns="" id="{D626DA0F-0B12-CCAA-6B63-78E53A3D30C2}"/>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a:extLst>
              <a:ext uri="{FF2B5EF4-FFF2-40B4-BE49-F238E27FC236}">
                <a16:creationId xmlns:a16="http://schemas.microsoft.com/office/drawing/2014/main" xmlns="" id="{6E42D1BA-B92C-6053-96D2-22502B2713A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هذا هو حرف الذال. رددوا حرف الذال.</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5" name="Google Shape;1697;p99">
            <a:extLst>
              <a:ext uri="{FF2B5EF4-FFF2-40B4-BE49-F238E27FC236}">
                <a16:creationId xmlns:a16="http://schemas.microsoft.com/office/drawing/2014/main" xmlns="" id="{08185609-07D4-70D5-E5A8-C7E4A6203802}"/>
              </a:ext>
            </a:extLst>
          </p:cNvPr>
          <p:cNvSpPr txBox="1"/>
          <p:nvPr/>
        </p:nvSpPr>
        <p:spPr>
          <a:xfrm>
            <a:off x="4130775" y="2308200"/>
            <a:ext cx="557213" cy="3154710"/>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ذ</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xmlns="" id="{49EB82A8-A4B1-C8BC-A52E-8F6834EB23AC}"/>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82F933D-A6D6-E57F-2FBA-FCBB0560623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EE762030-4905-E305-B52C-AC3FD772F10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55B89F6F-7B6E-1BBD-387F-493D512CC4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8FDECB1F-93E7-A00B-A1EA-00F2C79028C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CA2A9791-901D-35C7-13A8-673AF210AA9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3BCF6017-6D45-83A5-AE13-CFEDD503F26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B8D37BB9-427F-525F-9BFB-11B46C55043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4D583A42-F3C1-9551-E523-792BBFAF0BB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943786204"/>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C1BC88ED-1599-28C2-FDD9-81B3E1CE2F63}"/>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FCCA7228-8151-BBD3-2B95-2FE44360FE62}"/>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6A30DAAE-8E2A-EE53-446B-7448EA09EF9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9EBD88EA-668E-1F76-F1E8-440F5ED3FFDB}"/>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08BF3A5-6E36-A965-8A5F-0530EE5F0B7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E93EA257-FEEB-5DB1-5E11-5FA23F5946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683C3BD6-DCD1-59A7-CD52-81AF66E29E8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3CCD4DCC-EF82-30C5-F28F-6F47C66829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3F555F60-DE7C-D79C-082E-286A0CD603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27D1BB10-0078-20E1-8502-7DC342258B3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F2B4273B-5FDF-42DA-7E84-4A75A5A8CC6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xmlns="" id="{AA9A24D3-3800-B8CB-59A9-A683491A81D9}"/>
              </a:ext>
            </a:extLst>
          </p:cNvPr>
          <p:cNvSpPr/>
          <p:nvPr/>
        </p:nvSpPr>
        <p:spPr>
          <a:xfrm>
            <a:off x="6610183" y="3081705"/>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ص</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xmlns="" id="{8612B852-E3AA-D7B6-05E6-1E6BBE79D923}"/>
              </a:ext>
            </a:extLst>
          </p:cNvPr>
          <p:cNvSpPr/>
          <p:nvPr/>
        </p:nvSpPr>
        <p:spPr>
          <a:xfrm>
            <a:off x="4647716" y="3106709"/>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ذ</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xmlns="" id="{E6AC8A54-5A48-5091-C585-2C402228A646}"/>
              </a:ext>
            </a:extLst>
          </p:cNvPr>
          <p:cNvSpPr/>
          <p:nvPr/>
        </p:nvSpPr>
        <p:spPr>
          <a:xfrm>
            <a:off x="2685249" y="3107556"/>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ز</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xmlns="" id="{3DF3ADA2-5F8C-CD47-E92A-73E5F8EDE0E3}"/>
              </a:ext>
            </a:extLst>
          </p:cNvPr>
          <p:cNvSpPr/>
          <p:nvPr/>
        </p:nvSpPr>
        <p:spPr>
          <a:xfrm>
            <a:off x="722782" y="3106709"/>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ط</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72835876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C1B92989-C4FF-6406-CB8A-C058A5780201}"/>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4E1CC25B-35F2-B51E-605C-2198E8AC693B}"/>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أين كانت الأم عندما كان صفوان يبحث عمن يقرأ معه قصة؟ اكتبوا رقم الجواب الصحيح على اللوحة. ارفعوا الألواح عند الإشارة.</a:t>
            </a:r>
          </a:p>
        </p:txBody>
      </p:sp>
      <p:pic>
        <p:nvPicPr>
          <p:cNvPr id="29" name="Espace réservé pour une image  3">
            <a:extLst>
              <a:ext uri="{FF2B5EF4-FFF2-40B4-BE49-F238E27FC236}">
                <a16:creationId xmlns:a16="http://schemas.microsoft.com/office/drawing/2014/main" xmlns="" id="{1F371FF7-3576-90C3-5EDF-3AF2D7B76EC7}"/>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D71739CB-71B3-DCED-8216-1337238886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18999ADD-78ED-3A57-9B85-3731F3233D7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34E47AE7-CB68-FBEA-A596-378E77B3DB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05294E5F-41C6-24BF-C9A2-6181D287952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3680474-34FD-CCC8-E4E8-54F54D00AF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DA812E47-FAC1-9B7B-6E79-C747F8F0C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39368B64-A212-98ED-7B2F-1183AD1C7BE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5B218775-9FE4-D28B-BE04-4BFEE3CA635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2FFA3F18-A619-9F2D-18AD-4809D5D246DF}"/>
              </a:ext>
            </a:extLst>
          </p:cNvPr>
          <p:cNvSpPr/>
          <p:nvPr/>
        </p:nvSpPr>
        <p:spPr>
          <a:xfrm>
            <a:off x="6796098" y="4804182"/>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0" name="Rectangle : coins arrondis 19">
            <a:extLst>
              <a:ext uri="{FF2B5EF4-FFF2-40B4-BE49-F238E27FC236}">
                <a16:creationId xmlns:a16="http://schemas.microsoft.com/office/drawing/2014/main" xmlns="" id="{3D3E48EF-764F-C7A0-068B-A7E972603C5A}"/>
              </a:ext>
            </a:extLst>
          </p:cNvPr>
          <p:cNvSpPr/>
          <p:nvPr/>
        </p:nvSpPr>
        <p:spPr>
          <a:xfrm>
            <a:off x="4233861" y="4804183"/>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xmlns="" id="{D917420C-9A99-787F-3A53-D04B97B0FB52}"/>
              </a:ext>
            </a:extLst>
          </p:cNvPr>
          <p:cNvSpPr/>
          <p:nvPr/>
        </p:nvSpPr>
        <p:spPr>
          <a:xfrm>
            <a:off x="1908455" y="4804183"/>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6" name="Image 5" descr="Une image contenant décoration d’intérieur, capture d’écran, meubles, dessin humoristique&#10;&#10;Le contenu généré par l’IA peut être incorrect.">
            <a:extLst>
              <a:ext uri="{FF2B5EF4-FFF2-40B4-BE49-F238E27FC236}">
                <a16:creationId xmlns:a16="http://schemas.microsoft.com/office/drawing/2014/main" xmlns="" id="{352AF546-23DF-6984-F1D3-FD0197DC93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6162" y="2551323"/>
            <a:ext cx="2058171" cy="1994925"/>
          </a:xfrm>
          <a:prstGeom prst="rect">
            <a:avLst/>
          </a:prstGeom>
          <a:ln w="28575">
            <a:solidFill>
              <a:schemeClr val="bg1">
                <a:lumMod val="95000"/>
              </a:schemeClr>
            </a:solidFill>
          </a:ln>
        </p:spPr>
      </p:pic>
      <p:pic>
        <p:nvPicPr>
          <p:cNvPr id="7" name="Image 6" descr="Une image contenant dessin humoristique, conception, cuisine, électroménager&#10;&#10;Le contenu généré par l’IA peut être incorrect.">
            <a:extLst>
              <a:ext uri="{FF2B5EF4-FFF2-40B4-BE49-F238E27FC236}">
                <a16:creationId xmlns:a16="http://schemas.microsoft.com/office/drawing/2014/main" xmlns="" id="{5C85C104-C104-B32D-E8AE-1CB550841B62}"/>
              </a:ext>
            </a:extLst>
          </p:cNvPr>
          <p:cNvPicPr>
            <a:picLocks noChangeAspect="1"/>
          </p:cNvPicPr>
          <p:nvPr/>
        </p:nvPicPr>
        <p:blipFill>
          <a:blip r:embed="rId9" cstate="print">
            <a:extLst>
              <a:ext uri="{28A0092B-C50C-407E-A947-70E740481C1C}">
                <a14:useLocalDpi xmlns:a14="http://schemas.microsoft.com/office/drawing/2010/main" val="0"/>
              </a:ext>
            </a:extLst>
          </a:blip>
          <a:srcRect l="9219" t="4257" r="10870" b="26608"/>
          <a:stretch/>
        </p:blipFill>
        <p:spPr>
          <a:xfrm>
            <a:off x="3709599" y="2551323"/>
            <a:ext cx="1996144" cy="1994925"/>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pièce, chambre, meubles, literie&#10;&#10;Le contenu généré par l’IA peut être incorrect.">
            <a:extLst>
              <a:ext uri="{FF2B5EF4-FFF2-40B4-BE49-F238E27FC236}">
                <a16:creationId xmlns:a16="http://schemas.microsoft.com/office/drawing/2014/main" xmlns="" id="{3368DAA7-8625-60D4-9920-48B00F2CC654}"/>
              </a:ext>
            </a:extLst>
          </p:cNvPr>
          <p:cNvPicPr>
            <a:picLocks noChangeAspect="1"/>
          </p:cNvPicPr>
          <p:nvPr/>
        </p:nvPicPr>
        <p:blipFill>
          <a:blip r:embed="rId10" cstate="print">
            <a:extLst>
              <a:ext uri="{28A0092B-C50C-407E-A947-70E740481C1C}">
                <a14:useLocalDpi xmlns:a14="http://schemas.microsoft.com/office/drawing/2010/main" val="0"/>
              </a:ext>
            </a:extLst>
          </a:blip>
          <a:srcRect l="5881" t="4365" r="6355" b="25891"/>
          <a:stretch/>
        </p:blipFill>
        <p:spPr>
          <a:xfrm>
            <a:off x="1096955" y="2551994"/>
            <a:ext cx="2058171" cy="1994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6513439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F4FC4724-3618-A6CC-8581-4D43A239476E}"/>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F64DD79F-03C2-0516-A15D-6D913E884AC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a:t>
            </a:r>
            <a:endParaRPr lang="fr-MA"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2" name="Image 1">
            <a:extLst>
              <a:ext uri="{FF2B5EF4-FFF2-40B4-BE49-F238E27FC236}">
                <a16:creationId xmlns:a16="http://schemas.microsoft.com/office/drawing/2014/main" xmlns="" id="{5B382EF8-6518-FEAC-7850-997646DC0DC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8753A703-2392-A93D-5A35-3D54C15D349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5D10E728-56EA-6BA7-2FD1-9879EAEE92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1D7AB263-F1C4-3D0C-2897-0769899D27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346FEDC5-24A1-0A90-DCBA-445759A2FC9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67A410AE-4C43-1FB6-29AC-8C3D1D67B3F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173C1BFF-8D19-84E8-32BC-3EC7CF0C18C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08A31508-2FD9-D985-9C27-92B394039AE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11" name="Google Shape;2403;p107">
            <a:extLst>
              <a:ext uri="{FF2B5EF4-FFF2-40B4-BE49-F238E27FC236}">
                <a16:creationId xmlns:a16="http://schemas.microsoft.com/office/drawing/2014/main" xmlns="" id="{D83ED7BE-42D0-1965-9864-04331FA36011}"/>
              </a:ext>
            </a:extLst>
          </p:cNvPr>
          <p:cNvSpPr/>
          <p:nvPr/>
        </p:nvSpPr>
        <p:spPr>
          <a:xfrm>
            <a:off x="6610183" y="3868285"/>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FF0000"/>
                </a:solidFill>
                <a:latin typeface="Microsoft Uighur" panose="02000000000000000000" pitchFamily="2" charset="-78"/>
                <a:ea typeface="Calibri"/>
                <a:cs typeface="Microsoft Uighur" panose="02000000000000000000" pitchFamily="2" charset="-78"/>
                <a:sym typeface="Calibri"/>
              </a:rPr>
              <a:t>ص</a:t>
            </a:r>
            <a:endParaRPr sz="9600" dirty="0">
              <a:solidFill>
                <a:srgbClr val="FF0000"/>
              </a:solidFill>
              <a:latin typeface="Microsoft Uighur" panose="02000000000000000000" pitchFamily="2" charset="-78"/>
              <a:ea typeface="Calibri"/>
              <a:cs typeface="Microsoft Uighur" panose="02000000000000000000" pitchFamily="2" charset="-78"/>
              <a:sym typeface="Calibri"/>
            </a:endParaRPr>
          </a:p>
        </p:txBody>
      </p:sp>
      <p:sp>
        <p:nvSpPr>
          <p:cNvPr id="12" name="Google Shape;2404;p107">
            <a:extLst>
              <a:ext uri="{FF2B5EF4-FFF2-40B4-BE49-F238E27FC236}">
                <a16:creationId xmlns:a16="http://schemas.microsoft.com/office/drawing/2014/main" xmlns="" id="{E02489AC-93C3-3383-52FB-8F5EDECD756B}"/>
              </a:ext>
            </a:extLst>
          </p:cNvPr>
          <p:cNvSpPr/>
          <p:nvPr/>
        </p:nvSpPr>
        <p:spPr>
          <a:xfrm>
            <a:off x="4647716" y="3893289"/>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ذ</a:t>
            </a:r>
            <a:endParaRPr sz="138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xmlns="" id="{52C08EAB-CC63-BFDA-6618-CF52F986E448}"/>
              </a:ext>
            </a:extLst>
          </p:cNvPr>
          <p:cNvSpPr/>
          <p:nvPr/>
        </p:nvSpPr>
        <p:spPr>
          <a:xfrm>
            <a:off x="2685249" y="3894136"/>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ز</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xmlns="" id="{17EBEA41-5041-986A-90BB-CCFC2A6262AD}"/>
              </a:ext>
            </a:extLst>
          </p:cNvPr>
          <p:cNvSpPr/>
          <p:nvPr/>
        </p:nvSpPr>
        <p:spPr>
          <a:xfrm>
            <a:off x="722782" y="3893289"/>
            <a:ext cx="1680522" cy="1068355"/>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13800" dirty="0">
                <a:solidFill>
                  <a:srgbClr val="FF0000"/>
                </a:solidFill>
                <a:latin typeface="Microsoft Uighur" panose="02000000000000000000" pitchFamily="2" charset="-78"/>
                <a:cs typeface="Microsoft Uighur" panose="02000000000000000000" pitchFamily="2" charset="-78"/>
                <a:sym typeface="Calibri"/>
              </a:rPr>
              <a:t>ط</a:t>
            </a:r>
            <a:endParaRPr sz="9600" dirty="0">
              <a:solidFill>
                <a:srgbClr val="FF0000"/>
              </a:solidFill>
              <a:latin typeface="Microsoft Uighur" panose="02000000000000000000" pitchFamily="2" charset="-78"/>
              <a:cs typeface="Microsoft Uighur" panose="02000000000000000000" pitchFamily="2" charset="-78"/>
              <a:sym typeface="Calibri"/>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xmlns="" id="{1ABCE5A4-800C-2968-EE47-91F1E1B3D869}"/>
              </a:ext>
            </a:extLst>
          </p:cNvPr>
          <p:cNvPicPr>
            <a:picLocks noGrp="1" noChangeAspect="1"/>
          </p:cNvPicPr>
          <p:nvPr>
            <p:ph type="pic" sz="quarter" idx="12"/>
          </p:nvPr>
        </p:nvPicPr>
        <p:blipFill>
          <a:blip r:embed="rId7"/>
          <a:srcRect/>
          <a:stretch>
            <a:fillRect/>
          </a:stretch>
        </p:blipFill>
        <p:spPr/>
      </p:pic>
    </p:spTree>
    <p:extLst>
      <p:ext uri="{BB962C8B-B14F-4D97-AF65-F5344CB8AC3E}">
        <p14:creationId xmlns:p14="http://schemas.microsoft.com/office/powerpoint/2010/main" val="376879770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97E504DB-DBE6-96EF-9B75-3F9CE12D0584}"/>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982CC19C-E45C-0119-C979-9D2B66B1A73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الآن سأقرأ مقاطع الحروف، أنا أقرأ وأنتم ترددون بعدي</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0A769ABD-CAD7-05C8-B399-620ED055BBB0}"/>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B60CB7DA-1FFE-0779-5CD5-630DC8FA59C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1A32AA04-8387-F252-08D0-A03E395A6FE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217C67ED-3C76-3EEE-75B6-51D0426F33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B7263503-816F-4274-4F54-34BD8F597E9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188D153E-2989-60C1-B1D7-34A526EF76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04C4EEF-5A52-590C-B49E-68A005AC1AA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E9998824-EADC-B2B3-2B6C-B9DB755007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4B1967C9-3BBA-7958-568B-EBE340F0A6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xmlns="" id="{9E8DD8AA-B87D-C3CF-2555-4406D74E7AE1}"/>
              </a:ext>
            </a:extLst>
          </p:cNvPr>
          <p:cNvGraphicFramePr>
            <a:graphicFrameLocks noGrp="1"/>
          </p:cNvGraphicFramePr>
          <p:nvPr>
            <p:extLst>
              <p:ext uri="{D42A27DB-BD31-4B8C-83A1-F6EECF244321}">
                <p14:modId xmlns:p14="http://schemas.microsoft.com/office/powerpoint/2010/main" val="3749859090"/>
              </p:ext>
            </p:extLst>
          </p:nvPr>
        </p:nvGraphicFramePr>
        <p:xfrm>
          <a:off x="2002686" y="2153365"/>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2396071607"/>
                    </a:ext>
                  </a:extLst>
                </a:gridCol>
                <a:gridCol w="1284657">
                  <a:extLst>
                    <a:ext uri="{9D8B030D-6E8A-4147-A177-3AD203B41FA5}">
                      <a16:colId xmlns:a16="http://schemas.microsoft.com/office/drawing/2014/main" xmlns="" val="1512829579"/>
                    </a:ext>
                  </a:extLst>
                </a:gridCol>
                <a:gridCol w="1284657">
                  <a:extLst>
                    <a:ext uri="{9D8B030D-6E8A-4147-A177-3AD203B41FA5}">
                      <a16:colId xmlns:a16="http://schemas.microsoft.com/office/drawing/2014/main" xmlns="" val="213914332"/>
                    </a:ext>
                  </a:extLst>
                </a:gridCol>
                <a:gridCol w="1284657">
                  <a:extLst>
                    <a:ext uri="{9D8B030D-6E8A-4147-A177-3AD203B41FA5}">
                      <a16:colId xmlns:a16="http://schemas.microsoft.com/office/drawing/2014/main" xmlns=""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xmlns="" val="787226348"/>
                  </a:ext>
                </a:extLst>
              </a:tr>
            </a:tbl>
          </a:graphicData>
        </a:graphic>
      </p:graphicFrame>
      <p:graphicFrame>
        <p:nvGraphicFramePr>
          <p:cNvPr id="14" name="Tableau 13">
            <a:extLst>
              <a:ext uri="{FF2B5EF4-FFF2-40B4-BE49-F238E27FC236}">
                <a16:creationId xmlns:a16="http://schemas.microsoft.com/office/drawing/2014/main" xmlns="" id="{E79F21F5-A108-59CE-E3CD-4913721BED21}"/>
              </a:ext>
            </a:extLst>
          </p:cNvPr>
          <p:cNvGraphicFramePr>
            <a:graphicFrameLocks noGrp="1"/>
          </p:cNvGraphicFramePr>
          <p:nvPr>
            <p:extLst>
              <p:ext uri="{D42A27DB-BD31-4B8C-83A1-F6EECF244321}">
                <p14:modId xmlns:p14="http://schemas.microsoft.com/office/powerpoint/2010/main" val="3062723462"/>
              </p:ext>
            </p:extLst>
          </p:nvPr>
        </p:nvGraphicFramePr>
        <p:xfrm>
          <a:off x="2002686" y="3210881"/>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ـذي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ـذا</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ذو</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xmlns="" val="787226348"/>
                  </a:ext>
                </a:extLst>
              </a:tr>
            </a:tbl>
          </a:graphicData>
        </a:graphic>
      </p:graphicFrame>
      <p:graphicFrame>
        <p:nvGraphicFramePr>
          <p:cNvPr id="15" name="Tableau 14">
            <a:extLst>
              <a:ext uri="{FF2B5EF4-FFF2-40B4-BE49-F238E27FC236}">
                <a16:creationId xmlns:a16="http://schemas.microsoft.com/office/drawing/2014/main" xmlns="" id="{983D7255-057F-D130-A34A-88F81C8D260A}"/>
              </a:ext>
            </a:extLst>
          </p:cNvPr>
          <p:cNvGraphicFramePr>
            <a:graphicFrameLocks noGrp="1"/>
          </p:cNvGraphicFramePr>
          <p:nvPr>
            <p:extLst>
              <p:ext uri="{D42A27DB-BD31-4B8C-83A1-F6EECF244321}">
                <p14:modId xmlns:p14="http://schemas.microsoft.com/office/powerpoint/2010/main" val="1301159013"/>
              </p:ext>
            </p:extLst>
          </p:nvPr>
        </p:nvGraphicFramePr>
        <p:xfrm>
          <a:off x="2002686" y="4221524"/>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زاً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ـزٍ</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ـزاً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ز</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xmlns="" val="787226348"/>
                  </a:ext>
                </a:extLst>
              </a:tr>
            </a:tbl>
          </a:graphicData>
        </a:graphic>
      </p:graphicFrame>
      <p:grpSp>
        <p:nvGrpSpPr>
          <p:cNvPr id="11" name="Groupe 10">
            <a:extLst>
              <a:ext uri="{FF2B5EF4-FFF2-40B4-BE49-F238E27FC236}">
                <a16:creationId xmlns:a16="http://schemas.microsoft.com/office/drawing/2014/main" xmlns="" id="{E8BAE851-1F6B-20A7-0E83-5F68BC315A13}"/>
              </a:ext>
            </a:extLst>
          </p:cNvPr>
          <p:cNvGrpSpPr/>
          <p:nvPr/>
        </p:nvGrpSpPr>
        <p:grpSpPr>
          <a:xfrm>
            <a:off x="6433043" y="4382693"/>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BC4536BA-2BA9-E2B6-2524-DCC4A517A8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xmlns="" id="{BD36C50E-B236-3003-AC1B-98D72261D52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aphicFrame>
        <p:nvGraphicFramePr>
          <p:cNvPr id="16" name="Tableau 15">
            <a:extLst>
              <a:ext uri="{FF2B5EF4-FFF2-40B4-BE49-F238E27FC236}">
                <a16:creationId xmlns:a16="http://schemas.microsoft.com/office/drawing/2014/main" xmlns="" id="{94BD37EF-0934-8E59-D1CA-35F30973BB09}"/>
              </a:ext>
            </a:extLst>
          </p:cNvPr>
          <p:cNvGraphicFramePr>
            <a:graphicFrameLocks noGrp="1"/>
          </p:cNvGraphicFramePr>
          <p:nvPr>
            <p:extLst>
              <p:ext uri="{D42A27DB-BD31-4B8C-83A1-F6EECF244321}">
                <p14:modId xmlns:p14="http://schemas.microsoft.com/office/powerpoint/2010/main" val="2459747300"/>
              </p:ext>
            </p:extLst>
          </p:nvPr>
        </p:nvGraphicFramePr>
        <p:xfrm>
          <a:off x="2002686" y="5279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طيـ</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extLst>
                  <a:ext uri="{0D108BD9-81ED-4DB2-BD59-A6C34878D82A}">
                    <a16:rowId xmlns:a16="http://schemas.microsoft.com/office/drawing/2014/main" xmlns="" val="787226348"/>
                  </a:ext>
                </a:extLst>
              </a:tr>
            </a:tbl>
          </a:graphicData>
        </a:graphic>
      </p:graphicFrame>
      <p:grpSp>
        <p:nvGrpSpPr>
          <p:cNvPr id="17" name="Groupe 16">
            <a:extLst>
              <a:ext uri="{FF2B5EF4-FFF2-40B4-BE49-F238E27FC236}">
                <a16:creationId xmlns:a16="http://schemas.microsoft.com/office/drawing/2014/main" xmlns="" id="{5D91BC6C-EDF2-3073-7BCB-F2827078A237}"/>
              </a:ext>
            </a:extLst>
          </p:cNvPr>
          <p:cNvGrpSpPr/>
          <p:nvPr/>
        </p:nvGrpSpPr>
        <p:grpSpPr>
          <a:xfrm>
            <a:off x="2593546" y="5390499"/>
            <a:ext cx="177140" cy="130051"/>
            <a:chOff x="7831964" y="3929121"/>
            <a:chExt cx="594306" cy="428930"/>
          </a:xfrm>
          <a:solidFill>
            <a:schemeClr val="accent1">
              <a:lumMod val="50000"/>
            </a:schemeClr>
          </a:solidFill>
        </p:grpSpPr>
        <p:pic>
          <p:nvPicPr>
            <p:cNvPr id="18" name="Graphique 17">
              <a:extLst>
                <a:ext uri="{FF2B5EF4-FFF2-40B4-BE49-F238E27FC236}">
                  <a16:creationId xmlns:a16="http://schemas.microsoft.com/office/drawing/2014/main" xmlns="" id="{4F73AE5C-C68D-2E61-294D-EBF0C479AF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xmlns="" id="{E339A60A-F458-63C7-8EA5-4322CAAB6B8F}"/>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6879957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2E80D653-8808-4BD1-5791-2B1D9362E820}"/>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ABC4E4C9-7416-2289-9578-6316AABBA09F}"/>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بالفئة د والفئة ج)</a:t>
            </a:r>
            <a:endParaRPr sz="2400" i="1" dirty="0">
              <a:solidFill>
                <a:schemeClr val="bg1">
                  <a:lumMod val="50000"/>
                </a:schemeClr>
              </a:solidFill>
            </a:endParaRPr>
          </a:p>
        </p:txBody>
      </p:sp>
      <p:pic>
        <p:nvPicPr>
          <p:cNvPr id="2" name="Image 1">
            <a:extLst>
              <a:ext uri="{FF2B5EF4-FFF2-40B4-BE49-F238E27FC236}">
                <a16:creationId xmlns:a16="http://schemas.microsoft.com/office/drawing/2014/main" xmlns="" id="{8062EF17-F98A-3C33-37E6-AF75F6D773F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C7DCCDC8-9DA9-BBEE-1A4C-7642C35193A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099EF346-6E42-57C6-C93A-6AF68B5C558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3DBE3665-8106-752A-FBAF-F14B115632B5}"/>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B8E0F9B0-0B9D-A0C5-E8A2-31A16DE77E4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350C4AA8-8BAC-4567-F1CF-263CB8AFDAF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78124BE1-E657-B931-761A-4FCA0FBE3AD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54838A35-1CC5-7332-C110-8E1229FC62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graphicFrame>
        <p:nvGraphicFramePr>
          <p:cNvPr id="5" name="Tableau 4">
            <a:extLst>
              <a:ext uri="{FF2B5EF4-FFF2-40B4-BE49-F238E27FC236}">
                <a16:creationId xmlns:a16="http://schemas.microsoft.com/office/drawing/2014/main" xmlns="" id="{F2751AA7-57AE-1844-1B2E-37329EBA2CD3}"/>
              </a:ext>
            </a:extLst>
          </p:cNvPr>
          <p:cNvGraphicFramePr>
            <a:graphicFrameLocks noGrp="1"/>
          </p:cNvGraphicFramePr>
          <p:nvPr/>
        </p:nvGraphicFramePr>
        <p:xfrm>
          <a:off x="2002686" y="2153365"/>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2396071607"/>
                    </a:ext>
                  </a:extLst>
                </a:gridCol>
                <a:gridCol w="1284657">
                  <a:extLst>
                    <a:ext uri="{9D8B030D-6E8A-4147-A177-3AD203B41FA5}">
                      <a16:colId xmlns:a16="http://schemas.microsoft.com/office/drawing/2014/main" xmlns="" val="1512829579"/>
                    </a:ext>
                  </a:extLst>
                </a:gridCol>
                <a:gridCol w="1284657">
                  <a:extLst>
                    <a:ext uri="{9D8B030D-6E8A-4147-A177-3AD203B41FA5}">
                      <a16:colId xmlns:a16="http://schemas.microsoft.com/office/drawing/2014/main" xmlns="" val="213914332"/>
                    </a:ext>
                  </a:extLst>
                </a:gridCol>
                <a:gridCol w="1284657">
                  <a:extLst>
                    <a:ext uri="{9D8B030D-6E8A-4147-A177-3AD203B41FA5}">
                      <a16:colId xmlns:a16="http://schemas.microsoft.com/office/drawing/2014/main" xmlns="" val="1607098198"/>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بَصْـ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صَـ</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bg1">
                        <a:lumMod val="95000"/>
                      </a:schemeClr>
                    </a:solidFill>
                  </a:tcPr>
                </a:tc>
                <a:extLst>
                  <a:ext uri="{0D108BD9-81ED-4DB2-BD59-A6C34878D82A}">
                    <a16:rowId xmlns:a16="http://schemas.microsoft.com/office/drawing/2014/main" xmlns="" val="787226348"/>
                  </a:ext>
                </a:extLst>
              </a:tr>
            </a:tbl>
          </a:graphicData>
        </a:graphic>
      </p:graphicFrame>
      <p:graphicFrame>
        <p:nvGraphicFramePr>
          <p:cNvPr id="14" name="Tableau 13">
            <a:extLst>
              <a:ext uri="{FF2B5EF4-FFF2-40B4-BE49-F238E27FC236}">
                <a16:creationId xmlns:a16="http://schemas.microsoft.com/office/drawing/2014/main" xmlns="" id="{D6922800-5083-1FB1-239A-2FD0ADD3FBA2}"/>
              </a:ext>
            </a:extLst>
          </p:cNvPr>
          <p:cNvGraphicFramePr>
            <a:graphicFrameLocks noGrp="1"/>
          </p:cNvGraphicFramePr>
          <p:nvPr/>
        </p:nvGraphicFramePr>
        <p:xfrm>
          <a:off x="2002686" y="3210881"/>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ـذي</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ـذا</a:t>
                      </a:r>
                      <a:endParaRPr lang="fr-FR"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err="1">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ذى</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ذو</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ECF8FB"/>
                    </a:solidFill>
                  </a:tcPr>
                </a:tc>
                <a:extLst>
                  <a:ext uri="{0D108BD9-81ED-4DB2-BD59-A6C34878D82A}">
                    <a16:rowId xmlns:a16="http://schemas.microsoft.com/office/drawing/2014/main" xmlns="" val="787226348"/>
                  </a:ext>
                </a:extLst>
              </a:tr>
            </a:tbl>
          </a:graphicData>
        </a:graphic>
      </p:graphicFrame>
      <p:graphicFrame>
        <p:nvGraphicFramePr>
          <p:cNvPr id="15" name="Tableau 14">
            <a:extLst>
              <a:ext uri="{FF2B5EF4-FFF2-40B4-BE49-F238E27FC236}">
                <a16:creationId xmlns:a16="http://schemas.microsoft.com/office/drawing/2014/main" xmlns="" id="{2A70FD02-8F30-76C4-D8F4-9C6C089400F9}"/>
              </a:ext>
            </a:extLst>
          </p:cNvPr>
          <p:cNvGraphicFramePr>
            <a:graphicFrameLocks noGrp="1"/>
          </p:cNvGraphicFramePr>
          <p:nvPr/>
        </p:nvGraphicFramePr>
        <p:xfrm>
          <a:off x="2002686" y="4221524"/>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زاً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ـزٍ</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0">
                        <a:lnSpc>
                          <a:spcPct val="100000"/>
                        </a:lnSpc>
                        <a:spcBef>
                          <a:spcPts val="0"/>
                        </a:spcBef>
                        <a:spcAft>
                          <a:spcPts val="0"/>
                        </a:spcAft>
                        <a:buClr>
                          <a:srgbClr val="000000"/>
                        </a:buClr>
                        <a:buFont typeface="Arial"/>
                      </a:pPr>
                      <a:r>
                        <a:rPr lang="a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ـزاً</a:t>
                      </a:r>
                      <a:endParaRPr lang="fr-MA" sz="4800" b="1" i="0" u="none" strike="noStrike"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tc>
                  <a:txBody>
                    <a:bodyPr/>
                    <a:lstStyle/>
                    <a:p>
                      <a:pPr marR="0" algn="ctr" rtl="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ز</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chemeClr val="accent5">
                        <a:lumMod val="20000"/>
                        <a:lumOff val="80000"/>
                      </a:schemeClr>
                    </a:solidFill>
                  </a:tcPr>
                </a:tc>
                <a:extLst>
                  <a:ext uri="{0D108BD9-81ED-4DB2-BD59-A6C34878D82A}">
                    <a16:rowId xmlns:a16="http://schemas.microsoft.com/office/drawing/2014/main" xmlns="" val="787226348"/>
                  </a:ext>
                </a:extLst>
              </a:tr>
            </a:tbl>
          </a:graphicData>
        </a:graphic>
      </p:graphicFrame>
      <p:grpSp>
        <p:nvGrpSpPr>
          <p:cNvPr id="11" name="Groupe 10">
            <a:extLst>
              <a:ext uri="{FF2B5EF4-FFF2-40B4-BE49-F238E27FC236}">
                <a16:creationId xmlns:a16="http://schemas.microsoft.com/office/drawing/2014/main" xmlns="" id="{500D25BA-3482-84D5-9306-253D9603298D}"/>
              </a:ext>
            </a:extLst>
          </p:cNvPr>
          <p:cNvGrpSpPr/>
          <p:nvPr/>
        </p:nvGrpSpPr>
        <p:grpSpPr>
          <a:xfrm>
            <a:off x="6433043" y="4382693"/>
            <a:ext cx="177140" cy="130051"/>
            <a:chOff x="7831964" y="3929121"/>
            <a:chExt cx="594306" cy="428930"/>
          </a:xfrm>
          <a:solidFill>
            <a:schemeClr val="accent1">
              <a:lumMod val="50000"/>
            </a:schemeClr>
          </a:solidFill>
        </p:grpSpPr>
        <p:pic>
          <p:nvPicPr>
            <p:cNvPr id="12" name="Graphique 11">
              <a:extLst>
                <a:ext uri="{FF2B5EF4-FFF2-40B4-BE49-F238E27FC236}">
                  <a16:creationId xmlns:a16="http://schemas.microsoft.com/office/drawing/2014/main" xmlns="" id="{D2DF7C6C-8597-9AC5-1138-834B212A32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3" name="Graphique 12">
              <a:extLst>
                <a:ext uri="{FF2B5EF4-FFF2-40B4-BE49-F238E27FC236}">
                  <a16:creationId xmlns:a16="http://schemas.microsoft.com/office/drawing/2014/main" xmlns="" id="{BF5ECE99-644D-D6E7-235B-7F2C6AE2F24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aphicFrame>
        <p:nvGraphicFramePr>
          <p:cNvPr id="16" name="Tableau 15">
            <a:extLst>
              <a:ext uri="{FF2B5EF4-FFF2-40B4-BE49-F238E27FC236}">
                <a16:creationId xmlns:a16="http://schemas.microsoft.com/office/drawing/2014/main" xmlns="" id="{7613D144-3ABE-3650-EDF3-9351AA868038}"/>
              </a:ext>
            </a:extLst>
          </p:cNvPr>
          <p:cNvGraphicFramePr>
            <a:graphicFrameLocks noGrp="1"/>
          </p:cNvGraphicFramePr>
          <p:nvPr/>
        </p:nvGraphicFramePr>
        <p:xfrm>
          <a:off x="2002686" y="5279040"/>
          <a:ext cx="5138628" cy="822960"/>
        </p:xfrm>
        <a:graphic>
          <a:graphicData uri="http://schemas.openxmlformats.org/drawingml/2006/table">
            <a:tbl>
              <a:tblPr firstRow="1" bandRow="1">
                <a:tableStyleId>{2C733AFA-3FCC-4A63-ADFC-33A60633C5B0}</a:tableStyleId>
              </a:tblPr>
              <a:tblGrid>
                <a:gridCol w="1284657">
                  <a:extLst>
                    <a:ext uri="{9D8B030D-6E8A-4147-A177-3AD203B41FA5}">
                      <a16:colId xmlns:a16="http://schemas.microsoft.com/office/drawing/2014/main" xmlns="" val="3906882174"/>
                    </a:ext>
                  </a:extLst>
                </a:gridCol>
                <a:gridCol w="1284657">
                  <a:extLst>
                    <a:ext uri="{9D8B030D-6E8A-4147-A177-3AD203B41FA5}">
                      <a16:colId xmlns:a16="http://schemas.microsoft.com/office/drawing/2014/main" xmlns="" val="3484047613"/>
                    </a:ext>
                  </a:extLst>
                </a:gridCol>
                <a:gridCol w="1284657">
                  <a:extLst>
                    <a:ext uri="{9D8B030D-6E8A-4147-A177-3AD203B41FA5}">
                      <a16:colId xmlns:a16="http://schemas.microsoft.com/office/drawing/2014/main" xmlns="" val="2140149871"/>
                    </a:ext>
                  </a:extLst>
                </a:gridCol>
                <a:gridCol w="1284657">
                  <a:extLst>
                    <a:ext uri="{9D8B030D-6E8A-4147-A177-3AD203B41FA5}">
                      <a16:colId xmlns:a16="http://schemas.microsoft.com/office/drawing/2014/main" xmlns="" val="2396071607"/>
                    </a:ext>
                  </a:extLst>
                </a:gridCol>
              </a:tblGrid>
              <a:tr h="370840">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طاً</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طيـ</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tc>
                  <a:txBody>
                    <a:bodyPr/>
                    <a:lstStyle/>
                    <a:p>
                      <a:pPr marL="0" marR="0" algn="ctr" defTabSz="514337" rtl="0" eaLnBrk="1" latinLnBrk="0" hangingPunct="1">
                        <a:lnSpc>
                          <a:spcPct val="100000"/>
                        </a:lnSpc>
                        <a:spcBef>
                          <a:spcPts val="0"/>
                        </a:spcBef>
                        <a:spcAft>
                          <a:spcPts val="0"/>
                        </a:spcAft>
                        <a:buClr>
                          <a:srgbClr val="000000"/>
                        </a:buClr>
                        <a:buFont typeface="Arial"/>
                      </a:pPr>
                      <a:r>
                        <a:rPr lang="a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rPr>
                        <a:t>طَ</a:t>
                      </a:r>
                      <a:endParaRPr lang="fr-MA" sz="4800" b="1" i="0" u="none" strike="noStrike" kern="1200" cap="none" dirty="0">
                        <a:solidFill>
                          <a:schemeClr val="accent5">
                            <a:lumMod val="50000"/>
                          </a:schemeClr>
                        </a:solidFill>
                        <a:latin typeface="Microsoft Uighur" panose="02000000000000000000" pitchFamily="2" charset="-78"/>
                        <a:ea typeface="+mn-ea"/>
                        <a:cs typeface="Microsoft Uighur" panose="02000000000000000000" pitchFamily="2" charset="-78"/>
                        <a:sym typeface="Arial"/>
                      </a:endParaRPr>
                    </a:p>
                  </a:txBody>
                  <a:tcPr>
                    <a:solidFill>
                      <a:srgbClr val="FCEBE0"/>
                    </a:solidFill>
                  </a:tcPr>
                </a:tc>
                <a:extLst>
                  <a:ext uri="{0D108BD9-81ED-4DB2-BD59-A6C34878D82A}">
                    <a16:rowId xmlns:a16="http://schemas.microsoft.com/office/drawing/2014/main" xmlns="" val="787226348"/>
                  </a:ext>
                </a:extLst>
              </a:tr>
            </a:tbl>
          </a:graphicData>
        </a:graphic>
      </p:graphicFrame>
      <p:grpSp>
        <p:nvGrpSpPr>
          <p:cNvPr id="17" name="Groupe 16">
            <a:extLst>
              <a:ext uri="{FF2B5EF4-FFF2-40B4-BE49-F238E27FC236}">
                <a16:creationId xmlns:a16="http://schemas.microsoft.com/office/drawing/2014/main" xmlns="" id="{9AB92A64-9862-9837-5569-1A55AD609E24}"/>
              </a:ext>
            </a:extLst>
          </p:cNvPr>
          <p:cNvGrpSpPr/>
          <p:nvPr/>
        </p:nvGrpSpPr>
        <p:grpSpPr>
          <a:xfrm>
            <a:off x="2593546" y="5390499"/>
            <a:ext cx="177140" cy="130051"/>
            <a:chOff x="7831964" y="3929121"/>
            <a:chExt cx="594306" cy="428930"/>
          </a:xfrm>
          <a:solidFill>
            <a:schemeClr val="accent1">
              <a:lumMod val="50000"/>
            </a:schemeClr>
          </a:solidFill>
        </p:grpSpPr>
        <p:pic>
          <p:nvPicPr>
            <p:cNvPr id="18" name="Graphique 17">
              <a:extLst>
                <a:ext uri="{FF2B5EF4-FFF2-40B4-BE49-F238E27FC236}">
                  <a16:creationId xmlns:a16="http://schemas.microsoft.com/office/drawing/2014/main" xmlns="" id="{E7F4D485-A582-1F50-6F17-C813FDE66B0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xmlns="" id="{163CC200-4446-E1DC-63CA-9675497A97D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xmlns="" id="{7411D717-52B0-2D42-E2BE-0C7262DB8E9A}"/>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302143665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F2FA95-224C-A041-B4ED-EE798D06E2C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79B14D4A-156E-056E-B490-A600173CC80B}"/>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62D811FB-BEE4-4207-7D7F-D924E67B9E33}"/>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A1EA9367-955B-7C9B-04B4-90328FFAC894}"/>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أنا أقرأ وأنتم ترددون بعدي</a:t>
            </a:r>
            <a:r>
              <a:rPr lang="ar-MA" sz="2400" i="1" dirty="0">
                <a:solidFill>
                  <a:schemeClr val="bg1">
                    <a:lumMod val="50000"/>
                  </a:schemeClr>
                </a:solidFill>
                <a:latin typeface="Microsoft Uighur" panose="02000000000000000000" pitchFamily="2" charset="-78"/>
                <a:cs typeface="Microsoft Uighur" panose="02000000000000000000" pitchFamily="2" charset="-78"/>
              </a:rPr>
              <a:t>.</a:t>
            </a:r>
          </a:p>
        </p:txBody>
      </p:sp>
      <p:sp>
        <p:nvSpPr>
          <p:cNvPr id="3" name="Rectangle 2">
            <a:extLst>
              <a:ext uri="{FF2B5EF4-FFF2-40B4-BE49-F238E27FC236}">
                <a16:creationId xmlns:a16="http://schemas.microsoft.com/office/drawing/2014/main" xmlns="" id="{AC45F1AA-004A-268F-51BD-53632BAC47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xmlns="" id="{E7F8D0F9-990E-B95F-3F35-23394D18D59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xmlns="" id="{F346FDD9-37A4-CB9F-1C14-D91F694C867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xmlns="" id="{B1C33991-BA42-6440-FF7A-72EEBB692A3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xmlns="" id="{B6ADADB6-1630-B6D9-BA7A-2BBE03F40B9C}"/>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xmlns="" id="{52C5B5E2-93F2-38FB-4F8B-1AB49CA66C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xmlns="" id="{8D4D51B3-FF44-7462-F575-38D38CB273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xmlns="" id="{898B0ECE-9AB9-ABAC-BA63-C61AB78B34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xmlns="" id="{30CE5933-E23B-11DC-5C97-A118B9456F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xmlns="" id="{FB86758A-60A4-7198-4F6B-6F1C7422E9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 name="Rectangle : coins arrondis 1">
            <a:extLst>
              <a:ext uri="{FF2B5EF4-FFF2-40B4-BE49-F238E27FC236}">
                <a16:creationId xmlns:a16="http://schemas.microsoft.com/office/drawing/2014/main" xmlns="" id="{A7960AC8-3926-5CA5-8B5C-37B4479684A3}"/>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err="1">
                <a:solidFill>
                  <a:schemeClr val="accent5">
                    <a:lumMod val="50000"/>
                  </a:schemeClr>
                </a:solidFill>
              </a:rPr>
              <a:t>صا</a:t>
            </a:r>
            <a:r>
              <a:rPr lang="ar-MA" sz="3600" b="1" dirty="0">
                <a:solidFill>
                  <a:schemeClr val="accent5">
                    <a:lumMod val="50000"/>
                  </a:schemeClr>
                </a:solidFill>
              </a:rPr>
              <a:t> </a:t>
            </a:r>
            <a:r>
              <a:rPr lang="ar-MA" sz="3600" b="1" dirty="0">
                <a:solidFill>
                  <a:srgbClr val="00B050"/>
                </a:solidFill>
              </a:rPr>
              <a:t>/</a:t>
            </a:r>
            <a:r>
              <a:rPr lang="ar-MA" sz="3600" b="1" dirty="0">
                <a:solidFill>
                  <a:schemeClr val="accent5">
                    <a:lumMod val="50000"/>
                  </a:schemeClr>
                </a:solidFill>
              </a:rPr>
              <a:t> دَ</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11B3F387-42EE-2B94-8F81-C78793B43101}"/>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a:t>
            </a:r>
            <a:r>
              <a:rPr lang="ar-MA" sz="3600" b="1" dirty="0">
                <a:solidFill>
                  <a:srgbClr val="00B050"/>
                </a:solidFill>
              </a:rPr>
              <a:t>/</a:t>
            </a:r>
            <a:r>
              <a:rPr lang="ar-MA" sz="3600" b="1" dirty="0">
                <a:solidFill>
                  <a:schemeClr val="accent5">
                    <a:lumMod val="50000"/>
                  </a:schemeClr>
                </a:solidFill>
              </a:rPr>
              <a:t> ـذو</a:t>
            </a:r>
            <a:r>
              <a:rPr lang="ar-MA" sz="3600" b="1" dirty="0">
                <a:solidFill>
                  <a:srgbClr val="00B050"/>
                </a:solidFill>
              </a:rPr>
              <a:t>/</a:t>
            </a:r>
            <a:r>
              <a:rPr lang="ar-MA" sz="3600" b="1" dirty="0">
                <a:solidFill>
                  <a:schemeClr val="accent5">
                    <a:lumMod val="50000"/>
                  </a:schemeClr>
                </a:solidFill>
              </a:rPr>
              <a:t> ر</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xmlns="" id="{4E2C5A1C-EB9D-6551-4D18-0B2CAC26D6DF}"/>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فُرْ </a:t>
            </a:r>
            <a:r>
              <a:rPr lang="ar-MA" sz="3600" b="1" dirty="0">
                <a:solidFill>
                  <a:srgbClr val="00B050"/>
                </a:solidFill>
              </a:rPr>
              <a:t>/</a:t>
            </a:r>
            <a:r>
              <a:rPr lang="ar-MA" sz="3600" b="1" dirty="0">
                <a:solidFill>
                  <a:schemeClr val="accent5">
                    <a:lumMod val="50000"/>
                  </a:schemeClr>
                </a:solidFill>
              </a:rPr>
              <a:t> صَـ </a:t>
            </a:r>
            <a:r>
              <a:rPr lang="ar-MA" sz="3600" b="1" dirty="0">
                <a:solidFill>
                  <a:srgbClr val="00B050"/>
                </a:solidFill>
              </a:rPr>
              <a:t>/</a:t>
            </a:r>
            <a:r>
              <a:rPr lang="ar-MA" sz="3600" b="1" dirty="0">
                <a:solidFill>
                  <a:schemeClr val="accent5">
                    <a:lumMod val="50000"/>
                  </a:schemeClr>
                </a:solidFill>
              </a:rPr>
              <a:t> ـة</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xmlns="" id="{FD96CC9B-CADF-F0B7-FCB5-6E027D758D27}"/>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a:t>
            </a:r>
            <a:r>
              <a:rPr lang="ar-MA" sz="3600" b="1" dirty="0">
                <a:solidFill>
                  <a:srgbClr val="00B050"/>
                </a:solidFill>
              </a:rPr>
              <a:t>/</a:t>
            </a:r>
            <a:r>
              <a:rPr lang="ar-MA" sz="3600" b="1" dirty="0">
                <a:solidFill>
                  <a:schemeClr val="accent5">
                    <a:lumMod val="50000"/>
                  </a:schemeClr>
                </a:solidFill>
              </a:rPr>
              <a:t> با </a:t>
            </a:r>
            <a:r>
              <a:rPr lang="ar-MA" sz="3600" b="1" dirty="0">
                <a:solidFill>
                  <a:srgbClr val="00B050"/>
                </a:solidFill>
              </a:rPr>
              <a:t>/</a:t>
            </a:r>
            <a:r>
              <a:rPr lang="ar-MA" sz="3600" b="1" dirty="0">
                <a:solidFill>
                  <a:schemeClr val="accent5">
                    <a:lumMod val="50000"/>
                  </a:schemeClr>
                </a:solidFill>
              </a:rPr>
              <a:t> طٍ</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xmlns="" id="{21741A45-AE19-1B20-5316-52DA14B22A7B}"/>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زُبْـ </a:t>
            </a:r>
            <a:r>
              <a:rPr lang="ar-MA" sz="3600" b="1" dirty="0">
                <a:solidFill>
                  <a:srgbClr val="00B050"/>
                </a:solidFill>
              </a:rPr>
              <a:t>/</a:t>
            </a:r>
            <a:r>
              <a:rPr lang="ar-MA" sz="3600" b="1" dirty="0">
                <a:solidFill>
                  <a:schemeClr val="accent5">
                    <a:lumMod val="50000"/>
                  </a:schemeClr>
                </a:solidFill>
              </a:rPr>
              <a:t> ـدَ </a:t>
            </a:r>
            <a:r>
              <a:rPr lang="ar-MA" sz="3600" b="1" dirty="0">
                <a:solidFill>
                  <a:srgbClr val="00B050"/>
                </a:solidFill>
              </a:rPr>
              <a:t>/</a:t>
            </a:r>
            <a:r>
              <a:rPr lang="ar-MA" sz="3600" b="1" dirty="0">
                <a:solidFill>
                  <a:schemeClr val="accent5">
                    <a:lumMod val="50000"/>
                  </a:schemeClr>
                </a:solidFill>
              </a:rPr>
              <a:t> ةً</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xmlns="" id="{E5CF296B-5B76-E633-B11A-FA28E442E72F}"/>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صادَ</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xmlns="" id="{AAE0C2FC-ED36-1483-958A-ECF5BE067AC6}"/>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بُذور</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xmlns="" id="{0161BDD7-FB35-D9F0-DF19-41DB00DF7B69}"/>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فُرْصَة</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xmlns="" id="{355199D7-646F-B9FB-4819-303BC8CFEC98}"/>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رِباطٍ</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xmlns="" id="{D7F81BBF-FA14-8343-B947-F99EBB365387}"/>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زُبْدَةً</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xmlns="" id="{74F6B364-00D1-7BF2-5734-D4856940C103}"/>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103D33FF-F766-BF1D-CB08-3E2527266063}"/>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2F36E4B3-9E8F-7D45-677E-565E6334BE44}"/>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E819E607-D20D-E925-EAAA-DCA30112B06F}"/>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6D0B3922-81E7-8EB1-36BB-E861C3FA1AFC}"/>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8A2FDF08-360A-4672-9DE9-CFF45E393E1B}"/>
              </a:ext>
            </a:extLst>
          </p:cNvPr>
          <p:cNvGrpSpPr/>
          <p:nvPr/>
        </p:nvGrpSpPr>
        <p:grpSpPr>
          <a:xfrm>
            <a:off x="5434549" y="29964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xmlns="" id="{237DC887-2BC2-4538-A110-337A0B27B71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xmlns="" id="{137C18C4-5D8D-337D-27C9-E0730C9FBF6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xmlns="" id="{63C89AA2-434D-5807-6F61-8F875CF93A57}"/>
              </a:ext>
            </a:extLst>
          </p:cNvPr>
          <p:cNvGrpSpPr/>
          <p:nvPr/>
        </p:nvGrpSpPr>
        <p:grpSpPr>
          <a:xfrm>
            <a:off x="2409514" y="2996474"/>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xmlns="" id="{2009AEC4-70C0-3A00-B2E5-B239C25447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xmlns="" id="{6F430761-7253-F648-5E75-6701301328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15" name="Groupe 14">
            <a:extLst>
              <a:ext uri="{FF2B5EF4-FFF2-40B4-BE49-F238E27FC236}">
                <a16:creationId xmlns:a16="http://schemas.microsoft.com/office/drawing/2014/main" xmlns="" id="{E7EF3ECD-2BF8-A343-325C-66D37440B1F6}"/>
              </a:ext>
            </a:extLst>
          </p:cNvPr>
          <p:cNvGrpSpPr/>
          <p:nvPr/>
        </p:nvGrpSpPr>
        <p:grpSpPr>
          <a:xfrm>
            <a:off x="2232374" y="3650727"/>
            <a:ext cx="177140" cy="130051"/>
            <a:chOff x="7831964" y="3929121"/>
            <a:chExt cx="594306" cy="428930"/>
          </a:xfrm>
          <a:solidFill>
            <a:schemeClr val="accent1">
              <a:lumMod val="50000"/>
            </a:schemeClr>
          </a:solidFill>
        </p:grpSpPr>
        <p:pic>
          <p:nvPicPr>
            <p:cNvPr id="16" name="Graphique 15">
              <a:extLst>
                <a:ext uri="{FF2B5EF4-FFF2-40B4-BE49-F238E27FC236}">
                  <a16:creationId xmlns:a16="http://schemas.microsoft.com/office/drawing/2014/main" xmlns="" id="{60649002-ED13-FCE7-06E1-AB28A1EF61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7" name="Graphique 16">
              <a:extLst>
                <a:ext uri="{FF2B5EF4-FFF2-40B4-BE49-F238E27FC236}">
                  <a16:creationId xmlns:a16="http://schemas.microsoft.com/office/drawing/2014/main" xmlns="" id="{CF167A9F-E3F9-1738-8735-7200280A336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1" name="Groupe 30">
            <a:extLst>
              <a:ext uri="{FF2B5EF4-FFF2-40B4-BE49-F238E27FC236}">
                <a16:creationId xmlns:a16="http://schemas.microsoft.com/office/drawing/2014/main" xmlns="" id="{5B9EA282-9C34-0F13-59F7-EF8CD942DD69}"/>
              </a:ext>
            </a:extLst>
          </p:cNvPr>
          <p:cNvGrpSpPr/>
          <p:nvPr/>
        </p:nvGrpSpPr>
        <p:grpSpPr>
          <a:xfrm>
            <a:off x="5162350" y="3663845"/>
            <a:ext cx="177140" cy="130051"/>
            <a:chOff x="7831964" y="3929121"/>
            <a:chExt cx="594306" cy="428930"/>
          </a:xfrm>
          <a:solidFill>
            <a:schemeClr val="accent1">
              <a:lumMod val="50000"/>
            </a:schemeClr>
          </a:solidFill>
        </p:grpSpPr>
        <p:pic>
          <p:nvPicPr>
            <p:cNvPr id="35" name="Graphique 34">
              <a:extLst>
                <a:ext uri="{FF2B5EF4-FFF2-40B4-BE49-F238E27FC236}">
                  <a16:creationId xmlns:a16="http://schemas.microsoft.com/office/drawing/2014/main" xmlns="" id="{AAD99DC7-CB9F-8B28-7127-A3B58CC0F09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36" name="Graphique 35">
              <a:extLst>
                <a:ext uri="{FF2B5EF4-FFF2-40B4-BE49-F238E27FC236}">
                  <a16:creationId xmlns:a16="http://schemas.microsoft.com/office/drawing/2014/main" xmlns="" id="{677A5D7B-A7B8-F70F-E52B-D5A78ED385A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40" name="Espace réservé pour une image  39" descr="Une image contenant dessin humoristique, clipart, illustration, Dessin animé&#10;&#10;Le contenu généré par l’IA peut être incorrect.">
            <a:extLst>
              <a:ext uri="{FF2B5EF4-FFF2-40B4-BE49-F238E27FC236}">
                <a16:creationId xmlns:a16="http://schemas.microsoft.com/office/drawing/2014/main" xmlns="" id="{318D9347-958E-A391-F66C-4395D4FA0A87}"/>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2504795962"/>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00F6CAA-4B4C-E26F-F73F-AC42B2807D87}"/>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D9778160-EF25-4FB1-2D4A-261B2669395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ECFC2EE7-347A-6EEC-A837-D3D736CFDB68}"/>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728545E4-F231-EE60-1829-FB62D3EEAAEE}"/>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خاص بمن يحتاج التدرب على الدمج)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3" name="Rectangle 2">
            <a:extLst>
              <a:ext uri="{FF2B5EF4-FFF2-40B4-BE49-F238E27FC236}">
                <a16:creationId xmlns:a16="http://schemas.microsoft.com/office/drawing/2014/main" xmlns="" id="{BAE0A40E-B472-4F76-612E-127CB1AC226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xmlns="" id="{EE783E48-E27B-DC2F-9231-9CB4C583EED4}"/>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xmlns="" id="{3260A826-E1DF-97E3-93A2-37D193653085}"/>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xmlns="" id="{435707A7-DDC3-A6A9-263C-B4E3272C8E2F}"/>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xmlns="" id="{2435EDBD-4938-47EF-F8BD-5D3979FD566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xmlns="" id="{E0ED04A4-595D-A70E-E242-51F6BC3F82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xmlns="" id="{62B0996A-6FE9-99B2-24DE-BE454B4BC7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xmlns="" id="{6FEACE99-F04D-2903-B7C1-FA8F53DB64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xmlns="" id="{DE3218A5-8B63-3A05-3A41-88D8BFE7D35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xmlns="" id="{8CAFC26F-D8D1-D547-A227-0C0DE86DB86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 name="Rectangle : coins arrondis 1">
            <a:extLst>
              <a:ext uri="{FF2B5EF4-FFF2-40B4-BE49-F238E27FC236}">
                <a16:creationId xmlns:a16="http://schemas.microsoft.com/office/drawing/2014/main" xmlns="" id="{77DC2A91-3908-C0E2-5374-8C036BFA8249}"/>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err="1">
                <a:solidFill>
                  <a:schemeClr val="accent5">
                    <a:lumMod val="50000"/>
                  </a:schemeClr>
                </a:solidFill>
              </a:rPr>
              <a:t>صا</a:t>
            </a:r>
            <a:r>
              <a:rPr lang="ar-MA" sz="3600" b="1" dirty="0">
                <a:solidFill>
                  <a:schemeClr val="accent5">
                    <a:lumMod val="50000"/>
                  </a:schemeClr>
                </a:solidFill>
              </a:rPr>
              <a:t> </a:t>
            </a:r>
            <a:r>
              <a:rPr lang="ar-MA" sz="3600" b="1" dirty="0">
                <a:solidFill>
                  <a:srgbClr val="00B050"/>
                </a:solidFill>
              </a:rPr>
              <a:t>/</a:t>
            </a:r>
            <a:r>
              <a:rPr lang="ar-MA" sz="3600" b="1" dirty="0">
                <a:solidFill>
                  <a:schemeClr val="accent5">
                    <a:lumMod val="50000"/>
                  </a:schemeClr>
                </a:solidFill>
              </a:rPr>
              <a:t> دَ</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64EFF531-C964-B017-15DD-8A7933493C8C}"/>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a:t>
            </a:r>
            <a:r>
              <a:rPr lang="ar-MA" sz="3600" b="1" dirty="0">
                <a:solidFill>
                  <a:srgbClr val="00B050"/>
                </a:solidFill>
              </a:rPr>
              <a:t>/</a:t>
            </a:r>
            <a:r>
              <a:rPr lang="ar-MA" sz="3600" b="1" dirty="0">
                <a:solidFill>
                  <a:schemeClr val="accent5">
                    <a:lumMod val="50000"/>
                  </a:schemeClr>
                </a:solidFill>
              </a:rPr>
              <a:t> ـذو</a:t>
            </a:r>
            <a:r>
              <a:rPr lang="ar-MA" sz="3600" b="1" dirty="0">
                <a:solidFill>
                  <a:srgbClr val="00B050"/>
                </a:solidFill>
              </a:rPr>
              <a:t>/</a:t>
            </a:r>
            <a:r>
              <a:rPr lang="ar-MA" sz="3600" b="1" dirty="0">
                <a:solidFill>
                  <a:schemeClr val="accent5">
                    <a:lumMod val="50000"/>
                  </a:schemeClr>
                </a:solidFill>
              </a:rPr>
              <a:t> ر</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xmlns="" id="{0E9BB5DC-416F-2DA6-F9F3-C1FB09B032F1}"/>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فُرْ </a:t>
            </a:r>
            <a:r>
              <a:rPr lang="ar-MA" sz="3600" b="1" dirty="0">
                <a:solidFill>
                  <a:srgbClr val="00B050"/>
                </a:solidFill>
              </a:rPr>
              <a:t>/</a:t>
            </a:r>
            <a:r>
              <a:rPr lang="ar-MA" sz="3600" b="1" dirty="0">
                <a:solidFill>
                  <a:schemeClr val="accent5">
                    <a:lumMod val="50000"/>
                  </a:schemeClr>
                </a:solidFill>
              </a:rPr>
              <a:t> صَـ </a:t>
            </a:r>
            <a:r>
              <a:rPr lang="ar-MA" sz="3600" b="1" dirty="0">
                <a:solidFill>
                  <a:srgbClr val="00B050"/>
                </a:solidFill>
              </a:rPr>
              <a:t>/</a:t>
            </a:r>
            <a:r>
              <a:rPr lang="ar-MA" sz="3600" b="1" dirty="0">
                <a:solidFill>
                  <a:schemeClr val="accent5">
                    <a:lumMod val="50000"/>
                  </a:schemeClr>
                </a:solidFill>
              </a:rPr>
              <a:t> ـة</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xmlns="" id="{9BBD3B51-CACA-41B1-9A4F-5BFCD5E4E5DA}"/>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a:t>
            </a:r>
            <a:r>
              <a:rPr lang="ar-MA" sz="3600" b="1" dirty="0">
                <a:solidFill>
                  <a:srgbClr val="00B050"/>
                </a:solidFill>
              </a:rPr>
              <a:t>/</a:t>
            </a:r>
            <a:r>
              <a:rPr lang="ar-MA" sz="3600" b="1" dirty="0">
                <a:solidFill>
                  <a:schemeClr val="accent5">
                    <a:lumMod val="50000"/>
                  </a:schemeClr>
                </a:solidFill>
              </a:rPr>
              <a:t> با </a:t>
            </a:r>
            <a:r>
              <a:rPr lang="ar-MA" sz="3600" b="1" dirty="0">
                <a:solidFill>
                  <a:srgbClr val="00B050"/>
                </a:solidFill>
              </a:rPr>
              <a:t>/</a:t>
            </a:r>
            <a:r>
              <a:rPr lang="ar-MA" sz="3600" b="1" dirty="0">
                <a:solidFill>
                  <a:schemeClr val="accent5">
                    <a:lumMod val="50000"/>
                  </a:schemeClr>
                </a:solidFill>
              </a:rPr>
              <a:t> طٍ</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xmlns="" id="{57A9B595-FE98-DA5B-0897-69E92809481E}"/>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زُبْـ </a:t>
            </a:r>
            <a:r>
              <a:rPr lang="ar-MA" sz="3600" b="1" dirty="0">
                <a:solidFill>
                  <a:srgbClr val="00B050"/>
                </a:solidFill>
              </a:rPr>
              <a:t>/</a:t>
            </a:r>
            <a:r>
              <a:rPr lang="ar-MA" sz="3600" b="1" dirty="0">
                <a:solidFill>
                  <a:schemeClr val="accent5">
                    <a:lumMod val="50000"/>
                  </a:schemeClr>
                </a:solidFill>
              </a:rPr>
              <a:t> ـدَ </a:t>
            </a:r>
            <a:r>
              <a:rPr lang="ar-MA" sz="3600" b="1" dirty="0">
                <a:solidFill>
                  <a:srgbClr val="00B050"/>
                </a:solidFill>
              </a:rPr>
              <a:t>/</a:t>
            </a:r>
            <a:r>
              <a:rPr lang="ar-MA" sz="3600" b="1" dirty="0">
                <a:solidFill>
                  <a:schemeClr val="accent5">
                    <a:lumMod val="50000"/>
                  </a:schemeClr>
                </a:solidFill>
              </a:rPr>
              <a:t> ةً</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xmlns="" id="{167338AD-83F0-5DF3-9EA7-A8A679668295}"/>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صادَ</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xmlns="" id="{A535E638-DEE4-F798-1A95-0E1F2C78F46B}"/>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بُذور</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xmlns="" id="{BCA9177C-44A4-50C5-F200-22371A1199EB}"/>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فُرْصَة</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xmlns="" id="{73819523-6CDB-47F5-6175-423849CEAB01}"/>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رِباطٍ</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xmlns="" id="{AD8BF2C8-7BCA-B5E9-655A-CFCA61C78198}"/>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زُبْدَةً</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xmlns="" id="{F1EE3436-8AF3-7563-AF09-D6B8352D75E1}"/>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7FE92E78-4843-9DFE-01E4-2EE776A6853E}"/>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42C4FE80-B17B-3C6A-C9DE-61D471739AD0}"/>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2C9A4D8E-4F37-3347-FFB0-6CA77F15CDC6}"/>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75028D98-1D24-1904-84A6-FC36E62C3A3B}"/>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5D83C3BF-49C4-48CF-1344-16428E8A0630}"/>
              </a:ext>
            </a:extLst>
          </p:cNvPr>
          <p:cNvGrpSpPr/>
          <p:nvPr/>
        </p:nvGrpSpPr>
        <p:grpSpPr>
          <a:xfrm>
            <a:off x="5434549" y="29964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xmlns="" id="{A79D547A-0DAC-7F79-41D2-318E7A9451C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xmlns="" id="{00C6DE0C-AB69-667F-28F9-5DFFE5A07F4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xmlns="" id="{056977D5-5C35-E636-099B-AB4EBD24B52A}"/>
              </a:ext>
            </a:extLst>
          </p:cNvPr>
          <p:cNvGrpSpPr/>
          <p:nvPr/>
        </p:nvGrpSpPr>
        <p:grpSpPr>
          <a:xfrm>
            <a:off x="2409514" y="2996474"/>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xmlns="" id="{D6499D83-E6C6-882C-6B80-974D2333A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xmlns="" id="{05222AEA-B5F3-D4B0-E24A-E947250CAF3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32" name="Espace réservé pour une image  31" descr="Une image contenant habits, sourire, dessin humoristique, clipart&#10;&#10;Le contenu généré par l’IA peut être incorrect.">
            <a:extLst>
              <a:ext uri="{FF2B5EF4-FFF2-40B4-BE49-F238E27FC236}">
                <a16:creationId xmlns:a16="http://schemas.microsoft.com/office/drawing/2014/main" xmlns="" id="{E0483D6D-A09D-387E-3E7B-5C4E1402AED5}"/>
              </a:ext>
            </a:extLst>
          </p:cNvPr>
          <p:cNvPicPr>
            <a:picLocks noGrp="1" noChangeAspect="1"/>
          </p:cNvPicPr>
          <p:nvPr>
            <p:ph type="pic" sz="quarter" idx="12"/>
          </p:nvPr>
        </p:nvPicPr>
        <p:blipFill>
          <a:blip r:embed="rId9"/>
          <a:srcRect/>
          <a:stretch>
            <a:fillRect/>
          </a:stretch>
        </p:blipFill>
        <p:spPr/>
      </p:pic>
      <p:grpSp>
        <p:nvGrpSpPr>
          <p:cNvPr id="15" name="Groupe 14">
            <a:extLst>
              <a:ext uri="{FF2B5EF4-FFF2-40B4-BE49-F238E27FC236}">
                <a16:creationId xmlns:a16="http://schemas.microsoft.com/office/drawing/2014/main" xmlns="" id="{931D3FE2-444C-8EEE-4ECE-28F927E9F289}"/>
              </a:ext>
            </a:extLst>
          </p:cNvPr>
          <p:cNvGrpSpPr/>
          <p:nvPr/>
        </p:nvGrpSpPr>
        <p:grpSpPr>
          <a:xfrm>
            <a:off x="2232374" y="3650727"/>
            <a:ext cx="177140" cy="130051"/>
            <a:chOff x="7831964" y="3929121"/>
            <a:chExt cx="594306" cy="428930"/>
          </a:xfrm>
          <a:solidFill>
            <a:schemeClr val="accent1">
              <a:lumMod val="50000"/>
            </a:schemeClr>
          </a:solidFill>
        </p:grpSpPr>
        <p:pic>
          <p:nvPicPr>
            <p:cNvPr id="16" name="Graphique 15">
              <a:extLst>
                <a:ext uri="{FF2B5EF4-FFF2-40B4-BE49-F238E27FC236}">
                  <a16:creationId xmlns:a16="http://schemas.microsoft.com/office/drawing/2014/main" xmlns="" id="{3BB9397D-9619-1C5D-36F0-F2A15E8483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7" name="Graphique 16">
              <a:extLst>
                <a:ext uri="{FF2B5EF4-FFF2-40B4-BE49-F238E27FC236}">
                  <a16:creationId xmlns:a16="http://schemas.microsoft.com/office/drawing/2014/main" xmlns="" id="{6BFE24C7-ED77-2A0C-08E5-DFD1504A8A7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1" name="Groupe 30">
            <a:extLst>
              <a:ext uri="{FF2B5EF4-FFF2-40B4-BE49-F238E27FC236}">
                <a16:creationId xmlns:a16="http://schemas.microsoft.com/office/drawing/2014/main" xmlns="" id="{B7448F6E-143A-C1B3-6439-FF8B82816143}"/>
              </a:ext>
            </a:extLst>
          </p:cNvPr>
          <p:cNvGrpSpPr/>
          <p:nvPr/>
        </p:nvGrpSpPr>
        <p:grpSpPr>
          <a:xfrm>
            <a:off x="5162350" y="3663845"/>
            <a:ext cx="177140" cy="130051"/>
            <a:chOff x="7831964" y="3929121"/>
            <a:chExt cx="594306" cy="428930"/>
          </a:xfrm>
          <a:solidFill>
            <a:schemeClr val="accent1">
              <a:lumMod val="50000"/>
            </a:schemeClr>
          </a:solidFill>
        </p:grpSpPr>
        <p:pic>
          <p:nvPicPr>
            <p:cNvPr id="35" name="Graphique 34">
              <a:extLst>
                <a:ext uri="{FF2B5EF4-FFF2-40B4-BE49-F238E27FC236}">
                  <a16:creationId xmlns:a16="http://schemas.microsoft.com/office/drawing/2014/main" xmlns="" id="{56BA5512-B6C8-BE2D-1402-772FE61594D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36" name="Graphique 35">
              <a:extLst>
                <a:ext uri="{FF2B5EF4-FFF2-40B4-BE49-F238E27FC236}">
                  <a16:creationId xmlns:a16="http://schemas.microsoft.com/office/drawing/2014/main" xmlns="" id="{9A28693D-BA1C-7A4A-6799-B89284D2CF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9868047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4C25D6-6136-9D67-D7BC-FA94D0889FD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xmlns="" id="{44C313FB-5580-7902-127A-5DBE2205BA97}"/>
              </a:ext>
            </a:extLst>
          </p:cNvPr>
          <p:cNvSpPr>
            <a:spLocks noGrp="1"/>
          </p:cNvSpPr>
          <p:nvPr>
            <p:ph type="title"/>
          </p:nvPr>
        </p:nvSpPr>
        <p:spPr/>
        <p:txBody>
          <a:bodyPr>
            <a:normAutofit/>
          </a:bodyPr>
          <a:lstStyle/>
          <a:p>
            <a:pPr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أقرأ. رددوا بعدي.</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1" name="Image 10">
            <a:extLst>
              <a:ext uri="{FF2B5EF4-FFF2-40B4-BE49-F238E27FC236}">
                <a16:creationId xmlns:a16="http://schemas.microsoft.com/office/drawing/2014/main" xmlns="" id="{EAF749DD-C6D7-8BB5-5665-10C45FC1913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7B79C51A-0E3E-48BD-F683-809FCF5D9B2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6E46C233-843D-76C2-FD15-3DF5987F82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C6AA2A14-887D-C2F7-1762-1E6F565CCD4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38355F3C-C053-8CB1-0AAC-E927467EF52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C7678766-B893-3817-F72E-F0342F0209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27B5A529-E3C3-05EF-7FA0-02A9F0EDF9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FAB1685C-1D63-104B-93EC-9B4A6F0ACA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7" name="Espace réservé pour une image  7" descr="Une image contenant dessin humoristique, clipart, illustration, Dessin animé&#10;&#10;Le contenu généré par l’IA peut être incorrect.">
            <a:extLst>
              <a:ext uri="{FF2B5EF4-FFF2-40B4-BE49-F238E27FC236}">
                <a16:creationId xmlns:a16="http://schemas.microsoft.com/office/drawing/2014/main" xmlns="" id="{0CEC716F-0E3A-5740-13D6-F7FF3C47A26E}"/>
              </a:ext>
            </a:extLst>
          </p:cNvPr>
          <p:cNvPicPr>
            <a:picLocks noGrp="1" noChangeAspect="1"/>
          </p:cNvPicPr>
          <p:nvPr>
            <p:ph type="pic" sz="quarter" idx="12"/>
          </p:nvPr>
        </p:nvPicPr>
        <p:blipFill>
          <a:blip r:embed="rId7"/>
          <a:srcRect/>
          <a:stretch>
            <a:fillRect/>
          </a:stretch>
        </p:blipFill>
        <p:spPr>
          <a:xfrm>
            <a:off x="7924249" y="684000"/>
            <a:ext cx="900000" cy="900000"/>
          </a:xfrm>
        </p:spPr>
      </p:pic>
      <p:sp>
        <p:nvSpPr>
          <p:cNvPr id="30" name="Google Shape;2403;p107">
            <a:extLst>
              <a:ext uri="{FF2B5EF4-FFF2-40B4-BE49-F238E27FC236}">
                <a16:creationId xmlns:a16="http://schemas.microsoft.com/office/drawing/2014/main" xmlns="" id="{A5145EE7-9E06-61EC-FD18-47D74228459C}"/>
              </a:ext>
            </a:extLst>
          </p:cNvPr>
          <p:cNvSpPr/>
          <p:nvPr/>
        </p:nvSpPr>
        <p:spPr>
          <a:xfrm>
            <a:off x="789759"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فُرْصَة</a:t>
            </a:r>
            <a:endParaRPr lang="fr-MA" sz="3200" b="1" dirty="0">
              <a:solidFill>
                <a:schemeClr val="accent5">
                  <a:lumMod val="50000"/>
                </a:schemeClr>
              </a:solidFill>
            </a:endParaRPr>
          </a:p>
        </p:txBody>
      </p:sp>
      <p:sp>
        <p:nvSpPr>
          <p:cNvPr id="31" name="Google Shape;2403;p107">
            <a:extLst>
              <a:ext uri="{FF2B5EF4-FFF2-40B4-BE49-F238E27FC236}">
                <a16:creationId xmlns:a16="http://schemas.microsoft.com/office/drawing/2014/main" xmlns="" id="{63612022-2A34-A15B-4733-61EB3943F13C}"/>
              </a:ext>
            </a:extLst>
          </p:cNvPr>
          <p:cNvSpPr/>
          <p:nvPr/>
        </p:nvSpPr>
        <p:spPr>
          <a:xfrm>
            <a:off x="2040798" y="317238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رِباطٍ</a:t>
            </a:r>
            <a:endParaRPr lang="fr-MA" sz="3200" b="1" dirty="0">
              <a:solidFill>
                <a:schemeClr val="accent5">
                  <a:lumMod val="50000"/>
                </a:schemeClr>
              </a:solidFill>
            </a:endParaRPr>
          </a:p>
        </p:txBody>
      </p:sp>
      <p:sp>
        <p:nvSpPr>
          <p:cNvPr id="32" name="Google Shape;2403;p107">
            <a:extLst>
              <a:ext uri="{FF2B5EF4-FFF2-40B4-BE49-F238E27FC236}">
                <a16:creationId xmlns:a16="http://schemas.microsoft.com/office/drawing/2014/main" xmlns="" id="{0B5D41B7-2EE1-9509-9A2E-A9F7DA05DF9E}"/>
              </a:ext>
            </a:extLst>
          </p:cNvPr>
          <p:cNvSpPr/>
          <p:nvPr/>
        </p:nvSpPr>
        <p:spPr>
          <a:xfrm>
            <a:off x="3293320"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بُذور</a:t>
            </a:r>
            <a:endParaRPr lang="fr-MA" sz="3200" b="1" dirty="0">
              <a:solidFill>
                <a:schemeClr val="accent5">
                  <a:lumMod val="50000"/>
                </a:schemeClr>
              </a:solidFill>
            </a:endParaRPr>
          </a:p>
        </p:txBody>
      </p:sp>
      <p:sp>
        <p:nvSpPr>
          <p:cNvPr id="33" name="Google Shape;2403;p107">
            <a:extLst>
              <a:ext uri="{FF2B5EF4-FFF2-40B4-BE49-F238E27FC236}">
                <a16:creationId xmlns:a16="http://schemas.microsoft.com/office/drawing/2014/main" xmlns="" id="{D7F7A179-6B06-05AA-FFE3-53AE3DC72806}"/>
              </a:ext>
            </a:extLst>
          </p:cNvPr>
          <p:cNvSpPr/>
          <p:nvPr/>
        </p:nvSpPr>
        <p:spPr>
          <a:xfrm>
            <a:off x="4544359"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طارَ</a:t>
            </a:r>
            <a:endParaRPr lang="fr-MA" sz="3200" b="1" dirty="0">
              <a:solidFill>
                <a:schemeClr val="accent5">
                  <a:lumMod val="50000"/>
                </a:schemeClr>
              </a:solidFill>
            </a:endParaRPr>
          </a:p>
        </p:txBody>
      </p:sp>
      <p:sp>
        <p:nvSpPr>
          <p:cNvPr id="34" name="Google Shape;2403;p107">
            <a:extLst>
              <a:ext uri="{FF2B5EF4-FFF2-40B4-BE49-F238E27FC236}">
                <a16:creationId xmlns:a16="http://schemas.microsoft.com/office/drawing/2014/main" xmlns="" id="{D5186AED-B78D-9D45-F6CB-9E32432C4EB3}"/>
              </a:ext>
            </a:extLst>
          </p:cNvPr>
          <p:cNvSpPr/>
          <p:nvPr/>
        </p:nvSpPr>
        <p:spPr>
          <a:xfrm>
            <a:off x="5764775"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بَرَزَ</a:t>
            </a:r>
            <a:endParaRPr lang="fr-MA" sz="3200" b="1" dirty="0">
              <a:solidFill>
                <a:schemeClr val="accent5">
                  <a:lumMod val="50000"/>
                </a:schemeClr>
              </a:solidFill>
            </a:endParaRPr>
          </a:p>
        </p:txBody>
      </p:sp>
      <p:sp>
        <p:nvSpPr>
          <p:cNvPr id="35" name="Google Shape;2403;p107">
            <a:extLst>
              <a:ext uri="{FF2B5EF4-FFF2-40B4-BE49-F238E27FC236}">
                <a16:creationId xmlns:a16="http://schemas.microsoft.com/office/drawing/2014/main" xmlns="" id="{7946292D-BBB5-2764-6DC3-13F0A2E38BED}"/>
              </a:ext>
            </a:extLst>
          </p:cNvPr>
          <p:cNvSpPr/>
          <p:nvPr/>
        </p:nvSpPr>
        <p:spPr>
          <a:xfrm>
            <a:off x="7021327" y="3156667"/>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صادَ</a:t>
            </a:r>
            <a:endParaRPr lang="fr-MA" sz="3200" b="1" dirty="0">
              <a:solidFill>
                <a:schemeClr val="accent5">
                  <a:lumMod val="50000"/>
                </a:schemeClr>
              </a:solidFill>
            </a:endParaRPr>
          </a:p>
        </p:txBody>
      </p:sp>
      <p:sp>
        <p:nvSpPr>
          <p:cNvPr id="36" name="Google Shape;2403;p107">
            <a:extLst>
              <a:ext uri="{FF2B5EF4-FFF2-40B4-BE49-F238E27FC236}">
                <a16:creationId xmlns:a16="http://schemas.microsoft.com/office/drawing/2014/main" xmlns="" id="{8EB76D4F-5789-4F33-BDA0-51BA4B5EB17C}"/>
              </a:ext>
            </a:extLst>
          </p:cNvPr>
          <p:cNvSpPr/>
          <p:nvPr/>
        </p:nvSpPr>
        <p:spPr>
          <a:xfrm>
            <a:off x="8174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لَذيذاً</a:t>
            </a:r>
            <a:endParaRPr lang="fr-MA" sz="3200" b="1" dirty="0">
              <a:solidFill>
                <a:schemeClr val="accent5">
                  <a:lumMod val="50000"/>
                </a:schemeClr>
              </a:solidFill>
            </a:endParaRPr>
          </a:p>
        </p:txBody>
      </p:sp>
      <p:sp>
        <p:nvSpPr>
          <p:cNvPr id="37" name="Google Shape;2403;p107">
            <a:extLst>
              <a:ext uri="{FF2B5EF4-FFF2-40B4-BE49-F238E27FC236}">
                <a16:creationId xmlns:a16="http://schemas.microsoft.com/office/drawing/2014/main" xmlns="" id="{938AEF18-2AF6-A56A-55F2-06A8D1A83358}"/>
              </a:ext>
            </a:extLst>
          </p:cNvPr>
          <p:cNvSpPr/>
          <p:nvPr/>
        </p:nvSpPr>
        <p:spPr>
          <a:xfrm>
            <a:off x="2068439" y="435331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زُبْدَةً</a:t>
            </a:r>
            <a:endParaRPr lang="fr-MA" sz="3200" b="1" dirty="0">
              <a:solidFill>
                <a:schemeClr val="accent5">
                  <a:lumMod val="50000"/>
                </a:schemeClr>
              </a:solidFill>
            </a:endParaRPr>
          </a:p>
        </p:txBody>
      </p:sp>
      <p:sp>
        <p:nvSpPr>
          <p:cNvPr id="38" name="Google Shape;2403;p107">
            <a:extLst>
              <a:ext uri="{FF2B5EF4-FFF2-40B4-BE49-F238E27FC236}">
                <a16:creationId xmlns:a16="http://schemas.microsoft.com/office/drawing/2014/main" xmlns="" id="{AF7446FD-57CE-D6F4-6D89-C242999BB3BF}"/>
              </a:ext>
            </a:extLst>
          </p:cNvPr>
          <p:cNvSpPr/>
          <p:nvPr/>
        </p:nvSpPr>
        <p:spPr>
          <a:xfrm>
            <a:off x="3320961"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طُبول</a:t>
            </a:r>
            <a:endParaRPr lang="fr-MA" sz="3200" b="1" dirty="0">
              <a:solidFill>
                <a:schemeClr val="accent5">
                  <a:lumMod val="50000"/>
                </a:schemeClr>
              </a:solidFill>
            </a:endParaRPr>
          </a:p>
        </p:txBody>
      </p:sp>
      <p:sp>
        <p:nvSpPr>
          <p:cNvPr id="39" name="Google Shape;2403;p107">
            <a:extLst>
              <a:ext uri="{FF2B5EF4-FFF2-40B4-BE49-F238E27FC236}">
                <a16:creationId xmlns:a16="http://schemas.microsoft.com/office/drawing/2014/main" xmlns="" id="{32D193FB-A7A5-51A2-226B-789886244B63}"/>
              </a:ext>
            </a:extLst>
          </p:cNvPr>
          <p:cNvSpPr/>
          <p:nvPr/>
        </p:nvSpPr>
        <p:spPr>
          <a:xfrm>
            <a:off x="45720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ذُبابٍ</a:t>
            </a:r>
            <a:endParaRPr lang="fr-MA" sz="3200" b="1" dirty="0">
              <a:solidFill>
                <a:schemeClr val="accent5">
                  <a:lumMod val="50000"/>
                </a:schemeClr>
              </a:solidFill>
            </a:endParaRPr>
          </a:p>
        </p:txBody>
      </p:sp>
      <p:sp>
        <p:nvSpPr>
          <p:cNvPr id="40" name="Google Shape;2403;p107">
            <a:extLst>
              <a:ext uri="{FF2B5EF4-FFF2-40B4-BE49-F238E27FC236}">
                <a16:creationId xmlns:a16="http://schemas.microsoft.com/office/drawing/2014/main" xmlns="" id="{E02945E3-70F9-634D-CBA8-3A9D2904453D}"/>
              </a:ext>
            </a:extLst>
          </p:cNvPr>
          <p:cNvSpPr/>
          <p:nvPr/>
        </p:nvSpPr>
        <p:spPr>
          <a:xfrm>
            <a:off x="5792416"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بِساط</a:t>
            </a:r>
            <a:endParaRPr lang="fr-MA" sz="3200" b="1" dirty="0">
              <a:solidFill>
                <a:schemeClr val="accent5">
                  <a:lumMod val="50000"/>
                </a:schemeClr>
              </a:solidFill>
            </a:endParaRPr>
          </a:p>
        </p:txBody>
      </p:sp>
      <p:sp>
        <p:nvSpPr>
          <p:cNvPr id="41" name="Google Shape;2403;p107">
            <a:extLst>
              <a:ext uri="{FF2B5EF4-FFF2-40B4-BE49-F238E27FC236}">
                <a16:creationId xmlns:a16="http://schemas.microsoft.com/office/drawing/2014/main" xmlns="" id="{7DCF0D98-1270-4D0D-1F57-FF064313F672}"/>
              </a:ext>
            </a:extLst>
          </p:cNvPr>
          <p:cNvSpPr/>
          <p:nvPr/>
        </p:nvSpPr>
        <p:spPr>
          <a:xfrm>
            <a:off x="7048968" y="4337601"/>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رَمْزاً</a:t>
            </a:r>
            <a:endParaRPr lang="fr-MA" sz="3200" b="1" dirty="0">
              <a:solidFill>
                <a:schemeClr val="accent5">
                  <a:lumMod val="50000"/>
                </a:schemeClr>
              </a:solidFill>
            </a:endParaRPr>
          </a:p>
        </p:txBody>
      </p:sp>
      <p:grpSp>
        <p:nvGrpSpPr>
          <p:cNvPr id="5" name="Groupe 4">
            <a:extLst>
              <a:ext uri="{FF2B5EF4-FFF2-40B4-BE49-F238E27FC236}">
                <a16:creationId xmlns:a16="http://schemas.microsoft.com/office/drawing/2014/main" xmlns="" id="{6ACD9755-3486-FC3F-C9D9-3EE24AE7E876}"/>
              </a:ext>
            </a:extLst>
          </p:cNvPr>
          <p:cNvGrpSpPr/>
          <p:nvPr/>
        </p:nvGrpSpPr>
        <p:grpSpPr>
          <a:xfrm>
            <a:off x="903386" y="3381387"/>
            <a:ext cx="184723" cy="89615"/>
            <a:chOff x="7831964" y="3929121"/>
            <a:chExt cx="594306" cy="428930"/>
          </a:xfrm>
          <a:solidFill>
            <a:schemeClr val="accent1">
              <a:lumMod val="50000"/>
            </a:schemeClr>
          </a:solidFill>
        </p:grpSpPr>
        <p:pic>
          <p:nvPicPr>
            <p:cNvPr id="10" name="Graphique 9">
              <a:extLst>
                <a:ext uri="{FF2B5EF4-FFF2-40B4-BE49-F238E27FC236}">
                  <a16:creationId xmlns:a16="http://schemas.microsoft.com/office/drawing/2014/main" xmlns="" id="{3DD1F68E-DD8F-4A10-DADF-B9A840B5FEA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xmlns="" id="{1BF57812-F782-2278-FB1B-E3AC4A9AC99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pSp>
        <p:nvGrpSpPr>
          <p:cNvPr id="21" name="Groupe 20">
            <a:extLst>
              <a:ext uri="{FF2B5EF4-FFF2-40B4-BE49-F238E27FC236}">
                <a16:creationId xmlns:a16="http://schemas.microsoft.com/office/drawing/2014/main" xmlns="" id="{67C52782-2B6F-7FC3-6C70-D0059B7B6300}"/>
              </a:ext>
            </a:extLst>
          </p:cNvPr>
          <p:cNvGrpSpPr/>
          <p:nvPr/>
        </p:nvGrpSpPr>
        <p:grpSpPr>
          <a:xfrm>
            <a:off x="3437663" y="4652525"/>
            <a:ext cx="184723" cy="89615"/>
            <a:chOff x="7831964" y="3929121"/>
            <a:chExt cx="594306" cy="428930"/>
          </a:xfrm>
          <a:solidFill>
            <a:schemeClr val="accent1">
              <a:lumMod val="50000"/>
            </a:schemeClr>
          </a:solidFill>
        </p:grpSpPr>
        <p:pic>
          <p:nvPicPr>
            <p:cNvPr id="22" name="Graphique 21">
              <a:extLst>
                <a:ext uri="{FF2B5EF4-FFF2-40B4-BE49-F238E27FC236}">
                  <a16:creationId xmlns:a16="http://schemas.microsoft.com/office/drawing/2014/main" xmlns="" id="{9761A10C-8E05-CA3A-D636-0FF12FE88F1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7C3F8A3E-1185-9D89-EAA3-43BB4C402C7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xmlns="" id="{A135F012-6840-538B-3FD5-FD305E66180E}"/>
              </a:ext>
            </a:extLst>
          </p:cNvPr>
          <p:cNvGrpSpPr/>
          <p:nvPr/>
        </p:nvGrpSpPr>
        <p:grpSpPr>
          <a:xfrm>
            <a:off x="3511483" y="3541042"/>
            <a:ext cx="184723" cy="89615"/>
            <a:chOff x="7831964" y="3929121"/>
            <a:chExt cx="594306" cy="428930"/>
          </a:xfrm>
          <a:solidFill>
            <a:schemeClr val="accent1">
              <a:lumMod val="50000"/>
            </a:schemeClr>
          </a:solidFill>
        </p:grpSpPr>
        <p:pic>
          <p:nvPicPr>
            <p:cNvPr id="4" name="Graphique 3">
              <a:extLst>
                <a:ext uri="{FF2B5EF4-FFF2-40B4-BE49-F238E27FC236}">
                  <a16:creationId xmlns:a16="http://schemas.microsoft.com/office/drawing/2014/main" xmlns="" id="{57F323DA-BE28-FEA8-C589-2BFB36428F8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xmlns="" id="{2EE3ED56-BAF3-E7A1-C3B5-54042F04283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grpSp>
        <p:nvGrpSpPr>
          <p:cNvPr id="24" name="Groupe 23">
            <a:extLst>
              <a:ext uri="{FF2B5EF4-FFF2-40B4-BE49-F238E27FC236}">
                <a16:creationId xmlns:a16="http://schemas.microsoft.com/office/drawing/2014/main" xmlns="" id="{1C3F1C0C-C39D-84F6-B760-5B5827BCAB99}"/>
              </a:ext>
            </a:extLst>
          </p:cNvPr>
          <p:cNvGrpSpPr/>
          <p:nvPr/>
        </p:nvGrpSpPr>
        <p:grpSpPr>
          <a:xfrm>
            <a:off x="5973194" y="4562910"/>
            <a:ext cx="184723" cy="89615"/>
            <a:chOff x="7831964" y="3929121"/>
            <a:chExt cx="594306" cy="428930"/>
          </a:xfrm>
          <a:solidFill>
            <a:schemeClr val="accent1">
              <a:lumMod val="50000"/>
            </a:schemeClr>
          </a:solidFill>
        </p:grpSpPr>
        <p:pic>
          <p:nvPicPr>
            <p:cNvPr id="25" name="Graphique 24">
              <a:extLst>
                <a:ext uri="{FF2B5EF4-FFF2-40B4-BE49-F238E27FC236}">
                  <a16:creationId xmlns:a16="http://schemas.microsoft.com/office/drawing/2014/main" xmlns="" id="{000FBC32-D1A6-0F1E-6020-6EA4A0ADFB3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6" name="Graphique 25">
              <a:extLst>
                <a:ext uri="{FF2B5EF4-FFF2-40B4-BE49-F238E27FC236}">
                  <a16:creationId xmlns:a16="http://schemas.microsoft.com/office/drawing/2014/main" xmlns="" id="{6571056B-A96A-0E02-10A3-5382346D4A7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97786675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0B7CB5-0713-0623-229F-CFB2F1140FEA}"/>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xmlns="" id="{EC113CEB-15A5-EBF4-19F4-560C2658B6E8}"/>
              </a:ext>
            </a:extLst>
          </p:cNvPr>
          <p:cNvSpPr>
            <a:spLocks noGrp="1"/>
          </p:cNvSpPr>
          <p:nvPr>
            <p:ph type="title"/>
          </p:nvPr>
        </p:nvSpPr>
        <p:spPr/>
        <p:txBody>
          <a:bodyPr>
            <a:normAutofit/>
          </a:bodyPr>
          <a:lstStyle/>
          <a:p>
            <a:pPr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ستمرون كلكم للقراءة.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1" name="Image 10">
            <a:extLst>
              <a:ext uri="{FF2B5EF4-FFF2-40B4-BE49-F238E27FC236}">
                <a16:creationId xmlns:a16="http://schemas.microsoft.com/office/drawing/2014/main" xmlns="" id="{FB8EA649-58E8-63BA-C909-413BF06C1B3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C82C1E40-FE0B-C472-D07B-2F86C3FA5CD1}"/>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291B8390-FFB9-A56C-6977-8A81079C52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E1E50099-5BBC-44D5-4818-DFF5FBD4747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3C5481BB-E37D-B97D-D78C-CCBE1D62630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E00449F8-28F5-F7DB-5649-4985623BD58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83449B38-ACA4-3131-F7EB-25D7336BC44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557CB048-8515-BAA9-610E-ED4A3EA6622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30" name="Google Shape;2403;p107">
            <a:extLst>
              <a:ext uri="{FF2B5EF4-FFF2-40B4-BE49-F238E27FC236}">
                <a16:creationId xmlns:a16="http://schemas.microsoft.com/office/drawing/2014/main" xmlns="" id="{66B4D341-463F-9472-7EB4-CED2DDFEDCB9}"/>
              </a:ext>
            </a:extLst>
          </p:cNvPr>
          <p:cNvSpPr/>
          <p:nvPr/>
        </p:nvSpPr>
        <p:spPr>
          <a:xfrm>
            <a:off x="789759"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فُرْصَة</a:t>
            </a:r>
            <a:endParaRPr lang="fr-MA" sz="3200" b="1" dirty="0">
              <a:solidFill>
                <a:schemeClr val="accent5">
                  <a:lumMod val="50000"/>
                </a:schemeClr>
              </a:solidFill>
            </a:endParaRPr>
          </a:p>
        </p:txBody>
      </p:sp>
      <p:sp>
        <p:nvSpPr>
          <p:cNvPr id="31" name="Google Shape;2403;p107">
            <a:extLst>
              <a:ext uri="{FF2B5EF4-FFF2-40B4-BE49-F238E27FC236}">
                <a16:creationId xmlns:a16="http://schemas.microsoft.com/office/drawing/2014/main" xmlns="" id="{48EBF003-0564-0690-1F61-4D7B6AC78D81}"/>
              </a:ext>
            </a:extLst>
          </p:cNvPr>
          <p:cNvSpPr/>
          <p:nvPr/>
        </p:nvSpPr>
        <p:spPr>
          <a:xfrm>
            <a:off x="2040798" y="317238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رِباطٍ</a:t>
            </a:r>
            <a:endParaRPr lang="fr-MA" sz="3200" b="1" dirty="0">
              <a:solidFill>
                <a:schemeClr val="accent5">
                  <a:lumMod val="50000"/>
                </a:schemeClr>
              </a:solidFill>
            </a:endParaRPr>
          </a:p>
        </p:txBody>
      </p:sp>
      <p:sp>
        <p:nvSpPr>
          <p:cNvPr id="32" name="Google Shape;2403;p107">
            <a:extLst>
              <a:ext uri="{FF2B5EF4-FFF2-40B4-BE49-F238E27FC236}">
                <a16:creationId xmlns:a16="http://schemas.microsoft.com/office/drawing/2014/main" xmlns="" id="{2EF5DBB7-A31D-879F-B43A-E0BD1CA7B294}"/>
              </a:ext>
            </a:extLst>
          </p:cNvPr>
          <p:cNvSpPr/>
          <p:nvPr/>
        </p:nvSpPr>
        <p:spPr>
          <a:xfrm>
            <a:off x="3293320"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بُذور</a:t>
            </a:r>
            <a:endParaRPr lang="fr-MA" sz="3200" b="1" dirty="0">
              <a:solidFill>
                <a:schemeClr val="accent5">
                  <a:lumMod val="50000"/>
                </a:schemeClr>
              </a:solidFill>
            </a:endParaRPr>
          </a:p>
        </p:txBody>
      </p:sp>
      <p:sp>
        <p:nvSpPr>
          <p:cNvPr id="33" name="Google Shape;2403;p107">
            <a:extLst>
              <a:ext uri="{FF2B5EF4-FFF2-40B4-BE49-F238E27FC236}">
                <a16:creationId xmlns:a16="http://schemas.microsoft.com/office/drawing/2014/main" xmlns="" id="{97E5CDD1-E54D-F6B7-F2A4-1DCF34BF0962}"/>
              </a:ext>
            </a:extLst>
          </p:cNvPr>
          <p:cNvSpPr/>
          <p:nvPr/>
        </p:nvSpPr>
        <p:spPr>
          <a:xfrm>
            <a:off x="4544359"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طارَ</a:t>
            </a:r>
            <a:endParaRPr lang="fr-MA" sz="3200" b="1" dirty="0">
              <a:solidFill>
                <a:schemeClr val="accent5">
                  <a:lumMod val="50000"/>
                </a:schemeClr>
              </a:solidFill>
            </a:endParaRPr>
          </a:p>
        </p:txBody>
      </p:sp>
      <p:sp>
        <p:nvSpPr>
          <p:cNvPr id="34" name="Google Shape;2403;p107">
            <a:extLst>
              <a:ext uri="{FF2B5EF4-FFF2-40B4-BE49-F238E27FC236}">
                <a16:creationId xmlns:a16="http://schemas.microsoft.com/office/drawing/2014/main" xmlns="" id="{9754D092-51BC-69A3-C751-C2F20DF08D01}"/>
              </a:ext>
            </a:extLst>
          </p:cNvPr>
          <p:cNvSpPr/>
          <p:nvPr/>
        </p:nvSpPr>
        <p:spPr>
          <a:xfrm>
            <a:off x="5764775" y="3198454"/>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بَرَزَ</a:t>
            </a:r>
            <a:endParaRPr lang="fr-MA" sz="3200" b="1" dirty="0">
              <a:solidFill>
                <a:schemeClr val="accent5">
                  <a:lumMod val="50000"/>
                </a:schemeClr>
              </a:solidFill>
            </a:endParaRPr>
          </a:p>
        </p:txBody>
      </p:sp>
      <p:sp>
        <p:nvSpPr>
          <p:cNvPr id="35" name="Google Shape;2403;p107">
            <a:extLst>
              <a:ext uri="{FF2B5EF4-FFF2-40B4-BE49-F238E27FC236}">
                <a16:creationId xmlns:a16="http://schemas.microsoft.com/office/drawing/2014/main" xmlns="" id="{F42B842F-246A-E12E-A365-7770D23CA379}"/>
              </a:ext>
            </a:extLst>
          </p:cNvPr>
          <p:cNvSpPr/>
          <p:nvPr/>
        </p:nvSpPr>
        <p:spPr>
          <a:xfrm>
            <a:off x="7021327" y="3156667"/>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صادَ</a:t>
            </a:r>
            <a:endParaRPr lang="fr-MA" sz="3200" b="1" dirty="0">
              <a:solidFill>
                <a:schemeClr val="accent5">
                  <a:lumMod val="50000"/>
                </a:schemeClr>
              </a:solidFill>
            </a:endParaRPr>
          </a:p>
        </p:txBody>
      </p:sp>
      <p:sp>
        <p:nvSpPr>
          <p:cNvPr id="36" name="Google Shape;2403;p107">
            <a:extLst>
              <a:ext uri="{FF2B5EF4-FFF2-40B4-BE49-F238E27FC236}">
                <a16:creationId xmlns:a16="http://schemas.microsoft.com/office/drawing/2014/main" xmlns="" id="{DDA556AA-2BD6-D83F-32B0-34ACDEF69E7A}"/>
              </a:ext>
            </a:extLst>
          </p:cNvPr>
          <p:cNvSpPr/>
          <p:nvPr/>
        </p:nvSpPr>
        <p:spPr>
          <a:xfrm>
            <a:off x="8174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لَذيذاً</a:t>
            </a:r>
            <a:endParaRPr lang="fr-MA" sz="3200" b="1" dirty="0">
              <a:solidFill>
                <a:schemeClr val="accent5">
                  <a:lumMod val="50000"/>
                </a:schemeClr>
              </a:solidFill>
            </a:endParaRPr>
          </a:p>
        </p:txBody>
      </p:sp>
      <p:sp>
        <p:nvSpPr>
          <p:cNvPr id="37" name="Google Shape;2403;p107">
            <a:extLst>
              <a:ext uri="{FF2B5EF4-FFF2-40B4-BE49-F238E27FC236}">
                <a16:creationId xmlns:a16="http://schemas.microsoft.com/office/drawing/2014/main" xmlns="" id="{F8A5D60A-1365-DE03-0EE6-54EC7C36A792}"/>
              </a:ext>
            </a:extLst>
          </p:cNvPr>
          <p:cNvSpPr/>
          <p:nvPr/>
        </p:nvSpPr>
        <p:spPr>
          <a:xfrm>
            <a:off x="2068439" y="435331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زُبْدَةً</a:t>
            </a:r>
            <a:endParaRPr lang="fr-MA" sz="3200" b="1" dirty="0">
              <a:solidFill>
                <a:schemeClr val="accent5">
                  <a:lumMod val="50000"/>
                </a:schemeClr>
              </a:solidFill>
            </a:endParaRPr>
          </a:p>
        </p:txBody>
      </p:sp>
      <p:sp>
        <p:nvSpPr>
          <p:cNvPr id="38" name="Google Shape;2403;p107">
            <a:extLst>
              <a:ext uri="{FF2B5EF4-FFF2-40B4-BE49-F238E27FC236}">
                <a16:creationId xmlns:a16="http://schemas.microsoft.com/office/drawing/2014/main" xmlns="" id="{18BFBBE6-2667-56C6-7E30-14156B2C68E5}"/>
              </a:ext>
            </a:extLst>
          </p:cNvPr>
          <p:cNvSpPr/>
          <p:nvPr/>
        </p:nvSpPr>
        <p:spPr>
          <a:xfrm>
            <a:off x="3320961"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طُبول</a:t>
            </a:r>
            <a:endParaRPr lang="fr-MA" sz="3200" b="1" dirty="0">
              <a:solidFill>
                <a:schemeClr val="accent5">
                  <a:lumMod val="50000"/>
                </a:schemeClr>
              </a:solidFill>
            </a:endParaRPr>
          </a:p>
        </p:txBody>
      </p:sp>
      <p:sp>
        <p:nvSpPr>
          <p:cNvPr id="39" name="Google Shape;2403;p107">
            <a:extLst>
              <a:ext uri="{FF2B5EF4-FFF2-40B4-BE49-F238E27FC236}">
                <a16:creationId xmlns:a16="http://schemas.microsoft.com/office/drawing/2014/main" xmlns="" id="{158EF666-ECCD-B5B1-5E32-B77F38E1D9BB}"/>
              </a:ext>
            </a:extLst>
          </p:cNvPr>
          <p:cNvSpPr/>
          <p:nvPr/>
        </p:nvSpPr>
        <p:spPr>
          <a:xfrm>
            <a:off x="4572000"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ذُبابٍ</a:t>
            </a:r>
            <a:endParaRPr lang="fr-MA" sz="3200" b="1" dirty="0">
              <a:solidFill>
                <a:schemeClr val="accent5">
                  <a:lumMod val="50000"/>
                </a:schemeClr>
              </a:solidFill>
            </a:endParaRPr>
          </a:p>
        </p:txBody>
      </p:sp>
      <p:sp>
        <p:nvSpPr>
          <p:cNvPr id="40" name="Google Shape;2403;p107">
            <a:extLst>
              <a:ext uri="{FF2B5EF4-FFF2-40B4-BE49-F238E27FC236}">
                <a16:creationId xmlns:a16="http://schemas.microsoft.com/office/drawing/2014/main" xmlns="" id="{8F891D76-ACEC-5543-6851-7C2616FEB7C2}"/>
              </a:ext>
            </a:extLst>
          </p:cNvPr>
          <p:cNvSpPr/>
          <p:nvPr/>
        </p:nvSpPr>
        <p:spPr>
          <a:xfrm>
            <a:off x="5792416" y="4379388"/>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بِساط</a:t>
            </a:r>
            <a:endParaRPr lang="fr-MA" sz="3200" b="1" dirty="0">
              <a:solidFill>
                <a:schemeClr val="accent5">
                  <a:lumMod val="50000"/>
                </a:schemeClr>
              </a:solidFill>
            </a:endParaRPr>
          </a:p>
        </p:txBody>
      </p:sp>
      <p:sp>
        <p:nvSpPr>
          <p:cNvPr id="41" name="Google Shape;2403;p107">
            <a:extLst>
              <a:ext uri="{FF2B5EF4-FFF2-40B4-BE49-F238E27FC236}">
                <a16:creationId xmlns:a16="http://schemas.microsoft.com/office/drawing/2014/main" xmlns="" id="{D6D8DAC8-989C-2D98-0039-DA1A4131250A}"/>
              </a:ext>
            </a:extLst>
          </p:cNvPr>
          <p:cNvSpPr/>
          <p:nvPr/>
        </p:nvSpPr>
        <p:spPr>
          <a:xfrm>
            <a:off x="7048968" y="4337601"/>
            <a:ext cx="1126925" cy="90000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514337" rtl="1" eaLnBrk="1" fontAlgn="auto" latinLnBrk="0" hangingPunct="1">
              <a:lnSpc>
                <a:spcPct val="100000"/>
              </a:lnSpc>
              <a:spcBef>
                <a:spcPts val="0"/>
              </a:spcBef>
              <a:spcAft>
                <a:spcPts val="0"/>
              </a:spcAft>
              <a:buClr>
                <a:srgbClr val="000000"/>
              </a:buClr>
              <a:buSzTx/>
              <a:buFont typeface="Arial"/>
              <a:buNone/>
              <a:tabLst/>
              <a:defRPr/>
            </a:pPr>
            <a:endParaRPr kumimoji="0" lang="ar-MA" sz="3200" b="1" i="0" u="none" strike="noStrike" kern="1200" cap="none" spc="0" normalizeH="0" baseline="0" noProof="0" dirty="0">
              <a:ln>
                <a:noFill/>
              </a:ln>
              <a:solidFill>
                <a:srgbClr val="5B9BD5">
                  <a:lumMod val="50000"/>
                </a:srgbClr>
              </a:solidFill>
              <a:effectLst/>
              <a:uLnTx/>
              <a:uFillTx/>
              <a:latin typeface="Calibri" panose="020F0502020204030204"/>
              <a:ea typeface="+mn-ea"/>
              <a:cs typeface="Arial" panose="020B0604020202020204" pitchFamily="34" charset="0"/>
              <a:sym typeface="Arial"/>
            </a:endParaRPr>
          </a:p>
          <a:p>
            <a:pPr algn="ctr" rtl="1"/>
            <a:r>
              <a:rPr lang="ar-MA" sz="3200" b="1" dirty="0">
                <a:solidFill>
                  <a:schemeClr val="accent5">
                    <a:lumMod val="50000"/>
                  </a:schemeClr>
                </a:solidFill>
              </a:rPr>
              <a:t>رَمْزاً</a:t>
            </a:r>
            <a:endParaRPr lang="fr-MA" sz="3200" b="1" dirty="0">
              <a:solidFill>
                <a:schemeClr val="accent5">
                  <a:lumMod val="50000"/>
                </a:schemeClr>
              </a:solidFill>
            </a:endParaRPr>
          </a:p>
        </p:txBody>
      </p:sp>
      <p:grpSp>
        <p:nvGrpSpPr>
          <p:cNvPr id="5" name="Groupe 4">
            <a:extLst>
              <a:ext uri="{FF2B5EF4-FFF2-40B4-BE49-F238E27FC236}">
                <a16:creationId xmlns:a16="http://schemas.microsoft.com/office/drawing/2014/main" xmlns="" id="{D2AA8A29-51F6-C74A-F249-34EE10A62E13}"/>
              </a:ext>
            </a:extLst>
          </p:cNvPr>
          <p:cNvGrpSpPr/>
          <p:nvPr/>
        </p:nvGrpSpPr>
        <p:grpSpPr>
          <a:xfrm>
            <a:off x="903386" y="3381387"/>
            <a:ext cx="184723" cy="89615"/>
            <a:chOff x="7831964" y="3929121"/>
            <a:chExt cx="594306" cy="428930"/>
          </a:xfrm>
          <a:solidFill>
            <a:schemeClr val="accent1">
              <a:lumMod val="50000"/>
            </a:schemeClr>
          </a:solidFill>
        </p:grpSpPr>
        <p:pic>
          <p:nvPicPr>
            <p:cNvPr id="10" name="Graphique 9">
              <a:extLst>
                <a:ext uri="{FF2B5EF4-FFF2-40B4-BE49-F238E27FC236}">
                  <a16:creationId xmlns:a16="http://schemas.microsoft.com/office/drawing/2014/main" xmlns="" id="{D6C22B96-2D9C-3730-BC16-56CD8086CFA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0" name="Graphique 19">
              <a:extLst>
                <a:ext uri="{FF2B5EF4-FFF2-40B4-BE49-F238E27FC236}">
                  <a16:creationId xmlns:a16="http://schemas.microsoft.com/office/drawing/2014/main" xmlns="" id="{D697ABA1-F64A-E9D5-1975-440E0D1BA5D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21" name="Groupe 20">
            <a:extLst>
              <a:ext uri="{FF2B5EF4-FFF2-40B4-BE49-F238E27FC236}">
                <a16:creationId xmlns:a16="http://schemas.microsoft.com/office/drawing/2014/main" xmlns="" id="{D144BDDC-E0ED-6460-7780-766BD57D772B}"/>
              </a:ext>
            </a:extLst>
          </p:cNvPr>
          <p:cNvGrpSpPr/>
          <p:nvPr/>
        </p:nvGrpSpPr>
        <p:grpSpPr>
          <a:xfrm>
            <a:off x="3437663" y="4652525"/>
            <a:ext cx="184723" cy="89615"/>
            <a:chOff x="7831964" y="3929121"/>
            <a:chExt cx="594306" cy="428930"/>
          </a:xfrm>
          <a:solidFill>
            <a:schemeClr val="accent1">
              <a:lumMod val="50000"/>
            </a:schemeClr>
          </a:solidFill>
        </p:grpSpPr>
        <p:pic>
          <p:nvPicPr>
            <p:cNvPr id="22" name="Graphique 21">
              <a:extLst>
                <a:ext uri="{FF2B5EF4-FFF2-40B4-BE49-F238E27FC236}">
                  <a16:creationId xmlns:a16="http://schemas.microsoft.com/office/drawing/2014/main" xmlns="" id="{95515367-B7D4-30D5-7BE2-317A7E90C5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F88C3FB4-3952-B701-206C-141AFD3CADE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 name="Groupe 2">
            <a:extLst>
              <a:ext uri="{FF2B5EF4-FFF2-40B4-BE49-F238E27FC236}">
                <a16:creationId xmlns:a16="http://schemas.microsoft.com/office/drawing/2014/main" xmlns="" id="{BDF41F69-8CB6-6F20-AB9C-74F9C6641E86}"/>
              </a:ext>
            </a:extLst>
          </p:cNvPr>
          <p:cNvGrpSpPr/>
          <p:nvPr/>
        </p:nvGrpSpPr>
        <p:grpSpPr>
          <a:xfrm>
            <a:off x="3511483" y="3541042"/>
            <a:ext cx="184723" cy="89615"/>
            <a:chOff x="7831964" y="3929121"/>
            <a:chExt cx="594306" cy="428930"/>
          </a:xfrm>
          <a:solidFill>
            <a:schemeClr val="accent1">
              <a:lumMod val="50000"/>
            </a:schemeClr>
          </a:solidFill>
        </p:grpSpPr>
        <p:pic>
          <p:nvPicPr>
            <p:cNvPr id="4" name="Graphique 3">
              <a:extLst>
                <a:ext uri="{FF2B5EF4-FFF2-40B4-BE49-F238E27FC236}">
                  <a16:creationId xmlns:a16="http://schemas.microsoft.com/office/drawing/2014/main" xmlns="" id="{7AEA4888-F4CA-4ED5-D69B-5ECF745146B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6" name="Graphique 5">
              <a:extLst>
                <a:ext uri="{FF2B5EF4-FFF2-40B4-BE49-F238E27FC236}">
                  <a16:creationId xmlns:a16="http://schemas.microsoft.com/office/drawing/2014/main" xmlns="" id="{1B8947E1-A7CE-B99F-97AC-E3D2484423F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24" name="Groupe 23">
            <a:extLst>
              <a:ext uri="{FF2B5EF4-FFF2-40B4-BE49-F238E27FC236}">
                <a16:creationId xmlns:a16="http://schemas.microsoft.com/office/drawing/2014/main" xmlns="" id="{D8964B1C-2509-5614-8DD6-73AEF41C3565}"/>
              </a:ext>
            </a:extLst>
          </p:cNvPr>
          <p:cNvGrpSpPr/>
          <p:nvPr/>
        </p:nvGrpSpPr>
        <p:grpSpPr>
          <a:xfrm>
            <a:off x="5973194" y="4562910"/>
            <a:ext cx="184723" cy="89615"/>
            <a:chOff x="7831964" y="3929121"/>
            <a:chExt cx="594306" cy="428930"/>
          </a:xfrm>
          <a:solidFill>
            <a:schemeClr val="accent1">
              <a:lumMod val="50000"/>
            </a:schemeClr>
          </a:solidFill>
        </p:grpSpPr>
        <p:pic>
          <p:nvPicPr>
            <p:cNvPr id="25" name="Graphique 24">
              <a:extLst>
                <a:ext uri="{FF2B5EF4-FFF2-40B4-BE49-F238E27FC236}">
                  <a16:creationId xmlns:a16="http://schemas.microsoft.com/office/drawing/2014/main" xmlns="" id="{7E7657F1-79F3-0F7A-6688-842F9F2C5A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26" name="Graphique 25">
              <a:extLst>
                <a:ext uri="{FF2B5EF4-FFF2-40B4-BE49-F238E27FC236}">
                  <a16:creationId xmlns:a16="http://schemas.microsoft.com/office/drawing/2014/main" xmlns="" id="{093A8948-98CE-35C2-2D12-6A38C0403F7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9" name="Espace réservé pour une image  8" descr="Une image contenant habits, sourire, dessin humoristique, clipart&#10;&#10;Le contenu généré par l’IA peut être incorrect.">
            <a:extLst>
              <a:ext uri="{FF2B5EF4-FFF2-40B4-BE49-F238E27FC236}">
                <a16:creationId xmlns:a16="http://schemas.microsoft.com/office/drawing/2014/main" xmlns="" id="{56753446-C6DE-9766-279F-7485587349A2}"/>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1148734287"/>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xmlns=""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pPr defTabSz="914400">
              <a:lnSpc>
                <a:spcPct val="100000"/>
              </a:lnSpc>
              <a:spcBef>
                <a:spcPts val="0"/>
              </a:spcBef>
              <a:defRP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Arial"/>
              </a:rPr>
              <a:t>وقت النجمة الآن. الفائز بنجمة المشاركة بهدوء : ....</a:t>
            </a:r>
            <a:r>
              <a:rPr lang="fr-FR" sz="2400" b="1" dirty="0">
                <a:solidFill>
                  <a:schemeClr val="bg1">
                    <a:lumMod val="50000"/>
                  </a:schemeClr>
                </a:solidFill>
                <a:latin typeface="Microsoft Uighur" panose="02000000000000000000" pitchFamily="2" charset="-78"/>
                <a:cs typeface="Microsoft Uighur" panose="02000000000000000000" pitchFamily="2" charset="-78"/>
                <a:sym typeface="Arial"/>
              </a:rPr>
              <a:t>   </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30" name="Joyful_Prize_Celebration_Animation">
            <a:hlinkClick r:id="" action="ppaction://media"/>
            <a:extLst>
              <a:ext uri="{FF2B5EF4-FFF2-40B4-BE49-F238E27FC236}">
                <a16:creationId xmlns:a16="http://schemas.microsoft.com/office/drawing/2014/main" xmlns=""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xmlns=""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xmlns=""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xmlns=""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xmlns=""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xmlns=""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xmlns=""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xmlns=""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xmlns=""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xmlns=""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xmlns=""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قفوا، سنردد أنشودة </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أسرتي</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Wingdings" panose="05000000000000000000" pitchFamily="2" charset="2"/>
              </a:rPr>
              <a:t></a:t>
            </a:r>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xmlns=""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xmlns=""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xmlns=""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xmlns=""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xmlns=""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xmlns=""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xmlns=""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xmlns=""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xmlns=""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WhatsApp Video 2025-12-09 at 13.02.49">
            <a:hlinkClick r:id="" action="ppaction://media"/>
            <a:extLst>
              <a:ext uri="{FF2B5EF4-FFF2-40B4-BE49-F238E27FC236}">
                <a16:creationId xmlns:a16="http://schemas.microsoft.com/office/drawing/2014/main" xmlns="" id="{87C6284B-EB68-AEBA-B7A9-0A6407C5AFCD}"/>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74738" y="2160588"/>
            <a:ext cx="6994525" cy="3959225"/>
          </a:xfr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D002E0B9-1490-0E46-93CA-6C8DA4AD0BBA}"/>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مقاطع</a:t>
            </a:r>
            <a:endParaRPr lang="x-none" sz="2400" dirty="0">
              <a:solidFill>
                <a:schemeClr val="bg1">
                  <a:lumMod val="50000"/>
                </a:schemeClr>
              </a:solidFill>
            </a:endParaRPr>
          </a:p>
        </p:txBody>
      </p:sp>
      <p:pic>
        <p:nvPicPr>
          <p:cNvPr id="17" name="Google Shape;1379;p12">
            <a:extLst>
              <a:ext uri="{FF2B5EF4-FFF2-40B4-BE49-F238E27FC236}">
                <a16:creationId xmlns:a16="http://schemas.microsoft.com/office/drawing/2014/main" xmlns=""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040E71-0CF9-1C96-2F1C-C52B6F87591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xmlns="" id="{B6E3E7BC-4313-5BEE-40CB-1D51E061A170}"/>
              </a:ext>
            </a:extLst>
          </p:cNvPr>
          <p:cNvSpPr>
            <a:spLocks noGrp="1"/>
          </p:cNvSpPr>
          <p:nvPr>
            <p:ph type="title"/>
          </p:nvPr>
        </p:nvSpPr>
        <p:spPr/>
        <p:txBody>
          <a:bodyPr>
            <a:normAutofit/>
          </a:bodyPr>
          <a:lstStyle/>
          <a:p>
            <a:r>
              <a:rPr lang="tzm-Arab-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الجواب الصحيح هو</a:t>
            </a: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2 </a:t>
            </a:r>
            <a:endPar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8" name="Espace réservé pour une image  27" descr="Une image contenant dessin humoristique, clipart, illustration, Dessin animé&#10;&#10;Le contenu généré par l’IA peut être incorrect.">
            <a:extLst>
              <a:ext uri="{FF2B5EF4-FFF2-40B4-BE49-F238E27FC236}">
                <a16:creationId xmlns:a16="http://schemas.microsoft.com/office/drawing/2014/main" xmlns="" id="{36186F6D-FCAC-9328-B2E9-D946AF03CCD8}"/>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a:stretch>
            <a:fillRect/>
          </a:stretch>
        </p:blipFill>
        <p:spPr/>
      </p:pic>
      <p:pic>
        <p:nvPicPr>
          <p:cNvPr id="21" name="Image 20">
            <a:extLst>
              <a:ext uri="{FF2B5EF4-FFF2-40B4-BE49-F238E27FC236}">
                <a16:creationId xmlns:a16="http://schemas.microsoft.com/office/drawing/2014/main" xmlns="" id="{AD1566AA-8B1D-9C3F-DA57-0C34176AABE4}"/>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xmlns="" id="{B73AB069-B9C9-D63E-8B95-429982793247}"/>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24" name="Image 23">
            <a:extLst>
              <a:ext uri="{FF2B5EF4-FFF2-40B4-BE49-F238E27FC236}">
                <a16:creationId xmlns:a16="http://schemas.microsoft.com/office/drawing/2014/main" xmlns="" id="{91D12BDA-9ED2-C6B5-0638-898625BFDD9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5" name="Image 24">
            <a:extLst>
              <a:ext uri="{FF2B5EF4-FFF2-40B4-BE49-F238E27FC236}">
                <a16:creationId xmlns:a16="http://schemas.microsoft.com/office/drawing/2014/main" xmlns="" id="{47A1C4DC-9F2C-9139-BFA0-742D3A94C7D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6" name="Image 25">
            <a:extLst>
              <a:ext uri="{FF2B5EF4-FFF2-40B4-BE49-F238E27FC236}">
                <a16:creationId xmlns:a16="http://schemas.microsoft.com/office/drawing/2014/main" xmlns="" id="{A76DF667-421D-9247-AE2F-56B889E9D2B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7" name="Rectangle 26">
            <a:extLst>
              <a:ext uri="{FF2B5EF4-FFF2-40B4-BE49-F238E27FC236}">
                <a16:creationId xmlns:a16="http://schemas.microsoft.com/office/drawing/2014/main" xmlns="" id="{F0CE0253-9925-61DE-91FE-B7695F432F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29" name="Rectangle 28">
            <a:extLst>
              <a:ext uri="{FF2B5EF4-FFF2-40B4-BE49-F238E27FC236}">
                <a16:creationId xmlns:a16="http://schemas.microsoft.com/office/drawing/2014/main" xmlns="" id="{EC313B84-6ADE-9C17-A8C1-570C5AB8D27B}"/>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a:t>
            </a:r>
          </a:p>
        </p:txBody>
      </p:sp>
      <p:sp>
        <p:nvSpPr>
          <p:cNvPr id="30" name="Rectangle 29">
            <a:extLst>
              <a:ext uri="{FF2B5EF4-FFF2-40B4-BE49-F238E27FC236}">
                <a16:creationId xmlns:a16="http://schemas.microsoft.com/office/drawing/2014/main" xmlns="" id="{220B94BD-AB1E-7E4C-93E0-941D3E79CAF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1" name="Rectangle 30">
            <a:extLst>
              <a:ext uri="{FF2B5EF4-FFF2-40B4-BE49-F238E27FC236}">
                <a16:creationId xmlns:a16="http://schemas.microsoft.com/office/drawing/2014/main" xmlns="" id="{4CDB5340-C492-292E-8009-E09467D74414}"/>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xmlns="" id="{166A4590-F7DA-B08C-320F-82D387F07C9E}"/>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إنتاج كتابي</a:t>
            </a:r>
          </a:p>
        </p:txBody>
      </p:sp>
      <p:sp>
        <p:nvSpPr>
          <p:cNvPr id="5" name="Rectangle : coins arrondis 4">
            <a:extLst>
              <a:ext uri="{FF2B5EF4-FFF2-40B4-BE49-F238E27FC236}">
                <a16:creationId xmlns:a16="http://schemas.microsoft.com/office/drawing/2014/main" xmlns="" id="{C179F4A5-A287-DE08-35C0-EB97A85395F8}"/>
              </a:ext>
            </a:extLst>
          </p:cNvPr>
          <p:cNvSpPr/>
          <p:nvPr/>
        </p:nvSpPr>
        <p:spPr>
          <a:xfrm>
            <a:off x="6707963" y="490250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xmlns="" id="{71327550-7D06-444E-1BFF-040463A46FE0}"/>
              </a:ext>
            </a:extLst>
          </p:cNvPr>
          <p:cNvSpPr/>
          <p:nvPr/>
        </p:nvSpPr>
        <p:spPr>
          <a:xfrm>
            <a:off x="4248256" y="4902505"/>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xmlns="" id="{A2BF616D-3841-A5EC-27A6-699A75444CD6}"/>
              </a:ext>
            </a:extLst>
          </p:cNvPr>
          <p:cNvSpPr/>
          <p:nvPr/>
        </p:nvSpPr>
        <p:spPr>
          <a:xfrm>
            <a:off x="1807361" y="4902506"/>
            <a:ext cx="676275" cy="885825"/>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2" name="Image 1" descr="Une image contenant décoration d’intérieur, capture d’écran, meubles, dessin humoristique&#10;&#10;Le contenu généré par l’IA peut être incorrect.">
            <a:extLst>
              <a:ext uri="{FF2B5EF4-FFF2-40B4-BE49-F238E27FC236}">
                <a16:creationId xmlns:a16="http://schemas.microsoft.com/office/drawing/2014/main" xmlns="" id="{20C2458E-D60C-CF2E-B966-760B41BD5C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6162" y="2551323"/>
            <a:ext cx="2058171" cy="1994925"/>
          </a:xfrm>
          <a:prstGeom prst="rect">
            <a:avLst/>
          </a:prstGeom>
          <a:ln w="28575">
            <a:solidFill>
              <a:schemeClr val="bg1">
                <a:lumMod val="95000"/>
              </a:schemeClr>
            </a:solidFill>
          </a:ln>
        </p:spPr>
      </p:pic>
      <p:pic>
        <p:nvPicPr>
          <p:cNvPr id="3" name="Image 2" descr="Une image contenant dessin humoristique, conception, cuisine, électroménager&#10;&#10;Le contenu généré par l’IA peut être incorrect.">
            <a:extLst>
              <a:ext uri="{FF2B5EF4-FFF2-40B4-BE49-F238E27FC236}">
                <a16:creationId xmlns:a16="http://schemas.microsoft.com/office/drawing/2014/main" xmlns="" id="{B1A1501F-C566-458A-7DDC-F8165DEC117D}"/>
              </a:ext>
            </a:extLst>
          </p:cNvPr>
          <p:cNvPicPr>
            <a:picLocks noChangeAspect="1"/>
          </p:cNvPicPr>
          <p:nvPr/>
        </p:nvPicPr>
        <p:blipFill>
          <a:blip r:embed="rId9" cstate="print">
            <a:extLst>
              <a:ext uri="{28A0092B-C50C-407E-A947-70E740481C1C}">
                <a14:useLocalDpi xmlns:a14="http://schemas.microsoft.com/office/drawing/2010/main" val="0"/>
              </a:ext>
            </a:extLst>
          </a:blip>
          <a:srcRect l="9219" t="4257" r="10870" b="26608"/>
          <a:stretch/>
        </p:blipFill>
        <p:spPr>
          <a:xfrm>
            <a:off x="3709599" y="2551323"/>
            <a:ext cx="1996144" cy="1994925"/>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descr="Une image contenant pièce, chambre, meubles, literie&#10;&#10;Le contenu généré par l’IA peut être incorrect.">
            <a:extLst>
              <a:ext uri="{FF2B5EF4-FFF2-40B4-BE49-F238E27FC236}">
                <a16:creationId xmlns:a16="http://schemas.microsoft.com/office/drawing/2014/main" xmlns="" id="{765D5836-63B3-D988-2A0A-1803C7CA0AA1}"/>
              </a:ext>
            </a:extLst>
          </p:cNvPr>
          <p:cNvPicPr>
            <a:picLocks noChangeAspect="1"/>
          </p:cNvPicPr>
          <p:nvPr/>
        </p:nvPicPr>
        <p:blipFill>
          <a:blip r:embed="rId10" cstate="print">
            <a:extLst>
              <a:ext uri="{28A0092B-C50C-407E-A947-70E740481C1C}">
                <a14:useLocalDpi xmlns:a14="http://schemas.microsoft.com/office/drawing/2010/main" val="0"/>
              </a:ext>
            </a:extLst>
          </a:blip>
          <a:srcRect l="5881" t="4365" r="6355" b="25891"/>
          <a:stretch/>
        </p:blipFill>
        <p:spPr>
          <a:xfrm>
            <a:off x="1096955" y="2551994"/>
            <a:ext cx="2058171" cy="1994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957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6"/>
                                        </p:tgtEl>
                                        <p:attrNameLst>
                                          <p:attrName>fillcolor</p:attrName>
                                        </p:attrNameLst>
                                      </p:cBhvr>
                                      <p:to>
                                        <a:srgbClr val="00B05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6"/>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227504-3A38-5D16-1387-DD6F0270645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471186B-B21E-9D97-FB04-230509BF7F5E}"/>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575FB919-4EBF-6070-DE65-68D06FAAFD5E}"/>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3368C844-1EAC-D925-AA53-21FE1E175B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090405E3-AECD-9EAC-4C23-4C2EDD9778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0FF8D209-569E-7175-3655-C2019172D4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443664EA-26EE-9644-15CA-D348FAABD7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6BB87335-CAB4-8294-32DC-1DCD89B7F6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18487885-1E3B-4723-B5A4-14B5B1860D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A91E62C3-74F4-9B4B-9DFF-8B11D1C93B9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0B632DAB-7B24-0611-3FF7-7E0D9DD2488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EF94D1F-018C-FC12-94E0-56B916EE3E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09221773"/>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D87678-4913-4B0B-B743-C2817996EF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29ABC75B-7028-0BFF-1D98-8CD63152681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D597728E-CE74-4177-5777-21FE4D4A10B2}"/>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70FE6FAB-21AF-17E7-F38E-CEFEEF255F4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20207C77-8256-7B37-7BEB-EC5607EAA2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38188F2-EBF6-65A0-6BCF-6CB9D0E4A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D14D201-47BA-5FD4-801A-464B055C671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D5E77CD-B710-7690-15B7-957686233D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9A53382-AAC3-44B8-A67D-457F33D750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4840B3CE-CD22-3484-C9DB-8280AD3952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5DD040EE-1F5B-3E1F-ABB1-6A9E0A29085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1B8F0788-CCCD-7946-FEA1-CD4457732FA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044434EF-E98E-927D-2A91-E4B851B4F42A}"/>
              </a:ext>
            </a:extLst>
          </p:cNvPr>
          <p:cNvSpPr txBox="1"/>
          <p:nvPr/>
        </p:nvSpPr>
        <p:spPr>
          <a:xfrm>
            <a:off x="3142710" y="2734038"/>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زا</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79213416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AAF6AC-AB63-6529-F30F-1A89CD213A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499AE88-F2E6-2645-C37E-1028458BF82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8FDF51B6-B24F-2D56-013D-637D158746DC}"/>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B6E6B4FE-1844-46DE-5BB2-AEFBE2374D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5D677081-CCE7-1DAA-0E09-8281F8E63E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4B20EC08-0E99-C779-BCA0-A49435B259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0EA062ED-E52D-07F7-2915-AD7D897F0D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939C10A8-2A92-803D-5303-63CBABD842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41D7A84F-ACDD-4D6F-7DD6-E38575F031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40861DCE-84F4-8FAE-6FF8-3F22268E9A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98CF521F-27E2-93B4-B77F-7F03D48DFF9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37A2699B-8BCC-5B55-000A-27990EAF78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106613255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551869-93D3-0BF0-195E-76340F7BB2F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0BC186C9-0F28-824F-EAED-A09CFA8053AD}"/>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12F91995-0772-6F41-F7F4-5C41EDB58C2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B789A98B-B45C-4BB7-9EFF-EA4B05E2ADF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D26F604F-9D92-A067-50E6-23072A30B1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40D53DE0-11D7-763D-2D2A-1D59CEC188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70751DDA-AB91-464B-4910-110325AD358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5F42724-E0F1-0A4C-DBBC-D8AA16872C0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F9E007EA-5BC3-C0BD-B016-008BF179A04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8459998B-CF4C-D4D7-2C0F-50675E674E1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999AD9C7-0FD0-B383-A693-8BF6CCBD3F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17F5C179-2222-B01B-EA3B-052FEC75BC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A1C2D5D3-DE24-185C-144F-A4D6E0C147DE}"/>
              </a:ext>
            </a:extLst>
          </p:cNvPr>
          <p:cNvSpPr txBox="1"/>
          <p:nvPr/>
        </p:nvSpPr>
        <p:spPr>
          <a:xfrm>
            <a:off x="317220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13800" b="1" kern="1200" dirty="0" err="1">
                <a:solidFill>
                  <a:prstClr val="white"/>
                </a:solidFill>
                <a:latin typeface="Microsoft Uighur" panose="020B0604020202020204" charset="-78"/>
                <a:ea typeface="Microsoft Himalaya" panose="01010100010101010101" pitchFamily="2" charset="0"/>
                <a:cs typeface="Microsoft Uighur" panose="020B0604020202020204" charset="-78"/>
                <a:sym typeface="Calibri"/>
              </a:rPr>
              <a:t>صو</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2056712561"/>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68DC2C-F103-E2D7-4478-E8324B9CFF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E42AE800-1612-E88F-DAD2-4ADE489AA076}"/>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x-none" sz="2400" i="1" dirty="0"/>
          </a:p>
        </p:txBody>
      </p:sp>
      <p:pic>
        <p:nvPicPr>
          <p:cNvPr id="17" name="Google Shape;1379;p12">
            <a:extLst>
              <a:ext uri="{FF2B5EF4-FFF2-40B4-BE49-F238E27FC236}">
                <a16:creationId xmlns:a16="http://schemas.microsoft.com/office/drawing/2014/main" xmlns="" id="{85C62F5E-5BBC-23A8-68E4-81DE47DC47F8}"/>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52700C97-92C3-9E2E-5B0F-B410E9110F2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2D647F1C-9F9D-392C-E4E1-D2648AC125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CEC93705-8444-B20A-64FF-B1E2FB5477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5E0FF61A-39AE-0DD4-8AD4-8466CB4205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7B9D895C-00B0-D05C-00C0-8E0209E1EC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5180A92B-C163-AEEB-151C-E2A4D06217C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55C57FFE-440B-2FF7-5415-B82BAD55CD1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794447A5-79AC-1D81-D840-0AAEA8A51AD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5832A9BB-853E-5813-6E96-10748DE348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96676688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41FD4C4-24A8-F1E9-BA73-33B5489E9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F66A653-0D71-2550-01AF-5C2914C7E900}"/>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x-none" sz="2400" i="1" dirty="0"/>
          </a:p>
        </p:txBody>
      </p:sp>
      <p:pic>
        <p:nvPicPr>
          <p:cNvPr id="17" name="Google Shape;1379;p12">
            <a:extLst>
              <a:ext uri="{FF2B5EF4-FFF2-40B4-BE49-F238E27FC236}">
                <a16:creationId xmlns:a16="http://schemas.microsoft.com/office/drawing/2014/main" xmlns="" id="{E8F9C0C0-247C-6DFE-559B-57F09AA7FBC3}"/>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4DDFB756-500A-659E-9F72-11CB6D37AFE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xmlns="" id="{6579CE88-050B-9A62-760F-2C2792529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7DBD2708-8580-7AFC-EC00-F04BA17CB31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07D9CEFA-166A-B1E6-58DA-240D04BDF3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08DC250A-7032-7B49-2955-55B3DACF57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3CFEB558-3514-3750-E1EC-7548BBEE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xmlns="" id="{5E3FC561-41E3-17F5-C3DB-A6E003C9847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xmlns="" id="{1CEC994E-219D-960E-23A7-5FEC941FCF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xmlns="" id="{E993C889-FA22-31BA-990A-C37105AA7B9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4" name="Google Shape;1697;p99">
            <a:extLst>
              <a:ext uri="{FF2B5EF4-FFF2-40B4-BE49-F238E27FC236}">
                <a16:creationId xmlns:a16="http://schemas.microsoft.com/office/drawing/2014/main" xmlns="" id="{7FC1908F-3D44-17A5-D7E2-04B504B5D5B4}"/>
              </a:ext>
            </a:extLst>
          </p:cNvPr>
          <p:cNvSpPr txBox="1"/>
          <p:nvPr/>
        </p:nvSpPr>
        <p:spPr>
          <a:xfrm>
            <a:off x="3269918" y="2852024"/>
            <a:ext cx="2604163" cy="2215951"/>
          </a:xfrm>
          <a:prstGeom prst="rect">
            <a:avLst/>
          </a:prstGeom>
          <a:noFill/>
          <a:ln>
            <a:noFill/>
          </a:ln>
        </p:spPr>
        <p:txBody>
          <a:bodyPr spcFirstLastPara="1" wrap="square" lIns="91425" tIns="45700" rIns="91425" bIns="45700" anchor="t" anchorCtr="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138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طاً</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spTree>
    <p:extLst>
      <p:ext uri="{BB962C8B-B14F-4D97-AF65-F5344CB8AC3E}">
        <p14:creationId xmlns:p14="http://schemas.microsoft.com/office/powerpoint/2010/main" val="3615758768"/>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216404F-A34F-3F42-84A1-C5822226D2EB}"/>
              </a:ext>
            </a:extLst>
          </p:cNvPr>
          <p:cNvSpPr>
            <a:spLocks noGrp="1"/>
          </p:cNvSpPr>
          <p:nvPr>
            <p:ph type="title"/>
          </p:nvPr>
        </p:nvSpPr>
        <p:spPr/>
        <p:txBody>
          <a:bodyPr>
            <a:noAutofit/>
          </a:bodyPr>
          <a:lstStyle/>
          <a:p>
            <a:pPr rtl="1">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سأملي عليكم كلمات. </a:t>
            </a:r>
            <a:endParaRPr lang="x-none" sz="2400" dirty="0"/>
          </a:p>
        </p:txBody>
      </p:sp>
      <p:sp>
        <p:nvSpPr>
          <p:cNvPr id="3" name="Google Shape;2404;p107">
            <a:extLst>
              <a:ext uri="{FF2B5EF4-FFF2-40B4-BE49-F238E27FC236}">
                <a16:creationId xmlns:a16="http://schemas.microsoft.com/office/drawing/2014/main" xmlns="" id="{6CF56EDC-F48D-5BB0-281B-E86FF84F172C}"/>
              </a:ext>
            </a:extLst>
          </p:cNvPr>
          <p:cNvSpPr/>
          <p:nvPr/>
        </p:nvSpPr>
        <p:spPr>
          <a:xfrm>
            <a:off x="1769806" y="2920803"/>
            <a:ext cx="2318743"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فُ</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صو</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ل</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ar-MA" sz="9600" dirty="0">
              <a:solidFill>
                <a:srgbClr val="FF0000"/>
              </a:solidFill>
              <a:latin typeface="Microsoft Uighur" panose="02000000000000000000" pitchFamily="2" charset="-78"/>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xmlns="" id="{19A16141-E584-4A64-6043-0272D7717D2A}"/>
              </a:ext>
            </a:extLst>
          </p:cNvPr>
          <p:cNvSpPr/>
          <p:nvPr/>
        </p:nvSpPr>
        <p:spPr>
          <a:xfrm>
            <a:off x="4971319" y="2920803"/>
            <a:ext cx="2318742"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00000"/>
              </a:lnSpc>
              <a:spcBef>
                <a:spcPts val="0"/>
              </a:spcBef>
              <a:spcAft>
                <a:spcPts val="0"/>
              </a:spcAft>
              <a:buClrTx/>
              <a:buSzTx/>
              <a:buFont typeface="Arial"/>
              <a:buNone/>
              <a:tabLst/>
              <a:defRPr/>
            </a:pPr>
            <a:r>
              <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زا</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دَ</a:t>
            </a:r>
            <a:endParaRPr kumimoji="0" lang="ar-MA" sz="88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xmlns="" id="{C3C49514-A23A-D1BA-6D66-AA101563CD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79AC9438-ACC4-6237-1E5C-C24A1F8697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1431FB25-D6A0-8C5E-0837-61D0BE59D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01F5CB32-D211-431D-C673-DD6778FAEC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xmlns="" id="{112BF811-36CB-7460-4F4C-4D446FE3FBF3}"/>
              </a:ext>
            </a:extLst>
          </p:cNvPr>
          <p:cNvGrpSpPr/>
          <p:nvPr/>
        </p:nvGrpSpPr>
        <p:grpSpPr>
          <a:xfrm>
            <a:off x="2065497" y="3176977"/>
            <a:ext cx="362192" cy="165815"/>
            <a:chOff x="7831964" y="3929121"/>
            <a:chExt cx="594306" cy="428930"/>
          </a:xfrm>
          <a:solidFill>
            <a:srgbClr val="434E7B"/>
          </a:solidFill>
        </p:grpSpPr>
        <p:pic>
          <p:nvPicPr>
            <p:cNvPr id="15" name="Graphique 14">
              <a:extLst>
                <a:ext uri="{FF2B5EF4-FFF2-40B4-BE49-F238E27FC236}">
                  <a16:creationId xmlns:a16="http://schemas.microsoft.com/office/drawing/2014/main" xmlns="" id="{1CD9BACB-901E-B524-2A30-892F27273DA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xmlns="" id="{61797F61-3E34-D6FA-1DC6-D0856A8F856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89854" y="3929121"/>
              <a:ext cx="336416" cy="428930"/>
            </a:xfrm>
            <a:prstGeom prst="rect">
              <a:avLst/>
            </a:prstGeom>
          </p:spPr>
        </p:pic>
      </p:grpSp>
      <p:pic>
        <p:nvPicPr>
          <p:cNvPr id="17"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xmlns="" id="{0989129C-B4BA-A1F9-72A0-9D3D32B2043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Tree>
    <p:extLst>
      <p:ext uri="{BB962C8B-B14F-4D97-AF65-F5344CB8AC3E}">
        <p14:creationId xmlns:p14="http://schemas.microsoft.com/office/powerpoint/2010/main" val="2791661832"/>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57BC0C-946F-0C9F-26E7-B88D0303DB9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5AED086B-D01E-DAE8-D283-B9EFF55D5A2B}"/>
              </a:ext>
            </a:extLst>
          </p:cNvPr>
          <p:cNvSpPr>
            <a:spLocks noGrp="1"/>
          </p:cNvSpPr>
          <p:nvPr>
            <p:ph type="title"/>
          </p:nvPr>
        </p:nvSpPr>
        <p:spPr/>
        <p:txBody>
          <a:bodyPr>
            <a:noAutofit/>
          </a:bodyPr>
          <a:lstStyle/>
          <a:p>
            <a:pPr rtl="1">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الكلمات. من يعيد القراءة؟</a:t>
            </a:r>
            <a:endParaRPr lang="x-none" sz="2400" dirty="0">
              <a:solidFill>
                <a:schemeClr val="bg1">
                  <a:lumMod val="50000"/>
                </a:schemeClr>
              </a:solidFill>
            </a:endParaRPr>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049256F6-A91E-1C28-D1DD-6523FEC9BEF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3" name="Google Shape;2404;p107">
            <a:extLst>
              <a:ext uri="{FF2B5EF4-FFF2-40B4-BE49-F238E27FC236}">
                <a16:creationId xmlns:a16="http://schemas.microsoft.com/office/drawing/2014/main" xmlns="" id="{33F53684-8320-898D-6D23-8C47702B4C87}"/>
              </a:ext>
            </a:extLst>
          </p:cNvPr>
          <p:cNvSpPr/>
          <p:nvPr/>
        </p:nvSpPr>
        <p:spPr>
          <a:xfrm>
            <a:off x="1884535" y="2892490"/>
            <a:ext cx="2246239"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فُ</a:t>
            </a:r>
            <a:r>
              <a:rPr kumimoji="0" lang="ar-MA" sz="9600" b="0" i="0" u="none" strike="noStrike" kern="1200" cap="none" spc="0" normalizeH="0" baseline="0" noProof="0" dirty="0" err="1">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صو</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ل</a:t>
            </a:r>
          </a:p>
        </p:txBody>
      </p:sp>
      <p:sp>
        <p:nvSpPr>
          <p:cNvPr id="5" name="Google Shape;2404;p107">
            <a:extLst>
              <a:ext uri="{FF2B5EF4-FFF2-40B4-BE49-F238E27FC236}">
                <a16:creationId xmlns:a16="http://schemas.microsoft.com/office/drawing/2014/main" xmlns="" id="{A776311D-F5A0-A5AF-59EF-B1C5DCE651E1}"/>
              </a:ext>
            </a:extLst>
          </p:cNvPr>
          <p:cNvSpPr/>
          <p:nvPr/>
        </p:nvSpPr>
        <p:spPr>
          <a:xfrm>
            <a:off x="4971319" y="280281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defTabSz="457200" rtl="1">
              <a:buClrTx/>
              <a:defRPr/>
            </a:pPr>
            <a:r>
              <a:rPr lang="ar-MA" sz="8800" kern="1200" dirty="0">
                <a:solidFill>
                  <a:srgbClr val="FF0000"/>
                </a:solidFill>
                <a:latin typeface="Microsoft Uighur" panose="02000000000000000000" pitchFamily="2" charset="-78"/>
                <a:ea typeface="+mn-ea"/>
                <a:cs typeface="Microsoft Uighur" panose="02000000000000000000" pitchFamily="2" charset="-78"/>
                <a:sym typeface="Calibri"/>
              </a:rPr>
              <a:t>زا</a:t>
            </a:r>
            <a:r>
              <a:rPr lang="ar-MA" sz="9600" kern="1200" dirty="0">
                <a:solidFill>
                  <a:srgbClr val="106585"/>
                </a:solidFill>
                <a:latin typeface="Microsoft Uighur" panose="02000000000000000000" pitchFamily="2" charset="-78"/>
                <a:ea typeface="+mn-ea"/>
                <a:cs typeface="Microsoft Uighur" panose="02000000000000000000" pitchFamily="2" charset="-78"/>
                <a:sym typeface="Calibri"/>
              </a:rPr>
              <a:t>دَ</a:t>
            </a:r>
            <a:endParaRPr sz="8800" kern="1200" dirty="0">
              <a:solidFill>
                <a:srgbClr val="FF0000"/>
              </a:solidFill>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xmlns="" id="{DDEBC4BD-4749-97B2-D271-4986D56949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3C4E422B-9F8B-94B6-C63E-0D1BD95245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FF863AB2-3F3A-75F8-BC0C-48C1B05233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A89EA9FB-C725-EF2A-00AA-03286D7EA6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E8681419-5399-7F18-2EAF-ED8D2CC215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D1F15AC5-150E-DBEB-7F98-2B094F13849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9B99728F-6297-D203-9E30-E68CFB02E03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4BD9F793-8EF8-071E-B38E-4CE4EFFD4EC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4" name="Groupe 3">
            <a:extLst>
              <a:ext uri="{FF2B5EF4-FFF2-40B4-BE49-F238E27FC236}">
                <a16:creationId xmlns:a16="http://schemas.microsoft.com/office/drawing/2014/main" xmlns="" id="{39323E92-5E33-EA68-0CB8-A2211DC50703}"/>
              </a:ext>
            </a:extLst>
          </p:cNvPr>
          <p:cNvGrpSpPr/>
          <p:nvPr/>
        </p:nvGrpSpPr>
        <p:grpSpPr>
          <a:xfrm>
            <a:off x="2240755" y="3085145"/>
            <a:ext cx="269956" cy="207600"/>
            <a:chOff x="7831964" y="3929121"/>
            <a:chExt cx="594306" cy="428930"/>
          </a:xfrm>
          <a:solidFill>
            <a:schemeClr val="accent1">
              <a:lumMod val="50000"/>
            </a:schemeClr>
          </a:solidFill>
        </p:grpSpPr>
        <p:pic>
          <p:nvPicPr>
            <p:cNvPr id="15" name="Graphique 14">
              <a:extLst>
                <a:ext uri="{FF2B5EF4-FFF2-40B4-BE49-F238E27FC236}">
                  <a16:creationId xmlns:a16="http://schemas.microsoft.com/office/drawing/2014/main" xmlns="" id="{39B81431-A1D3-BBA2-B61B-C54F3153D5F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xmlns="" id="{911AD853-530E-226E-37AF-90C04C75A35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247363439"/>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E362E4B1-8DC0-F549-B26C-C3DC48040691}"/>
              </a:ext>
            </a:extLst>
          </p:cNvPr>
          <p:cNvSpPr>
            <a:spLocks noGrp="1"/>
          </p:cNvSpPr>
          <p:nvPr>
            <p:ph type="title"/>
          </p:nvPr>
        </p:nvSpPr>
        <p:spPr/>
        <p:txBody>
          <a:bodyPr>
            <a:norm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زادَ تتكون من مقطعين: زا - دَ</a:t>
            </a:r>
            <a:endParaRPr lang="x-none" sz="2400" dirty="0">
              <a:solidFill>
                <a:schemeClr val="bg1">
                  <a:lumMod val="50000"/>
                </a:schemeClr>
              </a:solidFill>
            </a:endParaRPr>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xmlns=""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xmlns=""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106585"/>
                </a:solidFill>
                <a:latin typeface="Microsoft Uighur" panose="02000000000000000000" pitchFamily="2" charset="-78"/>
                <a:ea typeface="+mn-ea"/>
                <a:cs typeface="Microsoft Uighur" panose="02000000000000000000" pitchFamily="2" charset="-78"/>
              </a:rPr>
              <a:t>زا </a:t>
            </a:r>
            <a:r>
              <a:rPr lang="ar-MA" sz="9600" kern="1200" dirty="0">
                <a:solidFill>
                  <a:srgbClr val="00B050"/>
                </a:solidFill>
                <a:latin typeface="Microsoft Uighur" panose="02000000000000000000" pitchFamily="2" charset="-78"/>
                <a:ea typeface="+mn-ea"/>
                <a:cs typeface="Microsoft Uighur" panose="02000000000000000000" pitchFamily="2" charset="-78"/>
              </a:rPr>
              <a:t>/</a:t>
            </a:r>
            <a:r>
              <a:rPr lang="ar-MA" sz="9600" kern="1200" dirty="0">
                <a:solidFill>
                  <a:srgbClr val="106585"/>
                </a:solidFill>
                <a:latin typeface="Microsoft Uighur" panose="02000000000000000000" pitchFamily="2" charset="-78"/>
                <a:ea typeface="+mn-ea"/>
                <a:cs typeface="Microsoft Uighur" panose="02000000000000000000" pitchFamily="2" charset="-78"/>
              </a:rPr>
              <a:t> دَ</a:t>
            </a:r>
          </a:p>
        </p:txBody>
      </p:sp>
      <p:pic>
        <p:nvPicPr>
          <p:cNvPr id="5" name="Image 4">
            <a:extLst>
              <a:ext uri="{FF2B5EF4-FFF2-40B4-BE49-F238E27FC236}">
                <a16:creationId xmlns:a16="http://schemas.microsoft.com/office/drawing/2014/main" xmlns=""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xmlns=""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xmlns=""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xmlns=""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517590534"/>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xmlns="" id="{B0A06987-F02E-674B-8F94-BF6970725FDD}"/>
              </a:ext>
            </a:extLst>
          </p:cNvPr>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اكتبوا.</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 </a:t>
            </a:r>
            <a:endParaRPr lang="x-none"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xmlns="" id="{02975BD5-9687-758B-17F8-2A1F42FF8C4A}"/>
              </a:ext>
            </a:extLst>
          </p:cNvPr>
          <p:cNvPicPr>
            <a:picLocks noChangeAspect="1"/>
          </p:cNvPicPr>
          <p:nvPr/>
        </p:nvPicPr>
        <p:blipFill>
          <a:blip r:embed="rId3"/>
          <a:stretch>
            <a:fillRect/>
          </a:stretch>
        </p:blipFill>
        <p:spPr>
          <a:xfrm>
            <a:off x="2557462" y="2331244"/>
            <a:ext cx="4029075" cy="3257550"/>
          </a:xfrm>
          <a:prstGeom prst="rect">
            <a:avLst/>
          </a:prstGeom>
        </p:spPr>
      </p:pic>
      <p:pic>
        <p:nvPicPr>
          <p:cNvPr id="3" name="Image 2">
            <a:extLst>
              <a:ext uri="{FF2B5EF4-FFF2-40B4-BE49-F238E27FC236}">
                <a16:creationId xmlns:a16="http://schemas.microsoft.com/office/drawing/2014/main" xmlns=""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xmlns=""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xmlns=""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xmlns=""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E214DF11-24B0-90B9-8A42-933CF282006E}"/>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64E21077-3812-9CAF-FC58-37826F598E6D}"/>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من اشترى لصفوان لعبة جديدة؟ سأقرأ الاختيارات. اكتبوا الرقم الصحيح على اللوحة. </a:t>
            </a:r>
          </a:p>
        </p:txBody>
      </p:sp>
      <p:pic>
        <p:nvPicPr>
          <p:cNvPr id="29" name="Espace réservé pour une image  3">
            <a:extLst>
              <a:ext uri="{FF2B5EF4-FFF2-40B4-BE49-F238E27FC236}">
                <a16:creationId xmlns:a16="http://schemas.microsoft.com/office/drawing/2014/main" xmlns="" id="{C7B2427A-7FC8-0DB0-D581-38C1154CC23B}"/>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1E8D96A0-AA1F-80CA-0978-8E85BAC497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79C6907B-0A25-E76F-F2C3-8D24ED1CC40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26D5FE0-3174-5AA1-ABCB-4FF0840FC7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1A0B038B-E995-DF8C-6B9B-26E22EDFA7E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93F3F798-BF87-BEC0-82E6-56775977D3F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141D886D-5C64-4962-41B4-453F0576454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5747DEC3-7601-3BEC-3EDD-C9E0FC49674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D695B607-B43F-6AD1-362E-5B76D41C7D5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74B34294-06ED-8778-DBAF-C41AAF358BF9}"/>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xmlns="" id="{4F16CF50-7AD7-F59C-9B4A-CCDE579FFADC}"/>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7" name="Rectangle : coins arrondis 6">
            <a:extLst>
              <a:ext uri="{FF2B5EF4-FFF2-40B4-BE49-F238E27FC236}">
                <a16:creationId xmlns:a16="http://schemas.microsoft.com/office/drawing/2014/main" xmlns="" id="{54B4BEBD-2F2C-74B4-7D55-FFAA5C54B73E}"/>
              </a:ext>
            </a:extLst>
          </p:cNvPr>
          <p:cNvSpPr/>
          <p:nvPr/>
        </p:nvSpPr>
        <p:spPr>
          <a:xfrm>
            <a:off x="3012264" y="4019700"/>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68C3863C-BBDA-91DB-50F3-F3B6DF7DDF2F}"/>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010AB529-F63F-4BDB-27EE-AE04A3AB7604}"/>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اَلْجَدُّ</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0" name="ZoneTexte 9">
            <a:extLst>
              <a:ext uri="{FF2B5EF4-FFF2-40B4-BE49-F238E27FC236}">
                <a16:creationId xmlns:a16="http://schemas.microsoft.com/office/drawing/2014/main" xmlns="" id="{67272C72-5026-744F-1CD8-66740EA078F7}"/>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اَلْأُمُّ</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11" name="ZoneTexte 10">
            <a:extLst>
              <a:ext uri="{FF2B5EF4-FFF2-40B4-BE49-F238E27FC236}">
                <a16:creationId xmlns:a16="http://schemas.microsoft.com/office/drawing/2014/main" xmlns="" id="{F164586A-CF68-BE6D-390C-7E1C789A12C6}"/>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اَلْأَبُ</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22" name="ZoneTexte 21">
            <a:extLst>
              <a:ext uri="{FF2B5EF4-FFF2-40B4-BE49-F238E27FC236}">
                <a16:creationId xmlns:a16="http://schemas.microsoft.com/office/drawing/2014/main" xmlns="" id="{E9BF3EDE-0DAF-30AB-B985-16A4761C308A}"/>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اَلْأُخْتُ</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1217955379"/>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538B9278-BC41-215F-0EC0-0B0994C8E1DE}"/>
              </a:ext>
            </a:extLst>
          </p:cNvPr>
          <p:cNvSpPr>
            <a:spLocks noGrp="1"/>
          </p:cNvSpPr>
          <p:nvPr>
            <p:ph type="title"/>
          </p:nvPr>
        </p:nvSpPr>
        <p:spPr/>
        <p:txBody>
          <a:bodyPr>
            <a:norm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ارفعوا الألواح - صححوا</a:t>
            </a:r>
            <a:endParaRPr lang="fr-MA" sz="2400"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xmlns=""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6" name="Image 5">
            <a:extLst>
              <a:ext uri="{FF2B5EF4-FFF2-40B4-BE49-F238E27FC236}">
                <a16:creationId xmlns:a16="http://schemas.microsoft.com/office/drawing/2014/main" xmlns=""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xmlns=""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xmlns=""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xmlns=""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xmlns="" id="{D4D2CB55-E6EA-6A9E-5EEE-844F9E6AC25C}"/>
              </a:ext>
            </a:extLst>
          </p:cNvPr>
          <p:cNvSpPr txBox="1"/>
          <p:nvPr/>
        </p:nvSpPr>
        <p:spPr>
          <a:xfrm>
            <a:off x="3247323" y="3175189"/>
            <a:ext cx="2481674"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زادَ</a:t>
            </a:r>
          </a:p>
        </p:txBody>
      </p:sp>
    </p:spTree>
    <p:extLst>
      <p:ext uri="{BB962C8B-B14F-4D97-AF65-F5344CB8AC3E}">
        <p14:creationId xmlns:p14="http://schemas.microsoft.com/office/powerpoint/2010/main" val="226703892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1B790ED3-194E-DC47-BFA9-7B00FD3F30B3}"/>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تتكون الكلمة من 3 مقاطع: فُـ - </a:t>
            </a:r>
            <a:r>
              <a:rPr lang="ar-MA" sz="2400" b="1" dirty="0" err="1">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صو</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 لٌ</a:t>
            </a:r>
            <a:endParaRPr lang="x-none" sz="2400" dirty="0"/>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xmlns=""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xmlns="" id="{302B7721-93B8-F252-12B8-9323E367F085}"/>
              </a:ext>
            </a:extLst>
          </p:cNvPr>
          <p:cNvSpPr txBox="1"/>
          <p:nvPr/>
        </p:nvSpPr>
        <p:spPr>
          <a:xfrm>
            <a:off x="2616330" y="3170164"/>
            <a:ext cx="3993853" cy="1569660"/>
          </a:xfrm>
          <a:prstGeom prst="rect">
            <a:avLst/>
          </a:prstGeom>
          <a:noFill/>
        </p:spPr>
        <p:txBody>
          <a:bodyPr wrap="square" rtlCol="0">
            <a:spAutoFit/>
          </a:bodyPr>
          <a:lstStyle/>
          <a:p>
            <a:pPr lvl="0" algn="ctr" defTabSz="457200" rtl="1">
              <a:buClrTx/>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فُـ</a:t>
            </a:r>
            <a:r>
              <a:rPr kumimoji="0" lang="ar-MA" sz="9600" b="0" i="0" u="none" strike="noStrike" kern="1200" cap="none" spc="0" normalizeH="0" baseline="0" noProof="0" dirty="0">
                <a:ln>
                  <a:noFill/>
                </a:ln>
                <a:solidFill>
                  <a:srgbClr val="00B050"/>
                </a:solidFill>
                <a:effectLst/>
                <a:uLnTx/>
                <a:uFillTx/>
                <a:latin typeface="Microsoft Uighur" panose="02000000000000000000" pitchFamily="2" charset="-78"/>
                <a:ea typeface="+mn-ea"/>
                <a:cs typeface="Microsoft Uighur" panose="02000000000000000000" pitchFamily="2" charset="-78"/>
                <a:sym typeface="Calibri"/>
              </a:rPr>
              <a:t>/</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ـ</a:t>
            </a:r>
            <a:r>
              <a:rPr kumimoji="0" lang="ar-MA" sz="9600" b="0" i="0" u="none" strike="noStrike" kern="1200" cap="none" spc="0" normalizeH="0" baseline="0" noProof="0" dirty="0" err="1">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صو</a:t>
            </a:r>
            <a:r>
              <a:rPr lang="ar-MA" sz="9600" kern="1200" dirty="0">
                <a:solidFill>
                  <a:srgbClr val="00B050"/>
                </a:solidFill>
                <a:latin typeface="Microsoft Uighur" panose="02000000000000000000" pitchFamily="2" charset="-78"/>
                <a:cs typeface="Microsoft Uighur" panose="02000000000000000000" pitchFamily="2" charset="-78"/>
                <a:sym typeface="Calibri"/>
              </a:rPr>
              <a:t>/</a:t>
            </a:r>
            <a:r>
              <a:rPr lang="ar-MA" sz="9600" kern="1200" dirty="0">
                <a:solidFill>
                  <a:srgbClr val="434E7B"/>
                </a:solidFill>
                <a:latin typeface="Microsoft Uighur" panose="02000000000000000000" pitchFamily="2" charset="-78"/>
                <a:cs typeface="Microsoft Uighur" panose="02000000000000000000" pitchFamily="2" charset="-78"/>
                <a:sym typeface="Calibri"/>
              </a:rPr>
              <a:t> ل</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5" name="Image 4">
            <a:extLst>
              <a:ext uri="{FF2B5EF4-FFF2-40B4-BE49-F238E27FC236}">
                <a16:creationId xmlns:a16="http://schemas.microsoft.com/office/drawing/2014/main" xmlns=""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xmlns=""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xmlns=""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xmlns=""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grpSp>
        <p:nvGrpSpPr>
          <p:cNvPr id="2" name="Groupe 1">
            <a:extLst>
              <a:ext uri="{FF2B5EF4-FFF2-40B4-BE49-F238E27FC236}">
                <a16:creationId xmlns:a16="http://schemas.microsoft.com/office/drawing/2014/main" xmlns="" id="{4A1F7169-EFDB-EEBB-A36A-7267E0D8C0C0}"/>
              </a:ext>
            </a:extLst>
          </p:cNvPr>
          <p:cNvGrpSpPr/>
          <p:nvPr/>
        </p:nvGrpSpPr>
        <p:grpSpPr>
          <a:xfrm>
            <a:off x="3201549" y="3429000"/>
            <a:ext cx="299226" cy="196045"/>
            <a:chOff x="7831964" y="3929121"/>
            <a:chExt cx="594306" cy="428930"/>
          </a:xfrm>
          <a:solidFill>
            <a:schemeClr val="accent1">
              <a:lumMod val="50000"/>
            </a:schemeClr>
          </a:solidFill>
        </p:grpSpPr>
        <p:pic>
          <p:nvPicPr>
            <p:cNvPr id="13" name="Graphique 12">
              <a:extLst>
                <a:ext uri="{FF2B5EF4-FFF2-40B4-BE49-F238E27FC236}">
                  <a16:creationId xmlns:a16="http://schemas.microsoft.com/office/drawing/2014/main" xmlns="" id="{C80801A0-B3CF-4359-FB14-FC01B58CD38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4" name="Graphique 13">
              <a:extLst>
                <a:ext uri="{FF2B5EF4-FFF2-40B4-BE49-F238E27FC236}">
                  <a16:creationId xmlns:a16="http://schemas.microsoft.com/office/drawing/2014/main" xmlns="" id="{6C0D0456-46C0-ABC7-B171-27C24E03BC4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116216370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xmlns="" id="{7DE568C6-4AD0-8348-B714-7512A9D050DC}"/>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 ويذكر بمقاطعها</a:t>
            </a:r>
            <a:endParaRPr lang="x-none" sz="2400" i="1"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xmlns=""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xmlns=""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xmlns=""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xmlns=""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xmlns=""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xmlns=""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xmlns=""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r" defTabSz="514337" rtl="0" eaLnBrk="1" fontAlgn="auto" latinLnBrk="0" hangingPunct="1">
              <a:lnSpc>
                <a:spcPct val="90000"/>
              </a:lnSpc>
              <a:spcBef>
                <a:spcPct val="0"/>
              </a:spcBef>
              <a:spcAft>
                <a:spcPts val="0"/>
              </a:spcAft>
              <a:buClr>
                <a:srgbClr val="A5A5A5"/>
              </a:buClr>
              <a:buSzTx/>
              <a:buFontTx/>
              <a:buNone/>
              <a:tabLst/>
              <a:defRPr/>
            </a:pPr>
            <a:r>
              <a:rPr kumimoji="0" lang="ar-MA" sz="2400" b="1" i="0" u="none" strike="noStrike" kern="120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ارفعوا الألواح - صححوا</a:t>
            </a:r>
            <a:endParaRPr kumimoji="0" lang="ar-MA" sz="2400" b="0" i="0" u="none" strike="noStrike" kern="1200" cap="none" spc="0" normalizeH="0" baseline="0" noProof="0" dirty="0">
              <a:ln>
                <a:noFill/>
              </a:ln>
              <a:solidFill>
                <a:srgbClr val="757575"/>
              </a:solidFill>
              <a:effectLst/>
              <a:uLnTx/>
              <a:uFillTx/>
              <a:latin typeface="Dosis Medium" pitchFamily="2" charset="0"/>
              <a:ea typeface="+mn-ea"/>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xmlns=""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xmlns=""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10" name="Image 9">
            <a:extLst>
              <a:ext uri="{FF2B5EF4-FFF2-40B4-BE49-F238E27FC236}">
                <a16:creationId xmlns:a16="http://schemas.microsoft.com/office/drawing/2014/main" xmlns=""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xmlns=""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xmlns=""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xmlns=""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xmlns=""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xmlns=""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xmlns=""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2" name="ZoneTexte 1">
            <a:extLst>
              <a:ext uri="{FF2B5EF4-FFF2-40B4-BE49-F238E27FC236}">
                <a16:creationId xmlns:a16="http://schemas.microsoft.com/office/drawing/2014/main" xmlns="" id="{202EA992-7E5C-A0EF-4F19-FD1C68B06112}"/>
              </a:ext>
            </a:extLst>
          </p:cNvPr>
          <p:cNvSpPr txBox="1"/>
          <p:nvPr/>
        </p:nvSpPr>
        <p:spPr>
          <a:xfrm>
            <a:off x="2490320" y="3249601"/>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sym typeface="Calibri"/>
              </a:rPr>
              <a:t>فُصول</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grpSp>
        <p:nvGrpSpPr>
          <p:cNvPr id="3" name="Groupe 2">
            <a:extLst>
              <a:ext uri="{FF2B5EF4-FFF2-40B4-BE49-F238E27FC236}">
                <a16:creationId xmlns:a16="http://schemas.microsoft.com/office/drawing/2014/main" xmlns="" id="{944E0547-51E1-4295-1E98-BFB0B338A68D}"/>
              </a:ext>
            </a:extLst>
          </p:cNvPr>
          <p:cNvGrpSpPr/>
          <p:nvPr/>
        </p:nvGrpSpPr>
        <p:grpSpPr>
          <a:xfrm>
            <a:off x="3629586" y="3647768"/>
            <a:ext cx="289007" cy="174600"/>
            <a:chOff x="7831964" y="3929121"/>
            <a:chExt cx="594306" cy="428930"/>
          </a:xfrm>
          <a:solidFill>
            <a:schemeClr val="accent1">
              <a:lumMod val="50000"/>
            </a:schemeClr>
          </a:solidFill>
        </p:grpSpPr>
        <p:pic>
          <p:nvPicPr>
            <p:cNvPr id="6" name="Graphique 5">
              <a:extLst>
                <a:ext uri="{FF2B5EF4-FFF2-40B4-BE49-F238E27FC236}">
                  <a16:creationId xmlns:a16="http://schemas.microsoft.com/office/drawing/2014/main" xmlns="" id="{9B779522-81A3-ABBD-AB0B-00B205D2EFD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7" name="Graphique 6">
              <a:extLst>
                <a:ext uri="{FF2B5EF4-FFF2-40B4-BE49-F238E27FC236}">
                  <a16:creationId xmlns:a16="http://schemas.microsoft.com/office/drawing/2014/main" xmlns="" id="{C53667CC-D00C-5C13-814C-7C66EDBBE95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386290482"/>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AC6DB759-9BAF-F898-2DF1-7593582DD86A}"/>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خذوا دفاتر الكتابة.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a16="http://schemas.microsoft.com/office/drawing/2014/main" xmlns=""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xmlns=""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3416EE-7FC6-9971-EAB4-CECB02D04E4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034A30D1-216B-3530-77C7-4330EE3FAD80}"/>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ما هذا؟</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1327BAEE-04A5-96AA-2A86-FC40F49768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497427DB-C3CB-FD0A-D5FB-F1D9BADCD0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802057C-9526-84AA-7843-BBD38379D9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1744F6FE-ADAB-D009-B6F5-CF022A6632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EFEA107A-78A9-59C2-3D43-9B95279A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EB39A2E6-14E5-09D0-F750-D910414C8BB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17691784-E8E9-9365-3674-9926E10AF4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7C201DB3-F1E2-68B7-3236-CF4CCDD76A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BD1F74E3-AE03-F038-3AED-B02A3FDF128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00F45261-7D6A-83BF-4A3F-1126565BAB50}"/>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3" name="Image 12" descr="Une image contenant clipart&#10;&#10;Le contenu généré par l’IA peut être incorrect.">
            <a:extLst>
              <a:ext uri="{FF2B5EF4-FFF2-40B4-BE49-F238E27FC236}">
                <a16:creationId xmlns:a16="http://schemas.microsoft.com/office/drawing/2014/main" xmlns="" id="{16C80817-276B-D4D9-7F67-5AAE106F7042}"/>
              </a:ext>
            </a:extLst>
          </p:cNvPr>
          <p:cNvPicPr>
            <a:picLocks noChangeAspect="1"/>
          </p:cNvPicPr>
          <p:nvPr/>
        </p:nvPicPr>
        <p:blipFill>
          <a:blip r:embed="rId7"/>
          <a:stretch>
            <a:fillRect/>
          </a:stretch>
        </p:blipFill>
        <p:spPr>
          <a:xfrm>
            <a:off x="3444034" y="1826215"/>
            <a:ext cx="2723044" cy="274864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7613137"/>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1BA743-4941-701A-6A09-7DDE35D2224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7D3CFDEF-AE8D-ABF5-FA16-6599CF128002}"/>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CD397D38-8CCD-E932-DD02-4428196987B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DF788407-4F71-502D-5536-8829026F23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FCD6DD5-EE98-62E5-47C7-57E6BB28D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A3639165-ED93-B225-5726-AD60DA6B39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EAF3FA48-877F-BD64-9A72-8FBDCADC04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78741AA5-2E8F-244B-D0AE-DDBDEE2CD15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3505F173-8DCD-996A-071D-BCFC4F24E80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E51D374F-754C-1277-23A2-B00659E5387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B8D6F1D7-00EC-8D20-8C8E-DECF4378A8E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E882C852-4401-12CD-287C-8790AE199F0D}"/>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3" name="Image 12" descr="Une image contenant clipart&#10;&#10;Le contenu généré par l’IA peut être incorrect.">
            <a:extLst>
              <a:ext uri="{FF2B5EF4-FFF2-40B4-BE49-F238E27FC236}">
                <a16:creationId xmlns:a16="http://schemas.microsoft.com/office/drawing/2014/main" xmlns="" id="{E13E6742-AC62-19F7-5687-BE3F0BE1EB6B}"/>
              </a:ext>
            </a:extLst>
          </p:cNvPr>
          <p:cNvPicPr>
            <a:picLocks noChangeAspect="1"/>
          </p:cNvPicPr>
          <p:nvPr/>
        </p:nvPicPr>
        <p:blipFill>
          <a:blip r:embed="rId7"/>
          <a:stretch>
            <a:fillRect/>
          </a:stretch>
        </p:blipFill>
        <p:spPr>
          <a:xfrm>
            <a:off x="3444034" y="1826215"/>
            <a:ext cx="2723044" cy="274864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7830788"/>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9C45A4-91E0-5EB6-6B81-F7FA70CB421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C29E40C7-16D1-5F3A-B57C-A5257EF8E1E3}"/>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ما هذا؟</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CB4C08EC-E14A-0CBE-79A6-0DF5AC78A892}"/>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BEA49A32-979F-7925-9A60-1C9FDCDD6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AD3878FD-7C41-1831-9FE1-EF6B548D34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CBC2AFD6-2BDA-E688-E368-A4760B231D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CB447409-89C9-C7BF-A21C-178C051E03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42FA641F-BD7D-2BEA-02C3-97FC1975F4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AD733DC6-23D0-AC95-9237-2351FDDFBB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A58B8015-6D46-0277-9B5D-1B70CB0E459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C7BBC424-2765-4540-1765-5B1C87F1DB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B66DC9B7-2BE8-C139-E081-18305C9E6D64}"/>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1" name="Image 10" descr="Une image contenant musique, tambour&#10;&#10;Le contenu généré par l’IA peut être incorrect.">
            <a:extLst>
              <a:ext uri="{FF2B5EF4-FFF2-40B4-BE49-F238E27FC236}">
                <a16:creationId xmlns:a16="http://schemas.microsoft.com/office/drawing/2014/main" xmlns="" id="{3ADDCE22-E2F4-568E-B8F3-74EAF08933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1653" y="2102484"/>
            <a:ext cx="2833903" cy="2343695"/>
          </a:xfrm>
          <a:prstGeom prst="rect">
            <a:avLst/>
          </a:prstGeom>
          <a:solidFill>
            <a:srgbClr val="FFFFFF">
              <a:shade val="85000"/>
            </a:srgbClr>
          </a:solidFill>
          <a:ln w="88900" cap="sq">
            <a:solidFill>
              <a:schemeClr val="accent3">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656274"/>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C9351A-5794-720D-3F11-9C00AD97E268}"/>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B8BBB031-8116-6018-91B0-5FCBBD810393}"/>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أحسنتم. الآن انقلوا على دفاتركم هذا، واكتبوا الكلمة الناقصة.</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48045B24-A91A-1D57-EEFA-7F5CD68E6B2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0EB7BDB7-D439-CBA7-808C-02B796F9C6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B770B5F7-38CD-2CDC-9D48-5F40A9032E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F09EADF1-1329-8151-E3D8-E5AC6ABF8C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7242FBE5-249E-0266-D29C-7B2D231259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9BAA36BC-EE9D-370D-601C-79279FE7A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812CCABB-FD57-2D29-DE7A-744D1A633D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1F3B7189-25A2-364B-1BD8-EBBF26D717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AE416430-C77A-4AC0-28E3-CCAFCEEEFFA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23E3B05B-747E-383D-21E9-51296F148A0F}"/>
              </a:ext>
            </a:extLst>
          </p:cNvPr>
          <p:cNvSpPr txBox="1"/>
          <p:nvPr/>
        </p:nvSpPr>
        <p:spPr>
          <a:xfrm>
            <a:off x="2758433" y="5031785"/>
            <a:ext cx="4033611" cy="584775"/>
          </a:xfrm>
          <a:prstGeom prst="rect">
            <a:avLst/>
          </a:prstGeom>
          <a:noFill/>
          <a:ln w="28575">
            <a:solidFill>
              <a:schemeClr val="tx1"/>
            </a:solidFill>
          </a:ln>
        </p:spPr>
        <p:txBody>
          <a:bodyPr wrap="square" rtlCol="0">
            <a:spAutoFit/>
          </a:bodyPr>
          <a:lstStyle/>
          <a:p>
            <a:pPr algn="ctr"/>
            <a:r>
              <a:rPr lang="ar-MA" sz="3200" b="1" dirty="0">
                <a:solidFill>
                  <a:schemeClr val="accent5">
                    <a:lumMod val="50000"/>
                  </a:schemeClr>
                </a:solidFill>
              </a:rPr>
              <a:t>هذا</a:t>
            </a:r>
            <a:r>
              <a:rPr lang="ar-MA" sz="3200" b="1" dirty="0">
                <a:solidFill>
                  <a:schemeClr val="bg1">
                    <a:lumMod val="75000"/>
                  </a:schemeClr>
                </a:solidFill>
              </a:rPr>
              <a:t> ...... </a:t>
            </a:r>
            <a:endParaRPr lang="fr-MA" sz="3200" b="1" dirty="0">
              <a:solidFill>
                <a:schemeClr val="accent5">
                  <a:lumMod val="50000"/>
                </a:schemeClr>
              </a:solidFill>
            </a:endParaRPr>
          </a:p>
        </p:txBody>
      </p:sp>
      <p:pic>
        <p:nvPicPr>
          <p:cNvPr id="12" name="Image 11" descr="Une image contenant musique, tambour&#10;&#10;Le contenu généré par l’IA peut être incorrect.">
            <a:extLst>
              <a:ext uri="{FF2B5EF4-FFF2-40B4-BE49-F238E27FC236}">
                <a16:creationId xmlns:a16="http://schemas.microsoft.com/office/drawing/2014/main" xmlns="" id="{EBA116DB-1E7A-2862-D1F3-51DAEB10B7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1653" y="2102484"/>
            <a:ext cx="2833903" cy="2343695"/>
          </a:xfrm>
          <a:prstGeom prst="rect">
            <a:avLst/>
          </a:prstGeom>
          <a:solidFill>
            <a:srgbClr val="FFFFFF">
              <a:shade val="85000"/>
            </a:srgbClr>
          </a:solidFill>
          <a:ln w="88900" cap="sq">
            <a:solidFill>
              <a:schemeClr val="accent3">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804751"/>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2B4740C-5E3F-05F0-57EA-0F6FCAF0E98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xmlns="" id="{88472143-D295-9173-33B7-6B99CA9B3864}"/>
              </a:ext>
            </a:extLst>
          </p:cNvPr>
          <p:cNvSpPr>
            <a:spLocks noGrp="1"/>
          </p:cNvSpPr>
          <p:nvPr>
            <p:ph type="title"/>
          </p:nvPr>
        </p:nvSpPr>
        <p:spPr/>
        <p:txBody>
          <a:bodyPr>
            <a:normAutofit/>
          </a:bodyPr>
          <a:lstStyle/>
          <a:p>
            <a:pPr lvl="0" rtl="0">
              <a:lnSpc>
                <a:spcPct val="100000"/>
              </a:lnSpc>
              <a:buClrTx/>
              <a:buSzTx/>
              <a:defRPr/>
            </a:pPr>
            <a:r>
              <a:rPr lang="ar-MA" sz="2400" i="1" dirty="0">
                <a:solidFill>
                  <a:schemeClr val="bg1">
                    <a:lumMod val="50000"/>
                  </a:schemeClr>
                </a:solidFill>
                <a:latin typeface="Microsoft Uighur" panose="02000000000000000000" pitchFamily="2" charset="-78"/>
                <a:cs typeface="Microsoft Uighur" panose="02000000000000000000" pitchFamily="2" charset="-78"/>
              </a:rPr>
              <a:t>صححوا على دفاتركم.</a:t>
            </a: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xmlns="" id="{D5869DB0-114F-1BD8-E15E-C07BB061158D}"/>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xmlns="" id="{9C4C39DC-AF5F-4FE5-C6E6-F1A479F20F9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27CF71AE-8C48-2AF8-C171-039F6615FB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3D4CAA70-2620-7CC4-EE42-DA5453C3E4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xmlns="" id="{0A0A774E-A073-1C02-AB01-E32FA12D99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xmlns="" id="{9F44FDD4-432B-A4C1-D6CA-A20CDA5525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xmlns="" id="{C3A2E76A-B131-CEAB-3E61-CEE16B43118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xmlns="" id="{0DBA0DE4-B618-CC7B-E9B3-974EEB2B49F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xmlns="" id="{023D0589-273A-91C9-31DB-0A45C24E79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
        <p:nvSpPr>
          <p:cNvPr id="10" name="ZoneTexte 9">
            <a:extLst>
              <a:ext uri="{FF2B5EF4-FFF2-40B4-BE49-F238E27FC236}">
                <a16:creationId xmlns:a16="http://schemas.microsoft.com/office/drawing/2014/main" xmlns="" id="{971F47AC-993E-F741-1D3A-7DEB6CF069EC}"/>
              </a:ext>
            </a:extLst>
          </p:cNvPr>
          <p:cNvSpPr txBox="1"/>
          <p:nvPr/>
        </p:nvSpPr>
        <p:spPr>
          <a:xfrm>
            <a:off x="4821419" y="4954497"/>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صـوص</a:t>
            </a:r>
            <a:endParaRPr lang="fr-MA" sz="3200" b="1" dirty="0">
              <a:solidFill>
                <a:srgbClr val="FF0000"/>
              </a:solidFill>
            </a:endParaRPr>
          </a:p>
        </p:txBody>
      </p:sp>
      <p:grpSp>
        <p:nvGrpSpPr>
          <p:cNvPr id="12" name="Groupe 11">
            <a:extLst>
              <a:ext uri="{FF2B5EF4-FFF2-40B4-BE49-F238E27FC236}">
                <a16:creationId xmlns:a16="http://schemas.microsoft.com/office/drawing/2014/main" xmlns="" id="{71DC71E9-371F-D371-3F7E-2AD1AA90778A}"/>
              </a:ext>
            </a:extLst>
          </p:cNvPr>
          <p:cNvGrpSpPr/>
          <p:nvPr/>
        </p:nvGrpSpPr>
        <p:grpSpPr>
          <a:xfrm>
            <a:off x="1997125" y="5002363"/>
            <a:ext cx="254412" cy="142546"/>
            <a:chOff x="7831964" y="3929121"/>
            <a:chExt cx="594306" cy="428930"/>
          </a:xfrm>
          <a:solidFill>
            <a:srgbClr val="FF0000"/>
          </a:solidFill>
        </p:grpSpPr>
        <p:pic>
          <p:nvPicPr>
            <p:cNvPr id="14" name="Graphique 13">
              <a:extLst>
                <a:ext uri="{FF2B5EF4-FFF2-40B4-BE49-F238E27FC236}">
                  <a16:creationId xmlns:a16="http://schemas.microsoft.com/office/drawing/2014/main" xmlns="" id="{9E55CD80-509C-AC16-79D7-035411B5875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16" name="Graphique 15">
              <a:extLst>
                <a:ext uri="{FF2B5EF4-FFF2-40B4-BE49-F238E27FC236}">
                  <a16:creationId xmlns:a16="http://schemas.microsoft.com/office/drawing/2014/main" xmlns="" id="{BB1310F2-15B8-A708-9744-0769BFF80C3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sp>
        <p:nvSpPr>
          <p:cNvPr id="17" name="ZoneTexte 16">
            <a:extLst>
              <a:ext uri="{FF2B5EF4-FFF2-40B4-BE49-F238E27FC236}">
                <a16:creationId xmlns:a16="http://schemas.microsoft.com/office/drawing/2014/main" xmlns="" id="{81776F91-6283-EDCC-08B1-FB9696D6EDE8}"/>
              </a:ext>
            </a:extLst>
          </p:cNvPr>
          <p:cNvSpPr txBox="1"/>
          <p:nvPr/>
        </p:nvSpPr>
        <p:spPr>
          <a:xfrm>
            <a:off x="1237998" y="4954498"/>
            <a:ext cx="3187798" cy="646331"/>
          </a:xfrm>
          <a:prstGeom prst="rect">
            <a:avLst/>
          </a:prstGeom>
          <a:noFill/>
          <a:ln w="28575">
            <a:solidFill>
              <a:schemeClr val="tx1"/>
            </a:solidFill>
          </a:ln>
        </p:spPr>
        <p:txBody>
          <a:bodyPr wrap="square" rtlCol="0">
            <a:spAutoFit/>
          </a:bodyPr>
          <a:lstStyle/>
          <a:p>
            <a:pPr algn="ctr"/>
            <a:r>
              <a:rPr lang="ar-MA" sz="3600" b="1" dirty="0">
                <a:solidFill>
                  <a:schemeClr val="accent5">
                    <a:lumMod val="50000"/>
                  </a:schemeClr>
                </a:solidFill>
              </a:rPr>
              <a:t>هذا</a:t>
            </a:r>
            <a:r>
              <a:rPr lang="ar-MA" sz="3200" b="1" dirty="0">
                <a:solidFill>
                  <a:schemeClr val="bg1">
                    <a:lumMod val="75000"/>
                  </a:schemeClr>
                </a:solidFill>
              </a:rPr>
              <a:t> </a:t>
            </a:r>
            <a:r>
              <a:rPr lang="ar-MA" sz="3600" b="1" dirty="0">
                <a:solidFill>
                  <a:srgbClr val="FF0000"/>
                </a:solidFill>
              </a:rPr>
              <a:t>طَـبْـل</a:t>
            </a:r>
            <a:endParaRPr lang="fr-MA" sz="3200" b="1" dirty="0">
              <a:solidFill>
                <a:srgbClr val="FF0000"/>
              </a:solidFill>
            </a:endParaRPr>
          </a:p>
        </p:txBody>
      </p:sp>
      <p:grpSp>
        <p:nvGrpSpPr>
          <p:cNvPr id="21" name="Groupe 20">
            <a:extLst>
              <a:ext uri="{FF2B5EF4-FFF2-40B4-BE49-F238E27FC236}">
                <a16:creationId xmlns:a16="http://schemas.microsoft.com/office/drawing/2014/main" xmlns="" id="{15756877-D7BA-0027-0C3E-B6AA43956FB7}"/>
              </a:ext>
            </a:extLst>
          </p:cNvPr>
          <p:cNvGrpSpPr/>
          <p:nvPr/>
        </p:nvGrpSpPr>
        <p:grpSpPr>
          <a:xfrm>
            <a:off x="5578249" y="5002363"/>
            <a:ext cx="254412" cy="142546"/>
            <a:chOff x="7831964" y="3929121"/>
            <a:chExt cx="594306" cy="428930"/>
          </a:xfrm>
          <a:solidFill>
            <a:srgbClr val="FF0000"/>
          </a:solidFill>
        </p:grpSpPr>
        <p:pic>
          <p:nvPicPr>
            <p:cNvPr id="22" name="Graphique 21">
              <a:extLst>
                <a:ext uri="{FF2B5EF4-FFF2-40B4-BE49-F238E27FC236}">
                  <a16:creationId xmlns:a16="http://schemas.microsoft.com/office/drawing/2014/main" xmlns="" id="{B5FCC870-E08D-18E4-6A7E-F10AA5F286B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831964" y="3929121"/>
              <a:ext cx="336416" cy="428930"/>
            </a:xfrm>
            <a:prstGeom prst="rect">
              <a:avLst/>
            </a:prstGeom>
          </p:spPr>
        </p:pic>
        <p:pic>
          <p:nvPicPr>
            <p:cNvPr id="23" name="Graphique 22">
              <a:extLst>
                <a:ext uri="{FF2B5EF4-FFF2-40B4-BE49-F238E27FC236}">
                  <a16:creationId xmlns:a16="http://schemas.microsoft.com/office/drawing/2014/main" xmlns="" id="{58471116-7BED-EA98-350E-EF9858425B4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089854" y="3929121"/>
              <a:ext cx="336416" cy="428930"/>
            </a:xfrm>
            <a:prstGeom prst="rect">
              <a:avLst/>
            </a:prstGeom>
          </p:spPr>
        </p:pic>
      </p:grpSp>
      <p:pic>
        <p:nvPicPr>
          <p:cNvPr id="13" name="Image 12" descr="Une image contenant musique, tambour&#10;&#10;Le contenu généré par l’IA peut être incorrect.">
            <a:extLst>
              <a:ext uri="{FF2B5EF4-FFF2-40B4-BE49-F238E27FC236}">
                <a16:creationId xmlns:a16="http://schemas.microsoft.com/office/drawing/2014/main" xmlns="" id="{C8B976ED-90F8-13FA-4204-A199959F7D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660" y="2180971"/>
            <a:ext cx="2494473" cy="2431879"/>
          </a:xfrm>
          <a:prstGeom prst="rect">
            <a:avLst/>
          </a:prstGeom>
          <a:solidFill>
            <a:srgbClr val="FFFFFF">
              <a:shade val="85000"/>
            </a:srgbClr>
          </a:solidFill>
          <a:ln w="88900" cap="sq">
            <a:solidFill>
              <a:schemeClr val="accent3">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descr="Une image contenant clipart&#10;&#10;Le contenu généré par l’IA peut être incorrect.">
            <a:extLst>
              <a:ext uri="{FF2B5EF4-FFF2-40B4-BE49-F238E27FC236}">
                <a16:creationId xmlns:a16="http://schemas.microsoft.com/office/drawing/2014/main" xmlns="" id="{BF03ADE4-F5A5-E199-D208-0B05C7D775DD}"/>
              </a:ext>
            </a:extLst>
          </p:cNvPr>
          <p:cNvPicPr>
            <a:picLocks noChangeAspect="1"/>
          </p:cNvPicPr>
          <p:nvPr/>
        </p:nvPicPr>
        <p:blipFill>
          <a:blip r:embed="rId11"/>
          <a:stretch>
            <a:fillRect/>
          </a:stretch>
        </p:blipFill>
        <p:spPr>
          <a:xfrm>
            <a:off x="5081001" y="2075224"/>
            <a:ext cx="2494473" cy="2517922"/>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030014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BEC1C453-E642-75B7-C257-C36458D4602F}"/>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2D642D44-E101-3CF2-3863-A8202AFC6EA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sym typeface="Calibri"/>
              </a:rPr>
              <a:t>الجواب الصحيح هو 3</a:t>
            </a:r>
          </a:p>
        </p:txBody>
      </p:sp>
      <p:pic>
        <p:nvPicPr>
          <p:cNvPr id="29" name="Espace réservé pour une image  3">
            <a:extLst>
              <a:ext uri="{FF2B5EF4-FFF2-40B4-BE49-F238E27FC236}">
                <a16:creationId xmlns:a16="http://schemas.microsoft.com/office/drawing/2014/main" xmlns="" id="{5FBC1916-363F-4D27-1DED-1712BBF341F0}"/>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xmlns="" id="{3A5B7DEB-399E-2F28-D99C-B9EBA9CF5E1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xmlns="" id="{C65A886D-4807-A7FC-6DB2-0176875BA5E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46F0C539-B73E-2B65-ABDB-25CDF76029B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F944F443-F6FE-BFDD-DAA1-3732E2F8769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CD320818-5382-888C-E1D1-2FDF61B632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AC829F87-65C3-671C-BA20-AC20AF365C3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460535D3-2CE9-3829-04CA-34283DDD83A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CB02549F-031A-D66A-C310-6CB2D2F3E1C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12" name="Rectangle : coins arrondis 11">
            <a:extLst>
              <a:ext uri="{FF2B5EF4-FFF2-40B4-BE49-F238E27FC236}">
                <a16:creationId xmlns:a16="http://schemas.microsoft.com/office/drawing/2014/main" xmlns="" id="{3C565BE3-6380-F337-8E14-71C863DD98FC}"/>
              </a:ext>
            </a:extLst>
          </p:cNvPr>
          <p:cNvSpPr/>
          <p:nvPr/>
        </p:nvSpPr>
        <p:spPr>
          <a:xfrm>
            <a:off x="3012263" y="2259756"/>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xmlns="" id="{59335F59-18BA-36C0-EB04-72025E1C2F66}"/>
              </a:ext>
            </a:extLst>
          </p:cNvPr>
          <p:cNvSpPr/>
          <p:nvPr/>
        </p:nvSpPr>
        <p:spPr>
          <a:xfrm>
            <a:off x="3012264" y="3159401"/>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 coins arrondis 7">
            <a:extLst>
              <a:ext uri="{FF2B5EF4-FFF2-40B4-BE49-F238E27FC236}">
                <a16:creationId xmlns:a16="http://schemas.microsoft.com/office/drawing/2014/main" xmlns="" id="{7609C8F2-6D5C-3DC5-7AA0-D54D8496C721}"/>
              </a:ext>
            </a:extLst>
          </p:cNvPr>
          <p:cNvSpPr/>
          <p:nvPr/>
        </p:nvSpPr>
        <p:spPr>
          <a:xfrm>
            <a:off x="3012265" y="4879999"/>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xmlns="" id="{EB49B720-5AED-E741-B50D-1CF0B64E11D7}"/>
              </a:ext>
            </a:extLst>
          </p:cNvPr>
          <p:cNvSpPr/>
          <p:nvPr/>
        </p:nvSpPr>
        <p:spPr>
          <a:xfrm>
            <a:off x="3012263" y="3980354"/>
            <a:ext cx="676275" cy="699760"/>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xmlns="" id="{08BD378F-1778-3991-1F55-46956D424199}"/>
              </a:ext>
            </a:extLst>
          </p:cNvPr>
          <p:cNvSpPr txBox="1"/>
          <p:nvPr/>
        </p:nvSpPr>
        <p:spPr>
          <a:xfrm>
            <a:off x="4459160" y="2233810"/>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اَلْجَدُّ</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3" name="ZoneTexte 2">
            <a:extLst>
              <a:ext uri="{FF2B5EF4-FFF2-40B4-BE49-F238E27FC236}">
                <a16:creationId xmlns:a16="http://schemas.microsoft.com/office/drawing/2014/main" xmlns="" id="{E9976C51-869B-D13F-89A2-A5799D9F7B81}"/>
              </a:ext>
            </a:extLst>
          </p:cNvPr>
          <p:cNvSpPr txBox="1"/>
          <p:nvPr/>
        </p:nvSpPr>
        <p:spPr>
          <a:xfrm>
            <a:off x="4459160" y="3110712"/>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اَلْأُمُّ</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5" name="ZoneTexte 4">
            <a:extLst>
              <a:ext uri="{FF2B5EF4-FFF2-40B4-BE49-F238E27FC236}">
                <a16:creationId xmlns:a16="http://schemas.microsoft.com/office/drawing/2014/main" xmlns="" id="{40E30087-F730-58B3-75BF-7F2348F132F3}"/>
              </a:ext>
            </a:extLst>
          </p:cNvPr>
          <p:cNvSpPr txBox="1"/>
          <p:nvPr/>
        </p:nvSpPr>
        <p:spPr>
          <a:xfrm>
            <a:off x="4459160" y="3982255"/>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اَلْأَبُ</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
        <p:nvSpPr>
          <p:cNvPr id="7" name="ZoneTexte 6">
            <a:extLst>
              <a:ext uri="{FF2B5EF4-FFF2-40B4-BE49-F238E27FC236}">
                <a16:creationId xmlns:a16="http://schemas.microsoft.com/office/drawing/2014/main" xmlns="" id="{50DC3BED-63C0-10DE-1D71-69048170029F}"/>
              </a:ext>
            </a:extLst>
          </p:cNvPr>
          <p:cNvSpPr txBox="1"/>
          <p:nvPr/>
        </p:nvSpPr>
        <p:spPr>
          <a:xfrm>
            <a:off x="4471898" y="4879999"/>
            <a:ext cx="3111679" cy="707886"/>
          </a:xfrm>
          <a:prstGeom prst="rect">
            <a:avLst/>
          </a:prstGeom>
          <a:noFill/>
          <a:ln>
            <a:solidFill>
              <a:schemeClr val="tx1"/>
            </a:solidFill>
          </a:ln>
        </p:spPr>
        <p:txBody>
          <a:bodyPr wrap="square" rtlCol="0">
            <a:spAutoFit/>
          </a:bodyPr>
          <a:lstStyle/>
          <a:p>
            <a:pPr algn="ctr" rtl="1"/>
            <a:r>
              <a:rPr lang="ar-MA" sz="4000" b="1" kern="1200" dirty="0">
                <a:ln w="0"/>
                <a:solidFill>
                  <a:srgbClr val="424D7C"/>
                </a:solidFill>
                <a:latin typeface="Microsoft Uighur" panose="02000000000000000000" pitchFamily="2" charset="-78"/>
                <a:ea typeface="+mn-ea"/>
                <a:cs typeface="Microsoft Uighur" panose="02000000000000000000" pitchFamily="2" charset="-78"/>
              </a:rPr>
              <a:t>اَلْأُخْتُ</a:t>
            </a:r>
            <a:endParaRPr lang="fr-MA" sz="4000" b="1" kern="1200" dirty="0">
              <a:ln w="0"/>
              <a:solidFill>
                <a:srgbClr val="424D7C"/>
              </a:solidFill>
              <a:latin typeface="Microsoft Uighur" panose="02000000000000000000" pitchFamily="2" charset="-78"/>
              <a:ea typeface="+mn-ea"/>
              <a:cs typeface="Microsoft Uighur" panose="02000000000000000000" pitchFamily="2" charset="-78"/>
            </a:endParaRPr>
          </a:p>
        </p:txBody>
      </p:sp>
    </p:spTree>
    <p:extLst>
      <p:ext uri="{BB962C8B-B14F-4D97-AF65-F5344CB8AC3E}">
        <p14:creationId xmlns:p14="http://schemas.microsoft.com/office/powerpoint/2010/main" val="605824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2000" fill="hold"/>
                                        <p:tgtEl>
                                          <p:spTgt spid="23"/>
                                        </p:tgtEl>
                                        <p:attrNameLst>
                                          <p:attrName>fillcolor</p:attrName>
                                        </p:attrNameLst>
                                      </p:cBhvr>
                                      <p:to>
                                        <a:srgbClr val="00B05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2000" fill="hold"/>
                                        <p:tgtEl>
                                          <p:spTgt spid="23"/>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خذوا الكراسة ص  </a:t>
            </a:r>
            <a:r>
              <a:rPr lang="f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113</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r>
              <a:rPr lang="ar-MA" sz="2400"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(خاص بالفئتين أ و ب)</a:t>
            </a:r>
            <a:endParaRPr sz="2400" i="1"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9E1FC8DA-A9A9-28E9-69A2-EE2F52964928}"/>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32AE1B30-2FBA-7BF0-F11A-1C309997A6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5CF9C7F5-C4B2-5313-B423-0BA0344E80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F6379BE9-1B58-2D74-B314-E9E33842BF9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descr="Une image contenant texte, capture d’écran, écriture manuscrite, nombre&#10;&#10;Le contenu généré par l’IA peut être incorrect.">
            <a:extLst>
              <a:ext uri="{FF2B5EF4-FFF2-40B4-BE49-F238E27FC236}">
                <a16:creationId xmlns:a16="http://schemas.microsoft.com/office/drawing/2014/main" xmlns="" id="{9A9A2D38-1AFE-5F98-091D-73D9DCC4864E}"/>
              </a:ext>
            </a:extLst>
          </p:cNvPr>
          <p:cNvPicPr>
            <a:picLocks noChangeAspect="1"/>
          </p:cNvPicPr>
          <p:nvPr/>
        </p:nvPicPr>
        <p:blipFill>
          <a:blip r:embed="rId8"/>
          <a:stretch>
            <a:fillRect/>
          </a:stretch>
        </p:blipFill>
        <p:spPr>
          <a:xfrm>
            <a:off x="2822913" y="1600055"/>
            <a:ext cx="3227256" cy="4738038"/>
          </a:xfrm>
          <a:prstGeom prst="rect">
            <a:avLst/>
          </a:prstGeom>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637CF46C-FFB7-B2E1-9BAC-8FA89D1524C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939D9F58-E769-1EE6-8EDD-880D61D9E0F1}"/>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ثنائيات كل واحد يقرأ الكلمات</a:t>
            </a:r>
            <a:r>
              <a:rPr lang="f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a:t>
            </a: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 والجمل لزميله.</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77551FB4-DE4E-13D9-4686-C0D60D754A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561BC24D-BE6C-44BB-AD9F-06F805606D9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58F68DA1-C19E-3CE1-51FE-8EDE1B8C19B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DB00B7C3-9D66-24D1-BDB9-F4D1E86397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FF2468BA-17BA-61AF-2A66-8B52FDCBB74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E7ADAF4A-AF6C-E6E0-AAA9-7C1BCA9DCC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F6545E6E-07D6-C482-8C17-677FA24536D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4B5F32B5-5FD5-1AE9-A686-9494CA1F8BE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CDE7C93B-EF50-4503-9EF1-D2CB01D332F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descr="Une image contenant texte, capture d’écran, Police, dessin humoristique&#10;&#10;Le contenu généré par l’IA peut être incorrect.">
            <a:extLst>
              <a:ext uri="{FF2B5EF4-FFF2-40B4-BE49-F238E27FC236}">
                <a16:creationId xmlns:a16="http://schemas.microsoft.com/office/drawing/2014/main" xmlns="" id="{761E5AB1-D75F-CC98-9851-BE5DCAF048D4}"/>
              </a:ext>
            </a:extLst>
          </p:cNvPr>
          <p:cNvPicPr>
            <a:picLocks noChangeAspect="1"/>
          </p:cNvPicPr>
          <p:nvPr/>
        </p:nvPicPr>
        <p:blipFill>
          <a:blip r:embed="rId8"/>
          <a:stretch>
            <a:fillRect/>
          </a:stretch>
        </p:blipFill>
        <p:spPr>
          <a:xfrm>
            <a:off x="925594" y="2163098"/>
            <a:ext cx="7222658" cy="3810378"/>
          </a:xfrm>
          <a:prstGeom prst="rect">
            <a:avLst/>
          </a:prstGeom>
        </p:spPr>
      </p:pic>
    </p:spTree>
    <p:extLst>
      <p:ext uri="{BB962C8B-B14F-4D97-AF65-F5344CB8AC3E}">
        <p14:creationId xmlns:p14="http://schemas.microsoft.com/office/powerpoint/2010/main" val="2024229949"/>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0C1F91AD-051D-CC73-4345-8C50A771EF29}"/>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8D503A7E-C44D-FBA6-FA49-766AF9E517C0}"/>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من أنهى قراءة الكلمات يكتب مقاطع حرفي الزاي والطاء</a:t>
            </a:r>
            <a:endParaRPr sz="2400"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70F99DA1-F0D1-B72F-7D02-114E8CF4D2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7D0B2F48-583E-E91F-71C4-7CD91B1FDEC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72CC2A16-7867-DAA4-97E6-C85D964F7C9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7FAED1D-3999-A8BE-000A-13FDF15375D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C3C48075-84D8-30F3-E90B-9B87D2A1B09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92BFF00E-3B03-58F8-A598-634D3E4472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955CBC7B-4B0E-89AB-E4AB-293A2419B9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BA4C5754-A76A-7F52-3913-1AA6081D13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21F71127-9902-42F3-F902-940E4D68C37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descr="Une image contenant texte, diagramme, Tracé, ligne&#10;&#10;Le contenu généré par l’IA peut être incorrect.">
            <a:extLst>
              <a:ext uri="{FF2B5EF4-FFF2-40B4-BE49-F238E27FC236}">
                <a16:creationId xmlns:a16="http://schemas.microsoft.com/office/drawing/2014/main" xmlns="" id="{7AFE2BBD-FD32-0ABF-804E-8540318D80BE}"/>
              </a:ext>
            </a:extLst>
          </p:cNvPr>
          <p:cNvPicPr>
            <a:picLocks noChangeAspect="1"/>
          </p:cNvPicPr>
          <p:nvPr/>
        </p:nvPicPr>
        <p:blipFill>
          <a:blip r:embed="rId8"/>
          <a:stretch>
            <a:fillRect/>
          </a:stretch>
        </p:blipFill>
        <p:spPr>
          <a:xfrm>
            <a:off x="1058781" y="2074608"/>
            <a:ext cx="7026437" cy="3783466"/>
          </a:xfrm>
          <a:prstGeom prst="rect">
            <a:avLst/>
          </a:prstGeom>
        </p:spPr>
      </p:pic>
    </p:spTree>
    <p:extLst>
      <p:ext uri="{BB962C8B-B14F-4D97-AF65-F5344CB8AC3E}">
        <p14:creationId xmlns:p14="http://schemas.microsoft.com/office/powerpoint/2010/main" val="3975861142"/>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09">
          <a:extLst>
            <a:ext uri="{FF2B5EF4-FFF2-40B4-BE49-F238E27FC236}">
              <a16:creationId xmlns:a16="http://schemas.microsoft.com/office/drawing/2014/main" xmlns="" id="{5B808A38-7791-67E3-23CF-9025157ED1EB}"/>
            </a:ext>
          </a:extLst>
        </p:cNvPr>
        <p:cNvGrpSpPr/>
        <p:nvPr/>
      </p:nvGrpSpPr>
      <p:grpSpPr>
        <a:xfrm>
          <a:off x="0" y="0"/>
          <a:ext cx="0" cy="0"/>
          <a:chOff x="0" y="0"/>
          <a:chExt cx="0" cy="0"/>
        </a:xfrm>
      </p:grpSpPr>
      <p:sp>
        <p:nvSpPr>
          <p:cNvPr id="2112" name="Google Shape;2112;p74">
            <a:extLst>
              <a:ext uri="{FF2B5EF4-FFF2-40B4-BE49-F238E27FC236}">
                <a16:creationId xmlns:a16="http://schemas.microsoft.com/office/drawing/2014/main" xmlns="" id="{78557AF5-533E-6B7E-1F67-A8BDBC9BBC2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a:t>
            </a:r>
            <a:endParaRPr sz="2400" i="1" dirty="0">
              <a:solidFill>
                <a:schemeClr val="bg1">
                  <a:lumMod val="50000"/>
                </a:schemeClr>
              </a:solidFill>
            </a:endParaRPr>
          </a:p>
        </p:txBody>
      </p:sp>
      <p:pic>
        <p:nvPicPr>
          <p:cNvPr id="19" name="Espace réservé pour une image  3">
            <a:extLst>
              <a:ext uri="{FF2B5EF4-FFF2-40B4-BE49-F238E27FC236}">
                <a16:creationId xmlns:a16="http://schemas.microsoft.com/office/drawing/2014/main" xmlns="" id="{AC8355D9-0392-4194-B58A-CE87B4FAF0FC}"/>
              </a:ext>
            </a:extLst>
          </p:cNvPr>
          <p:cNvPicPr>
            <a:picLocks noGrp="1" noChangeAspect="1"/>
          </p:cNvPicPr>
          <p:nvPr>
            <p:ph type="pic" sz="quarter" idx="12"/>
          </p:nvPr>
        </p:nvPicPr>
        <p:blipFill>
          <a:blip r:embed="rId3"/>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xmlns="" id="{CE41879D-E12F-D1C7-8F10-0AAC639D304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xmlns="" id="{FBF46B9D-B729-9B2B-1599-426A0A26DB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xmlns="" id="{8B2FE535-5681-900D-A27A-3E0267A4C8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xmlns="" id="{5BC1B957-95FC-80CC-EED0-A3A746A20FC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xmlns="" id="{5D1F22A0-9E4A-4084-13E2-C0BA00C6F69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xmlns="" id="{996FE503-B58E-CAC0-570B-38CC5E0AF2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xmlns="" id="{A62C355A-DCE7-39EE-D3D4-A4A0A7C422C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xmlns="" id="{BBBA70E0-F63B-55DC-4BC9-EEACCD69E2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1" name="Image 10" descr="Une image contenant ligne, capture d’écran, Police, Tracé&#10;&#10;Le contenu généré par l’IA peut être incorrect.">
            <a:extLst>
              <a:ext uri="{FF2B5EF4-FFF2-40B4-BE49-F238E27FC236}">
                <a16:creationId xmlns:a16="http://schemas.microsoft.com/office/drawing/2014/main" xmlns="" id="{3F8AD785-8D1E-4A21-990F-D74A5DB5B0D3}"/>
              </a:ext>
            </a:extLst>
          </p:cNvPr>
          <p:cNvPicPr>
            <a:picLocks noChangeAspect="1"/>
          </p:cNvPicPr>
          <p:nvPr/>
        </p:nvPicPr>
        <p:blipFill>
          <a:blip r:embed="rId8"/>
          <a:stretch>
            <a:fillRect/>
          </a:stretch>
        </p:blipFill>
        <p:spPr>
          <a:xfrm>
            <a:off x="864330" y="2575271"/>
            <a:ext cx="7502921" cy="1377560"/>
          </a:xfrm>
          <a:prstGeom prst="rect">
            <a:avLst/>
          </a:prstGeom>
        </p:spPr>
      </p:pic>
      <p:pic>
        <p:nvPicPr>
          <p:cNvPr id="14" name="Image 13" descr="Une image contenant capture d’écran, ligne, Police&#10;&#10;Le contenu généré par l’IA peut être incorrect.">
            <a:extLst>
              <a:ext uri="{FF2B5EF4-FFF2-40B4-BE49-F238E27FC236}">
                <a16:creationId xmlns:a16="http://schemas.microsoft.com/office/drawing/2014/main" xmlns="" id="{974A485E-5564-0396-94B2-80E8DE56114C}"/>
              </a:ext>
            </a:extLst>
          </p:cNvPr>
          <p:cNvPicPr>
            <a:picLocks noChangeAspect="1"/>
          </p:cNvPicPr>
          <p:nvPr/>
        </p:nvPicPr>
        <p:blipFill>
          <a:blip r:embed="rId9"/>
          <a:stretch>
            <a:fillRect/>
          </a:stretch>
        </p:blipFill>
        <p:spPr>
          <a:xfrm>
            <a:off x="864331" y="4217244"/>
            <a:ext cx="7502921" cy="1377560"/>
          </a:xfrm>
          <a:prstGeom prst="rect">
            <a:avLst/>
          </a:prstGeom>
        </p:spPr>
      </p:pic>
    </p:spTree>
    <p:extLst>
      <p:ext uri="{BB962C8B-B14F-4D97-AF65-F5344CB8AC3E}">
        <p14:creationId xmlns:p14="http://schemas.microsoft.com/office/powerpoint/2010/main" val="3757636491"/>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A2A4A9-4988-4638-34DC-1BBAB27B4CF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xmlns="" id="{54ACF76B-BCFB-327F-A880-AC720A3B1FFA}"/>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022BF4D7-F95F-2BF1-B543-6FDB5CB22E07}"/>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97B2"/>
              </a:solidFill>
              <a:effectLst/>
              <a:uLnTx/>
              <a:uFillTx/>
              <a:latin typeface="Calibri" panose="020F0502020204030204"/>
              <a:ea typeface="+mn-ea"/>
              <a:cs typeface="+mn-cs"/>
            </a:endParaRPr>
          </a:p>
        </p:txBody>
      </p:sp>
      <p:sp>
        <p:nvSpPr>
          <p:cNvPr id="13" name="Titre 12">
            <a:extLst>
              <a:ext uri="{FF2B5EF4-FFF2-40B4-BE49-F238E27FC236}">
                <a16:creationId xmlns:a16="http://schemas.microsoft.com/office/drawing/2014/main" xmlns="" id="{56A0A659-83AE-DCE5-85C7-543BF89A10CD}"/>
              </a:ext>
            </a:extLst>
          </p:cNvPr>
          <p:cNvSpPr>
            <a:spLocks noGrp="1"/>
          </p:cNvSpPr>
          <p:nvPr>
            <p:ph type="title"/>
          </p:nvPr>
        </p:nvSpPr>
        <p:spPr/>
        <p:txBody>
          <a:bodyPr>
            <a:normAutofit/>
          </a:bodyPr>
          <a:lstStyle/>
          <a:p>
            <a:pPr lvl="0">
              <a:spcBef>
                <a:spcPts val="0"/>
              </a:spcBef>
            </a:pPr>
            <a:r>
              <a:rPr lang="ar-MA" sz="2400" b="1" dirty="0">
                <a:solidFill>
                  <a:schemeClr val="bg1">
                    <a:lumMod val="50000"/>
                  </a:schemeClr>
                </a:solidFill>
                <a:latin typeface="Microsoft Uighur" panose="02000000000000000000" pitchFamily="2" charset="-78"/>
                <a:cs typeface="Microsoft Uighur" panose="02000000000000000000" pitchFamily="2" charset="-78"/>
                <a:sym typeface="Calibri"/>
              </a:rPr>
              <a:t>من يقرأ؟  </a:t>
            </a:r>
            <a:r>
              <a:rPr lang="ar-MA" sz="2400" i="1" dirty="0">
                <a:solidFill>
                  <a:schemeClr val="bg1">
                    <a:lumMod val="50000"/>
                  </a:schemeClr>
                </a:solidFill>
                <a:latin typeface="Microsoft Uighur" panose="02000000000000000000" pitchFamily="2" charset="-78"/>
                <a:cs typeface="Microsoft Uighur" panose="02000000000000000000" pitchFamily="2" charset="-78"/>
                <a:sym typeface="Calibri"/>
              </a:rPr>
              <a:t>(ركن الدعم: خاص بالفئة د و ج)</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3" name="Rectangle 2">
            <a:extLst>
              <a:ext uri="{FF2B5EF4-FFF2-40B4-BE49-F238E27FC236}">
                <a16:creationId xmlns:a16="http://schemas.microsoft.com/office/drawing/2014/main" xmlns="" id="{A3E0B469-36FC-AD7E-63CE-0B115D65FB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4" name="Rectangle 3">
            <a:extLst>
              <a:ext uri="{FF2B5EF4-FFF2-40B4-BE49-F238E27FC236}">
                <a16:creationId xmlns:a16="http://schemas.microsoft.com/office/drawing/2014/main" xmlns="" id="{7E0C5F7C-4787-7CB4-A4F9-C453B4811F36}"/>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5" name="Rectangle 4">
            <a:extLst>
              <a:ext uri="{FF2B5EF4-FFF2-40B4-BE49-F238E27FC236}">
                <a16:creationId xmlns:a16="http://schemas.microsoft.com/office/drawing/2014/main" xmlns="" id="{B5C7AC05-F691-2CE2-4810-CE6494B755E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6" name="Rectangle 5">
            <a:extLst>
              <a:ext uri="{FF2B5EF4-FFF2-40B4-BE49-F238E27FC236}">
                <a16:creationId xmlns:a16="http://schemas.microsoft.com/office/drawing/2014/main" xmlns="" id="{A787AADE-F627-E306-B1AE-A4620AB15F4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
        <p:nvSpPr>
          <p:cNvPr id="7" name="Rectangle 6">
            <a:extLst>
              <a:ext uri="{FF2B5EF4-FFF2-40B4-BE49-F238E27FC236}">
                <a16:creationId xmlns:a16="http://schemas.microsoft.com/office/drawing/2014/main" xmlns="" id="{6197168D-8C43-2331-6EBC-3FB6C8CF2E5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Image 7">
            <a:extLst>
              <a:ext uri="{FF2B5EF4-FFF2-40B4-BE49-F238E27FC236}">
                <a16:creationId xmlns:a16="http://schemas.microsoft.com/office/drawing/2014/main" xmlns="" id="{15AB9CA3-C133-2FF2-EBB2-EB70B1BA7E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xmlns="" id="{58CE4C02-7BF7-9E78-0EC8-E9B1EA1CA2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8695" y="136738"/>
            <a:ext cx="278069" cy="278069"/>
          </a:xfrm>
          <a:prstGeom prst="rect">
            <a:avLst/>
          </a:prstGeom>
          <a:ln>
            <a:noFill/>
          </a:ln>
        </p:spPr>
      </p:pic>
      <p:pic>
        <p:nvPicPr>
          <p:cNvPr id="10" name="Image 9">
            <a:extLst>
              <a:ext uri="{FF2B5EF4-FFF2-40B4-BE49-F238E27FC236}">
                <a16:creationId xmlns:a16="http://schemas.microsoft.com/office/drawing/2014/main" xmlns="" id="{CD5C2472-A387-E8FC-23B8-300CA97A5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11" name="Image 10">
            <a:extLst>
              <a:ext uri="{FF2B5EF4-FFF2-40B4-BE49-F238E27FC236}">
                <a16:creationId xmlns:a16="http://schemas.microsoft.com/office/drawing/2014/main" xmlns="" id="{2344DF39-6F13-ED4C-092F-25E5353AF2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14" name="Image 13">
            <a:extLst>
              <a:ext uri="{FF2B5EF4-FFF2-40B4-BE49-F238E27FC236}">
                <a16:creationId xmlns:a16="http://schemas.microsoft.com/office/drawing/2014/main" xmlns="" id="{84FA648D-34DD-A378-FAC7-16762D9205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68327" y="136738"/>
            <a:ext cx="278069" cy="278069"/>
          </a:xfrm>
          <a:prstGeom prst="rect">
            <a:avLst/>
          </a:prstGeom>
          <a:ln>
            <a:noFill/>
          </a:ln>
        </p:spPr>
      </p:pic>
      <p:sp>
        <p:nvSpPr>
          <p:cNvPr id="2" name="Rectangle : coins arrondis 1">
            <a:extLst>
              <a:ext uri="{FF2B5EF4-FFF2-40B4-BE49-F238E27FC236}">
                <a16:creationId xmlns:a16="http://schemas.microsoft.com/office/drawing/2014/main" xmlns="" id="{2349791D-B8C4-9F68-03C5-EEC17FBEEA32}"/>
              </a:ext>
            </a:extLst>
          </p:cNvPr>
          <p:cNvSpPr/>
          <p:nvPr/>
        </p:nvSpPr>
        <p:spPr>
          <a:xfrm>
            <a:off x="4738798" y="2118086"/>
            <a:ext cx="2733575"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err="1">
                <a:solidFill>
                  <a:schemeClr val="accent5">
                    <a:lumMod val="50000"/>
                  </a:schemeClr>
                </a:solidFill>
              </a:rPr>
              <a:t>صا</a:t>
            </a:r>
            <a:r>
              <a:rPr lang="ar-MA" sz="3600" b="1" dirty="0">
                <a:solidFill>
                  <a:schemeClr val="accent5">
                    <a:lumMod val="50000"/>
                  </a:schemeClr>
                </a:solidFill>
              </a:rPr>
              <a:t> </a:t>
            </a:r>
            <a:r>
              <a:rPr lang="ar-MA" sz="3600" b="1" dirty="0">
                <a:solidFill>
                  <a:srgbClr val="00B050"/>
                </a:solidFill>
              </a:rPr>
              <a:t>/</a:t>
            </a:r>
            <a:r>
              <a:rPr lang="ar-MA" sz="3600" b="1" dirty="0">
                <a:solidFill>
                  <a:schemeClr val="accent5">
                    <a:lumMod val="50000"/>
                  </a:schemeClr>
                </a:solidFill>
              </a:rPr>
              <a:t> دَ</a:t>
            </a:r>
            <a:endParaRPr lang="fr-MA" sz="3600" b="1" dirty="0">
              <a:solidFill>
                <a:schemeClr val="accent5">
                  <a:lumMod val="50000"/>
                </a:schemeClr>
              </a:solidFill>
            </a:endParaRPr>
          </a:p>
        </p:txBody>
      </p:sp>
      <p:sp>
        <p:nvSpPr>
          <p:cNvPr id="12" name="Rectangle : coins arrondis 11">
            <a:extLst>
              <a:ext uri="{FF2B5EF4-FFF2-40B4-BE49-F238E27FC236}">
                <a16:creationId xmlns:a16="http://schemas.microsoft.com/office/drawing/2014/main" xmlns="" id="{0CE4DE46-A364-C69F-026C-19E3DEFDC688}"/>
              </a:ext>
            </a:extLst>
          </p:cNvPr>
          <p:cNvSpPr/>
          <p:nvPr/>
        </p:nvSpPr>
        <p:spPr>
          <a:xfrm>
            <a:off x="4738797" y="2908395"/>
            <a:ext cx="2733576"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بُـ </a:t>
            </a:r>
            <a:r>
              <a:rPr lang="ar-MA" sz="3600" b="1" dirty="0">
                <a:solidFill>
                  <a:srgbClr val="00B050"/>
                </a:solidFill>
              </a:rPr>
              <a:t>/</a:t>
            </a:r>
            <a:r>
              <a:rPr lang="ar-MA" sz="3600" b="1" dirty="0">
                <a:solidFill>
                  <a:schemeClr val="accent5">
                    <a:lumMod val="50000"/>
                  </a:schemeClr>
                </a:solidFill>
              </a:rPr>
              <a:t> ـذو</a:t>
            </a:r>
            <a:r>
              <a:rPr lang="ar-MA" sz="3600" b="1" dirty="0">
                <a:solidFill>
                  <a:srgbClr val="00B050"/>
                </a:solidFill>
              </a:rPr>
              <a:t>/</a:t>
            </a:r>
            <a:r>
              <a:rPr lang="ar-MA" sz="3600" b="1" dirty="0">
                <a:solidFill>
                  <a:schemeClr val="accent5">
                    <a:lumMod val="50000"/>
                  </a:schemeClr>
                </a:solidFill>
              </a:rPr>
              <a:t> ر</a:t>
            </a:r>
            <a:endParaRPr lang="fr-MA" sz="3600" b="1" dirty="0">
              <a:solidFill>
                <a:schemeClr val="accent5">
                  <a:lumMod val="50000"/>
                </a:schemeClr>
              </a:solidFill>
            </a:endParaRPr>
          </a:p>
        </p:txBody>
      </p:sp>
      <p:sp>
        <p:nvSpPr>
          <p:cNvPr id="18" name="Rectangle : coins arrondis 17">
            <a:extLst>
              <a:ext uri="{FF2B5EF4-FFF2-40B4-BE49-F238E27FC236}">
                <a16:creationId xmlns:a16="http://schemas.microsoft.com/office/drawing/2014/main" xmlns="" id="{73EC2EEF-7FD9-5D23-C5F0-023053269C7C}"/>
              </a:ext>
            </a:extLst>
          </p:cNvPr>
          <p:cNvSpPr/>
          <p:nvPr/>
        </p:nvSpPr>
        <p:spPr>
          <a:xfrm>
            <a:off x="4738796" y="3698704"/>
            <a:ext cx="2733577"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فُرْ </a:t>
            </a:r>
            <a:r>
              <a:rPr lang="ar-MA" sz="3600" b="1" dirty="0">
                <a:solidFill>
                  <a:srgbClr val="00B050"/>
                </a:solidFill>
              </a:rPr>
              <a:t>/</a:t>
            </a:r>
            <a:r>
              <a:rPr lang="ar-MA" sz="3600" b="1" dirty="0">
                <a:solidFill>
                  <a:schemeClr val="accent5">
                    <a:lumMod val="50000"/>
                  </a:schemeClr>
                </a:solidFill>
              </a:rPr>
              <a:t> صَـ </a:t>
            </a:r>
            <a:r>
              <a:rPr lang="ar-MA" sz="3600" b="1" dirty="0">
                <a:solidFill>
                  <a:srgbClr val="00B050"/>
                </a:solidFill>
              </a:rPr>
              <a:t>/</a:t>
            </a:r>
            <a:r>
              <a:rPr lang="ar-MA" sz="3600" b="1" dirty="0">
                <a:solidFill>
                  <a:schemeClr val="accent5">
                    <a:lumMod val="50000"/>
                  </a:schemeClr>
                </a:solidFill>
              </a:rPr>
              <a:t> ـة</a:t>
            </a:r>
            <a:endParaRPr lang="fr-MA" sz="3600" b="1" dirty="0">
              <a:solidFill>
                <a:schemeClr val="accent5">
                  <a:lumMod val="50000"/>
                </a:schemeClr>
              </a:solidFill>
            </a:endParaRPr>
          </a:p>
        </p:txBody>
      </p:sp>
      <p:sp>
        <p:nvSpPr>
          <p:cNvPr id="19" name="Rectangle : coins arrondis 18">
            <a:extLst>
              <a:ext uri="{FF2B5EF4-FFF2-40B4-BE49-F238E27FC236}">
                <a16:creationId xmlns:a16="http://schemas.microsoft.com/office/drawing/2014/main" xmlns="" id="{EA9BE111-D0EB-4DC7-D5C8-E45ECC1C3552}"/>
              </a:ext>
            </a:extLst>
          </p:cNvPr>
          <p:cNvSpPr/>
          <p:nvPr/>
        </p:nvSpPr>
        <p:spPr>
          <a:xfrm>
            <a:off x="4738794" y="4519180"/>
            <a:ext cx="273357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رِ </a:t>
            </a:r>
            <a:r>
              <a:rPr lang="ar-MA" sz="3600" b="1" dirty="0">
                <a:solidFill>
                  <a:srgbClr val="00B050"/>
                </a:solidFill>
              </a:rPr>
              <a:t>/</a:t>
            </a:r>
            <a:r>
              <a:rPr lang="ar-MA" sz="3600" b="1" dirty="0">
                <a:solidFill>
                  <a:schemeClr val="accent5">
                    <a:lumMod val="50000"/>
                  </a:schemeClr>
                </a:solidFill>
              </a:rPr>
              <a:t> با </a:t>
            </a:r>
            <a:r>
              <a:rPr lang="ar-MA" sz="3600" b="1" dirty="0">
                <a:solidFill>
                  <a:srgbClr val="00B050"/>
                </a:solidFill>
              </a:rPr>
              <a:t>/</a:t>
            </a:r>
            <a:r>
              <a:rPr lang="ar-MA" sz="3600" b="1" dirty="0">
                <a:solidFill>
                  <a:schemeClr val="accent5">
                    <a:lumMod val="50000"/>
                  </a:schemeClr>
                </a:solidFill>
              </a:rPr>
              <a:t> طٍ</a:t>
            </a:r>
            <a:endParaRPr lang="fr-MA" sz="3600" b="1" dirty="0">
              <a:solidFill>
                <a:schemeClr val="accent5">
                  <a:lumMod val="50000"/>
                </a:schemeClr>
              </a:solidFill>
            </a:endParaRPr>
          </a:p>
        </p:txBody>
      </p:sp>
      <p:sp>
        <p:nvSpPr>
          <p:cNvPr id="20" name="Rectangle : coins arrondis 19">
            <a:extLst>
              <a:ext uri="{FF2B5EF4-FFF2-40B4-BE49-F238E27FC236}">
                <a16:creationId xmlns:a16="http://schemas.microsoft.com/office/drawing/2014/main" xmlns="" id="{757A9F4A-FDEB-C0B3-3A5A-BE61510841D2}"/>
              </a:ext>
            </a:extLst>
          </p:cNvPr>
          <p:cNvSpPr/>
          <p:nvPr/>
        </p:nvSpPr>
        <p:spPr>
          <a:xfrm>
            <a:off x="4738795" y="5326538"/>
            <a:ext cx="2733578"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MA" sz="3600" b="1" dirty="0">
                <a:solidFill>
                  <a:schemeClr val="accent5">
                    <a:lumMod val="50000"/>
                  </a:schemeClr>
                </a:solidFill>
              </a:rPr>
              <a:t>زُبْـ </a:t>
            </a:r>
            <a:r>
              <a:rPr lang="ar-MA" sz="3600" b="1" dirty="0">
                <a:solidFill>
                  <a:srgbClr val="00B050"/>
                </a:solidFill>
              </a:rPr>
              <a:t>/</a:t>
            </a:r>
            <a:r>
              <a:rPr lang="ar-MA" sz="3600" b="1" dirty="0">
                <a:solidFill>
                  <a:schemeClr val="accent5">
                    <a:lumMod val="50000"/>
                  </a:schemeClr>
                </a:solidFill>
              </a:rPr>
              <a:t> ـدَ </a:t>
            </a:r>
            <a:r>
              <a:rPr lang="ar-MA" sz="3600" b="1" dirty="0">
                <a:solidFill>
                  <a:srgbClr val="00B050"/>
                </a:solidFill>
              </a:rPr>
              <a:t>/</a:t>
            </a:r>
            <a:r>
              <a:rPr lang="ar-MA" sz="3600" b="1" dirty="0">
                <a:solidFill>
                  <a:schemeClr val="accent5">
                    <a:lumMod val="50000"/>
                  </a:schemeClr>
                </a:solidFill>
              </a:rPr>
              <a:t> ةً</a:t>
            </a:r>
            <a:endParaRPr lang="fr-MA" sz="3600" b="1" dirty="0">
              <a:solidFill>
                <a:schemeClr val="accent5">
                  <a:lumMod val="50000"/>
                </a:schemeClr>
              </a:solidFill>
            </a:endParaRPr>
          </a:p>
        </p:txBody>
      </p:sp>
      <p:sp>
        <p:nvSpPr>
          <p:cNvPr id="21" name="Rectangle : coins arrondis 20">
            <a:extLst>
              <a:ext uri="{FF2B5EF4-FFF2-40B4-BE49-F238E27FC236}">
                <a16:creationId xmlns:a16="http://schemas.microsoft.com/office/drawing/2014/main" xmlns="" id="{352D0E73-D233-015D-6EDA-2E70C408F7C4}"/>
              </a:ext>
            </a:extLst>
          </p:cNvPr>
          <p:cNvSpPr/>
          <p:nvPr/>
        </p:nvSpPr>
        <p:spPr>
          <a:xfrm>
            <a:off x="1496825" y="2118086"/>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صادَ</a:t>
            </a:r>
            <a:endParaRPr lang="fr-MA" sz="3600" b="1" dirty="0">
              <a:solidFill>
                <a:schemeClr val="accent5">
                  <a:lumMod val="50000"/>
                </a:schemeClr>
              </a:solidFill>
            </a:endParaRPr>
          </a:p>
        </p:txBody>
      </p:sp>
      <p:sp>
        <p:nvSpPr>
          <p:cNvPr id="22" name="Rectangle : coins arrondis 21">
            <a:extLst>
              <a:ext uri="{FF2B5EF4-FFF2-40B4-BE49-F238E27FC236}">
                <a16:creationId xmlns:a16="http://schemas.microsoft.com/office/drawing/2014/main" xmlns="" id="{2E9A8E71-EEEF-FFD1-C4A8-39ED7A1D9817}"/>
              </a:ext>
            </a:extLst>
          </p:cNvPr>
          <p:cNvSpPr/>
          <p:nvPr/>
        </p:nvSpPr>
        <p:spPr>
          <a:xfrm>
            <a:off x="1496824" y="2908395"/>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بُذور</a:t>
            </a:r>
            <a:endParaRPr lang="fr-MA" sz="3600" b="1" dirty="0">
              <a:solidFill>
                <a:schemeClr val="accent5">
                  <a:lumMod val="50000"/>
                </a:schemeClr>
              </a:solidFill>
            </a:endParaRPr>
          </a:p>
        </p:txBody>
      </p:sp>
      <p:sp>
        <p:nvSpPr>
          <p:cNvPr id="23" name="Rectangle : coins arrondis 22">
            <a:extLst>
              <a:ext uri="{FF2B5EF4-FFF2-40B4-BE49-F238E27FC236}">
                <a16:creationId xmlns:a16="http://schemas.microsoft.com/office/drawing/2014/main" xmlns="" id="{7C701DB6-78C4-3CD6-7706-0CD6AC2D67D7}"/>
              </a:ext>
            </a:extLst>
          </p:cNvPr>
          <p:cNvSpPr/>
          <p:nvPr/>
        </p:nvSpPr>
        <p:spPr>
          <a:xfrm>
            <a:off x="1496823" y="3698704"/>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فُرْصَة</a:t>
            </a:r>
            <a:endParaRPr lang="fr-MA" sz="3600" b="1" dirty="0">
              <a:solidFill>
                <a:schemeClr val="accent5">
                  <a:lumMod val="50000"/>
                </a:schemeClr>
              </a:solidFill>
            </a:endParaRPr>
          </a:p>
        </p:txBody>
      </p:sp>
      <p:sp>
        <p:nvSpPr>
          <p:cNvPr id="24" name="Rectangle : coins arrondis 23">
            <a:extLst>
              <a:ext uri="{FF2B5EF4-FFF2-40B4-BE49-F238E27FC236}">
                <a16:creationId xmlns:a16="http://schemas.microsoft.com/office/drawing/2014/main" xmlns="" id="{DF3D7190-329F-FF5C-3295-20C57BA25B3D}"/>
              </a:ext>
            </a:extLst>
          </p:cNvPr>
          <p:cNvSpPr/>
          <p:nvPr/>
        </p:nvSpPr>
        <p:spPr>
          <a:xfrm>
            <a:off x="1496821" y="4519180"/>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رِباطٍ</a:t>
            </a:r>
            <a:endParaRPr lang="fr-MA" sz="3600" b="1" dirty="0">
              <a:solidFill>
                <a:schemeClr val="accent5">
                  <a:lumMod val="50000"/>
                </a:schemeClr>
              </a:solidFill>
            </a:endParaRPr>
          </a:p>
        </p:txBody>
      </p:sp>
      <p:sp>
        <p:nvSpPr>
          <p:cNvPr id="25" name="Rectangle : coins arrondis 24">
            <a:extLst>
              <a:ext uri="{FF2B5EF4-FFF2-40B4-BE49-F238E27FC236}">
                <a16:creationId xmlns:a16="http://schemas.microsoft.com/office/drawing/2014/main" xmlns="" id="{FF219D9C-3A83-5C28-8771-6C3771581955}"/>
              </a:ext>
            </a:extLst>
          </p:cNvPr>
          <p:cNvSpPr/>
          <p:nvPr/>
        </p:nvSpPr>
        <p:spPr>
          <a:xfrm>
            <a:off x="1496822" y="5326538"/>
            <a:ext cx="2484829" cy="68339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3600" b="1" dirty="0">
                <a:solidFill>
                  <a:schemeClr val="accent5">
                    <a:lumMod val="50000"/>
                  </a:schemeClr>
                </a:solidFill>
              </a:rPr>
              <a:t>زُبْدَةً</a:t>
            </a:r>
            <a:endParaRPr lang="fr-MA" sz="3600" b="1" dirty="0">
              <a:solidFill>
                <a:schemeClr val="accent5">
                  <a:lumMod val="50000"/>
                </a:schemeClr>
              </a:solidFill>
            </a:endParaRPr>
          </a:p>
        </p:txBody>
      </p:sp>
      <p:sp>
        <p:nvSpPr>
          <p:cNvPr id="26" name="Flèche : gauche 25">
            <a:extLst>
              <a:ext uri="{FF2B5EF4-FFF2-40B4-BE49-F238E27FC236}">
                <a16:creationId xmlns:a16="http://schemas.microsoft.com/office/drawing/2014/main" xmlns="" id="{A373E586-287E-7BFC-04B2-C3BDF9B4D7EA}"/>
              </a:ext>
            </a:extLst>
          </p:cNvPr>
          <p:cNvSpPr/>
          <p:nvPr/>
        </p:nvSpPr>
        <p:spPr>
          <a:xfrm>
            <a:off x="4167719" y="2389135"/>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7" name="Flèche : gauche 26">
            <a:extLst>
              <a:ext uri="{FF2B5EF4-FFF2-40B4-BE49-F238E27FC236}">
                <a16:creationId xmlns:a16="http://schemas.microsoft.com/office/drawing/2014/main" xmlns="" id="{704C2A93-2B2D-DC6B-B73D-229105CDFE7D}"/>
              </a:ext>
            </a:extLst>
          </p:cNvPr>
          <p:cNvSpPr/>
          <p:nvPr/>
        </p:nvSpPr>
        <p:spPr>
          <a:xfrm>
            <a:off x="4167719" y="318600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8" name="Flèche : gauche 27">
            <a:extLst>
              <a:ext uri="{FF2B5EF4-FFF2-40B4-BE49-F238E27FC236}">
                <a16:creationId xmlns:a16="http://schemas.microsoft.com/office/drawing/2014/main" xmlns="" id="{B2B09CF7-C9A9-8D40-B1B8-CE7CC996CD37}"/>
              </a:ext>
            </a:extLst>
          </p:cNvPr>
          <p:cNvSpPr/>
          <p:nvPr/>
        </p:nvSpPr>
        <p:spPr>
          <a:xfrm>
            <a:off x="4167719" y="3958132"/>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29" name="Flèche : gauche 28">
            <a:extLst>
              <a:ext uri="{FF2B5EF4-FFF2-40B4-BE49-F238E27FC236}">
                <a16:creationId xmlns:a16="http://schemas.microsoft.com/office/drawing/2014/main" xmlns="" id="{3137550A-E186-3075-4C1D-F967AE931A8E}"/>
              </a:ext>
            </a:extLst>
          </p:cNvPr>
          <p:cNvSpPr/>
          <p:nvPr/>
        </p:nvSpPr>
        <p:spPr>
          <a:xfrm>
            <a:off x="4170013" y="4754999"/>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30" name="Flèche : gauche 29">
            <a:extLst>
              <a:ext uri="{FF2B5EF4-FFF2-40B4-BE49-F238E27FC236}">
                <a16:creationId xmlns:a16="http://schemas.microsoft.com/office/drawing/2014/main" xmlns="" id="{3350E80F-3003-C538-3549-E9049061E980}"/>
              </a:ext>
            </a:extLst>
          </p:cNvPr>
          <p:cNvSpPr/>
          <p:nvPr/>
        </p:nvSpPr>
        <p:spPr>
          <a:xfrm>
            <a:off x="4170013" y="5562357"/>
            <a:ext cx="385010" cy="211755"/>
          </a:xfrm>
          <a:prstGeom prst="leftArrow">
            <a:avLst/>
          </a:prstGeom>
          <a:solidFill>
            <a:schemeClr val="bg1">
              <a:lumMod val="6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grpSp>
        <p:nvGrpSpPr>
          <p:cNvPr id="45" name="Groupe 44">
            <a:extLst>
              <a:ext uri="{FF2B5EF4-FFF2-40B4-BE49-F238E27FC236}">
                <a16:creationId xmlns:a16="http://schemas.microsoft.com/office/drawing/2014/main" xmlns="" id="{413E51F4-B3AA-5751-5BD1-917531C274E7}"/>
              </a:ext>
            </a:extLst>
          </p:cNvPr>
          <p:cNvGrpSpPr/>
          <p:nvPr/>
        </p:nvGrpSpPr>
        <p:grpSpPr>
          <a:xfrm>
            <a:off x="5434549" y="2996474"/>
            <a:ext cx="177140" cy="130051"/>
            <a:chOff x="7831964" y="3929121"/>
            <a:chExt cx="594306" cy="428930"/>
          </a:xfrm>
          <a:solidFill>
            <a:schemeClr val="accent1">
              <a:lumMod val="50000"/>
            </a:schemeClr>
          </a:solidFill>
        </p:grpSpPr>
        <p:pic>
          <p:nvPicPr>
            <p:cNvPr id="46" name="Graphique 45">
              <a:extLst>
                <a:ext uri="{FF2B5EF4-FFF2-40B4-BE49-F238E27FC236}">
                  <a16:creationId xmlns:a16="http://schemas.microsoft.com/office/drawing/2014/main" xmlns="" id="{E1844126-E643-B6D3-DADC-7DA53072161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47" name="Graphique 46">
              <a:extLst>
                <a:ext uri="{FF2B5EF4-FFF2-40B4-BE49-F238E27FC236}">
                  <a16:creationId xmlns:a16="http://schemas.microsoft.com/office/drawing/2014/main" xmlns="" id="{4C860AF0-BFB1-CC7B-2647-A38986616E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48" name="Groupe 47">
            <a:extLst>
              <a:ext uri="{FF2B5EF4-FFF2-40B4-BE49-F238E27FC236}">
                <a16:creationId xmlns:a16="http://schemas.microsoft.com/office/drawing/2014/main" xmlns="" id="{645FE137-9623-8AD8-CE2A-2AFB42D1DF03}"/>
              </a:ext>
            </a:extLst>
          </p:cNvPr>
          <p:cNvGrpSpPr/>
          <p:nvPr/>
        </p:nvGrpSpPr>
        <p:grpSpPr>
          <a:xfrm>
            <a:off x="2409514" y="2996474"/>
            <a:ext cx="177140" cy="130051"/>
            <a:chOff x="7831964" y="3929121"/>
            <a:chExt cx="594306" cy="428930"/>
          </a:xfrm>
          <a:solidFill>
            <a:schemeClr val="accent1">
              <a:lumMod val="50000"/>
            </a:schemeClr>
          </a:solidFill>
        </p:grpSpPr>
        <p:pic>
          <p:nvPicPr>
            <p:cNvPr id="49" name="Graphique 48">
              <a:extLst>
                <a:ext uri="{FF2B5EF4-FFF2-40B4-BE49-F238E27FC236}">
                  <a16:creationId xmlns:a16="http://schemas.microsoft.com/office/drawing/2014/main" xmlns="" id="{70A44BB7-A21C-7ABD-613D-0F1C974B56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50" name="Graphique 49">
              <a:extLst>
                <a:ext uri="{FF2B5EF4-FFF2-40B4-BE49-F238E27FC236}">
                  <a16:creationId xmlns:a16="http://schemas.microsoft.com/office/drawing/2014/main" xmlns="" id="{A48B6EFC-7683-DE21-93DC-4CB369E605E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pic>
        <p:nvPicPr>
          <p:cNvPr id="32" name="Espace réservé pour une image  31" descr="Une image contenant habits, sourire, dessin humoristique, clipart&#10;&#10;Le contenu généré par l’IA peut être incorrect.">
            <a:extLst>
              <a:ext uri="{FF2B5EF4-FFF2-40B4-BE49-F238E27FC236}">
                <a16:creationId xmlns:a16="http://schemas.microsoft.com/office/drawing/2014/main" xmlns="" id="{163E5E07-BC57-E429-8FE4-AFC08768D00A}"/>
              </a:ext>
            </a:extLst>
          </p:cNvPr>
          <p:cNvPicPr>
            <a:picLocks noGrp="1" noChangeAspect="1"/>
          </p:cNvPicPr>
          <p:nvPr>
            <p:ph type="pic" sz="quarter" idx="12"/>
          </p:nvPr>
        </p:nvPicPr>
        <p:blipFill>
          <a:blip r:embed="rId9"/>
          <a:srcRect/>
          <a:stretch>
            <a:fillRect/>
          </a:stretch>
        </p:blipFill>
        <p:spPr/>
      </p:pic>
      <p:grpSp>
        <p:nvGrpSpPr>
          <p:cNvPr id="15" name="Groupe 14">
            <a:extLst>
              <a:ext uri="{FF2B5EF4-FFF2-40B4-BE49-F238E27FC236}">
                <a16:creationId xmlns:a16="http://schemas.microsoft.com/office/drawing/2014/main" xmlns="" id="{FB9AEA99-F795-D758-8834-0851DD1FA460}"/>
              </a:ext>
            </a:extLst>
          </p:cNvPr>
          <p:cNvGrpSpPr/>
          <p:nvPr/>
        </p:nvGrpSpPr>
        <p:grpSpPr>
          <a:xfrm>
            <a:off x="2232374" y="3650727"/>
            <a:ext cx="177140" cy="130051"/>
            <a:chOff x="7831964" y="3929121"/>
            <a:chExt cx="594306" cy="428930"/>
          </a:xfrm>
          <a:solidFill>
            <a:schemeClr val="accent1">
              <a:lumMod val="50000"/>
            </a:schemeClr>
          </a:solidFill>
        </p:grpSpPr>
        <p:pic>
          <p:nvPicPr>
            <p:cNvPr id="16" name="Graphique 15">
              <a:extLst>
                <a:ext uri="{FF2B5EF4-FFF2-40B4-BE49-F238E27FC236}">
                  <a16:creationId xmlns:a16="http://schemas.microsoft.com/office/drawing/2014/main" xmlns="" id="{1BBE4E6E-2FA2-7562-F8E6-12BCB8F5CC2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17" name="Graphique 16">
              <a:extLst>
                <a:ext uri="{FF2B5EF4-FFF2-40B4-BE49-F238E27FC236}">
                  <a16:creationId xmlns:a16="http://schemas.microsoft.com/office/drawing/2014/main" xmlns="" id="{CFB3FFF1-ED66-10F5-AA16-7A21E2E8C6E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grpSp>
        <p:nvGrpSpPr>
          <p:cNvPr id="31" name="Groupe 30">
            <a:extLst>
              <a:ext uri="{FF2B5EF4-FFF2-40B4-BE49-F238E27FC236}">
                <a16:creationId xmlns:a16="http://schemas.microsoft.com/office/drawing/2014/main" xmlns="" id="{FE93AEC2-F66B-D3BD-621C-72230EE95EF8}"/>
              </a:ext>
            </a:extLst>
          </p:cNvPr>
          <p:cNvGrpSpPr/>
          <p:nvPr/>
        </p:nvGrpSpPr>
        <p:grpSpPr>
          <a:xfrm>
            <a:off x="5162350" y="3663845"/>
            <a:ext cx="177140" cy="130051"/>
            <a:chOff x="7831964" y="3929121"/>
            <a:chExt cx="594306" cy="428930"/>
          </a:xfrm>
          <a:solidFill>
            <a:schemeClr val="accent1">
              <a:lumMod val="50000"/>
            </a:schemeClr>
          </a:solidFill>
        </p:grpSpPr>
        <p:pic>
          <p:nvPicPr>
            <p:cNvPr id="35" name="Graphique 34">
              <a:extLst>
                <a:ext uri="{FF2B5EF4-FFF2-40B4-BE49-F238E27FC236}">
                  <a16:creationId xmlns:a16="http://schemas.microsoft.com/office/drawing/2014/main" xmlns="" id="{1D7E0C32-3562-3458-8534-1DF5C98F9ED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831964" y="3929121"/>
              <a:ext cx="336416" cy="428930"/>
            </a:xfrm>
            <a:prstGeom prst="rect">
              <a:avLst/>
            </a:prstGeom>
          </p:spPr>
        </p:pic>
        <p:pic>
          <p:nvPicPr>
            <p:cNvPr id="36" name="Graphique 35">
              <a:extLst>
                <a:ext uri="{FF2B5EF4-FFF2-40B4-BE49-F238E27FC236}">
                  <a16:creationId xmlns:a16="http://schemas.microsoft.com/office/drawing/2014/main" xmlns="" id="{9DF8E5ED-EB4E-F670-3F93-3E719E8C07D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2860935212"/>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xmlns="" id="{56640FCB-0AB8-79CB-82B0-1DB09F86369F}"/>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xmlns="" id="{CE41C273-D200-4058-88FB-2BFB44F72238}"/>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i="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يكتب متعلمو الفئتين ب و ج بعض المقاطع مع المواكبة القريبة للأستاذ</a:t>
            </a:r>
            <a:endParaRPr sz="2400" b="1" i="1" dirty="0">
              <a:solidFill>
                <a:schemeClr val="bg1">
                  <a:lumMod val="50000"/>
                </a:schemeClr>
              </a:solidFill>
            </a:endParaRPr>
          </a:p>
        </p:txBody>
      </p:sp>
      <p:pic>
        <p:nvPicPr>
          <p:cNvPr id="22" name="Picture Placeholder 27">
            <a:extLst>
              <a:ext uri="{FF2B5EF4-FFF2-40B4-BE49-F238E27FC236}">
                <a16:creationId xmlns:a16="http://schemas.microsoft.com/office/drawing/2014/main" xmlns="" id="{C950A731-CECE-11B2-F765-7F59816E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4" name="Image 3">
            <a:extLst>
              <a:ext uri="{FF2B5EF4-FFF2-40B4-BE49-F238E27FC236}">
                <a16:creationId xmlns:a16="http://schemas.microsoft.com/office/drawing/2014/main" xmlns="" id="{B4D0AA05-35DD-6CAC-5978-D5149AE5F04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B6E73FCA-0EE0-3E84-F5CD-98E5883D3D9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ECE5D4A-9A5C-4D98-8BF5-B6DA352019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DC92C317-C3EF-D534-028E-0152B8328E3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E50181E0-2795-1046-91DA-0A90387F936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5BBDFD7A-559C-C11D-DED7-7F72E18CB06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AB7D959B-A9AE-1E16-C060-A99B9838FDB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80A1A1A9-3577-009D-F009-848C55506DE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descr="Une image contenant texte, diagramme, Tracé, ligne&#10;&#10;Le contenu généré par l’IA peut être incorrect.">
            <a:extLst>
              <a:ext uri="{FF2B5EF4-FFF2-40B4-BE49-F238E27FC236}">
                <a16:creationId xmlns:a16="http://schemas.microsoft.com/office/drawing/2014/main" xmlns="" id="{72A87371-446A-995A-C24A-6E07115E2030}"/>
              </a:ext>
            </a:extLst>
          </p:cNvPr>
          <p:cNvPicPr>
            <a:picLocks noChangeAspect="1"/>
          </p:cNvPicPr>
          <p:nvPr/>
        </p:nvPicPr>
        <p:blipFill>
          <a:blip r:embed="rId8"/>
          <a:stretch>
            <a:fillRect/>
          </a:stretch>
        </p:blipFill>
        <p:spPr>
          <a:xfrm>
            <a:off x="1058781" y="2074608"/>
            <a:ext cx="7026437" cy="3783466"/>
          </a:xfrm>
          <a:prstGeom prst="rect">
            <a:avLst/>
          </a:prstGeom>
        </p:spPr>
      </p:pic>
    </p:spTree>
    <p:extLst>
      <p:ext uri="{BB962C8B-B14F-4D97-AF65-F5344CB8AC3E}">
        <p14:creationId xmlns:p14="http://schemas.microsoft.com/office/powerpoint/2010/main" val="3479051139"/>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 صفقوا له (لها).</a:t>
            </a:r>
            <a:endParaRPr sz="2400" dirty="0">
              <a:solidFill>
                <a:schemeClr val="bg1">
                  <a:lumMod val="50000"/>
                </a:schemeClr>
              </a:solidFill>
            </a:endParaRPr>
          </a:p>
        </p:txBody>
      </p:sp>
      <p:pic>
        <p:nvPicPr>
          <p:cNvPr id="4" name="Espace réservé pour une image  3">
            <a:extLst>
              <a:ext uri="{FF2B5EF4-FFF2-40B4-BE49-F238E27FC236}">
                <a16:creationId xmlns:a16="http://schemas.microsoft.com/office/drawing/2014/main" xmlns=""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xmlns=""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xmlns=""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xmlns=""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xmlns=""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xmlns=""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xmlns=""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xmlns=""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xmlns=""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xmlns=""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xmlns=""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xmlns=""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 </a:t>
            </a:r>
          </a:p>
          <a:p>
            <a:pPr lvl="0" algn="r" rtl="1">
              <a:buClr>
                <a:srgbClr val="424D7B"/>
              </a:buClr>
              <a:buSzPct val="50000"/>
            </a:pPr>
            <a:r>
              <a:rPr lang="ar-MA" sz="2800" b="1" dirty="0">
                <a:cs typeface="Microsoft Uighur" panose="02000000000000000000" pitchFamily="2" charset="-78"/>
              </a:rPr>
              <a:t>واجباتكم المنزلية</a:t>
            </a:r>
          </a:p>
        </p:txBody>
      </p:sp>
      <p:sp>
        <p:nvSpPr>
          <p:cNvPr id="30" name="ZoneTexte 29">
            <a:extLst>
              <a:ext uri="{FF2B5EF4-FFF2-40B4-BE49-F238E27FC236}">
                <a16:creationId xmlns:a16="http://schemas.microsoft.com/office/drawing/2014/main" xmlns=""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xmlns=""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xmlns=""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راجعنا كلمات المعجم ووصفنا مضمون صورة. من يذكرنا بالكلمات التي راجعنا:</a:t>
            </a:r>
          </a:p>
        </p:txBody>
      </p:sp>
      <p:pic>
        <p:nvPicPr>
          <p:cNvPr id="30" name="Espace réservé pour une image  5">
            <a:extLst>
              <a:ext uri="{FF2B5EF4-FFF2-40B4-BE49-F238E27FC236}">
                <a16:creationId xmlns:a16="http://schemas.microsoft.com/office/drawing/2014/main" xmlns="" id="{5DDDA0D5-12AD-34A5-8AB8-D4A2174F3E89}"/>
              </a:ext>
            </a:extLst>
          </p:cNvPr>
          <p:cNvPicPr>
            <a:picLocks noGrp="1" noChangeAspect="1"/>
          </p:cNvPicPr>
          <p:nvPr>
            <p:ph type="pic" idx="4294967295"/>
          </p:nvPr>
        </p:nvPicPr>
        <p:blipFill>
          <a:blip r:embed="rId5"/>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xmlns="" id="{4DDD7866-D535-14DD-E5D1-E06B7B9AB7F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xmlns="" id="{7092A8DB-E332-D3FB-2125-6ECE0A2A932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xmlns="" id="{4E4BCDB4-9104-94A2-88F7-A1C3A8C4407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xmlns="" id="{20AD9779-D729-7DC6-AB94-6946A2A6D86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34AA6202-8A33-7142-CE31-9C3A695BE44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4F32BACD-00FA-3DCE-56BB-F207DD045C7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xmlns="" id="{68A964D3-177A-3F74-C5BE-036D388AB4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2048E062-192A-2658-3E4F-B40797E4C0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16" name="Nada-Standing">
            <a:hlinkClick r:id="" action="ppaction://media"/>
            <a:extLst>
              <a:ext uri="{FF2B5EF4-FFF2-40B4-BE49-F238E27FC236}">
                <a16:creationId xmlns:a16="http://schemas.microsoft.com/office/drawing/2014/main" xmlns="" id="{15C7A239-96B2-6F1F-FCF4-4B7AF77456B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28238" y="2214338"/>
            <a:ext cx="1944585" cy="3514351"/>
          </a:xfrm>
          <a:prstGeom prst="rect">
            <a:avLst/>
          </a:prstGeom>
        </p:spPr>
      </p:pic>
      <p:pic>
        <p:nvPicPr>
          <p:cNvPr id="2" name="Espace réservé pour une image  61" descr="Une image contenant habits, garçon, dessin, personne&#10;&#10;Le contenu généré par l’IA peut être incorrect.">
            <a:extLst>
              <a:ext uri="{FF2B5EF4-FFF2-40B4-BE49-F238E27FC236}">
                <a16:creationId xmlns:a16="http://schemas.microsoft.com/office/drawing/2014/main" xmlns="" id="{37571FC8-D3E1-9AFE-657A-F7B12FF29C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700" r="-4700"/>
          <a:stretch/>
        </p:blipFill>
        <p:spPr>
          <a:xfrm>
            <a:off x="3759151" y="2131433"/>
            <a:ext cx="2092810" cy="1934123"/>
          </a:xfrm>
          <a:prstGeom prst="rect">
            <a:avLst/>
          </a:prstGeom>
          <a:noFill/>
          <a:ln w="9525" cap="flat" cmpd="sng">
            <a:noFill/>
            <a:prstDash val="solid"/>
            <a:round/>
            <a:headEnd type="none" w="sm" len="sm"/>
            <a:tailEnd type="none" w="sm" len="sm"/>
          </a:ln>
        </p:spPr>
      </p:pic>
      <p:pic>
        <p:nvPicPr>
          <p:cNvPr id="3" name="Image 2" descr="Une image contenant habits, manche, dessin, sourire&#10;&#10;Le contenu généré par l’IA peut être incorrect.">
            <a:extLst>
              <a:ext uri="{FF2B5EF4-FFF2-40B4-BE49-F238E27FC236}">
                <a16:creationId xmlns:a16="http://schemas.microsoft.com/office/drawing/2014/main" xmlns="" id="{D86C050D-DFCF-C9CF-2224-723D2136CE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0475" y="4333993"/>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Espace réservé pour une image  56" descr="Une image contenant habits, garçon, personne, dessin&#10;&#10;Le contenu généré par l’IA peut être incorrect.">
            <a:extLst>
              <a:ext uri="{FF2B5EF4-FFF2-40B4-BE49-F238E27FC236}">
                <a16:creationId xmlns:a16="http://schemas.microsoft.com/office/drawing/2014/main" xmlns="" id="{E0F454F2-4356-18E2-A452-860497D4259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700" r="-4700"/>
          <a:stretch/>
        </p:blipFill>
        <p:spPr>
          <a:xfrm>
            <a:off x="1091167" y="2142049"/>
            <a:ext cx="2050646" cy="1859888"/>
          </a:xfrm>
          <a:prstGeom prst="rect">
            <a:avLst/>
          </a:prstGeom>
          <a:noFill/>
          <a:ln w="9525" cap="flat" cmpd="sng">
            <a:noFill/>
            <a:prstDash val="solid"/>
            <a:round/>
            <a:headEnd type="none" w="sm" len="sm"/>
            <a:tailEnd type="none" w="sm" len="sm"/>
          </a:ln>
        </p:spPr>
      </p:pic>
      <p:pic>
        <p:nvPicPr>
          <p:cNvPr id="18" name="Image 17" descr="Une image contenant dessin, dessin humoristique, croquis, habits&#10;&#10;Le contenu généré par l’IA peut être incorrect.">
            <a:extLst>
              <a:ext uri="{FF2B5EF4-FFF2-40B4-BE49-F238E27FC236}">
                <a16:creationId xmlns:a16="http://schemas.microsoft.com/office/drawing/2014/main" xmlns="" id="{1D951B7D-6D25-1CE2-0D52-CC160A4F05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1348" y="4281608"/>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9" name="Google Shape;2559;p12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قرأنا وكتبنا مقاطع وكلمات. من يقرأ الكلمات التالية: </a:t>
            </a:r>
          </a:p>
        </p:txBody>
      </p:sp>
      <p:pic>
        <p:nvPicPr>
          <p:cNvPr id="3" name="standing">
            <a:hlinkClick r:id="" action="ppaction://media"/>
            <a:extLst>
              <a:ext uri="{FF2B5EF4-FFF2-40B4-BE49-F238E27FC236}">
                <a16:creationId xmlns:a16="http://schemas.microsoft.com/office/drawing/2014/main" xmlns="" id="{5C23D521-4CBC-6634-177F-3C4D463CE47A}"/>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879133" y="2420762"/>
            <a:ext cx="2038376" cy="3434536"/>
          </a:xfrm>
          <a:prstGeom prst="rect">
            <a:avLst/>
          </a:prstGeom>
        </p:spPr>
      </p:pic>
      <p:pic>
        <p:nvPicPr>
          <p:cNvPr id="30" name="Espace réservé pour une image  5">
            <a:extLst>
              <a:ext uri="{FF2B5EF4-FFF2-40B4-BE49-F238E27FC236}">
                <a16:creationId xmlns:a16="http://schemas.microsoft.com/office/drawing/2014/main" xmlns="" id="{5DDDA0D5-12AD-34A5-8AB8-D4A2174F3E89}"/>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2" name="Image 1">
            <a:extLst>
              <a:ext uri="{FF2B5EF4-FFF2-40B4-BE49-F238E27FC236}">
                <a16:creationId xmlns:a16="http://schemas.microsoft.com/office/drawing/2014/main" xmlns="" id="{4FB92F15-4148-9174-4BFC-DDD66695E3E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92A50472-78F5-1FEE-5C46-5D684C762707}"/>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8F93EC2-D9FF-6FB8-4AB0-A6D23CC7DF27}"/>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4FCC8CA1-6F23-CF09-AF43-A90FDC58346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A423BF0B-C0DA-BC36-55BF-A9FA351559B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23560C19-3187-4175-6966-0CA13E1DC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1368D81A-B1E8-0400-7DDC-1720F64A994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21CF7C95-F0F8-B87E-BDA2-D481DE8BDD1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6" name="Image 5">
            <a:extLst>
              <a:ext uri="{FF2B5EF4-FFF2-40B4-BE49-F238E27FC236}">
                <a16:creationId xmlns:a16="http://schemas.microsoft.com/office/drawing/2014/main" xmlns="" id="{D2CCA4C2-2B8E-58B2-0F75-1706495424E7}"/>
              </a:ext>
            </a:extLst>
          </p:cNvPr>
          <p:cNvPicPr>
            <a:picLocks noChangeAspect="1"/>
          </p:cNvPicPr>
          <p:nvPr/>
        </p:nvPicPr>
        <p:blipFill>
          <a:blip r:embed="rId11">
            <a:duotone>
              <a:schemeClr val="accent3">
                <a:shade val="45000"/>
                <a:satMod val="135000"/>
              </a:schemeClr>
              <a:prstClr val="white"/>
            </a:duotone>
          </a:blip>
          <a:stretch>
            <a:fillRect/>
          </a:stretch>
        </p:blipFill>
        <p:spPr>
          <a:xfrm>
            <a:off x="3723992" y="2485787"/>
            <a:ext cx="4645861" cy="2983595"/>
          </a:xfrm>
          <a:prstGeom prst="rect">
            <a:avLst/>
          </a:prstGeom>
        </p:spPr>
      </p:pic>
      <p:sp>
        <p:nvSpPr>
          <p:cNvPr id="7" name="ZoneTexte 6">
            <a:extLst>
              <a:ext uri="{FF2B5EF4-FFF2-40B4-BE49-F238E27FC236}">
                <a16:creationId xmlns:a16="http://schemas.microsoft.com/office/drawing/2014/main" xmlns="" id="{1A96C4DC-E217-C8C8-E282-6DC5B54F9E74}"/>
              </a:ext>
            </a:extLst>
          </p:cNvPr>
          <p:cNvSpPr txBox="1"/>
          <p:nvPr/>
        </p:nvSpPr>
        <p:spPr>
          <a:xfrm>
            <a:off x="3819591" y="3436290"/>
            <a:ext cx="4489438"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9600" kern="1200" dirty="0">
                <a:solidFill>
                  <a:srgbClr val="434E7B"/>
                </a:solidFill>
                <a:latin typeface="Microsoft Uighur" panose="02000000000000000000" pitchFamily="2" charset="-78"/>
                <a:ea typeface="+mn-ea"/>
                <a:cs typeface="Microsoft Uighur" panose="02000000000000000000" pitchFamily="2" charset="-78"/>
                <a:sym typeface="Calibri"/>
              </a:rPr>
              <a:t>فُصول</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 ــــ  طَبْل</a:t>
            </a:r>
          </a:p>
        </p:txBody>
      </p:sp>
      <p:grpSp>
        <p:nvGrpSpPr>
          <p:cNvPr id="8" name="Groupe 7">
            <a:extLst>
              <a:ext uri="{FF2B5EF4-FFF2-40B4-BE49-F238E27FC236}">
                <a16:creationId xmlns:a16="http://schemas.microsoft.com/office/drawing/2014/main" xmlns="" id="{CF845159-8CAD-D4EB-163A-78875DD82D74}"/>
              </a:ext>
            </a:extLst>
          </p:cNvPr>
          <p:cNvGrpSpPr/>
          <p:nvPr/>
        </p:nvGrpSpPr>
        <p:grpSpPr>
          <a:xfrm>
            <a:off x="4296310" y="3847532"/>
            <a:ext cx="177140" cy="130051"/>
            <a:chOff x="7831964" y="3929121"/>
            <a:chExt cx="594306" cy="428930"/>
          </a:xfrm>
          <a:solidFill>
            <a:schemeClr val="accent1">
              <a:lumMod val="50000"/>
            </a:schemeClr>
          </a:solidFill>
        </p:grpSpPr>
        <p:pic>
          <p:nvPicPr>
            <p:cNvPr id="9" name="Graphique 8">
              <a:extLst>
                <a:ext uri="{FF2B5EF4-FFF2-40B4-BE49-F238E27FC236}">
                  <a16:creationId xmlns:a16="http://schemas.microsoft.com/office/drawing/2014/main" xmlns="" id="{9B8D1864-95CA-3680-74B9-C1EE7391146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1964" y="3929121"/>
              <a:ext cx="336416" cy="428930"/>
            </a:xfrm>
            <a:prstGeom prst="rect">
              <a:avLst/>
            </a:prstGeom>
          </p:spPr>
        </p:pic>
        <p:pic>
          <p:nvPicPr>
            <p:cNvPr id="10" name="Graphique 9">
              <a:extLst>
                <a:ext uri="{FF2B5EF4-FFF2-40B4-BE49-F238E27FC236}">
                  <a16:creationId xmlns:a16="http://schemas.microsoft.com/office/drawing/2014/main" xmlns="" id="{ED501638-576B-3E8A-B2C4-4DBE03246EF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089854" y="3929121"/>
              <a:ext cx="336416" cy="428930"/>
            </a:xfrm>
            <a:prstGeom prst="rect">
              <a:avLst/>
            </a:prstGeom>
          </p:spPr>
        </p:pic>
      </p:grpSp>
      <p:grpSp>
        <p:nvGrpSpPr>
          <p:cNvPr id="5" name="Groupe 4">
            <a:extLst>
              <a:ext uri="{FF2B5EF4-FFF2-40B4-BE49-F238E27FC236}">
                <a16:creationId xmlns:a16="http://schemas.microsoft.com/office/drawing/2014/main" xmlns="" id="{FA136A1D-41DE-3915-B182-1EC96C21078D}"/>
              </a:ext>
            </a:extLst>
          </p:cNvPr>
          <p:cNvGrpSpPr/>
          <p:nvPr/>
        </p:nvGrpSpPr>
        <p:grpSpPr>
          <a:xfrm>
            <a:off x="6437348" y="3847533"/>
            <a:ext cx="177140" cy="130051"/>
            <a:chOff x="7831964" y="3929121"/>
            <a:chExt cx="594306" cy="428930"/>
          </a:xfrm>
          <a:solidFill>
            <a:schemeClr val="accent1">
              <a:lumMod val="50000"/>
            </a:schemeClr>
          </a:solidFill>
        </p:grpSpPr>
        <p:pic>
          <p:nvPicPr>
            <p:cNvPr id="11" name="Graphique 10">
              <a:extLst>
                <a:ext uri="{FF2B5EF4-FFF2-40B4-BE49-F238E27FC236}">
                  <a16:creationId xmlns:a16="http://schemas.microsoft.com/office/drawing/2014/main" xmlns="" id="{0293CDBC-C4AD-5AAA-893E-9F19ABE736C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831964" y="3929121"/>
              <a:ext cx="336416" cy="428930"/>
            </a:xfrm>
            <a:prstGeom prst="rect">
              <a:avLst/>
            </a:prstGeom>
          </p:spPr>
        </p:pic>
        <p:pic>
          <p:nvPicPr>
            <p:cNvPr id="12" name="Graphique 11">
              <a:extLst>
                <a:ext uri="{FF2B5EF4-FFF2-40B4-BE49-F238E27FC236}">
                  <a16:creationId xmlns:a16="http://schemas.microsoft.com/office/drawing/2014/main" xmlns="" id="{F6C2D0F7-EA5E-9C46-5B86-E82ED82BED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089854" y="3929121"/>
              <a:ext cx="336416" cy="428930"/>
            </a:xfrm>
            <a:prstGeom prst="rect">
              <a:avLst/>
            </a:prstGeom>
          </p:spPr>
        </p:pic>
      </p:grpSp>
    </p:spTree>
    <p:extLst>
      <p:ext uri="{BB962C8B-B14F-4D97-AF65-F5344CB8AC3E}">
        <p14:creationId xmlns:p14="http://schemas.microsoft.com/office/powerpoint/2010/main" val="3071373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E98A5B6B-A63D-2445-E466-6F23C839C64C}"/>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8CF36B7B-F0AF-6BC7-6392-57838B4B7873}"/>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ستكتبون على ألواحكم رقم الكلمة التي سأذكرها.</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6146B6EF-4D2C-434F-5BAE-F69DECE6998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30" name="Image 29">
            <a:extLst>
              <a:ext uri="{FF2B5EF4-FFF2-40B4-BE49-F238E27FC236}">
                <a16:creationId xmlns:a16="http://schemas.microsoft.com/office/drawing/2014/main" xmlns="" id="{F6335101-34F6-B86B-79CE-7520CA34B63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1" name="Image 30">
            <a:extLst>
              <a:ext uri="{FF2B5EF4-FFF2-40B4-BE49-F238E27FC236}">
                <a16:creationId xmlns:a16="http://schemas.microsoft.com/office/drawing/2014/main" xmlns="" id="{2672082F-139E-00E1-EF1F-3D8BCE69711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32" name="Image 31">
            <a:extLst>
              <a:ext uri="{FF2B5EF4-FFF2-40B4-BE49-F238E27FC236}">
                <a16:creationId xmlns:a16="http://schemas.microsoft.com/office/drawing/2014/main" xmlns="" id="{417A546C-7AF3-39EF-5171-C6285CCB711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33" name="Image 32">
            <a:extLst>
              <a:ext uri="{FF2B5EF4-FFF2-40B4-BE49-F238E27FC236}">
                <a16:creationId xmlns:a16="http://schemas.microsoft.com/office/drawing/2014/main" xmlns="" id="{9E69CD5F-8669-A804-51E4-0F4383570D0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34" name="Rectangle 33">
            <a:extLst>
              <a:ext uri="{FF2B5EF4-FFF2-40B4-BE49-F238E27FC236}">
                <a16:creationId xmlns:a16="http://schemas.microsoft.com/office/drawing/2014/main" xmlns="" id="{AF72FF1E-A21A-CA2B-6AB2-274AFA91E2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35" name="Rectangle 34">
            <a:extLst>
              <a:ext uri="{FF2B5EF4-FFF2-40B4-BE49-F238E27FC236}">
                <a16:creationId xmlns:a16="http://schemas.microsoft.com/office/drawing/2014/main" xmlns="" id="{05885C3C-7B87-ABB6-4488-1C20963FE0E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36" name="Rectangle 35">
            <a:extLst>
              <a:ext uri="{FF2B5EF4-FFF2-40B4-BE49-F238E27FC236}">
                <a16:creationId xmlns:a16="http://schemas.microsoft.com/office/drawing/2014/main" xmlns="" id="{49F59C67-D06A-5BB7-5B87-28375A38AA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37" name="Rectangle 36">
            <a:extLst>
              <a:ext uri="{FF2B5EF4-FFF2-40B4-BE49-F238E27FC236}">
                <a16:creationId xmlns:a16="http://schemas.microsoft.com/office/drawing/2014/main" xmlns="" id="{D11F1174-CAC5-AE98-C264-E00ED8736EB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Espace réservé pour une image  61" descr="Une image contenant habits, garçon, dessin, personne&#10;&#10;Le contenu généré par l’IA peut être incorrect.">
            <a:extLst>
              <a:ext uri="{FF2B5EF4-FFF2-40B4-BE49-F238E27FC236}">
                <a16:creationId xmlns:a16="http://schemas.microsoft.com/office/drawing/2014/main" xmlns="" id="{A558F8EF-94D7-96D2-864E-452149A1E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988670" y="2155135"/>
            <a:ext cx="2092810" cy="1934123"/>
          </a:xfrm>
          <a:prstGeom prst="rect">
            <a:avLst/>
          </a:prstGeom>
          <a:noFill/>
          <a:ln w="9525" cap="flat" cmpd="sng">
            <a:noFill/>
            <a:prstDash val="solid"/>
            <a:round/>
            <a:headEnd type="none" w="sm" len="sm"/>
            <a:tailEnd type="none" w="sm" len="sm"/>
          </a:ln>
        </p:spPr>
      </p:pic>
      <p:sp>
        <p:nvSpPr>
          <p:cNvPr id="22" name="Rectangle : coins arrondis 21">
            <a:extLst>
              <a:ext uri="{FF2B5EF4-FFF2-40B4-BE49-F238E27FC236}">
                <a16:creationId xmlns:a16="http://schemas.microsoft.com/office/drawing/2014/main" xmlns="" id="{B41AA821-682D-74A1-D58A-AA0553D86D0C}"/>
              </a:ext>
            </a:extLst>
          </p:cNvPr>
          <p:cNvSpPr/>
          <p:nvPr/>
        </p:nvSpPr>
        <p:spPr>
          <a:xfrm>
            <a:off x="6531777" y="354748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4" name="Image 3" descr="Une image contenant habits, manche, dessin, sourire&#10;&#10;Le contenu généré par l’IA peut être incorrect.">
            <a:extLst>
              <a:ext uri="{FF2B5EF4-FFF2-40B4-BE49-F238E27FC236}">
                <a16:creationId xmlns:a16="http://schemas.microsoft.com/office/drawing/2014/main" xmlns="" id="{18342DD4-36E9-96A0-3FA8-A82D957343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9994" y="4357695"/>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 coins arrondis 26">
            <a:extLst>
              <a:ext uri="{FF2B5EF4-FFF2-40B4-BE49-F238E27FC236}">
                <a16:creationId xmlns:a16="http://schemas.microsoft.com/office/drawing/2014/main" xmlns="" id="{D0BE4C5E-165A-767E-7E7C-06B4DA8FAF43}"/>
              </a:ext>
            </a:extLst>
          </p:cNvPr>
          <p:cNvSpPr/>
          <p:nvPr/>
        </p:nvSpPr>
        <p:spPr>
          <a:xfrm>
            <a:off x="6462951" y="5614324"/>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5" name="Espace réservé pour une image  56" descr="Une image contenant habits, garçon, personne, dessin&#10;&#10;Le contenu généré par l’IA peut être incorrect.">
            <a:extLst>
              <a:ext uri="{FF2B5EF4-FFF2-40B4-BE49-F238E27FC236}">
                <a16:creationId xmlns:a16="http://schemas.microsoft.com/office/drawing/2014/main" xmlns="" id="{DCDD2821-3089-1339-CE62-B707B62B53F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00" r="-4700"/>
          <a:stretch/>
        </p:blipFill>
        <p:spPr>
          <a:xfrm>
            <a:off x="2320686" y="2165751"/>
            <a:ext cx="2050646" cy="1859888"/>
          </a:xfrm>
          <a:prstGeom prst="rect">
            <a:avLst/>
          </a:prstGeom>
          <a:noFill/>
          <a:ln w="9525" cap="flat" cmpd="sng">
            <a:noFill/>
            <a:prstDash val="solid"/>
            <a:round/>
            <a:headEnd type="none" w="sm" len="sm"/>
            <a:tailEnd type="none" w="sm" len="sm"/>
          </a:ln>
        </p:spPr>
      </p:pic>
      <p:sp>
        <p:nvSpPr>
          <p:cNvPr id="28" name="Rectangle : coins arrondis 27">
            <a:extLst>
              <a:ext uri="{FF2B5EF4-FFF2-40B4-BE49-F238E27FC236}">
                <a16:creationId xmlns:a16="http://schemas.microsoft.com/office/drawing/2014/main" xmlns="" id="{4A67A291-35A0-C9BA-B2F7-6EE63CF493DB}"/>
              </a:ext>
            </a:extLst>
          </p:cNvPr>
          <p:cNvSpPr/>
          <p:nvPr/>
        </p:nvSpPr>
        <p:spPr>
          <a:xfrm>
            <a:off x="3813777" y="342900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pic>
        <p:nvPicPr>
          <p:cNvPr id="6" name="Image 5" descr="Une image contenant dessin, dessin humoristique, croquis, habits&#10;&#10;Le contenu généré par l’IA peut être incorrect.">
            <a:extLst>
              <a:ext uri="{FF2B5EF4-FFF2-40B4-BE49-F238E27FC236}">
                <a16:creationId xmlns:a16="http://schemas.microsoft.com/office/drawing/2014/main" xmlns="" id="{DBAEFC65-F122-D9A3-81EA-A7548AFC2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0867" y="4305310"/>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 coins arrondis 25">
            <a:extLst>
              <a:ext uri="{FF2B5EF4-FFF2-40B4-BE49-F238E27FC236}">
                <a16:creationId xmlns:a16="http://schemas.microsoft.com/office/drawing/2014/main" xmlns="" id="{4E1A2923-2847-6C46-5168-33987602A622}"/>
              </a:ext>
            </a:extLst>
          </p:cNvPr>
          <p:cNvSpPr/>
          <p:nvPr/>
        </p:nvSpPr>
        <p:spPr>
          <a:xfrm>
            <a:off x="3825690"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2440619728"/>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في البيت اقرؤوا المقاطع والكلمات والجمل على الكراسة ص 112.  واكتبوا المقاطع.</a:t>
            </a:r>
            <a:endParaRPr sz="2400" dirty="0">
              <a:solidFill>
                <a:schemeClr val="bg1">
                  <a:lumMod val="50000"/>
                </a:schemeClr>
              </a:solidFill>
            </a:endParaRPr>
          </a:p>
        </p:txBody>
      </p:sp>
      <p:pic>
        <p:nvPicPr>
          <p:cNvPr id="29" name="Espace réservé pour une image  4">
            <a:extLst>
              <a:ext uri="{FF2B5EF4-FFF2-40B4-BE49-F238E27FC236}">
                <a16:creationId xmlns:a16="http://schemas.microsoft.com/office/drawing/2014/main" xmlns=""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xmlns=""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2" name="Image 1">
            <a:extLst>
              <a:ext uri="{FF2B5EF4-FFF2-40B4-BE49-F238E27FC236}">
                <a16:creationId xmlns:a16="http://schemas.microsoft.com/office/drawing/2014/main" xmlns="" id="{A7232E2E-3A73-E0E0-9C77-DB3DFABFDAF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xmlns="" id="{189D494D-977C-C7B6-0948-82397C14390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xmlns="" id="{ADC5C3AB-DD15-F10E-8899-57150C0BF80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xmlns="" id="{679B9AB1-20BC-CCAE-F368-82C1E3D3BD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xmlns=""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xmlns=""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xmlns=""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xmlns=""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5" name="Image 4" descr="Une image contenant texte, capture d’écran, écriture manuscrite, Police&#10;&#10;Le contenu généré par l’IA peut être incorrect.">
            <a:extLst>
              <a:ext uri="{FF2B5EF4-FFF2-40B4-BE49-F238E27FC236}">
                <a16:creationId xmlns:a16="http://schemas.microsoft.com/office/drawing/2014/main" xmlns="" id="{96CB9E76-3BD3-018F-F6A5-40B6A6B971B0}"/>
              </a:ext>
            </a:extLst>
          </p:cNvPr>
          <p:cNvPicPr>
            <a:picLocks noChangeAspect="1"/>
          </p:cNvPicPr>
          <p:nvPr/>
        </p:nvPicPr>
        <p:blipFill>
          <a:blip r:embed="rId9"/>
          <a:stretch>
            <a:fillRect/>
          </a:stretch>
        </p:blipFill>
        <p:spPr>
          <a:xfrm>
            <a:off x="2608093" y="1680859"/>
            <a:ext cx="3457463" cy="4871544"/>
          </a:xfrm>
          <a:prstGeom prst="rect">
            <a:avLst/>
          </a:prstGeom>
        </p:spPr>
      </p:pic>
      <p:sp>
        <p:nvSpPr>
          <p:cNvPr id="2581" name="Google Shape;2581;p126"/>
          <p:cNvSpPr/>
          <p:nvPr/>
        </p:nvSpPr>
        <p:spPr>
          <a:xfrm>
            <a:off x="2526890" y="2038940"/>
            <a:ext cx="3608439" cy="4155383"/>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2201096F-3989-E00B-F3DD-7D6099C78F8E}"/>
              </a:ext>
            </a:extLst>
          </p:cNvPr>
          <p:cNvSpPr>
            <a:spLocks noGrp="1"/>
          </p:cNvSpPr>
          <p:nvPr>
            <p:ph type="title"/>
          </p:nvPr>
        </p:nvSpPr>
        <p:spPr/>
        <p:txBody>
          <a:bodyPr>
            <a:normAutofit/>
          </a:bodyPr>
          <a:lstStyle/>
          <a:p>
            <a:pPr>
              <a:spcBef>
                <a:spcPct val="0"/>
              </a:spcBef>
            </a:pPr>
            <a:r>
              <a:rPr lang="ar-MA" sz="2400" b="1" dirty="0">
                <a:solidFill>
                  <a:prstClr val="white">
                    <a:lumMod val="65000"/>
                  </a:prstClr>
                </a:solidFill>
                <a:latin typeface="Microsoft Uighur" panose="02000000000000000000" pitchFamily="2" charset="-78"/>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cs typeface="Microsoft Uighur" panose="02000000000000000000" pitchFamily="2" charset="-78"/>
            </a:endParaRPr>
          </a:p>
        </p:txBody>
      </p:sp>
      <p:pic>
        <p:nvPicPr>
          <p:cNvPr id="8" name="Espace réservé pour une image  9" descr="Une image contenant habits, sourire, dessin humoristique, personne&#10;&#10;Le contenu généré par l’IA peut être incorrect.">
            <a:extLst>
              <a:ext uri="{FF2B5EF4-FFF2-40B4-BE49-F238E27FC236}">
                <a16:creationId xmlns:a16="http://schemas.microsoft.com/office/drawing/2014/main" xmlns="" id="{AB01FC33-6737-D800-6257-4D845518F769}"/>
              </a:ext>
            </a:extLst>
          </p:cNvPr>
          <p:cNvPicPr>
            <a:picLocks noGrp="1" noChangeAspect="1"/>
          </p:cNvPicPr>
          <p:nvPr>
            <p:ph type="pic" idx="4294967295"/>
          </p:nvPr>
        </p:nvPicPr>
        <p:blipFill>
          <a:blip r:embed="rId4"/>
          <a:srcRect/>
          <a:stretch>
            <a:fillRect/>
          </a:stretch>
        </p:blipFill>
        <p:spPr>
          <a:xfrm>
            <a:off x="7970838" y="719138"/>
            <a:ext cx="792162" cy="792162"/>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xmlns="" id="{3E7CDB1C-E53F-0034-03FD-81D328F7B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1" name="اختتام الحصة1">
            <a:hlinkClick r:id="" action="ppaction://media"/>
            <a:extLst>
              <a:ext uri="{FF2B5EF4-FFF2-40B4-BE49-F238E27FC236}">
                <a16:creationId xmlns:a16="http://schemas.microsoft.com/office/drawing/2014/main" xmlns="" id="{CDA1DC89-A493-4C9A-710A-5099775C4E29}"/>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871663" y="2441079"/>
            <a:ext cx="5400675" cy="3037879"/>
          </a:xfrm>
          <a:prstGeom prst="rect">
            <a:avLst/>
          </a:prstGeom>
          <a:ln>
            <a:noFill/>
          </a:ln>
          <a:effectLst>
            <a:softEdge rad="112500"/>
          </a:effectLst>
        </p:spPr>
      </p:pic>
      <p:pic>
        <p:nvPicPr>
          <p:cNvPr id="3" name="Image 2">
            <a:extLst>
              <a:ext uri="{FF2B5EF4-FFF2-40B4-BE49-F238E27FC236}">
                <a16:creationId xmlns:a16="http://schemas.microsoft.com/office/drawing/2014/main" xmlns="" id="{AF686DF2-1659-927C-7EFE-EB4C38F0DE7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xmlns="" id="{E362DC33-1815-E62D-0FF3-428012434A5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FB31B984-4027-829E-E8C9-832B60197F73}"/>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BB6CABF1-2EB0-FE37-33B4-0A91B91C4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xmlns="" id="{7E1A5DA3-B0D2-A4BC-0307-E1762FC683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xmlns="" id="{35CB2161-5B2B-24D8-82EA-36040BFF027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xmlns="" id="{184BFF0D-7E64-AF1F-045D-28308A17E0B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xmlns="" id="{595A2C11-0C1B-324F-8397-716DB541FCA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29699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xmlns=""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xmlns=""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xmlns=""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xmlns=""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xmlns=""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xmlns="" id="{CACF68BB-0F3D-ED7A-77B3-B0B89B12A2CA}"/>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xmlns="" id="{BC116215-8917-35B2-B740-8889C4ABA278}"/>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على ألواحكم، اكتبوا رقم: عائلةٌ.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xmlns="" id="{0982367D-AB14-D8FF-B998-FC3145DA3C1F}"/>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2" name="Image 1">
            <a:extLst>
              <a:ext uri="{FF2B5EF4-FFF2-40B4-BE49-F238E27FC236}">
                <a16:creationId xmlns:a16="http://schemas.microsoft.com/office/drawing/2014/main" xmlns="" id="{2A2B9A31-E506-5A32-EBA0-3CB04A6E069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xmlns="" id="{18CEA2D8-7DDE-01B5-EA28-667B4B83935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xmlns="" id="{11CDECA2-4A1D-B0BD-BE27-83076E11BF6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xmlns="" id="{368001B9-933C-BFAB-B6D7-A5DEB545693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xmlns="" id="{6B5FFFB1-BEBA-FF69-6E44-244172791E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2000" b="1" kern="1200"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xmlns="" id="{22E921A8-4452-5B70-0362-EC1379700E0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buClrTx/>
              <a:defRPr/>
            </a:pPr>
            <a:r>
              <a:rPr lang="ar-MA" sz="2000" b="1" kern="1200" dirty="0">
                <a:solidFill>
                  <a:srgbClr val="565F88"/>
                </a:solidFill>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xmlns="" id="{5C647851-B8E1-0B71-B7DF-846EFF855DC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2" name="Rectangle 11">
            <a:extLst>
              <a:ext uri="{FF2B5EF4-FFF2-40B4-BE49-F238E27FC236}">
                <a16:creationId xmlns:a16="http://schemas.microsoft.com/office/drawing/2014/main" xmlns="" id="{BAD5D5D0-DFBA-9879-1BF0-F875A81C006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4" name="Espace réservé pour une image  61" descr="Une image contenant habits, garçon, dessin, personne&#10;&#10;Le contenu généré par l’IA peut être incorrect.">
            <a:extLst>
              <a:ext uri="{FF2B5EF4-FFF2-40B4-BE49-F238E27FC236}">
                <a16:creationId xmlns:a16="http://schemas.microsoft.com/office/drawing/2014/main" xmlns="" id="{821BAD4C-7C04-17E4-5DC1-F8B5CEB6E9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700" r="-4700"/>
          <a:stretch/>
        </p:blipFill>
        <p:spPr>
          <a:xfrm>
            <a:off x="4900777" y="2141266"/>
            <a:ext cx="2092810" cy="1934123"/>
          </a:xfrm>
          <a:prstGeom prst="rect">
            <a:avLst/>
          </a:prstGeom>
          <a:noFill/>
          <a:ln w="9525" cap="flat" cmpd="sng">
            <a:noFill/>
            <a:prstDash val="solid"/>
            <a:round/>
            <a:headEnd type="none" w="sm" len="sm"/>
            <a:tailEnd type="none" w="sm" len="sm"/>
          </a:ln>
        </p:spPr>
      </p:pic>
      <p:pic>
        <p:nvPicPr>
          <p:cNvPr id="13" name="Image 12" descr="Une image contenant habits, manche, dessin, sourire&#10;&#10;Le contenu généré par l’IA peut être incorrect.">
            <a:extLst>
              <a:ext uri="{FF2B5EF4-FFF2-40B4-BE49-F238E27FC236}">
                <a16:creationId xmlns:a16="http://schemas.microsoft.com/office/drawing/2014/main" xmlns="" id="{800D94BF-0342-1E86-9701-1C24EF93D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2101" y="4343826"/>
            <a:ext cx="1723027" cy="1610524"/>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Espace réservé pour une image  56" descr="Une image contenant habits, garçon, personne, dessin&#10;&#10;Le contenu généré par l’IA peut être incorrect.">
            <a:extLst>
              <a:ext uri="{FF2B5EF4-FFF2-40B4-BE49-F238E27FC236}">
                <a16:creationId xmlns:a16="http://schemas.microsoft.com/office/drawing/2014/main" xmlns="" id="{CFD2151E-40AC-E9F7-98EF-F4319BFE73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700" r="-4700"/>
          <a:stretch/>
        </p:blipFill>
        <p:spPr>
          <a:xfrm>
            <a:off x="2232793" y="2151882"/>
            <a:ext cx="2050646" cy="1859888"/>
          </a:xfrm>
          <a:prstGeom prst="rect">
            <a:avLst/>
          </a:prstGeom>
          <a:noFill/>
          <a:ln w="9525" cap="flat" cmpd="sng">
            <a:noFill/>
            <a:prstDash val="solid"/>
            <a:round/>
            <a:headEnd type="none" w="sm" len="sm"/>
            <a:tailEnd type="none" w="sm" len="sm"/>
          </a:ln>
        </p:spPr>
      </p:pic>
      <p:pic>
        <p:nvPicPr>
          <p:cNvPr id="15" name="Image 14" descr="Une image contenant dessin, dessin humoristique, croquis, habits&#10;&#10;Le contenu généré par l’IA peut être incorrect.">
            <a:extLst>
              <a:ext uri="{FF2B5EF4-FFF2-40B4-BE49-F238E27FC236}">
                <a16:creationId xmlns:a16="http://schemas.microsoft.com/office/drawing/2014/main" xmlns="" id="{A4521068-DB68-4326-8B68-3E92B78E72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2974" y="4291441"/>
            <a:ext cx="1723027" cy="1634320"/>
          </a:xfrm>
          <a:prstGeom prst="rect">
            <a:avLst/>
          </a:prstGeom>
          <a:solidFill>
            <a:srgbClr val="FFFFFF">
              <a:shade val="85000"/>
            </a:srgbClr>
          </a:solidFill>
          <a:ln w="88900" cap="sq">
            <a:solidFill>
              <a:schemeClr val="bg1">
                <a:lumMod val="9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 coins arrondis 21">
            <a:extLst>
              <a:ext uri="{FF2B5EF4-FFF2-40B4-BE49-F238E27FC236}">
                <a16:creationId xmlns:a16="http://schemas.microsoft.com/office/drawing/2014/main" xmlns="" id="{A08FF6B9-8D42-52B0-E56C-E669B11285D4}"/>
              </a:ext>
            </a:extLst>
          </p:cNvPr>
          <p:cNvSpPr/>
          <p:nvPr/>
        </p:nvSpPr>
        <p:spPr>
          <a:xfrm>
            <a:off x="6462951" y="3510116"/>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1</a:t>
            </a:r>
            <a:endParaRPr kumimoji="0" lang="fr-MA"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7" name="Rectangle : coins arrondis 26">
            <a:extLst>
              <a:ext uri="{FF2B5EF4-FFF2-40B4-BE49-F238E27FC236}">
                <a16:creationId xmlns:a16="http://schemas.microsoft.com/office/drawing/2014/main" xmlns="" id="{18EE7592-F6F3-1167-CFE5-A30AC2CB1BCD}"/>
              </a:ext>
            </a:extLst>
          </p:cNvPr>
          <p:cNvSpPr/>
          <p:nvPr/>
        </p:nvSpPr>
        <p:spPr>
          <a:xfrm>
            <a:off x="6405719" y="5614238"/>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3</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8" name="Rectangle : coins arrondis 27">
            <a:extLst>
              <a:ext uri="{FF2B5EF4-FFF2-40B4-BE49-F238E27FC236}">
                <a16:creationId xmlns:a16="http://schemas.microsoft.com/office/drawing/2014/main" xmlns="" id="{9A43479E-4BB5-318F-489C-8E0B2A51D6D0}"/>
              </a:ext>
            </a:extLst>
          </p:cNvPr>
          <p:cNvSpPr/>
          <p:nvPr/>
        </p:nvSpPr>
        <p:spPr>
          <a:xfrm>
            <a:off x="3730903" y="345595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pPr>
            <a:r>
              <a:rPr lang="ar-MA" sz="2400" b="1" kern="1200" dirty="0">
                <a:solidFill>
                  <a:srgbClr val="4472C4">
                    <a:lumMod val="50000"/>
                  </a:srgbClr>
                </a:solidFill>
                <a:latin typeface="Calibri" panose="020F0502020204030204"/>
                <a:cs typeface="Arial" panose="020B0604020202020204" pitchFamily="34" charset="0"/>
              </a:rPr>
              <a:t>2</a:t>
            </a:r>
            <a:endParaRPr lang="fr-MA" sz="2400" b="1" kern="1200" dirty="0">
              <a:solidFill>
                <a:srgbClr val="4472C4">
                  <a:lumMod val="50000"/>
                </a:srgbClr>
              </a:solidFill>
              <a:latin typeface="Calibri" panose="020F0502020204030204"/>
              <a:cs typeface="Arial" panose="020B0604020202020204" pitchFamily="34" charset="0"/>
            </a:endParaRPr>
          </a:p>
        </p:txBody>
      </p:sp>
      <p:sp>
        <p:nvSpPr>
          <p:cNvPr id="26" name="Rectangle : coins arrondis 25">
            <a:extLst>
              <a:ext uri="{FF2B5EF4-FFF2-40B4-BE49-F238E27FC236}">
                <a16:creationId xmlns:a16="http://schemas.microsoft.com/office/drawing/2014/main" xmlns="" id="{D55EE3FB-D666-B65D-D627-A41076A3A2DB}"/>
              </a:ext>
            </a:extLst>
          </p:cNvPr>
          <p:cNvSpPr/>
          <p:nvPr/>
        </p:nvSpPr>
        <p:spPr>
          <a:xfrm>
            <a:off x="3770197" y="5598630"/>
            <a:ext cx="408927" cy="363794"/>
          </a:xfrm>
          <a:prstGeom prst="round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MA" sz="2400" b="1" kern="1200" dirty="0">
                <a:solidFill>
                  <a:srgbClr val="4472C4">
                    <a:lumMod val="50000"/>
                  </a:srgbClr>
                </a:solidFill>
                <a:latin typeface="Calibri" panose="020F0502020204030204"/>
                <a:cs typeface="Arial" panose="020B0604020202020204" pitchFamily="34" charset="0"/>
              </a:rPr>
              <a:t>4</a:t>
            </a:r>
            <a:endParaRPr lang="fr-MA" sz="2400" b="1" kern="1200" dirty="0">
              <a:solidFill>
                <a:srgbClr val="4472C4">
                  <a:lumMod val="50000"/>
                </a:srgbClr>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583406185"/>
      </p:ext>
    </p:extLst>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5840</TotalTime>
  <Words>1685</Words>
  <Application>Microsoft Office PowerPoint</Application>
  <PresentationFormat>Affichage à l'écran (4:3)</PresentationFormat>
  <Paragraphs>594</Paragraphs>
  <Slides>82</Slides>
  <Notes>51</Notes>
  <HiddenSlides>0</HiddenSlides>
  <MMClips>8</MMClips>
  <ScaleCrop>false</ScaleCrop>
  <HeadingPairs>
    <vt:vector size="6" baseType="variant">
      <vt:variant>
        <vt:lpstr>Polices utilisées</vt:lpstr>
      </vt:variant>
      <vt:variant>
        <vt:i4>11</vt:i4>
      </vt:variant>
      <vt:variant>
        <vt:lpstr>Thème</vt:lpstr>
      </vt:variant>
      <vt:variant>
        <vt:i4>15</vt:i4>
      </vt:variant>
      <vt:variant>
        <vt:lpstr>Titres des diapositives</vt:lpstr>
      </vt:variant>
      <vt:variant>
        <vt:i4>82</vt:i4>
      </vt:variant>
    </vt:vector>
  </HeadingPairs>
  <TitlesOfParts>
    <vt:vector size="108" baseType="lpstr">
      <vt:lpstr>Dosis</vt:lpstr>
      <vt:lpstr>Modern Love</vt:lpstr>
      <vt:lpstr>Dosis ExtraBold</vt:lpstr>
      <vt:lpstr>Noto Sans Symbols</vt:lpstr>
      <vt:lpstr>Calibri</vt:lpstr>
      <vt:lpstr>Wingdings</vt:lpstr>
      <vt:lpstr>Microsoft Himalaya</vt:lpstr>
      <vt:lpstr>Dosis SemiBold</vt:lpstr>
      <vt:lpstr>Microsoft Uighur</vt:lpstr>
      <vt:lpstr>Arial</vt:lpstr>
      <vt:lpstr>Dosis Medium</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03- استماع وتحدث</vt:lpstr>
      <vt:lpstr>2_03- استماع وتحدث</vt:lpstr>
      <vt:lpstr>1_Thème Office</vt:lpstr>
      <vt:lpstr>02-  استماع وتحدث</vt:lpstr>
      <vt:lpstr>7_Env-Enseignant</vt:lpstr>
      <vt:lpstr>5_Env-Enseignant</vt:lpstr>
      <vt:lpstr>Présentation PowerPoint</vt:lpstr>
      <vt:lpstr>استمعنا في حصص سابقة لحكاية "المفاجأة السارة". ماذا تتذكرون منها؟</vt:lpstr>
      <vt:lpstr>اليوم سأطرح عليكم أسئلة حول الحكاية وأنتم تجيبون على ألواحكم.</vt:lpstr>
      <vt:lpstr>أين كانت الأم عندما كان صفوان يبحث عمن يقرأ معه قصة؟ اكتبوا رقم الجواب الصحيح على اللوحة. ارفعوا الألواح عند الإشارة.</vt:lpstr>
      <vt:lpstr>الجواب الصحيح هو 2 </vt:lpstr>
      <vt:lpstr>من اشترى لصفوان لعبة جديدة؟ سأقرأ الاختيارات. اكتبوا الرقم الصحيح على اللوحة. </vt:lpstr>
      <vt:lpstr>الجواب الصحيح هو 3</vt:lpstr>
      <vt:lpstr>انتبهوا الآن. سنتذكر الكلمات التي تعلمناها. ستكتبون على ألواحكم رقم الكلمة التي سأذكرها.</vt:lpstr>
      <vt:lpstr>على ألواحكم، اكتبوا رقم: عائلةٌ.</vt:lpstr>
      <vt:lpstr>الجواب الصحيح هو 2. رددوا: عائلة.</vt:lpstr>
      <vt:lpstr>على ألواحكم، اكتبوا رقم: أسرةٌ</vt:lpstr>
      <vt:lpstr>الجواب الصحيح هو 1. رددوا: أسرة.</vt:lpstr>
      <vt:lpstr>اكتبوا رقم: جدٌّ.</vt:lpstr>
      <vt:lpstr>الجواب الصحيح هو 4. رددوا: جَدٌّ.</vt:lpstr>
      <vt:lpstr>اكتبوا رقم: جدَّةٌ.</vt:lpstr>
      <vt:lpstr>الجواب الصحيح هو 3. رددوا: جَدَّةٌ</vt:lpstr>
      <vt:lpstr>الآن سنصف مضمون صورة . أنا أطرح سؤالا وأنتم تجيبون بجملة مفيدة. </vt:lpstr>
      <vt:lpstr>أين يوجد صفوان؟ أجيبوا بجملة تامة.</vt:lpstr>
      <vt:lpstr>أحسنتم، يوجدُ صفوانُ في الغرفَةِ. رددوا. ردد أنت.</vt:lpstr>
      <vt:lpstr>ماذا يفعل صفوان؟ أجيبوا بجملة تامة.</vt:lpstr>
      <vt:lpstr>أحسنتم، يقرأ صفوان قصة. رددوا. ردد أنت.</vt:lpstr>
      <vt:lpstr>ماذا تفعل الفتاة؟ أجيبوا بجملة تامة.</vt:lpstr>
      <vt:lpstr>أحسنتم، تحتفل الفتاة بعيد الميلاد. رددوا. ردد أنت.</vt:lpstr>
      <vt:lpstr>ماذا يوجد فوق المائدة؟ أجيبوا بجملة تامة.</vt:lpstr>
      <vt:lpstr>أحسنتم، يوجد فوق المائدة كعكة وهدايا.  رددوا. ردد أنت. </vt:lpstr>
      <vt:lpstr>وقت النجمة الآن. الفائز بنجمة المشاركة بهدوء هو (هي) ............ صفقوا له (لها).</vt:lpstr>
      <vt:lpstr>استراحة قصيرة قبل أن نواصل. قفوا، سنقوم بحركات  </vt:lpstr>
      <vt:lpstr>قراءة/ كتابة</vt:lpstr>
      <vt:lpstr>1. تبدا حصة المراجعة الخاصة بالقراءة برائز كتابة الحروف: يكتب المتعلمون الحروف المملاة على الألواح. المتعلمون الذين لم يتمكنوا من كتابة جميع الحروف بشكل صحيح يصنفون في الفئة د. يحرص الأستاذ على تخصيص هذه الفئة بالعناية المركزة حتى يتمكنوا من تسمية الحروف المحددة في كل حصة مراجعة.  2. يوجه الأستاذ متعلمي الفئة د والفئة ج (تسمي الحروف ولكن تتعثر في قراءة المقاطع وفي دمجها لقراءة كلمات) إلى قراءة الشرائح التي تتضمن قراءة المقاطع والتدرب على الدمج مع المواكبة القريبة للأستاذ. 3. يعمل الأستاذ طيلة فترة المراجعة على أن يتمكن على الأقل 80%  من متعلميه من قراءة الكلمات. التلميذ الذي يقرأ الكلمة مقطعا مقطعا ثم يعيد قراءة الكلمة مرة واحدة تعتبر قراءته صحيحة.  3. يبدأ الأستاذ نشاط الكتابة بإملاء مقاطع. إذا كانت إجابات 80 % من المتعلمين صحيحة فيمر الأستاذ مباشرة لإملاء كلمات دون تحضير مسبق. أما إن كانت النسبة أقل من ذلك، فيعتمد الأستاذ الإملاء المحضر، أي يرى المتعلمون الكلمة أولا ثم يتم إخفاؤها وإعادة كتابتها، وقد يقوم الأستاذ بإعادة نمذجة كتابة كلمات مملاة إذا رأى الحاجة لذلك.  4. تخصص 15 دقيقة قبل نهاية الحصة لتفريد التعلمات، حيث يشغل الأستاذ المتعلمين المتحكمين بالقراءة والكتابة على الكراسة، ويهتم بالفئات غير المتحكمة (في ركن الدعم أو على السبورة) لإعادة مواكبتها في قراءة وكتابة الحروف والمقاطع والكلمات). </vt:lpstr>
      <vt:lpstr>خذوا الألواح، ستكتبون الحروف التي أملي عليكم. </vt:lpstr>
      <vt:lpstr>اكتبوا حرف ....</vt:lpstr>
      <vt:lpstr>هذا هو حرف الصاد. رددوا حرف الصاد.</vt:lpstr>
      <vt:lpstr>اكتبوا حرف ....</vt:lpstr>
      <vt:lpstr>هذا هو حرف الزاي. رددوا حرف الزاي.</vt:lpstr>
      <vt:lpstr>اكتبوا حرف ....</vt:lpstr>
      <vt:lpstr>هذا هو حرف الطاء. رددوا حرف الطاء.</vt:lpstr>
      <vt:lpstr>اكتبوا حرف ....</vt:lpstr>
      <vt:lpstr>هذا هو حرف الذال. رددوا حرف الذال.</vt:lpstr>
      <vt:lpstr>أقرأ رددوا بعدي.</vt:lpstr>
      <vt:lpstr>من يقرأ؟ (خاص بالفئة د)</vt:lpstr>
      <vt:lpstr>الآن سأقرأ مقاطع الحروف، أنا أقرأ وأنتم ترددون بعدي</vt:lpstr>
      <vt:lpstr>من يقرأ؟ (خاص بالفئة د والفئة ج)</vt:lpstr>
      <vt:lpstr>أنا أقرأ وأنتم ترددون بعدي.</vt:lpstr>
      <vt:lpstr>من يقرأ؟ (خاص بمن يحتاج التدرب على الدمج)</vt:lpstr>
      <vt:lpstr>أقرأ. رددوا بعدي.</vt:lpstr>
      <vt:lpstr>من يقرأ؟ ستمرون كلكم للقراءة.</vt:lpstr>
      <vt:lpstr>وقت النجمة الآن. الفائز بنجمة المشاركة بهدوء : ....   </vt:lpstr>
      <vt:lpstr>قفوا، سنردد أنشودة أسرتي. </vt:lpstr>
      <vt:lpstr>خذوا ألواحكم سأملي عليكم مقاطع</vt:lpstr>
      <vt:lpstr>اكتبوا ...</vt:lpstr>
      <vt:lpstr>صححوا</vt:lpstr>
      <vt:lpstr>اكتبوا ...</vt:lpstr>
      <vt:lpstr>صححوا</vt:lpstr>
      <vt:lpstr>اكتبوا ...</vt:lpstr>
      <vt:lpstr>صححوا</vt:lpstr>
      <vt:lpstr>الآن سأملي عليكم كلمات. </vt:lpstr>
      <vt:lpstr>أقرأ الكلمات. من يعيد القراءة؟</vt:lpstr>
      <vt:lpstr>انظروا إلى الكلمة جيدا.  زادَ تتكون من مقطعين: زا - دَ</vt:lpstr>
      <vt:lpstr>اكتبوا.  ينطق الأستاذ الكلمة ويذكر بمقاطعها </vt:lpstr>
      <vt:lpstr>ارفعوا الألواح - صححوا</vt:lpstr>
      <vt:lpstr>انظروا إلى الكلمة جيدا. تتكون الكلمة من 3 مقاطع: فُـ - صو - لٌ</vt:lpstr>
      <vt:lpstr>اكتبوا. ينطق الأستاذ الكلمة ويذكر بمقاطعها</vt:lpstr>
      <vt:lpstr>Présentation PowerPoint</vt:lpstr>
      <vt:lpstr>خذوا دفاتر الكتابة. </vt:lpstr>
      <vt:lpstr>ما هذا؟</vt:lpstr>
      <vt:lpstr>أحسنتم. الآن انقلوا على دفاتركم هذا، واكتبوا الكلمة الناقصة.</vt:lpstr>
      <vt:lpstr>ما هذا؟</vt:lpstr>
      <vt:lpstr>أحسنتم. الآن انقلوا على دفاتركم هذا، واكتبوا الكلمة الناقصة.</vt:lpstr>
      <vt:lpstr>صححوا على دفاتركم.</vt:lpstr>
      <vt:lpstr>  خذوا الكراسة ص  113  (خاص بالفئتين أ و ب)</vt:lpstr>
      <vt:lpstr>في ثنائيات كل واحد يقرأ الكلمات  والجمل لزميله.</vt:lpstr>
      <vt:lpstr>من أنهى قراءة الكلمات يكتب مقاطع حرفي الزاي والطاء</vt:lpstr>
      <vt:lpstr>من يقرأ؟ (ركن الدعم: خاص بالفئة د)</vt:lpstr>
      <vt:lpstr>من يقرأ؟  (ركن الدعم: خاص بالفئة د و ج)</vt:lpstr>
      <vt:lpstr>يكتب متعلمو الفئتين ب و ج بعض المقاطع مع المواكبة القريبة للأستاذ</vt:lpstr>
      <vt:lpstr>وقت النجمة الآن. الفائز بنجمة المشاركة بهدوء هو (هي)  ............ صفقوا له (لها).</vt:lpstr>
      <vt:lpstr>اختــتام الحــصة</vt:lpstr>
      <vt:lpstr>راجعنا كلمات المعجم ووصفنا مضمون صورة. من يذكرنا بالكلمات التي راجعنا:</vt:lpstr>
      <vt:lpstr>قرأنا وكتبنا مقاطع وكلمات. من يقرأ الكلمات التالية: </vt:lpstr>
      <vt:lpstr>في البيت اقرؤوا المقاطع والكلمات والجمل على الكراسة ص 112.  واكتبوا المقاطع.</vt:lpstr>
      <vt:lpstr>إلى الحصة القادمة</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HP</cp:lastModifiedBy>
  <cp:revision>93</cp:revision>
  <dcterms:created xsi:type="dcterms:W3CDTF">2023-09-20T21:35:22Z</dcterms:created>
  <dcterms:modified xsi:type="dcterms:W3CDTF">2026-01-12T10:48:33Z</dcterms:modified>
</cp:coreProperties>
</file>