
<file path=[Content_Types].xml><?xml version="1.0" encoding="utf-8"?>
<Types xmlns="http://schemas.openxmlformats.org/package/2006/content-types">
  <Default Extension="png" ContentType="image/png"/>
  <Default Extension="bin" ContentType="image/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 id="2147483741" r:id="rId2"/>
    <p:sldMasterId id="2147483792" r:id="rId3"/>
    <p:sldMasterId id="2147483806" r:id="rId4"/>
    <p:sldMasterId id="2147483860" r:id="rId5"/>
    <p:sldMasterId id="2147483863" r:id="rId6"/>
    <p:sldMasterId id="2147483886" r:id="rId7"/>
    <p:sldMasterId id="2147483910" r:id="rId8"/>
    <p:sldMasterId id="2147483928" r:id="rId9"/>
    <p:sldMasterId id="2147483973" r:id="rId10"/>
    <p:sldMasterId id="2147484011" r:id="rId11"/>
    <p:sldMasterId id="2147484030" r:id="rId12"/>
    <p:sldMasterId id="2147484052" r:id="rId13"/>
    <p:sldMasterId id="2147484065" r:id="rId14"/>
    <p:sldMasterId id="2147484068" r:id="rId15"/>
  </p:sldMasterIdLst>
  <p:notesMasterIdLst>
    <p:notesMasterId r:id="rId105"/>
  </p:notesMasterIdLst>
  <p:sldIdLst>
    <p:sldId id="2147482837" r:id="rId16"/>
    <p:sldId id="2147482718" r:id="rId17"/>
    <p:sldId id="278" r:id="rId18"/>
    <p:sldId id="2147482746" r:id="rId19"/>
    <p:sldId id="2147482747" r:id="rId20"/>
    <p:sldId id="2147482814" r:id="rId21"/>
    <p:sldId id="2147482748" r:id="rId22"/>
    <p:sldId id="2147482838" r:id="rId23"/>
    <p:sldId id="2147482798" r:id="rId24"/>
    <p:sldId id="2147482816" r:id="rId25"/>
    <p:sldId id="2147482751" r:id="rId26"/>
    <p:sldId id="2147482817" r:id="rId27"/>
    <p:sldId id="2147482818" r:id="rId28"/>
    <p:sldId id="2147482819" r:id="rId29"/>
    <p:sldId id="2147482820" r:id="rId30"/>
    <p:sldId id="2147482821" r:id="rId31"/>
    <p:sldId id="2147482822" r:id="rId32"/>
    <p:sldId id="2147482556" r:id="rId33"/>
    <p:sldId id="2147482557" r:id="rId34"/>
    <p:sldId id="2147482758" r:id="rId35"/>
    <p:sldId id="2147482759" r:id="rId36"/>
    <p:sldId id="2147482760" r:id="rId37"/>
    <p:sldId id="2147482761" r:id="rId38"/>
    <p:sldId id="2147482762" r:id="rId39"/>
    <p:sldId id="2147482763" r:id="rId40"/>
    <p:sldId id="2147482764" r:id="rId41"/>
    <p:sldId id="325" r:id="rId42"/>
    <p:sldId id="326" r:id="rId43"/>
    <p:sldId id="2147482606" r:id="rId44"/>
    <p:sldId id="2147482765" r:id="rId45"/>
    <p:sldId id="329" r:id="rId46"/>
    <p:sldId id="2147482766" r:id="rId47"/>
    <p:sldId id="2147482767" r:id="rId48"/>
    <p:sldId id="2147482768" r:id="rId49"/>
    <p:sldId id="2147482769" r:id="rId50"/>
    <p:sldId id="2147482770" r:id="rId51"/>
    <p:sldId id="2147482771" r:id="rId52"/>
    <p:sldId id="2147482823" r:id="rId53"/>
    <p:sldId id="2147482824" r:id="rId54"/>
    <p:sldId id="2147482825" r:id="rId55"/>
    <p:sldId id="2147482826" r:id="rId56"/>
    <p:sldId id="2147482827" r:id="rId57"/>
    <p:sldId id="2147482828" r:id="rId58"/>
    <p:sldId id="2147482829" r:id="rId59"/>
    <p:sldId id="2147482830" r:id="rId60"/>
    <p:sldId id="2147482772" r:id="rId61"/>
    <p:sldId id="2147482831" r:id="rId62"/>
    <p:sldId id="2147482774" r:id="rId63"/>
    <p:sldId id="2147482839" r:id="rId64"/>
    <p:sldId id="2147482807" r:id="rId65"/>
    <p:sldId id="2147482840" r:id="rId66"/>
    <p:sldId id="2147482739" r:id="rId67"/>
    <p:sldId id="2147482841" r:id="rId68"/>
    <p:sldId id="2147482590" r:id="rId69"/>
    <p:sldId id="2147482477" r:id="rId70"/>
    <p:sldId id="2134806541" r:id="rId71"/>
    <p:sldId id="2147482778" r:id="rId72"/>
    <p:sldId id="2147482779" r:id="rId73"/>
    <p:sldId id="2147482782" r:id="rId74"/>
    <p:sldId id="2147482783" r:id="rId75"/>
    <p:sldId id="2147482780" r:id="rId76"/>
    <p:sldId id="2147482781" r:id="rId77"/>
    <p:sldId id="2147482733" r:id="rId78"/>
    <p:sldId id="2147482835" r:id="rId79"/>
    <p:sldId id="2147482734" r:id="rId80"/>
    <p:sldId id="2147482735" r:id="rId81"/>
    <p:sldId id="2147482736" r:id="rId82"/>
    <p:sldId id="2147482737" r:id="rId83"/>
    <p:sldId id="2147482738" r:id="rId84"/>
    <p:sldId id="2147482777" r:id="rId85"/>
    <p:sldId id="2147482740" r:id="rId86"/>
    <p:sldId id="2147482786" r:id="rId87"/>
    <p:sldId id="2147482787" r:id="rId88"/>
    <p:sldId id="2147482810" r:id="rId89"/>
    <p:sldId id="2147482811" r:id="rId90"/>
    <p:sldId id="2147482788" r:id="rId91"/>
    <p:sldId id="375" r:id="rId92"/>
    <p:sldId id="2147482789" r:id="rId93"/>
    <p:sldId id="2147482790" r:id="rId94"/>
    <p:sldId id="2147482791" r:id="rId95"/>
    <p:sldId id="2147482842" r:id="rId96"/>
    <p:sldId id="2147482793" r:id="rId97"/>
    <p:sldId id="376" r:id="rId98"/>
    <p:sldId id="2147482607" r:id="rId99"/>
    <p:sldId id="379" r:id="rId100"/>
    <p:sldId id="2147482741" r:id="rId101"/>
    <p:sldId id="381" r:id="rId102"/>
    <p:sldId id="2147482591" r:id="rId103"/>
    <p:sldId id="2147482592" r:id="rId104"/>
  </p:sldIdLst>
  <p:sldSz cx="9144000" cy="6858000" type="screen4x3"/>
  <p:notesSz cx="6858000" cy="9144000"/>
  <p:embeddedFontLst>
    <p:embeddedFont>
      <p:font typeface="Dosis Medium" panose="020B0604020202020204" charset="0"/>
      <p:regular r:id="rId106"/>
      <p:bold r:id="rId107"/>
    </p:embeddedFont>
    <p:embeddedFont>
      <p:font typeface="Modern Love" panose="020B0604020202020204" charset="0"/>
      <p:regular r:id="rId108"/>
    </p:embeddedFont>
    <p:embeddedFont>
      <p:font typeface="Dosis" panose="020B0604020202020204" charset="0"/>
      <p:regular r:id="rId109"/>
      <p:bold r:id="rId110"/>
    </p:embeddedFont>
    <p:embeddedFont>
      <p:font typeface="Dosis ExtraBold" panose="020B0604020202020204" charset="0"/>
      <p:bold r:id="rId111"/>
    </p:embeddedFont>
    <p:embeddedFont>
      <p:font typeface="Dosis SemiBold" panose="020B0604020202020204" charset="0"/>
      <p:regular r:id="rId112"/>
      <p:bold r:id="rId113"/>
    </p:embeddedFont>
    <p:embeddedFont>
      <p:font typeface="Noto Sans Symbols" panose="020B0604020202020204" charset="0"/>
      <p:regular r:id="rId114"/>
      <p:bold r:id="rId115"/>
    </p:embeddedFont>
    <p:embeddedFont>
      <p:font typeface="Calibri" panose="020F0502020204030204" pitchFamily="34" charset="0"/>
      <p:regular r:id="rId116"/>
      <p:bold r:id="rId117"/>
      <p:italic r:id="rId118"/>
      <p:boldItalic r:id="rId119"/>
    </p:embeddedFont>
    <p:embeddedFont>
      <p:font typeface="Microsoft Himalaya" panose="01010100010101010101" pitchFamily="2" charset="0"/>
      <p:regular r:id="rId120"/>
    </p:embeddedFont>
    <p:embeddedFont>
      <p:font typeface="Microsoft Uighur" panose="02000000000000000000" pitchFamily="2" charset="-78"/>
      <p:regular r:id="rId121"/>
      <p:bold r:id="rId1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6" roundtripDataSignature="AMtx7mjCmx/7zG8L+ijJcYopbFz/ZY3U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E7B"/>
    <a:srgbClr val="ECF8FB"/>
    <a:srgbClr val="00ABA3"/>
    <a:srgbClr val="A1A6BC"/>
    <a:srgbClr val="424D7B"/>
    <a:srgbClr val="16AB98"/>
    <a:srgbClr val="00ACA4"/>
    <a:srgbClr val="00A89F"/>
    <a:srgbClr val="5BCAC5"/>
    <a:srgbClr val="00A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733AFA-3FCC-4A63-ADFC-33A60633C5B0}">
  <a:tblStyle styleId="{2C733AFA-3FCC-4A63-ADFC-33A60633C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718" autoAdjust="0"/>
  </p:normalViewPr>
  <p:slideViewPr>
    <p:cSldViewPr snapToGrid="0">
      <p:cViewPr varScale="1">
        <p:scale>
          <a:sx n="70" d="100"/>
          <a:sy n="70" d="100"/>
        </p:scale>
        <p:origin x="1266" y="72"/>
      </p:cViewPr>
      <p:guideLst/>
    </p:cSldViewPr>
  </p:slideViewPr>
  <p:outlineViewPr>
    <p:cViewPr>
      <p:scale>
        <a:sx n="33" d="100"/>
        <a:sy n="33" d="100"/>
      </p:scale>
      <p:origin x="0" y="-2358"/>
    </p:cViewPr>
  </p:outlineViewPr>
  <p:notesTextViewPr>
    <p:cViewPr>
      <p:scale>
        <a:sx n="1" d="1"/>
        <a:sy n="1" d="1"/>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font" Target="fonts/font12.fntdata"/><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font" Target="fonts/font7.fntdata"/><Relationship Id="rId16" Type="http://schemas.openxmlformats.org/officeDocument/2006/relationships/slide" Target="slides/slide1.xml"/><Relationship Id="rId107" Type="http://schemas.openxmlformats.org/officeDocument/2006/relationships/font" Target="fonts/font2.fntdata"/><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font" Target="fonts/font8.fntdata"/><Relationship Id="rId118" Type="http://schemas.openxmlformats.org/officeDocument/2006/relationships/font" Target="fonts/font13.fntdata"/><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font" Target="fonts/font3.fntdata"/><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font" Target="fonts/font9.fntdata"/><Relationship Id="rId119" Type="http://schemas.openxmlformats.org/officeDocument/2006/relationships/font" Target="fonts/font14.fntdata"/><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font" Target="fonts/font4.fntdata"/><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font" Target="fonts/font15.fntdata"/><Relationship Id="rId146"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font" Target="fonts/font5.fntdata"/><Relationship Id="rId115" Type="http://schemas.openxmlformats.org/officeDocument/2006/relationships/font" Target="fonts/font10.fntdata"/><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notesMaster" Target="notesMasters/notesMaster1.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font" Target="fonts/font16.fntdata"/><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font" Target="fonts/font11.fntdata"/><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font" Target="fonts/font6.fntdata"/><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font" Target="fonts/font1.fntdata"/><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font" Target="fonts/font17.fntdata"/><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MA"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icrosoft Uighur" panose="02000000000000000000" pitchFamily="2" charset="-78"/>
                <a:cs typeface="Microsoft Uighur" panose="02000000000000000000" pitchFamily="2" charset="-78"/>
              </a:defRPr>
            </a:lvl1pPr>
          </a:lstStyle>
          <a:p>
            <a:pPr algn="r"/>
            <a:fld id="{00000000-1234-1234-1234-123412341234}" type="slidenum">
              <a:rPr lang="fr-FR" sz="1200" smtClean="0">
                <a:solidFill>
                  <a:schemeClr val="dk1"/>
                </a:solidFill>
                <a:ea typeface="Calibri"/>
                <a:sym typeface="Calibri"/>
              </a:rPr>
              <a:pPr algn="r"/>
              <a:t>‹N°›</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2424763879"/>
      </p:ext>
    </p:extLst>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67300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0F08E98B-C482-417A-B032-01A936E920C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679EC19E-334A-A405-4B3A-7FE4C2F38E7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2AC795F0-5350-6550-4920-AC1C99F2F47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937402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EA4C0D20-205C-00ED-0666-46B235B5D30F}"/>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907D61E7-E395-AA55-C4F2-A7AEC79BF02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E7F4F42D-930B-CE51-F86D-9A9B53A29C4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640679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EABF560B-1DBA-8188-8123-98AB5D53879F}"/>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D5CC8CE7-CE85-709E-6A52-9920B245906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937F498F-D170-9B89-D11F-825DF7D79DB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851908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67E33A2B-1A5F-568E-52FD-D7B9E7DDCD5A}"/>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5538785B-C131-35B2-8245-4712E3FFBA1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3B66AD0E-D14E-3CD7-8ACF-10BBB984D4D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875500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93F4F9D7-F9D5-647A-5F7E-BCF1F7219CCC}"/>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157E3BA9-0F46-DA14-E5C2-CF6DDB878A5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B9EAD71A-0F95-5DBD-85BB-123D08D7B30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98321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01DB1EE5-72A8-E18B-AFA1-884AA504B95B}"/>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831AA03A-A650-98D7-F90C-C10380063F7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756BA6B3-B3CA-1971-5938-5A5EB6F5034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67918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9BE7F4F3-D72E-F5C5-3199-FF9DD10CA51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887F258D-270A-66F7-7428-F50D1CADF7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2F933840-CE68-3469-C6CE-9392EBCD7C3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91761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C561A88D-9C6C-5DA4-9CFC-3D7E5DD17C6E}"/>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DB231C98-3119-1746-3A56-A2B15986EA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3CD85B1D-C9B7-17C3-1106-0410DD91327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591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58C750CC-3625-247A-DDCA-9960E279C42D}"/>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F0EA0543-14AD-72EA-0E52-2193F745122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90D0FCE2-4891-FBA4-744B-4800F2D0BC5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250853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081A8648-CC15-AF0E-5A88-1023F4F2FA3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C18ABB5E-9D2F-A311-6CE8-E7DA34C011B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6BFAF0D9-9E66-45B8-2EE5-F845C79638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690005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CA31EE79-8251-1A21-AFC3-92F1546ABA4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7C4770AA-2565-C337-76FD-ABF91B8A2B7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364D5271-DA94-4B50-323F-1A30D2686AD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60143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564F880A-186C-E5BC-99BD-91FAD3BBD04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9D9AD547-4D31-519B-3166-453A48825A1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394F7384-6DB1-DE15-BA12-13129E4A6CD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83342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0A9B76C7-1081-A269-97F8-B1576B9F3F15}"/>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C995BA13-98DE-70C0-193F-9CA0902AE3F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72FB7383-A8E2-ABA4-BEA9-2824B5F4679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04379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ABFE86BC-F36D-0EBC-A9A9-FDD688BC337A}"/>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ED08C505-B03C-484A-9952-7B8E8D48F5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953653C1-72D3-04BE-7C6F-8FCC2EC05ED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077186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C549E41A-4087-5DC5-DD22-05D4581BCB9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AD2A5218-4CF4-A9B3-ADBF-786D190384A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272F6BBB-572E-7527-4F0E-50FE68C6645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79998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64478951-C612-20AD-2DBB-C52CAA7289B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21AEB2BE-8135-E24D-87D5-B8EB6E49381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1B5290E2-0A28-E8F4-9BDC-0F9E7A0DF0C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12670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088678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703855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461801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F868EE8C-1A5E-2E5F-1AAA-586CC92B8E21}"/>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FACBBA8D-95C5-91C3-3087-B44D27D1657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A88A3420-9188-9F14-845B-85F57407A30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03451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9656F0C7-CE06-CB9E-559C-2299645D918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AA37B739-84F4-869C-4BA6-3173D0A7210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4F2086A5-4E72-5E52-BC7D-1CA6C0F5102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47262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2AC2B3C2-EA69-08CB-14B3-1EC98DFBC5E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6D0CD5A4-F32A-A88F-AED2-0A5782691D1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4B1E655C-A680-D008-94FD-4EC26F0FC46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844514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D3C893A1-6018-B701-9D04-8E4F75FD8C8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48E49DF7-CF82-EC43-9642-C6DF7583A1E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5969F8F3-07B5-DE94-2AD3-D348FB1CCD3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71148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3F0089F6-76EA-0F09-C5B0-EF5F44508065}"/>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4BDFB711-88BE-D3E8-F9E5-5231400829E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0D95C5D6-5B9B-FEE5-5134-85C1CF6E0BC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585000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2D82C9F1-6B47-AC73-E7C1-80E881C735E7}"/>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EF6BCC2D-A88C-1F47-1CCA-74FBB506CD9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05364DBD-565A-6AE5-5906-0BDC06EBFC1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3747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4B0BA807-1B51-A333-8139-16856ABC397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65F580B1-2B52-93B2-C443-765478134F8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E5F81CFD-8979-10D3-89BE-B807250180D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57188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1471BFFC-465E-8718-4D67-CDE31A24A5F0}"/>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CE6DF629-C4D7-11A2-B57B-C143F340205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B9D58DBB-2306-624E-5D6A-FAD488008AE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207116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B634261F-4BC0-C2A0-5543-38A9F0518009}"/>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841E8D0D-5521-C4DF-89D5-C8CB0E7AEDA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901A7D00-E50E-8FAC-23B9-71F7FF67E56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594275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39AE0AEF-71B9-37C2-8D4B-F823BB64DBA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7FC2A1E4-0C0B-C3AF-151C-9B241FD7B85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220A27BA-3740-9F9B-BB23-F2D7C288B45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62180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E1C9B732-FDA1-9428-886D-ADE7E225F48E}"/>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0BD4D162-8D4B-4381-2C81-8F7017D7026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5689AD13-86F2-3680-BABD-002CFE715B6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399660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BB2DB3A9-E10B-BEE7-0F70-78A64FD27BB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F8B64026-BBA6-6E6C-3333-B4CDA3D5697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6FC35026-4EA4-C036-DA67-5B78294D958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8285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16FE758F-EEC3-F62F-092A-513787FBDB1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32CB64C7-A20E-665D-19AC-451642BF67C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B0CA1AA3-8C47-3FFD-853C-99C667B39CF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58085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3BB99034-6802-A150-522C-E71C6EB3C2EA}"/>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90A6F522-230C-A641-65D1-FE170685AF9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05B89786-B634-F1D7-D347-F6A754B3631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113171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CC1A9197-26B1-4D69-2110-6FCA4D435859}"/>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64C811C9-0247-ED1D-B2F7-FE6EB2CC1FC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C698458D-8379-B325-122A-647CD60C1B7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585322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2D47E8E6-D949-9B81-A746-79045AF8D0FC}"/>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D0CA8092-6E73-5DA7-657F-04D2F6EF4B3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DFF66896-AD55-B498-0DF5-2AD519723D2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208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52B3F304-14A6-7543-E872-BEB524D45719}"/>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DA5C0229-5752-88ED-CEDF-A19E42462CD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99E8C548-F8DD-99B1-576B-140EFA7E25E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225270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DE7FB504-13CE-9F77-1304-FA9BA548643E}"/>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480AE3F6-6F42-0E82-4395-6F91E589FDF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CF513512-9070-6435-FAF4-8319E2C1AEE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68345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3063EF02-F21E-DC0F-0FA9-CB3E124FED5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5F529489-A29A-AAB8-D67A-80C58F6A48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C5D4C737-341D-18CE-58E5-A8ABCB814E0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82527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234BC08E-03C0-8C85-9D87-62D1E5BB2E89}"/>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8DB6D669-309C-9917-7413-ECF5D7D0D91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7B17B170-F466-A456-2848-365977CAD8F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537250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xmlns="" id="{72C47159-1D37-06E3-501A-8ABE7AB74B4C}"/>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xmlns="" id="{A2A0E8FF-8155-9650-A133-17343C59B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xmlns="" id="{358160DD-832D-DAC4-A3F4-4483DBA66BA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977712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110329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xmlns="" id="{8A048802-010D-BB5D-A458-1DC69DB315B3}"/>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xmlns="" id="{4D3DD03C-132D-7CE1-C058-CCF689D4EC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xmlns="" id="{50EEBD9A-8156-0B41-A81C-8062B1231F9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29034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xmlns="" id="{670FBA78-A38E-550D-CDC1-20F58A7E48FB}"/>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xmlns="" id="{FC222CAE-0CEF-2EDC-10DF-23640D202C9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xmlns="" id="{4FE6A452-F31F-EF39-2CBE-732FCA8410C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73145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E9A3F56E-0A15-DF03-A294-77671F65FBB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C015030C-1AAC-16DC-CC2F-3E6458008BD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6F6CFB98-34E6-C622-586E-2DDE3CA8A7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20939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D78AC971-741C-DE60-3B4C-87A6F76F93F1}"/>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EA9BBB13-547B-08EA-9A29-7CC62CF7F4D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9AB8BC57-5C76-2D7D-79BF-720E7DB6BB4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36266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xmlns="" id="{CCBB4279-2BD7-6842-3FBF-960DEBFFD9D0}"/>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xmlns="" id="{F5516DFA-D82D-8637-3518-857600AFECC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xmlns="" id="{CC65E7A3-101F-EA5A-9749-05B3C0C1ECA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578696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13" name="Google Shape;2513;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839091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55197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19985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45636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0F5F3C97-1DD7-8780-7666-5A279C01800F}"/>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AB92E303-1C10-F161-985F-B10E19FDCD7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822E7844-EF67-FFF9-8C98-F1004929B0A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195904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FEFB3CF6-CB87-286A-8BF0-FBFBEE7BB38B}"/>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304A0C33-33A0-E267-E533-93C5F7A806B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B6C4B113-97F7-554C-B021-94D5B18298E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11572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EC68DDFA-0124-0F39-0CF2-E9EE525745F5}"/>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288290D3-C122-B7E6-1D93-FA69EDDE5E4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BC6C942A-0F35-CDE8-D07A-F248BD7038D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3883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2A6B164D-AACA-A512-9015-0FF292A949E0}"/>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86FCB6C7-B20A-56C4-A453-DDA0031AA57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947F9912-64DE-FEA2-03DB-F4A6CAB4902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459892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431490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398194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B0604020202020204"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51944950"/>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14291955"/>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14421278"/>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09107902"/>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53078847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00090792"/>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779022467"/>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24388637"/>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
        <p:nvSpPr>
          <p:cNvPr id="5" name="Espace réservé pour une image  14">
            <a:extLst>
              <a:ext uri="{FF2B5EF4-FFF2-40B4-BE49-F238E27FC236}">
                <a16:creationId xmlns:a16="http://schemas.microsoft.com/office/drawing/2014/main" xmlns=""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10" name="Espace réservé pour une image  14">
            <a:extLst>
              <a:ext uri="{FF2B5EF4-FFF2-40B4-BE49-F238E27FC236}">
                <a16:creationId xmlns:a16="http://schemas.microsoft.com/office/drawing/2014/main" xmlns=""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3366362686"/>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93468720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4391625"/>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90719959"/>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19368855"/>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26846292"/>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42539948"/>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733625239"/>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4719921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701821018"/>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486894810"/>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34648992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31920383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98440766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4230087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497813019"/>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xmlns=""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81976172"/>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xmlns=""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xmlns=""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2027771073"/>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599046906"/>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4715223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011335436"/>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xmlns=""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xmlns=""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09963643"/>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85715837"/>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9335425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552600111"/>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xmlns=""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xmlns=""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xmlns=""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xmlns=""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41483207"/>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81444981"/>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78972570"/>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89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65397157"/>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xmlns=""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6577387"/>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xmlns=""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xmlns=""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xmlns=""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xmlns=""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xmlns=""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266698275"/>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34387908"/>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8393363"/>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5180562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xmlns=""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769665"/>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4755796"/>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378657"/>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9695347"/>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20832"/>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85509830"/>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11209388"/>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3364807"/>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234B1C6-A916-D409-24A3-96AC31699D81}"/>
              </a:ext>
            </a:extLst>
          </p:cNvPr>
          <p:cNvSpPr>
            <a:spLocks noGrp="1"/>
          </p:cNvSpPr>
          <p:nvPr>
            <p:ph type="title"/>
          </p:nvPr>
        </p:nvSpPr>
        <p:spPr/>
        <p:txBody>
          <a:bodyPr>
            <a:normAutofit/>
          </a:bodyPr>
          <a:lstStyle>
            <a:lvl1pPr>
              <a:defRPr sz="2400" b="1">
                <a:solidFill>
                  <a:schemeClr val="bg1">
                    <a:lumMod val="50000"/>
                  </a:schemeClr>
                </a:solidFill>
              </a:defRPr>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B0695636-D5CE-B2F6-FE5C-0B582CD54B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4">
            <a:extLst>
              <a:ext uri="{FF2B5EF4-FFF2-40B4-BE49-F238E27FC236}">
                <a16:creationId xmlns:a16="http://schemas.microsoft.com/office/drawing/2014/main" xmlns="" id="{F4857FD7-4547-9717-3A3D-1740DF8E7536}"/>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72386467"/>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1439432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70013691"/>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294181"/>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9222665"/>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75508537"/>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57967083"/>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8076628"/>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3324066"/>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2382659"/>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3112533"/>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4525853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xmlns=""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59539647"/>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22703508"/>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57639201"/>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477594"/>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l" rtl="0">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0861928"/>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187"/>
          <p:cNvSpPr>
            <a:spLocks noGrp="1" noChangeAspect="1"/>
          </p:cNvSpPr>
          <p:nvPr>
            <p:ph type="pic" idx="9"/>
          </p:nvPr>
        </p:nvSpPr>
        <p:spPr>
          <a:xfrm>
            <a:off x="1186513"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398" name="Google Shape;398;p187"/>
          <p:cNvSpPr>
            <a:spLocks noGrp="1" noChangeAspect="1"/>
          </p:cNvSpPr>
          <p:nvPr>
            <p:ph type="pic" idx="13"/>
          </p:nvPr>
        </p:nvSpPr>
        <p:spPr>
          <a:xfrm>
            <a:off x="4792249"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2" name="Google Shape;1318;p6">
            <a:extLst>
              <a:ext uri="{FF2B5EF4-FFF2-40B4-BE49-F238E27FC236}">
                <a16:creationId xmlns:a16="http://schemas.microsoft.com/office/drawing/2014/main" xmlns="" id="{70AD54B5-BB7C-E473-2CB8-CFA8C01EC78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2112657"/>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1997737"/>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31958314"/>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66744247"/>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57753915"/>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7754614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199020"/>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54550111"/>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59110289"/>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54349872"/>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21365117"/>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80839104"/>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8668319"/>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02620420"/>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45461913"/>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492085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29883187"/>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7845492"/>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6818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821352608"/>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14/01/2026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446288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xmlns="" id="{D7D53A2F-1144-6EDC-748B-9F5EFA93D202}"/>
              </a:ext>
            </a:extLst>
          </p:cNvPr>
          <p:cNvSpPr>
            <a:spLocks noGrp="1" noChangeAspect="1"/>
          </p:cNvSpPr>
          <p:nvPr>
            <p:ph type="pic" sz="quarter" idx="20"/>
          </p:nvPr>
        </p:nvSpPr>
        <p:spPr>
          <a:xfrm>
            <a:off x="1187829" y="189093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xmlns="" id="{9023DB1B-13D6-A8F6-4A80-C987CB28C833}"/>
              </a:ext>
            </a:extLst>
          </p:cNvPr>
          <p:cNvSpPr>
            <a:spLocks noGrp="1" noChangeAspect="1"/>
          </p:cNvSpPr>
          <p:nvPr>
            <p:ph type="pic" sz="quarter" idx="21"/>
          </p:nvPr>
        </p:nvSpPr>
        <p:spPr>
          <a:xfrm>
            <a:off x="3697662" y="187689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B57454BF-7C37-0272-D106-A85E5EFC5736}"/>
              </a:ext>
            </a:extLst>
          </p:cNvPr>
          <p:cNvSpPr>
            <a:spLocks noGrp="1" noChangeAspect="1"/>
          </p:cNvSpPr>
          <p:nvPr>
            <p:ph type="pic" sz="quarter" idx="22"/>
          </p:nvPr>
        </p:nvSpPr>
        <p:spPr>
          <a:xfrm>
            <a:off x="6207495" y="1875163"/>
            <a:ext cx="1980000" cy="1980000"/>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xmlns="" id="{1F03A483-280B-E4B8-3335-1376B7CCD979}"/>
              </a:ext>
            </a:extLst>
          </p:cNvPr>
          <p:cNvSpPr>
            <a:spLocks noGrp="1" noChangeAspect="1"/>
          </p:cNvSpPr>
          <p:nvPr>
            <p:ph type="pic" sz="quarter" idx="26"/>
          </p:nvPr>
        </p:nvSpPr>
        <p:spPr>
          <a:xfrm>
            <a:off x="1187829" y="4245472"/>
            <a:ext cx="1980000" cy="1980000"/>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xmlns="" id="{E539E91D-FE4F-DDD2-E2AA-6DAC51B8DCC4}"/>
              </a:ext>
            </a:extLst>
          </p:cNvPr>
          <p:cNvSpPr>
            <a:spLocks noGrp="1" noChangeAspect="1"/>
          </p:cNvSpPr>
          <p:nvPr>
            <p:ph type="pic" sz="quarter" idx="27"/>
          </p:nvPr>
        </p:nvSpPr>
        <p:spPr>
          <a:xfrm>
            <a:off x="3697661" y="4245472"/>
            <a:ext cx="1980000" cy="1980000"/>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xmlns="" id="{57A5F105-C821-5E52-315F-290A35C90DE3}"/>
              </a:ext>
            </a:extLst>
          </p:cNvPr>
          <p:cNvSpPr>
            <a:spLocks noGrp="1" noChangeAspect="1"/>
          </p:cNvSpPr>
          <p:nvPr>
            <p:ph type="pic" sz="quarter" idx="28"/>
          </p:nvPr>
        </p:nvSpPr>
        <p:spPr>
          <a:xfrm>
            <a:off x="6207495" y="4245472"/>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xmlns=""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94045365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xmlns="" id="{D7D53A2F-1144-6EDC-748B-9F5EFA93D202}"/>
              </a:ext>
            </a:extLst>
          </p:cNvPr>
          <p:cNvSpPr>
            <a:spLocks noGrp="1" noChangeAspect="1"/>
          </p:cNvSpPr>
          <p:nvPr>
            <p:ph type="pic" sz="quarter" idx="20"/>
          </p:nvPr>
        </p:nvSpPr>
        <p:spPr>
          <a:xfrm>
            <a:off x="1187829" y="298821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xmlns="" id="{9023DB1B-13D6-A8F6-4A80-C987CB28C833}"/>
              </a:ext>
            </a:extLst>
          </p:cNvPr>
          <p:cNvSpPr>
            <a:spLocks noGrp="1" noChangeAspect="1"/>
          </p:cNvSpPr>
          <p:nvPr>
            <p:ph type="pic" sz="quarter" idx="21"/>
          </p:nvPr>
        </p:nvSpPr>
        <p:spPr>
          <a:xfrm>
            <a:off x="3697662" y="297417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B57454BF-7C37-0272-D106-A85E5EFC5736}"/>
              </a:ext>
            </a:extLst>
          </p:cNvPr>
          <p:cNvSpPr>
            <a:spLocks noGrp="1" noChangeAspect="1"/>
          </p:cNvSpPr>
          <p:nvPr>
            <p:ph type="pic" sz="quarter" idx="22"/>
          </p:nvPr>
        </p:nvSpPr>
        <p:spPr>
          <a:xfrm>
            <a:off x="6207495" y="2972443"/>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xmlns=""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72659377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05_Ora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1317036" y="3685915"/>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26868"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336702"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D28D6E13-CE7C-3AA2-BA3B-DC6CD649F412}"/>
              </a:ext>
            </a:extLst>
          </p:cNvPr>
          <p:cNvSpPr>
            <a:spLocks noGrp="1"/>
          </p:cNvSpPr>
          <p:nvPr>
            <p:ph type="body" sz="quarter" idx="29"/>
          </p:nvPr>
        </p:nvSpPr>
        <p:spPr>
          <a:xfrm>
            <a:off x="1317036" y="581551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7" name="Espace réservé du texte 14">
            <a:extLst>
              <a:ext uri="{FF2B5EF4-FFF2-40B4-BE49-F238E27FC236}">
                <a16:creationId xmlns:a16="http://schemas.microsoft.com/office/drawing/2014/main" xmlns="" id="{ECD382B3-33FC-44FE-1048-5D0CE2CE9972}"/>
              </a:ext>
            </a:extLst>
          </p:cNvPr>
          <p:cNvSpPr>
            <a:spLocks noGrp="1"/>
          </p:cNvSpPr>
          <p:nvPr>
            <p:ph type="body" sz="quarter" idx="30"/>
          </p:nvPr>
        </p:nvSpPr>
        <p:spPr>
          <a:xfrm>
            <a:off x="3826867"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8" name="Espace réservé du texte 14">
            <a:extLst>
              <a:ext uri="{FF2B5EF4-FFF2-40B4-BE49-F238E27FC236}">
                <a16:creationId xmlns:a16="http://schemas.microsoft.com/office/drawing/2014/main" xmlns="" id="{CD8708A4-6F99-5164-BF09-15B2DB4FF88F}"/>
              </a:ext>
            </a:extLst>
          </p:cNvPr>
          <p:cNvSpPr>
            <a:spLocks noGrp="1"/>
          </p:cNvSpPr>
          <p:nvPr>
            <p:ph type="body" sz="quarter" idx="31"/>
          </p:nvPr>
        </p:nvSpPr>
        <p:spPr>
          <a:xfrm>
            <a:off x="6336702"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9" name="Espace réservé pour une image  14">
            <a:extLst>
              <a:ext uri="{FF2B5EF4-FFF2-40B4-BE49-F238E27FC236}">
                <a16:creationId xmlns:a16="http://schemas.microsoft.com/office/drawing/2014/main" xmlns="" id="{AE406E7C-D00B-DEB0-24F6-92F072697076}"/>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20" name="Espace réservé pour une image  14">
            <a:extLst>
              <a:ext uri="{FF2B5EF4-FFF2-40B4-BE49-F238E27FC236}">
                <a16:creationId xmlns:a16="http://schemas.microsoft.com/office/drawing/2014/main" xmlns="" id="{0524C2B1-20EB-8315-907C-49253251B7F8}"/>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21" name="Espace réservé pour une image  14">
            <a:extLst>
              <a:ext uri="{FF2B5EF4-FFF2-40B4-BE49-F238E27FC236}">
                <a16:creationId xmlns:a16="http://schemas.microsoft.com/office/drawing/2014/main" xmlns="" id="{41329BE8-BAA0-EF9E-D4E2-4B4B6608C078}"/>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xmlns="" id="{F601B3E1-0300-A2A5-660F-929F9F0FC2FC}"/>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xmlns="" id="{88D384C2-3D24-54ED-ECDC-EBB2F11E1BC9}"/>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xmlns="" id="{F6F13977-CAA0-99E8-DDF8-6CAE2E046C22}"/>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3" name="Espace réservé pour une image  16">
            <a:extLst>
              <a:ext uri="{FF2B5EF4-FFF2-40B4-BE49-F238E27FC236}">
                <a16:creationId xmlns:a16="http://schemas.microsoft.com/office/drawing/2014/main" xmlns="" id="{A7203B50-09EE-EA2F-6AE5-A47FDC20346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041898499"/>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Env-Apprenant_Voc-03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C80A6BE9-AA1D-D46D-57A5-4AB6E31AC782}"/>
              </a:ext>
            </a:extLst>
          </p:cNvPr>
          <p:cNvSpPr>
            <a:spLocks noGrp="1" noChangeAspect="1"/>
          </p:cNvSpPr>
          <p:nvPr>
            <p:ph type="pic" sz="quarter" idx="12"/>
          </p:nvPr>
        </p:nvSpPr>
        <p:spPr>
          <a:xfrm>
            <a:off x="1674000" y="2160000"/>
            <a:ext cx="2880000" cy="2880000"/>
          </a:xfrm>
          <a:prstGeom prst="rect">
            <a:avLst/>
          </a:prstGeom>
        </p:spPr>
        <p:txBody>
          <a:bodyPr/>
          <a:lstStyle/>
          <a:p>
            <a:endParaRPr lang="fr-MA" dirty="0"/>
          </a:p>
        </p:txBody>
      </p:sp>
      <p:sp>
        <p:nvSpPr>
          <p:cNvPr id="3" name="Rectangle 2">
            <a:extLst>
              <a:ext uri="{FF2B5EF4-FFF2-40B4-BE49-F238E27FC236}">
                <a16:creationId xmlns:a16="http://schemas.microsoft.com/office/drawing/2014/main" xmlns="" id="{32DAD2D7-8A68-1076-651E-A339BE1933D5}"/>
              </a:ext>
            </a:extLst>
          </p:cNvPr>
          <p:cNvSpPr/>
          <p:nvPr userDrawn="1"/>
        </p:nvSpPr>
        <p:spPr>
          <a:xfrm>
            <a:off x="4004841" y="5972537"/>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pour une image  16">
            <a:extLst>
              <a:ext uri="{FF2B5EF4-FFF2-40B4-BE49-F238E27FC236}">
                <a16:creationId xmlns:a16="http://schemas.microsoft.com/office/drawing/2014/main" xmlns="" id="{F39A88EB-4765-4DB3-C0FE-34C6D846856D}"/>
              </a:ext>
            </a:extLst>
          </p:cNvPr>
          <p:cNvSpPr>
            <a:spLocks noGrp="1" noChangeAspect="1"/>
          </p:cNvSpPr>
          <p:nvPr>
            <p:ph type="pic" sz="quarter" idx="18"/>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874667038"/>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3122103" y="5219103"/>
            <a:ext cx="2899793" cy="662104"/>
          </a:xfrm>
          <a:prstGeom prst="rect">
            <a:avLst/>
          </a:prstGeom>
        </p:spPr>
        <p:txBody>
          <a:bodyPr anchor="ctr"/>
          <a:lstStyle>
            <a:lvl1pPr marL="0" indent="0" algn="ctr" rtl="1">
              <a:buNone/>
              <a:defRPr lang="fr-MA" sz="24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xmlns="" id="{06FC3CB0-341D-AA4D-412F-89F8A233B1F3}"/>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07821178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5" name="Espace réservé pour une image  16">
            <a:extLst>
              <a:ext uri="{FF2B5EF4-FFF2-40B4-BE49-F238E27FC236}">
                <a16:creationId xmlns:a16="http://schemas.microsoft.com/office/drawing/2014/main" xmlns="" id="{6FA48B46-136A-CAB7-177B-945DFF24572B}"/>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534413548"/>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xmlns=""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xmlns="" id="{4CFA25EB-9F6A-FE10-E81D-7E957E8505BA}"/>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571915707"/>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xmlns=""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3773107692"/>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7A40DC6-6DB2-347F-2BCA-A0E57FBC2433}"/>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B85AD467-1D5A-6286-4EDA-C6BD6A6A8A98}"/>
              </a:ext>
            </a:extLst>
          </p:cNvPr>
          <p:cNvSpPr>
            <a:spLocks noGrp="1"/>
          </p:cNvSpPr>
          <p:nvPr>
            <p:ph type="pic" sz="quarter" idx="10"/>
          </p:nvPr>
        </p:nvSpPr>
        <p:spPr>
          <a:xfrm>
            <a:off x="792000" y="2160000"/>
            <a:ext cx="7560000" cy="3960000"/>
          </a:xfrm>
          <a:prstGeom prst="rect">
            <a:avLst/>
          </a:prstGeom>
        </p:spPr>
        <p:txBody>
          <a:bodyPr/>
          <a:lstStyle/>
          <a:p>
            <a:endParaRPr lang="fr-FR"/>
          </a:p>
        </p:txBody>
      </p:sp>
    </p:spTree>
    <p:extLst>
      <p:ext uri="{BB962C8B-B14F-4D97-AF65-F5344CB8AC3E}">
        <p14:creationId xmlns:p14="http://schemas.microsoft.com/office/powerpoint/2010/main" val="290007015"/>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A4C3D762-8249-70EC-B296-3DF67F7E6D5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238733232"/>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45969758"/>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71633974"/>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072459094"/>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908794957"/>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xmlns=""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878939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xmlns=""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274302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xmlns=""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xmlns=""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1152159994"/>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98758881"/>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113674905"/>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957931917"/>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xmlns=""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xmlns=""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81217982"/>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22553086"/>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922150609"/>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xmlns=""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xmlns=""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xmlns=""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xmlns=""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5081794"/>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71183494"/>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66018073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6644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xmlns=""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xmlns=""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xmlns=""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xmlns=""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xmlns=""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xmlns=""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xmlns=""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xmlns=""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xmlns=""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xmlns=""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xmlns=""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xmlns=""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xmlns=""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xmlns=""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xmlns=""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79587139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8_Img" preserve="1" userDrawn="1">
  <p:cSld name="9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112855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xmlns=""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xmlns=""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xmlns=""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xmlns=""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xmlns=""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00638660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xmlns=""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5130918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299254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xmlns=""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xmlns=""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xmlns=""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xmlns=""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xmlns=""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139275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05037730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3428977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194172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19043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09081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912947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673183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49112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611542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5580414"/>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704831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245301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097416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119094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545707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09534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66264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1096624"/>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324385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2863366"/>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3465928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163741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600650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3411604"/>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1854403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6097406"/>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7507590"/>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268996"/>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148260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624294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9562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11289"/>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58215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52230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4469089"/>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7012089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xmlns=""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xmlns=""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xmlns=""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xmlns=""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xmlns=""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1764129"/>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2_Voc_Act_01_Img" userDrawn="1">
  <p:cSld name="3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p>
            <a:endParaRPr lang="fr-FR" dirty="0"/>
          </a:p>
        </p:txBody>
      </p:sp>
      <p:sp>
        <p:nvSpPr>
          <p:cNvPr id="2" name="Google Shape;1318;p6">
            <a:extLst>
              <a:ext uri="{FF2B5EF4-FFF2-40B4-BE49-F238E27FC236}">
                <a16:creationId xmlns:a16="http://schemas.microsoft.com/office/drawing/2014/main" xmlns=""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68442845"/>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04821334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05142928"/>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58646790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xmlns=""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031867422"/>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02132868"/>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79324123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74318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32926894"/>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128852870"/>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659520547"/>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3453270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93867684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826393447"/>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184412437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88352783"/>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62034708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57086335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6604456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391485540"/>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468069834"/>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3604536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01614262"/>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49306231"/>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2649215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8348548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9942931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1101081459"/>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784018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21" Type="http://schemas.openxmlformats.org/officeDocument/2006/relationships/image" Target="../media/image13.bin"/><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theme" Target="../theme/theme10.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theme" Target="../theme/theme11.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image" Target="../media/image13.bin"/><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84.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3.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image" Target="../media/image6.jpg"/></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image" Target="../media/image16.jpg"/><Relationship Id="rId2" Type="http://schemas.openxmlformats.org/officeDocument/2006/relationships/slideLayout" Target="../slideLayouts/slideLayout198.xml"/><Relationship Id="rId16" Type="http://schemas.openxmlformats.org/officeDocument/2006/relationships/theme" Target="../theme/theme15.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6.jp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image" Target="../media/image13.bin"/><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image" Target="../media/image6.jp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theme" Target="../theme/theme6.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image" Target="../media/image13.bin"/><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theme" Target="../theme/theme7.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6" Type="http://schemas.openxmlformats.org/officeDocument/2006/relationships/image" Target="../media/image16.jp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heme" Target="../theme/theme8.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9.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13939"/>
      </p:ext>
    </p:extLst>
  </p:cSld>
  <p:clrMap bg1="lt1" tx1="dk1" bg2="lt2" tx2="dk2" accent1="accent1" accent2="accent2" accent3="accent3" accent4="accent4" accent5="accent5" accent6="accent6" hlink="hlink" folHlink="folHlink"/>
  <p:sldLayoutIdLst>
    <p:sldLayoutId id="2147483768" r:id="rId1"/>
    <p:sldLayoutId id="2147483859" r:id="rId2"/>
    <p:sldLayoutId id="2147483769" r:id="rId3"/>
    <p:sldLayoutId id="2147483770" r:id="rId4"/>
    <p:sldLayoutId id="2147483778" r:id="rId5"/>
    <p:sldLayoutId id="2147483785" r:id="rId6"/>
    <p:sldLayoutId id="2147483786" r:id="rId7"/>
    <p:sldLayoutId id="2147483771" r:id="rId8"/>
    <p:sldLayoutId id="2147483772" r:id="rId9"/>
    <p:sldLayoutId id="2147483773" r:id="rId10"/>
    <p:sldLayoutId id="2147483774" r:id="rId11"/>
    <p:sldLayoutId id="2147483775" r:id="rId12"/>
    <p:sldLayoutId id="214748394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669024393"/>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92"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231029184"/>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715880643"/>
      </p:ext>
    </p:extLst>
  </p:cSld>
  <p:clrMap bg1="lt1" tx1="dk1" bg2="dk2" tx2="lt2" accent1="accent1" accent2="accent2" accent3="accent3" accent4="accent4" accent5="accent5" accent6="accent6" hlink="hlink" folHlink="folHlink"/>
  <p:sldLayoutIdLst>
    <p:sldLayoutId id="2147484031" r:id="rId1"/>
    <p:sldLayoutId id="2147484032" r:id="rId2"/>
    <p:sldLayoutId id="214748403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207782773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065215"/>
      </p:ext>
    </p:extLst>
  </p:cSld>
  <p:clrMap bg1="lt1" tx1="dk1" bg2="lt2" tx2="dk2" accent1="accent1" accent2="accent2" accent3="accent3" accent4="accent4" accent5="accent5" accent6="accent6" hlink="hlink" folHlink="folHlink"/>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3938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Shape 772"/>
        <p:cNvGrpSpPr/>
        <p:nvPr/>
      </p:nvGrpSpPr>
      <p:grpSpPr>
        <a:xfrm>
          <a:off x="0" y="0"/>
          <a:ext cx="0" cy="0"/>
          <a:chOff x="0" y="0"/>
          <a:chExt cx="0" cy="0"/>
        </a:xfrm>
      </p:grpSpPr>
      <p:sp>
        <p:nvSpPr>
          <p:cNvPr id="773" name="Google Shape;773;p14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91" r:id="rId3"/>
    <p:sldLayoutId id="2147483744" r:id="rId4"/>
    <p:sldLayoutId id="2147483745" r:id="rId5"/>
    <p:sldLayoutId id="2147483746" r:id="rId6"/>
    <p:sldLayoutId id="2147483747" r:id="rId7"/>
    <p:sldLayoutId id="2147483748" r:id="rId8"/>
    <p:sldLayoutId id="2147483749" r:id="rId9"/>
    <p:sldLayoutId id="2147483789" r:id="rId10"/>
    <p:sldLayoutId id="2147483750" r:id="rId11"/>
    <p:sldLayoutId id="2147483751"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926" r:id="rId2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36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15932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927"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4067"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52883394"/>
      </p:ext>
    </p:extLst>
  </p:cSld>
  <p:clrMap bg1="lt1" tx1="dk1" bg2="dk2" tx2="lt2" accent1="accent1" accent2="accent2" accent3="accent3" accent4="accent4" accent5="accent5" accent6="accent6" hlink="hlink" folHlink="folHlink"/>
  <p:sldLayoutIdLst>
    <p:sldLayoutId id="2147483861" r:id="rId1"/>
    <p:sldLayoutId id="2147483862"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1595523167"/>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64686809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46434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07277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4.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26.png"/><Relationship Id="rId11" Type="http://schemas.openxmlformats.org/officeDocument/2006/relationships/image" Target="../media/image36.png"/><Relationship Id="rId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image" Target="../media/image24.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26.png"/><Relationship Id="rId11" Type="http://schemas.openxmlformats.org/officeDocument/2006/relationships/image" Target="../media/image36.png"/><Relationship Id="rId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image" Target="../media/image24.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openxmlformats.org/officeDocument/2006/relationships/image" Target="../media/image26.png"/><Relationship Id="rId11" Type="http://schemas.openxmlformats.org/officeDocument/2006/relationships/image" Target="../media/image36.png"/><Relationship Id="rId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image" Target="../media/image24.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26.png"/><Relationship Id="rId11" Type="http://schemas.openxmlformats.org/officeDocument/2006/relationships/image" Target="../media/image36.png"/><Relationship Id="rId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image" Target="../media/image24.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0.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gif"/><Relationship Id="rId11" Type="http://schemas.openxmlformats.org/officeDocument/2006/relationships/image" Target="../media/image27.png"/><Relationship Id="rId5" Type="http://schemas.openxmlformats.org/officeDocument/2006/relationships/image" Target="../media/image39.png"/><Relationship Id="rId10" Type="http://schemas.openxmlformats.org/officeDocument/2006/relationships/image" Target="../media/image26.png"/><Relationship Id="rId4" Type="http://schemas.openxmlformats.org/officeDocument/2006/relationships/notesSlide" Target="../notesSlides/notesSlide25.xml"/><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9.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11" Type="http://schemas.openxmlformats.org/officeDocument/2006/relationships/image" Target="../media/image41.png"/><Relationship Id="rId5" Type="http://schemas.openxmlformats.org/officeDocument/2006/relationships/image" Target="../media/image40.gif"/><Relationship Id="rId10" Type="http://schemas.openxmlformats.org/officeDocument/2006/relationships/image" Target="../media/image27.png"/><Relationship Id="rId4" Type="http://schemas.openxmlformats.org/officeDocument/2006/relationships/notesSlide" Target="../notesSlides/notesSlide26.xml"/><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75.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7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2.svg"/></Relationships>
</file>

<file path=ppt/slides/_rels/slide4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4.png"/><Relationship Id="rId7"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7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31.png"/></Relationships>
</file>

<file path=ppt/slides/_rels/slide5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2.svg"/><Relationship Id="rId7" Type="http://schemas.openxmlformats.org/officeDocument/2006/relationships/image" Target="../media/image27.png"/><Relationship Id="rId2" Type="http://schemas.openxmlformats.org/officeDocument/2006/relationships/image" Target="../media/image44.png"/><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2.svg"/><Relationship Id="rId7" Type="http://schemas.openxmlformats.org/officeDocument/2006/relationships/image" Target="../media/image27.png"/><Relationship Id="rId2" Type="http://schemas.openxmlformats.org/officeDocument/2006/relationships/image" Target="../media/image44.png"/><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5.png"/><Relationship Id="rId7"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70.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5.png"/><Relationship Id="rId7" Type="http://schemas.openxmlformats.org/officeDocument/2006/relationships/image" Target="../media/image62.svg"/><Relationship Id="rId2" Type="http://schemas.openxmlformats.org/officeDocument/2006/relationships/image" Target="../media/image24.png"/><Relationship Id="rId1" Type="http://schemas.openxmlformats.org/officeDocument/2006/relationships/slideLayout" Target="../slideLayouts/slideLayout70.xml"/><Relationship Id="rId6" Type="http://schemas.openxmlformats.org/officeDocument/2006/relationships/image" Target="../media/image44.png"/><Relationship Id="rId5" Type="http://schemas.openxmlformats.org/officeDocument/2006/relationships/image" Target="../media/image27.pn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0.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40.gif"/><Relationship Id="rId10"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26.png"/></Relationships>
</file>

<file path=ppt/slides/_rels/slide5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51.xml"/><Relationship Id="rId7" Type="http://schemas.openxmlformats.org/officeDocument/2006/relationships/image" Target="../media/image2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gif"/><Relationship Id="rId11" Type="http://schemas.openxmlformats.org/officeDocument/2006/relationships/image" Target="../media/image45.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notesSlide" Target="../notesSlides/notesSlide46.xml"/><Relationship Id="rId9"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6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6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6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6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6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6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6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7.svg"/></Relationships>
</file>

<file path=ppt/slides/_rels/slide6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69.svg"/><Relationship Id="rId2" Type="http://schemas.openxmlformats.org/officeDocument/2006/relationships/image" Target="../media/image24.png"/><Relationship Id="rId1" Type="http://schemas.openxmlformats.org/officeDocument/2006/relationships/slideLayout" Target="../slideLayouts/slideLayout70.xml"/><Relationship Id="rId6" Type="http://schemas.openxmlformats.org/officeDocument/2006/relationships/image" Target="../media/image49.png"/><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25.png"/><Relationship Id="rId7"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70.xml"/><Relationship Id="rId6" Type="http://schemas.openxmlformats.org/officeDocument/2006/relationships/image" Target="../media/image50.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9.svg"/></Relationships>
</file>

<file path=ppt/slides/_rels/slide6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1.png"/><Relationship Id="rId7"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2.sv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6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2.png"/><Relationship Id="rId7"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2.svg"/></Relationships>
</file>

<file path=ppt/slides/_rels/slide6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1.png"/><Relationship Id="rId7"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2.svg"/></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6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9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2.png"/><Relationship Id="rId7" Type="http://schemas.openxmlformats.org/officeDocument/2006/relationships/image" Target="../media/image27.png"/><Relationship Id="rId2" Type="http://schemas.openxmlformats.org/officeDocument/2006/relationships/image" Target="../media/image53.png"/><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2.svg"/></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54.jpg"/><Relationship Id="rId1" Type="http://schemas.openxmlformats.org/officeDocument/2006/relationships/slideLayout" Target="../slideLayouts/slideLayout7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5.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5.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6.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6.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6.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24.png"/><Relationship Id="rId7" Type="http://schemas.openxmlformats.org/officeDocument/2006/relationships/image" Target="../media/image57.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55.png"/><Relationship Id="rId4" Type="http://schemas.openxmlformats.org/officeDocument/2006/relationships/image" Target="../media/image25.png"/><Relationship Id="rId9" Type="http://schemas.openxmlformats.org/officeDocument/2006/relationships/image" Target="../media/image56.png"/></Relationships>
</file>

<file path=ppt/slides/_rels/slide7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1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9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2.svg"/><Relationship Id="rId7" Type="http://schemas.openxmlformats.org/officeDocument/2006/relationships/image" Target="../media/image27.png"/><Relationship Id="rId2" Type="http://schemas.openxmlformats.org/officeDocument/2006/relationships/image" Target="../media/image44.png"/><Relationship Id="rId1" Type="http://schemas.openxmlformats.org/officeDocument/2006/relationships/slideLayout" Target="../slideLayouts/slideLayout1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1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0.xml"/><Relationship Id="rId7" Type="http://schemas.openxmlformats.org/officeDocument/2006/relationships/image" Target="../media/image40.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notesSlide" Target="../notesSlides/notesSlide52.xml"/><Relationship Id="rId9" Type="http://schemas.openxmlformats.org/officeDocument/2006/relationships/image" Target="../media/image25.png"/></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gi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5.png"/><Relationship Id="rId3" Type="http://schemas.openxmlformats.org/officeDocument/2006/relationships/slideLayout" Target="../slideLayouts/slideLayout70.xml"/><Relationship Id="rId7" Type="http://schemas.openxmlformats.org/officeDocument/2006/relationships/image" Target="../media/image25.png"/><Relationship Id="rId12" Type="http://schemas.openxmlformats.org/officeDocument/2006/relationships/image" Target="../media/image3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png"/><Relationship Id="rId11" Type="http://schemas.openxmlformats.org/officeDocument/2006/relationships/image" Target="../media/image33.jpeg"/><Relationship Id="rId5" Type="http://schemas.openxmlformats.org/officeDocument/2006/relationships/image" Target="../media/image37.png"/><Relationship Id="rId10" Type="http://schemas.openxmlformats.org/officeDocument/2006/relationships/image" Target="../media/image63.png"/><Relationship Id="rId4" Type="http://schemas.openxmlformats.org/officeDocument/2006/relationships/notesSlide" Target="../notesSlides/notesSlide53.xml"/><Relationship Id="rId9" Type="http://schemas.openxmlformats.org/officeDocument/2006/relationships/image" Target="../media/image27.png"/><Relationship Id="rId14" Type="http://schemas.openxmlformats.org/officeDocument/2006/relationships/image" Target="../media/image36.png"/></Relationships>
</file>

<file path=ppt/slides/_rels/slide8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2.svg"/><Relationship Id="rId3" Type="http://schemas.openxmlformats.org/officeDocument/2006/relationships/slideLayout" Target="../slideLayouts/slideLayout70.xml"/><Relationship Id="rId7" Type="http://schemas.openxmlformats.org/officeDocument/2006/relationships/image" Target="../media/image24.png"/><Relationship Id="rId12" Type="http://schemas.openxmlformats.org/officeDocument/2006/relationships/image" Target="../media/image4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7.png"/><Relationship Id="rId11" Type="http://schemas.openxmlformats.org/officeDocument/2006/relationships/image" Target="../media/image51.png"/><Relationship Id="rId5" Type="http://schemas.openxmlformats.org/officeDocument/2006/relationships/image" Target="../media/image64.png"/><Relationship Id="rId10" Type="http://schemas.openxmlformats.org/officeDocument/2006/relationships/image" Target="../media/image27.png"/><Relationship Id="rId4" Type="http://schemas.openxmlformats.org/officeDocument/2006/relationships/notesSlide" Target="../notesSlides/notesSlide54.xml"/><Relationship Id="rId9" Type="http://schemas.openxmlformats.org/officeDocument/2006/relationships/image" Target="../media/image26.png"/></Relationships>
</file>

<file path=ppt/slides/_rels/slide8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5.png"/><Relationship Id="rId7"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5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66.png"/></Relationships>
</file>

<file path=ppt/slides/_rels/slide8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8.xml"/><Relationship Id="rId7" Type="http://schemas.openxmlformats.org/officeDocument/2006/relationships/image" Target="../media/image2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8.png"/><Relationship Id="rId5" Type="http://schemas.openxmlformats.org/officeDocument/2006/relationships/image" Target="../media/image40.gif"/><Relationship Id="rId10" Type="http://schemas.openxmlformats.org/officeDocument/2006/relationships/image" Target="../media/image27.png"/><Relationship Id="rId4" Type="http://schemas.openxmlformats.org/officeDocument/2006/relationships/image" Target="../media/image67.png"/><Relationship Id="rId9" Type="http://schemas.openxmlformats.org/officeDocument/2006/relationships/image" Target="../media/image26.png"/></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26.png"/><Relationship Id="rId11" Type="http://schemas.openxmlformats.org/officeDocument/2006/relationships/image" Target="../media/image36.png"/><Relationship Id="rId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image" Target="../media/image24.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essin humoristique&#10;&#10;Le contenu généré par l’IA peut être incorrect.">
            <a:extLst>
              <a:ext uri="{FF2B5EF4-FFF2-40B4-BE49-F238E27FC236}">
                <a16:creationId xmlns:a16="http://schemas.microsoft.com/office/drawing/2014/main" xmlns="" id="{23CA35F7-2BCB-7533-3004-E3021ABDE62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74485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D0F10884-04EF-090E-A0E0-2A894448795A}"/>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630C5FC8-7990-2D29-F425-56EC36E0DFB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على ألواحكم، اكتبوا رقم: هدية.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07D5762F-D182-0CE7-3625-676690D98459}"/>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xmlns="" id="{8F2A1B2E-A492-F556-C833-E43A1FB2739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xmlns="" id="{DA80C9EC-039C-FB05-1722-3C7B51765EE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xmlns="" id="{8299E944-C779-989D-8599-57DEE505A20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xmlns="" id="{9C7B5CE8-76BD-AB31-2944-13D62A0768C1}"/>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xmlns="" id="{DB2BDCFD-CDC3-1C98-E2D1-DC447498118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xmlns="" id="{C8D6D1C1-E34C-205E-5517-32539B0872A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xmlns="" id="{9A2C7226-67B0-704A-B96E-F2E22BD0640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xmlns="" id="{407FD90B-1E74-A769-516C-9BA853D6A42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6" name="Espace réservé pour une image  1541">
            <a:extLst>
              <a:ext uri="{FF2B5EF4-FFF2-40B4-BE49-F238E27FC236}">
                <a16:creationId xmlns:a16="http://schemas.microsoft.com/office/drawing/2014/main" xmlns="" id="{A4CB73DE-C2F9-4192-F2E1-974E7E24AE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4805556" y="1923937"/>
            <a:ext cx="2182907" cy="2182907"/>
          </a:xfrm>
          <a:prstGeom prst="rect">
            <a:avLst/>
          </a:prstGeom>
          <a:noFill/>
          <a:ln w="9525" cap="flat" cmpd="sng">
            <a:noFill/>
            <a:prstDash val="solid"/>
            <a:round/>
            <a:headEnd type="none" w="sm" len="sm"/>
            <a:tailEnd type="none" w="sm" len="sm"/>
          </a:ln>
        </p:spPr>
      </p:pic>
      <p:sp>
        <p:nvSpPr>
          <p:cNvPr id="9" name="Rectangle : coins arrondis 8">
            <a:extLst>
              <a:ext uri="{FF2B5EF4-FFF2-40B4-BE49-F238E27FC236}">
                <a16:creationId xmlns:a16="http://schemas.microsoft.com/office/drawing/2014/main" xmlns="" id="{3D5FEAB4-7BF6-B732-EDCB-747871CA06B8}"/>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10" name="Image 9" descr="Une image contenant texte, Appareils électroniques, affichage, Appareil de présentation&#10;&#10;Le contenu généré par l’IA peut être incorrect.">
            <a:extLst>
              <a:ext uri="{FF2B5EF4-FFF2-40B4-BE49-F238E27FC236}">
                <a16:creationId xmlns:a16="http://schemas.microsoft.com/office/drawing/2014/main" xmlns="" id="{CC0D0CE4-BA1E-5D80-66DD-80AD07812251}"/>
              </a:ext>
            </a:extLst>
          </p:cNvPr>
          <p:cNvPicPr>
            <a:picLocks noChangeAspect="1"/>
          </p:cNvPicPr>
          <p:nvPr/>
        </p:nvPicPr>
        <p:blipFill>
          <a:blip r:embed="rId9" cstate="print">
            <a:extLst>
              <a:ext uri="{28A0092B-C50C-407E-A947-70E740481C1C}">
                <a14:useLocalDpi xmlns:a14="http://schemas.microsoft.com/office/drawing/2010/main" val="0"/>
              </a:ext>
            </a:extLst>
          </a:blip>
          <a:srcRect l="12167" t="22118" r="12167" b="26223"/>
          <a:stretch/>
        </p:blipFill>
        <p:spPr>
          <a:xfrm>
            <a:off x="4972929" y="4204138"/>
            <a:ext cx="1848159"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 coins arrondis 10">
            <a:extLst>
              <a:ext uri="{FF2B5EF4-FFF2-40B4-BE49-F238E27FC236}">
                <a16:creationId xmlns:a16="http://schemas.microsoft.com/office/drawing/2014/main" xmlns="" id="{02817877-E95B-AF90-01FB-3483928BEAEE}"/>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2" name="Espace réservé pour une image  13" descr="Une image contenant gâteau d’anniversaire, dessert, Goût sucré, produits de boulangerie&#10;&#10;Le contenu généré par l’IA peut être incorrect.">
            <a:extLst>
              <a:ext uri="{FF2B5EF4-FFF2-40B4-BE49-F238E27FC236}">
                <a16:creationId xmlns:a16="http://schemas.microsoft.com/office/drawing/2014/main" xmlns="" id="{DD174C6B-B723-7ECE-BD84-30AEFCABB65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95" r="-4695"/>
          <a:stretch/>
        </p:blipFill>
        <p:spPr>
          <a:xfrm>
            <a:off x="2124331" y="1923937"/>
            <a:ext cx="2171979" cy="2182907"/>
          </a:xfrm>
          <a:prstGeom prst="rect">
            <a:avLst/>
          </a:prstGeom>
          <a:noFill/>
          <a:ln w="9525" cap="flat" cmpd="sng">
            <a:noFill/>
            <a:prstDash val="solid"/>
            <a:round/>
            <a:headEnd type="none" w="sm" len="sm"/>
            <a:tailEnd type="none" w="sm" len="sm"/>
          </a:ln>
        </p:spPr>
      </p:pic>
      <p:sp>
        <p:nvSpPr>
          <p:cNvPr id="13" name="Rectangle : coins arrondis 12">
            <a:extLst>
              <a:ext uri="{FF2B5EF4-FFF2-40B4-BE49-F238E27FC236}">
                <a16:creationId xmlns:a16="http://schemas.microsoft.com/office/drawing/2014/main" xmlns="" id="{C90A712D-5484-2060-41EA-86EE9A6ABED8}"/>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4" name="Image 13" descr="Une image contenant meubles, table, Table de cuisine et de salle à manger, table de salle à manger&#10;&#10;Le contenu généré par l’IA peut être incorrect.">
            <a:extLst>
              <a:ext uri="{FF2B5EF4-FFF2-40B4-BE49-F238E27FC236}">
                <a16:creationId xmlns:a16="http://schemas.microsoft.com/office/drawing/2014/main" xmlns="" id="{C776024B-9D9D-1043-CF83-8AA515ABBA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2124" y="4204137"/>
            <a:ext cx="1880388"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 coins arrondis 14">
            <a:extLst>
              <a:ext uri="{FF2B5EF4-FFF2-40B4-BE49-F238E27FC236}">
                <a16:creationId xmlns:a16="http://schemas.microsoft.com/office/drawing/2014/main" xmlns="" id="{D8526AAC-E96D-118D-8795-4F63994375C7}"/>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19197198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53A688BE-8F83-937E-C996-38562164A00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056FADA1-BB8C-95EE-B843-4ED0BCA7C94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1. رددوا: هدية.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6114D424-BAC3-34CC-C414-D98914FDF34F}"/>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xmlns="" id="{89D1BAA4-62DD-54FA-0845-E0FBDB50847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38240ED3-C7F9-C9F2-F604-1FCB711533C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F02361B3-9979-FC6D-B44D-BAF1E5BBC3E7}"/>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89713214-2E6C-2D53-0AA1-C0853FF8DCCC}"/>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9C0F116B-6362-E83A-42C9-7BEB5B27A2F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xmlns="" id="{0C4273B1-9D2B-6569-BB6D-97381EE61FB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60DAAF4D-8D52-E1B6-122D-6612B315C7B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B2F2B38C-5734-E972-9532-3710343ABDC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Espace réservé pour une image  1541">
            <a:extLst>
              <a:ext uri="{FF2B5EF4-FFF2-40B4-BE49-F238E27FC236}">
                <a16:creationId xmlns:a16="http://schemas.microsoft.com/office/drawing/2014/main" xmlns="" id="{1DC18767-F5AB-84E5-F9F5-5804F3AF2F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2870775" y="2328708"/>
            <a:ext cx="3501833" cy="3501833"/>
          </a:xfrm>
          <a:prstGeom prst="rect">
            <a:avLst/>
          </a:prstGeom>
          <a:noFill/>
          <a:ln w="9525" cap="flat" cmpd="sng">
            <a:noFill/>
            <a:prstDash val="solid"/>
            <a:round/>
            <a:headEnd type="none" w="sm" len="sm"/>
            <a:tailEnd type="none" w="sm" len="sm"/>
          </a:ln>
        </p:spPr>
      </p:pic>
      <p:sp>
        <p:nvSpPr>
          <p:cNvPr id="2" name="Rectangle : coins arrondis 1">
            <a:extLst>
              <a:ext uri="{FF2B5EF4-FFF2-40B4-BE49-F238E27FC236}">
                <a16:creationId xmlns:a16="http://schemas.microsoft.com/office/drawing/2014/main" xmlns="" id="{9F4B335B-E01C-54FD-57E6-1DC4AF6BC11D}"/>
              </a:ext>
            </a:extLst>
          </p:cNvPr>
          <p:cNvSpPr/>
          <p:nvPr/>
        </p:nvSpPr>
        <p:spPr>
          <a:xfrm>
            <a:off x="5512928" y="4825928"/>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2047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AC82B2EB-FD19-C277-BAE4-7B0E0B54171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11D906F9-D31D-0578-7010-124B119EAA5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على ألواحكم، اكتبوا رقم: مائدة.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5DAEA52E-59F4-8217-DC3C-6A4A57117F6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xmlns="" id="{ACE969DF-6AFE-E9EF-3718-588ED1B8B9E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xmlns="" id="{4ACC6BDF-4FF1-7B6D-A3B4-BC7770D746E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xmlns="" id="{7C6DC1E5-7CBA-0BBB-4F67-1627E704974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xmlns="" id="{37C7FBE2-7FCA-83A4-3B46-66B3F719C966}"/>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xmlns="" id="{1F2E35DD-0CA7-49D5-E12B-67CA8B55E8F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xmlns="" id="{881CC1DB-74D0-F10A-7C93-6E8B360B98A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xmlns="" id="{7D0BFEE9-B51A-B6F2-BA41-C4324FA53A4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xmlns="" id="{E87D64D9-0AE8-C51D-1A36-839E49217ED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Espace réservé pour une image  1541">
            <a:extLst>
              <a:ext uri="{FF2B5EF4-FFF2-40B4-BE49-F238E27FC236}">
                <a16:creationId xmlns:a16="http://schemas.microsoft.com/office/drawing/2014/main" xmlns="" id="{1DDEDCC0-253C-3E7D-204A-4DDF4088EF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4805556" y="1923937"/>
            <a:ext cx="2182907" cy="2182907"/>
          </a:xfrm>
          <a:prstGeom prst="rect">
            <a:avLst/>
          </a:prstGeom>
          <a:noFill/>
          <a:ln w="9525" cap="flat" cmpd="sng">
            <a:noFill/>
            <a:prstDash val="solid"/>
            <a:round/>
            <a:headEnd type="none" w="sm" len="sm"/>
            <a:tailEnd type="none" w="sm" len="sm"/>
          </a:ln>
        </p:spPr>
      </p:pic>
      <p:sp>
        <p:nvSpPr>
          <p:cNvPr id="5" name="Rectangle : coins arrondis 4">
            <a:extLst>
              <a:ext uri="{FF2B5EF4-FFF2-40B4-BE49-F238E27FC236}">
                <a16:creationId xmlns:a16="http://schemas.microsoft.com/office/drawing/2014/main" xmlns="" id="{695B4703-515E-ABA5-03A3-3EEBF158999B}"/>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6" name="Image 5" descr="Une image contenant texte, Appareils électroniques, affichage, Appareil de présentation&#10;&#10;Le contenu généré par l’IA peut être incorrect.">
            <a:extLst>
              <a:ext uri="{FF2B5EF4-FFF2-40B4-BE49-F238E27FC236}">
                <a16:creationId xmlns:a16="http://schemas.microsoft.com/office/drawing/2014/main" xmlns="" id="{93D24AE1-EEAA-B71A-3A18-13DE28CF3EC8}"/>
              </a:ext>
            </a:extLst>
          </p:cNvPr>
          <p:cNvPicPr>
            <a:picLocks noChangeAspect="1"/>
          </p:cNvPicPr>
          <p:nvPr/>
        </p:nvPicPr>
        <p:blipFill>
          <a:blip r:embed="rId9" cstate="print">
            <a:extLst>
              <a:ext uri="{28A0092B-C50C-407E-A947-70E740481C1C}">
                <a14:useLocalDpi xmlns:a14="http://schemas.microsoft.com/office/drawing/2010/main" val="0"/>
              </a:ext>
            </a:extLst>
          </a:blip>
          <a:srcRect l="12167" t="22118" r="12167" b="26223"/>
          <a:stretch/>
        </p:blipFill>
        <p:spPr>
          <a:xfrm>
            <a:off x="4972929" y="4204138"/>
            <a:ext cx="1848159"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 coins arrondis 8">
            <a:extLst>
              <a:ext uri="{FF2B5EF4-FFF2-40B4-BE49-F238E27FC236}">
                <a16:creationId xmlns:a16="http://schemas.microsoft.com/office/drawing/2014/main" xmlns="" id="{A380B99E-6199-A975-35A4-FDD8318839C9}"/>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0" name="Espace réservé pour une image  13" descr="Une image contenant gâteau d’anniversaire, dessert, Goût sucré, produits de boulangerie&#10;&#10;Le contenu généré par l’IA peut être incorrect.">
            <a:extLst>
              <a:ext uri="{FF2B5EF4-FFF2-40B4-BE49-F238E27FC236}">
                <a16:creationId xmlns:a16="http://schemas.microsoft.com/office/drawing/2014/main" xmlns="" id="{E472156B-D48C-DA80-D525-564CE0DF011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95" r="-4695"/>
          <a:stretch/>
        </p:blipFill>
        <p:spPr>
          <a:xfrm>
            <a:off x="2124331" y="1923937"/>
            <a:ext cx="2171979" cy="2182907"/>
          </a:xfrm>
          <a:prstGeom prst="rect">
            <a:avLst/>
          </a:prstGeom>
          <a:noFill/>
          <a:ln w="9525" cap="flat" cmpd="sng">
            <a:noFill/>
            <a:prstDash val="solid"/>
            <a:round/>
            <a:headEnd type="none" w="sm" len="sm"/>
            <a:tailEnd type="none" w="sm" len="sm"/>
          </a:ln>
        </p:spPr>
      </p:pic>
      <p:sp>
        <p:nvSpPr>
          <p:cNvPr id="11" name="Rectangle : coins arrondis 10">
            <a:extLst>
              <a:ext uri="{FF2B5EF4-FFF2-40B4-BE49-F238E27FC236}">
                <a16:creationId xmlns:a16="http://schemas.microsoft.com/office/drawing/2014/main" xmlns="" id="{20E8E122-EDC7-7F09-4EB7-55FA1DCC90BF}"/>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2" name="Image 11" descr="Une image contenant meubles, table, Table de cuisine et de salle à manger, table de salle à manger&#10;&#10;Le contenu généré par l’IA peut être incorrect.">
            <a:extLst>
              <a:ext uri="{FF2B5EF4-FFF2-40B4-BE49-F238E27FC236}">
                <a16:creationId xmlns:a16="http://schemas.microsoft.com/office/drawing/2014/main" xmlns="" id="{17A2739D-1C0D-7F13-7996-0E0B8E01D0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2124" y="4204137"/>
            <a:ext cx="1880388"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 coins arrondis 12">
            <a:extLst>
              <a:ext uri="{FF2B5EF4-FFF2-40B4-BE49-F238E27FC236}">
                <a16:creationId xmlns:a16="http://schemas.microsoft.com/office/drawing/2014/main" xmlns="" id="{873F5BA7-8067-C4FA-F7C6-C05507DCC056}"/>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40900008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51883F25-E6AB-43BC-B370-5829BA9807DE}"/>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01985AED-B6AC-05A1-D20E-671727AB5EC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4. رددوا: مائدة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6C5C0586-98B7-FE0F-21B7-9081E7FFBE91}"/>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xmlns="" id="{CCC7B230-B77E-B2A6-2D1D-90A7ED1D14F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CB546631-18BE-090C-9A0D-E8C5774A184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57B2BD81-353C-B91E-B741-6BF7EB360B2D}"/>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BD917360-372C-8044-2584-D0B57A8B1A2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BD52F93B-D6CA-549C-B37F-5E58CE63A2C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xmlns="" id="{EEA25BDF-5A16-B8A2-AECB-91244B57230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E3FB9DC5-6161-4EAE-2C3E-FFB1F2AD963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E4B37AC0-0E76-A256-A145-D8D564727B8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descr="Une image contenant meubles, table, Table de cuisine et de salle à manger, table de salle à manger&#10;&#10;Le contenu généré par l’IA peut être incorrect.">
            <a:extLst>
              <a:ext uri="{FF2B5EF4-FFF2-40B4-BE49-F238E27FC236}">
                <a16:creationId xmlns:a16="http://schemas.microsoft.com/office/drawing/2014/main" xmlns="" id="{4E824E12-F95E-1069-7A3F-0F09995B6D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5657" y="2508359"/>
            <a:ext cx="3192685" cy="301732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 coins arrondis 1">
            <a:extLst>
              <a:ext uri="{FF2B5EF4-FFF2-40B4-BE49-F238E27FC236}">
                <a16:creationId xmlns:a16="http://schemas.microsoft.com/office/drawing/2014/main" xmlns="" id="{9BB15BBA-0472-2012-8C48-391A297DBFB8}"/>
              </a:ext>
            </a:extLst>
          </p:cNvPr>
          <p:cNvSpPr/>
          <p:nvPr/>
        </p:nvSpPr>
        <p:spPr>
          <a:xfrm>
            <a:off x="5512928" y="4825928"/>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482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1084D258-FF72-C8A4-4D69-1C076BCAE3E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4D636C1B-CFCC-3755-E4F6-EEE026FCD37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 رقم: تلفاز</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EB2B610C-67E6-CAB4-E358-94767BDE3F96}"/>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xmlns="" id="{ACDAE376-5B91-F91D-2A7D-402401148A7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xmlns="" id="{5956372F-FEF2-2A49-056A-9B5D4DF3647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xmlns="" id="{0525FB0C-4246-C052-197A-1C70CF46FCD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xmlns="" id="{F57242EF-A9BA-D306-ACB6-C3924535A0D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xmlns="" id="{94CB5D8B-B0BC-EEAD-10E8-E9BD42E325A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xmlns="" id="{D9A367E2-BEE1-FC67-1FC7-A1F8FCD10C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xmlns="" id="{3F2ADB53-AE28-8A51-52BC-13F74BAAC6E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xmlns="" id="{68930A6B-271E-E740-843A-60AC0746C4C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Espace réservé pour une image  1541">
            <a:extLst>
              <a:ext uri="{FF2B5EF4-FFF2-40B4-BE49-F238E27FC236}">
                <a16:creationId xmlns:a16="http://schemas.microsoft.com/office/drawing/2014/main" xmlns="" id="{93D4E681-5DE7-6DE5-C459-FDC4034124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4805556" y="1923937"/>
            <a:ext cx="2182907" cy="2182907"/>
          </a:xfrm>
          <a:prstGeom prst="rect">
            <a:avLst/>
          </a:prstGeom>
          <a:noFill/>
          <a:ln w="9525" cap="flat" cmpd="sng">
            <a:noFill/>
            <a:prstDash val="solid"/>
            <a:round/>
            <a:headEnd type="none" w="sm" len="sm"/>
            <a:tailEnd type="none" w="sm" len="sm"/>
          </a:ln>
        </p:spPr>
      </p:pic>
      <p:sp>
        <p:nvSpPr>
          <p:cNvPr id="5" name="Rectangle : coins arrondis 4">
            <a:extLst>
              <a:ext uri="{FF2B5EF4-FFF2-40B4-BE49-F238E27FC236}">
                <a16:creationId xmlns:a16="http://schemas.microsoft.com/office/drawing/2014/main" xmlns="" id="{AFE33034-E96A-A739-CD3B-1A9CA06861EA}"/>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6" name="Image 5" descr="Une image contenant texte, Appareils électroniques, affichage, Appareil de présentation&#10;&#10;Le contenu généré par l’IA peut être incorrect.">
            <a:extLst>
              <a:ext uri="{FF2B5EF4-FFF2-40B4-BE49-F238E27FC236}">
                <a16:creationId xmlns:a16="http://schemas.microsoft.com/office/drawing/2014/main" xmlns="" id="{8C9EBAE8-F05A-47E1-C060-614F294BE1D9}"/>
              </a:ext>
            </a:extLst>
          </p:cNvPr>
          <p:cNvPicPr>
            <a:picLocks noChangeAspect="1"/>
          </p:cNvPicPr>
          <p:nvPr/>
        </p:nvPicPr>
        <p:blipFill>
          <a:blip r:embed="rId9" cstate="print">
            <a:extLst>
              <a:ext uri="{28A0092B-C50C-407E-A947-70E740481C1C}">
                <a14:useLocalDpi xmlns:a14="http://schemas.microsoft.com/office/drawing/2010/main" val="0"/>
              </a:ext>
            </a:extLst>
          </a:blip>
          <a:srcRect l="12167" t="22118" r="12167" b="26223"/>
          <a:stretch/>
        </p:blipFill>
        <p:spPr>
          <a:xfrm>
            <a:off x="4972929" y="4204138"/>
            <a:ext cx="1848159"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 coins arrondis 8">
            <a:extLst>
              <a:ext uri="{FF2B5EF4-FFF2-40B4-BE49-F238E27FC236}">
                <a16:creationId xmlns:a16="http://schemas.microsoft.com/office/drawing/2014/main" xmlns="" id="{73C03635-149D-4317-B00B-E9874680FA06}"/>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0" name="Espace réservé pour une image  13" descr="Une image contenant gâteau d’anniversaire, dessert, Goût sucré, produits de boulangerie&#10;&#10;Le contenu généré par l’IA peut être incorrect.">
            <a:extLst>
              <a:ext uri="{FF2B5EF4-FFF2-40B4-BE49-F238E27FC236}">
                <a16:creationId xmlns:a16="http://schemas.microsoft.com/office/drawing/2014/main" xmlns="" id="{0B4D47AA-7B73-EE9C-3DF3-DF19B004222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95" r="-4695"/>
          <a:stretch/>
        </p:blipFill>
        <p:spPr>
          <a:xfrm>
            <a:off x="2124331" y="1923937"/>
            <a:ext cx="2171979" cy="2182907"/>
          </a:xfrm>
          <a:prstGeom prst="rect">
            <a:avLst/>
          </a:prstGeom>
          <a:noFill/>
          <a:ln w="9525" cap="flat" cmpd="sng">
            <a:noFill/>
            <a:prstDash val="solid"/>
            <a:round/>
            <a:headEnd type="none" w="sm" len="sm"/>
            <a:tailEnd type="none" w="sm" len="sm"/>
          </a:ln>
        </p:spPr>
      </p:pic>
      <p:sp>
        <p:nvSpPr>
          <p:cNvPr id="11" name="Rectangle : coins arrondis 10">
            <a:extLst>
              <a:ext uri="{FF2B5EF4-FFF2-40B4-BE49-F238E27FC236}">
                <a16:creationId xmlns:a16="http://schemas.microsoft.com/office/drawing/2014/main" xmlns="" id="{6B7F2644-8C98-BD2D-7FE7-292533C85878}"/>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2" name="Image 11" descr="Une image contenant meubles, table, Table de cuisine et de salle à manger, table de salle à manger&#10;&#10;Le contenu généré par l’IA peut être incorrect.">
            <a:extLst>
              <a:ext uri="{FF2B5EF4-FFF2-40B4-BE49-F238E27FC236}">
                <a16:creationId xmlns:a16="http://schemas.microsoft.com/office/drawing/2014/main" xmlns="" id="{CC8AD851-F565-39E7-F6AB-5D0EA7D51D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2124" y="4204137"/>
            <a:ext cx="1880388"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 coins arrondis 12">
            <a:extLst>
              <a:ext uri="{FF2B5EF4-FFF2-40B4-BE49-F238E27FC236}">
                <a16:creationId xmlns:a16="http://schemas.microsoft.com/office/drawing/2014/main" xmlns="" id="{0E9E637C-3826-091F-DD0F-89843C7F2653}"/>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92374366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F454B027-55D0-2ABF-9B4C-BE5F012FD9ED}"/>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AD4B0090-AA0D-B27E-222A-5924BA16D0A6}"/>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3. رددوا: تلفاز</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19CBA22D-4B61-7617-8240-D92D3D694D4A}"/>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xmlns="" id="{F724F247-A4C5-1454-56B3-DA2DB5F127B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238DCDD2-1F3A-4905-8A74-C9FE53BB2ED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0FB0BE76-D8C8-3EAD-82F5-F58B4635B64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4056E26B-B1CF-D54D-97F2-EB293472562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A493B150-7F60-A607-A64F-39EE1E00499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xmlns="" id="{AF023825-B8AA-ACAF-C940-FB583AA3452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9FBD330A-7F07-89F2-B5E5-499805723AB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A865136C-A961-FE02-BDAF-D26DBD17CB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Image 2" descr="Une image contenant texte, Appareils électroniques, affichage, Appareil de présentation&#10;&#10;Le contenu généré par l’IA peut être incorrect.">
            <a:extLst>
              <a:ext uri="{FF2B5EF4-FFF2-40B4-BE49-F238E27FC236}">
                <a16:creationId xmlns:a16="http://schemas.microsoft.com/office/drawing/2014/main" xmlns="" id="{2AF04671-11EC-E76D-47B8-7AD578165C56}"/>
              </a:ext>
            </a:extLst>
          </p:cNvPr>
          <p:cNvPicPr>
            <a:picLocks noChangeAspect="1"/>
          </p:cNvPicPr>
          <p:nvPr/>
        </p:nvPicPr>
        <p:blipFill>
          <a:blip r:embed="rId8" cstate="print">
            <a:extLst>
              <a:ext uri="{28A0092B-C50C-407E-A947-70E740481C1C}">
                <a14:useLocalDpi xmlns:a14="http://schemas.microsoft.com/office/drawing/2010/main" val="0"/>
              </a:ext>
            </a:extLst>
          </a:blip>
          <a:srcRect l="12167" t="22118" r="12167" b="26223"/>
          <a:stretch/>
        </p:blipFill>
        <p:spPr>
          <a:xfrm>
            <a:off x="2710404" y="2362541"/>
            <a:ext cx="3478799" cy="3163147"/>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 coins arrondis 1">
            <a:extLst>
              <a:ext uri="{FF2B5EF4-FFF2-40B4-BE49-F238E27FC236}">
                <a16:creationId xmlns:a16="http://schemas.microsoft.com/office/drawing/2014/main" xmlns="" id="{EC0258D6-8099-4AFA-3DAF-58DBC0447694}"/>
              </a:ext>
            </a:extLst>
          </p:cNvPr>
          <p:cNvSpPr/>
          <p:nvPr/>
        </p:nvSpPr>
        <p:spPr>
          <a:xfrm>
            <a:off x="5512928" y="4825928"/>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104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6D33A9FF-A9A3-7148-AB6F-5BE5918D3B1E}"/>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EB479179-7ED1-5CAE-1511-D1F25A44F43D}"/>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 رقم: كعكة.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9D0D71DE-3365-4390-5185-AAA5A1BA764D}"/>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xmlns="" id="{A488A99D-D408-323D-3D1F-E80FEB26332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xmlns="" id="{A0301BF5-44F1-5232-943D-837BA0E86ED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xmlns="" id="{BECFE993-A2DD-42CF-4B29-FD0EFCC0879A}"/>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xmlns="" id="{4ABE3FDE-8DAE-6381-A302-44DC5C75F75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xmlns="" id="{1F7997CC-C642-E460-8AA7-AB098E1C6B7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xmlns="" id="{C4D51777-CB07-5F38-FAA2-0480EF193C1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xmlns="" id="{1D77B22A-4332-E785-F9F1-68F240AC9C2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xmlns="" id="{2D796A8A-3BE4-E6D0-B70A-9B7BFC3BB51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Espace réservé pour une image  1541">
            <a:extLst>
              <a:ext uri="{FF2B5EF4-FFF2-40B4-BE49-F238E27FC236}">
                <a16:creationId xmlns:a16="http://schemas.microsoft.com/office/drawing/2014/main" xmlns="" id="{0FECCB5B-25F6-4B10-6A9B-015D07D083C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4805556" y="1923937"/>
            <a:ext cx="2182907" cy="2182907"/>
          </a:xfrm>
          <a:prstGeom prst="rect">
            <a:avLst/>
          </a:prstGeom>
          <a:noFill/>
          <a:ln w="9525" cap="flat" cmpd="sng">
            <a:noFill/>
            <a:prstDash val="solid"/>
            <a:round/>
            <a:headEnd type="none" w="sm" len="sm"/>
            <a:tailEnd type="none" w="sm" len="sm"/>
          </a:ln>
        </p:spPr>
      </p:pic>
      <p:sp>
        <p:nvSpPr>
          <p:cNvPr id="5" name="Rectangle : coins arrondis 4">
            <a:extLst>
              <a:ext uri="{FF2B5EF4-FFF2-40B4-BE49-F238E27FC236}">
                <a16:creationId xmlns:a16="http://schemas.microsoft.com/office/drawing/2014/main" xmlns="" id="{8530456E-E631-B6B6-518B-B7B11A2F1CF9}"/>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6" name="Image 5" descr="Une image contenant texte, Appareils électroniques, affichage, Appareil de présentation&#10;&#10;Le contenu généré par l’IA peut être incorrect.">
            <a:extLst>
              <a:ext uri="{FF2B5EF4-FFF2-40B4-BE49-F238E27FC236}">
                <a16:creationId xmlns:a16="http://schemas.microsoft.com/office/drawing/2014/main" xmlns="" id="{8D25AFFD-9712-6568-31CA-D8FC21128942}"/>
              </a:ext>
            </a:extLst>
          </p:cNvPr>
          <p:cNvPicPr>
            <a:picLocks noChangeAspect="1"/>
          </p:cNvPicPr>
          <p:nvPr/>
        </p:nvPicPr>
        <p:blipFill>
          <a:blip r:embed="rId9" cstate="print">
            <a:extLst>
              <a:ext uri="{28A0092B-C50C-407E-A947-70E740481C1C}">
                <a14:useLocalDpi xmlns:a14="http://schemas.microsoft.com/office/drawing/2010/main" val="0"/>
              </a:ext>
            </a:extLst>
          </a:blip>
          <a:srcRect l="12167" t="22118" r="12167" b="26223"/>
          <a:stretch/>
        </p:blipFill>
        <p:spPr>
          <a:xfrm>
            <a:off x="4972929" y="4204138"/>
            <a:ext cx="1848159"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 coins arrondis 8">
            <a:extLst>
              <a:ext uri="{FF2B5EF4-FFF2-40B4-BE49-F238E27FC236}">
                <a16:creationId xmlns:a16="http://schemas.microsoft.com/office/drawing/2014/main" xmlns="" id="{4FE73C77-8F6F-3DC3-DF33-9C6A0D68B428}"/>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0" name="Espace réservé pour une image  13" descr="Une image contenant gâteau d’anniversaire, dessert, Goût sucré, produits de boulangerie&#10;&#10;Le contenu généré par l’IA peut être incorrect.">
            <a:extLst>
              <a:ext uri="{FF2B5EF4-FFF2-40B4-BE49-F238E27FC236}">
                <a16:creationId xmlns:a16="http://schemas.microsoft.com/office/drawing/2014/main" xmlns="" id="{37FB4F13-FA2B-9FED-4DD9-C75686481E1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95" r="-4695"/>
          <a:stretch/>
        </p:blipFill>
        <p:spPr>
          <a:xfrm>
            <a:off x="2124331" y="1923937"/>
            <a:ext cx="2171979" cy="2182907"/>
          </a:xfrm>
          <a:prstGeom prst="rect">
            <a:avLst/>
          </a:prstGeom>
          <a:noFill/>
          <a:ln w="9525" cap="flat" cmpd="sng">
            <a:noFill/>
            <a:prstDash val="solid"/>
            <a:round/>
            <a:headEnd type="none" w="sm" len="sm"/>
            <a:tailEnd type="none" w="sm" len="sm"/>
          </a:ln>
        </p:spPr>
      </p:pic>
      <p:sp>
        <p:nvSpPr>
          <p:cNvPr id="11" name="Rectangle : coins arrondis 10">
            <a:extLst>
              <a:ext uri="{FF2B5EF4-FFF2-40B4-BE49-F238E27FC236}">
                <a16:creationId xmlns:a16="http://schemas.microsoft.com/office/drawing/2014/main" xmlns="" id="{069A3254-E5C8-4469-7EF9-E6E63D8F391C}"/>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12" name="Image 11" descr="Une image contenant meubles, table, Table de cuisine et de salle à manger, table de salle à manger&#10;&#10;Le contenu généré par l’IA peut être incorrect.">
            <a:extLst>
              <a:ext uri="{FF2B5EF4-FFF2-40B4-BE49-F238E27FC236}">
                <a16:creationId xmlns:a16="http://schemas.microsoft.com/office/drawing/2014/main" xmlns="" id="{9290E14A-F03D-C4D0-DC83-499E3C238A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2124" y="4204137"/>
            <a:ext cx="1880388"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 coins arrondis 12">
            <a:extLst>
              <a:ext uri="{FF2B5EF4-FFF2-40B4-BE49-F238E27FC236}">
                <a16:creationId xmlns:a16="http://schemas.microsoft.com/office/drawing/2014/main" xmlns="" id="{E47635D6-47A9-D612-F238-96E0155CC04E}"/>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71265035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5750A8BA-A9D2-99A3-815E-20FE990D0AB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FBA61251-2AC3-03B3-968E-8011B207541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2. رددوا: كعكة.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12B69EFD-9B1D-5B38-CB39-FF97D7BFF6C2}"/>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xmlns="" id="{E7E8B4CF-C95A-B6B4-3829-F26F28AA037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F3BE1B24-AF1A-5C56-6091-954436EF1B3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06A213CE-2E42-015C-A0EE-164D47CA51E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BF017732-8B08-0376-7CD5-887B81A2121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F665891B-25D4-BAF1-22DB-5F1E8AD63B7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xmlns="" id="{2E60C827-686A-9736-59F1-1A95151AD1E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CA35B936-0687-7242-AB5B-85068D13DC4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C0B8495C-9E77-5A09-652F-399EB100488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Espace réservé pour une image  13" descr="Une image contenant gâteau d’anniversaire, dessert, Goût sucré, produits de boulangerie&#10;&#10;Le contenu généré par l’IA peut être incorrect.">
            <a:extLst>
              <a:ext uri="{FF2B5EF4-FFF2-40B4-BE49-F238E27FC236}">
                <a16:creationId xmlns:a16="http://schemas.microsoft.com/office/drawing/2014/main" xmlns="" id="{5EF77FCA-04E7-A827-9947-91A52375F9E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95" r="-4695"/>
          <a:stretch/>
        </p:blipFill>
        <p:spPr>
          <a:xfrm>
            <a:off x="2807472" y="2294240"/>
            <a:ext cx="3529055" cy="3546811"/>
          </a:xfrm>
          <a:prstGeom prst="rect">
            <a:avLst/>
          </a:prstGeom>
          <a:noFill/>
          <a:ln w="9525" cap="flat" cmpd="sng">
            <a:noFill/>
            <a:prstDash val="solid"/>
            <a:round/>
            <a:headEnd type="none" w="sm" len="sm"/>
            <a:tailEnd type="none" w="sm" len="sm"/>
          </a:ln>
        </p:spPr>
      </p:pic>
      <p:sp>
        <p:nvSpPr>
          <p:cNvPr id="2" name="Rectangle : coins arrondis 1">
            <a:extLst>
              <a:ext uri="{FF2B5EF4-FFF2-40B4-BE49-F238E27FC236}">
                <a16:creationId xmlns:a16="http://schemas.microsoft.com/office/drawing/2014/main" xmlns="" id="{77EF89C9-BBB3-F3F1-1EE7-AB0AF91B3643}"/>
              </a:ext>
            </a:extLst>
          </p:cNvPr>
          <p:cNvSpPr/>
          <p:nvPr/>
        </p:nvSpPr>
        <p:spPr>
          <a:xfrm>
            <a:off x="5512928" y="4825928"/>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2194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630BB98A-02F7-82D9-A5C6-7C71027D76A6}"/>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490A6AEB-CED0-5A01-475D-C1518C3D7DB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سنصف مضمون صورة . أنا أطرح سؤالا وأنتم تجيبون بجملة تامة. </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4" name="Espace réservé pour une image  23" descr="Une image contenant habits, sourire, dessin humoristique, clipart&#10;&#10;Le contenu généré par l’IA peut être incorrect.">
            <a:extLst>
              <a:ext uri="{FF2B5EF4-FFF2-40B4-BE49-F238E27FC236}">
                <a16:creationId xmlns:a16="http://schemas.microsoft.com/office/drawing/2014/main" xmlns="" id="{2476877C-0333-9D6F-79C3-DAEADF9FA06E}"/>
              </a:ext>
            </a:extLst>
          </p:cNvPr>
          <p:cNvPicPr>
            <a:picLocks noGrp="1" noChangeAspect="1"/>
          </p:cNvPicPr>
          <p:nvPr>
            <p:ph type="pic" sz="quarter" idx="12"/>
          </p:nvPr>
        </p:nvPicPr>
        <p:blipFill>
          <a:blip r:embed="rId3"/>
          <a:srcRect/>
          <a:stretch>
            <a:fillRect/>
          </a:stretch>
        </p:blipFill>
        <p:spPr/>
      </p:pic>
      <p:pic>
        <p:nvPicPr>
          <p:cNvPr id="3" name="Image 2">
            <a:extLst>
              <a:ext uri="{FF2B5EF4-FFF2-40B4-BE49-F238E27FC236}">
                <a16:creationId xmlns:a16="http://schemas.microsoft.com/office/drawing/2014/main" xmlns="" id="{AF19594F-0B9C-99A4-39C0-23436D923DF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4D375C66-FB69-DA04-846A-396725F0923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xmlns="" id="{40427224-B4DE-1FA7-8D95-AB8D8AF17C3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1" name="Image 10">
            <a:extLst>
              <a:ext uri="{FF2B5EF4-FFF2-40B4-BE49-F238E27FC236}">
                <a16:creationId xmlns:a16="http://schemas.microsoft.com/office/drawing/2014/main" xmlns="" id="{FD1F8F82-FC14-2BE9-0B1D-F8BB6A1CFA4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xmlns="" id="{CB5510D4-A805-2BF0-84B5-47FCD395460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xmlns="" id="{796C71A3-C49B-0D52-F442-7A9E9B61F6D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xmlns="" id="{AD14645C-0B3C-4662-B56E-A8B0391FCBE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1690A85F-8A1A-F00C-20E5-240844D0ADD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xmlns="" id="{9FBE9BB0-A767-3379-5DA9-8CB6C8AD22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2686" y="1964307"/>
            <a:ext cx="4954680" cy="4022080"/>
          </a:xfrm>
          <a:prstGeom prst="rect">
            <a:avLst/>
          </a:prstGeom>
        </p:spPr>
      </p:pic>
    </p:spTree>
    <p:extLst>
      <p:ext uri="{BB962C8B-B14F-4D97-AF65-F5344CB8AC3E}">
        <p14:creationId xmlns:p14="http://schemas.microsoft.com/office/powerpoint/2010/main" val="36959384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93151FED-579C-BFBA-EC82-EB43D8B9017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BBA8C92C-8044-8F4B-F21F-6834D2ADDD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أين توجد فاتن؟ أجيبوا بجملة تامة.</a:t>
            </a:r>
          </a:p>
        </p:txBody>
      </p:sp>
      <p:pic>
        <p:nvPicPr>
          <p:cNvPr id="18" name="Espace réservé pour une image  3">
            <a:extLst>
              <a:ext uri="{FF2B5EF4-FFF2-40B4-BE49-F238E27FC236}">
                <a16:creationId xmlns:a16="http://schemas.microsoft.com/office/drawing/2014/main" xmlns="" id="{AB59613C-CED8-C6A4-D1DC-37E619CF7101}"/>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95A8A072-8438-66F6-6D4E-DD5CDD34412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04E3D73C-1941-6A8A-EEBE-227232EC1AE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4E3794BC-EEA2-2962-4E58-00A28432E953}"/>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0FBCC80B-BC97-27CB-C6FA-B1D9FD0F08C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8BF9084F-1A34-2649-77A7-49D598DDF68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70B1F74A-8E73-0643-1723-58D9B36E568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01012F16-6C4D-1A39-D111-B21E361BB6E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4F9A7DBF-8954-1A8F-40DD-E75705954A5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xmlns="" id="{BCDC7840-A1B0-8429-C325-B6D65BEDA0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2686" y="1964307"/>
            <a:ext cx="4954680" cy="4022080"/>
          </a:xfrm>
          <a:prstGeom prst="rect">
            <a:avLst/>
          </a:prstGeom>
        </p:spPr>
      </p:pic>
    </p:spTree>
    <p:extLst>
      <p:ext uri="{BB962C8B-B14F-4D97-AF65-F5344CB8AC3E}">
        <p14:creationId xmlns:p14="http://schemas.microsoft.com/office/powerpoint/2010/main" val="367304793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E4D8DF4-6927-1379-0205-88DA32803E5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xmlns="" id="{C2A26A94-2DDB-7A37-281D-9EC7101A2B57}"/>
              </a:ext>
            </a:extLst>
          </p:cNvPr>
          <p:cNvPicPr>
            <a:picLocks noChangeAspect="1"/>
          </p:cNvPicPr>
          <p:nvPr/>
        </p:nvPicPr>
        <p:blipFill>
          <a:blip r:embed="rId2"/>
          <a:stretch>
            <a:fillRect/>
          </a:stretch>
        </p:blipFill>
        <p:spPr>
          <a:xfrm>
            <a:off x="35301" y="1026755"/>
            <a:ext cx="8705843" cy="5584420"/>
          </a:xfrm>
          <a:prstGeom prst="rect">
            <a:avLst/>
          </a:prstGeom>
        </p:spPr>
      </p:pic>
    </p:spTree>
    <p:extLst>
      <p:ext uri="{BB962C8B-B14F-4D97-AF65-F5344CB8AC3E}">
        <p14:creationId xmlns:p14="http://schemas.microsoft.com/office/powerpoint/2010/main" val="368181018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12E384AB-3346-344F-F473-3A02EEFF6E31}"/>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57C38E45-2546-FCFD-109F-6F2F80C3DEC4}"/>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توجد فاتن في حديقة المنزل. رددوا. ردد أنت.</a:t>
            </a:r>
          </a:p>
        </p:txBody>
      </p:sp>
      <p:pic>
        <p:nvPicPr>
          <p:cNvPr id="18" name="Espace réservé pour une image  3">
            <a:extLst>
              <a:ext uri="{FF2B5EF4-FFF2-40B4-BE49-F238E27FC236}">
                <a16:creationId xmlns:a16="http://schemas.microsoft.com/office/drawing/2014/main" xmlns="" id="{848AAA07-1E54-6A2B-7061-4918EB9CE20A}"/>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FB370625-4DA0-A77C-424F-01A338DE149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7D8188A1-D23C-C99D-0855-5AE004DFBC1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4A029067-5DB0-4866-B8DE-FE9C6B993E2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03A3398D-4230-F3F7-179C-4765DF0DE2A6}"/>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DC203D44-04F8-FDFF-F95C-9B79B90BA0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6B1EC8F1-6CF7-930B-8F92-08DF24757B8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A50B18E8-0C11-E5D9-2AD8-92C2CDA8E9B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5F968C81-7032-05BE-8C2A-2070C8FD758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xmlns="" id="{ABCE97CE-AE42-0617-74FA-62DEE28DDE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2686" y="1964307"/>
            <a:ext cx="4954680" cy="4022080"/>
          </a:xfrm>
          <a:prstGeom prst="rect">
            <a:avLst/>
          </a:prstGeom>
        </p:spPr>
      </p:pic>
    </p:spTree>
    <p:extLst>
      <p:ext uri="{BB962C8B-B14F-4D97-AF65-F5344CB8AC3E}">
        <p14:creationId xmlns:p14="http://schemas.microsoft.com/office/powerpoint/2010/main" val="179125665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F9019343-9E1A-4848-AE3A-35616D7A887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50869941-193E-0C72-E1C1-4B37B373806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تفعل فاتن؟ أجيبوا بجملة تامة.</a:t>
            </a:r>
          </a:p>
        </p:txBody>
      </p:sp>
      <p:pic>
        <p:nvPicPr>
          <p:cNvPr id="18" name="Espace réservé pour une image  3">
            <a:extLst>
              <a:ext uri="{FF2B5EF4-FFF2-40B4-BE49-F238E27FC236}">
                <a16:creationId xmlns:a16="http://schemas.microsoft.com/office/drawing/2014/main" xmlns="" id="{E8CBA7BA-8459-B4C0-7B47-677127818FD0}"/>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9ADAB88B-B2B6-01AB-EE44-98C49808162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ABE93531-D55E-20CC-AADC-D0359375B58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BC412457-99E0-CF3E-62BC-A7EF69E1FB7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DA190B3C-5D5E-71D6-3E73-CD9EBAFDF1C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E7C562CB-1ED2-0EAD-FF45-23E7DAB8446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7D291721-517E-A9DF-31DD-01D6A38E71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B7C72E2F-6C23-0DA8-B41A-2A5A68F197D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65412117-E42C-3728-CDC1-4F2F75FD6E0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xmlns="" id="{0236DD4C-F0DF-CF89-B6E6-37356A6091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2686" y="1964307"/>
            <a:ext cx="4954680" cy="4022080"/>
          </a:xfrm>
          <a:prstGeom prst="rect">
            <a:avLst/>
          </a:prstGeom>
        </p:spPr>
      </p:pic>
    </p:spTree>
    <p:extLst>
      <p:ext uri="{BB962C8B-B14F-4D97-AF65-F5344CB8AC3E}">
        <p14:creationId xmlns:p14="http://schemas.microsoft.com/office/powerpoint/2010/main" val="188594927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9CF0EFD2-A3AD-67AA-DBFF-B8D770AFB4B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A2FE297B-6069-BCC6-D8C3-156CC6EC3915}"/>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تعتني فاتن بالزهرة (أو تسقي). رددوا. ردد أنت.</a:t>
            </a:r>
          </a:p>
        </p:txBody>
      </p:sp>
      <p:pic>
        <p:nvPicPr>
          <p:cNvPr id="18" name="Espace réservé pour une image  3">
            <a:extLst>
              <a:ext uri="{FF2B5EF4-FFF2-40B4-BE49-F238E27FC236}">
                <a16:creationId xmlns:a16="http://schemas.microsoft.com/office/drawing/2014/main" xmlns="" id="{BD5F5A9D-907B-3C14-78BB-79DD3D7B4388}"/>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61E32353-A275-ACE6-83ED-8E1C5CBF5E6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D7465577-043B-5384-ABAA-5DD26328148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C7D1E6C1-933D-E278-46CC-2211D9E6A7C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3437F347-C0AB-3D79-36BF-CA3D0DDFD62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3FB7860D-0FEF-392D-B9F9-C0B2F08A9C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3422C29B-A82E-885B-F13D-BF242FB6F90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A7E61BBE-27DE-602D-6436-8930369E3B1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7B628E28-3F76-FBE9-9E8C-A8B6F2E59C6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xmlns="" id="{0E2356DE-4067-8047-4A05-87DADB7C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2686" y="1964307"/>
            <a:ext cx="4954680" cy="4022080"/>
          </a:xfrm>
          <a:prstGeom prst="rect">
            <a:avLst/>
          </a:prstGeom>
        </p:spPr>
      </p:pic>
    </p:spTree>
    <p:extLst>
      <p:ext uri="{BB962C8B-B14F-4D97-AF65-F5344CB8AC3E}">
        <p14:creationId xmlns:p14="http://schemas.microsoft.com/office/powerpoint/2010/main" val="104975460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3D75573A-3EAB-EF2C-4B54-7F964397049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3B24FA8C-4675-B3E0-737D-9BF15BE67A95}"/>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أين توجد العائلة؟ أجيبوا بجملة تامة.</a:t>
            </a:r>
          </a:p>
        </p:txBody>
      </p:sp>
      <p:pic>
        <p:nvPicPr>
          <p:cNvPr id="18" name="Espace réservé pour une image  3">
            <a:extLst>
              <a:ext uri="{FF2B5EF4-FFF2-40B4-BE49-F238E27FC236}">
                <a16:creationId xmlns:a16="http://schemas.microsoft.com/office/drawing/2014/main" xmlns="" id="{1C59FA01-76A3-D544-9F67-654E7FD74969}"/>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F919F2E2-4857-177E-3740-B2B66432B8E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7F0ABBD3-C694-FD21-AA92-6689F8E243E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1A4A19D2-EA97-EA95-1A15-1C58EFDF0FC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3D9C1D2E-94DD-1A2B-F0BC-1BA00C8BBEC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5C6AE6A0-AEF1-2279-3E76-3C9C368B09D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C6C7DC9B-E0AB-E5F4-C32C-176848BBB89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C87E1103-0B0C-110F-E503-6356E9A87FF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F7A6FD85-2CF4-2FD9-8661-E6CB5977464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a:extLst>
              <a:ext uri="{FF2B5EF4-FFF2-40B4-BE49-F238E27FC236}">
                <a16:creationId xmlns:a16="http://schemas.microsoft.com/office/drawing/2014/main" xmlns="" id="{7C1D2420-FCE0-63C1-A8B5-2F24C6AFE9ED}"/>
              </a:ext>
            </a:extLst>
          </p:cNvPr>
          <p:cNvPicPr>
            <a:picLocks noChangeAspect="1"/>
          </p:cNvPicPr>
          <p:nvPr/>
        </p:nvPicPr>
        <p:blipFill>
          <a:blip r:embed="rId8">
            <a:extLst>
              <a:ext uri="{28A0092B-C50C-407E-A947-70E740481C1C}">
                <a14:useLocalDpi xmlns:a14="http://schemas.microsoft.com/office/drawing/2010/main" val="0"/>
              </a:ext>
            </a:extLst>
          </a:blip>
          <a:srcRect l="5552" t="48842" r="7426"/>
          <a:stretch/>
        </p:blipFill>
        <p:spPr>
          <a:xfrm>
            <a:off x="2124331" y="1790250"/>
            <a:ext cx="4883301" cy="4491591"/>
          </a:xfrm>
          <a:prstGeom prst="ellipse">
            <a:avLst/>
          </a:prstGeom>
          <a:ln>
            <a:noFill/>
          </a:ln>
          <a:effectLst>
            <a:softEdge rad="112500"/>
          </a:effectLst>
        </p:spPr>
      </p:pic>
    </p:spTree>
    <p:extLst>
      <p:ext uri="{BB962C8B-B14F-4D97-AF65-F5344CB8AC3E}">
        <p14:creationId xmlns:p14="http://schemas.microsoft.com/office/powerpoint/2010/main" val="78744571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327E0550-1BB9-B04E-D11F-E6818175C5A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153DD85A-D3C0-C499-1EF7-DB99FE4D5F83}"/>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توجد العائلة في المنزل. رددوا. ردد أنت.</a:t>
            </a:r>
          </a:p>
        </p:txBody>
      </p:sp>
      <p:pic>
        <p:nvPicPr>
          <p:cNvPr id="18" name="Espace réservé pour une image  3">
            <a:extLst>
              <a:ext uri="{FF2B5EF4-FFF2-40B4-BE49-F238E27FC236}">
                <a16:creationId xmlns:a16="http://schemas.microsoft.com/office/drawing/2014/main" xmlns="" id="{D2669032-7B6E-107B-C5EA-89F52561D24E}"/>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F43A9F89-BBAF-E6DB-8A09-27E250B1064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4D852B79-9171-2B63-D029-5D3C2C97D19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AD31C8DF-51C2-ED4E-B057-F33DE7BFF05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BEC5FFDD-1DD2-C07C-02E4-F23DDFA7A451}"/>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AB19F936-3716-E74F-8F7C-415191BF80A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7CF66093-D755-3793-E18E-D4D6326A00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88265B38-1BE2-8A17-F4D9-E25D61F3B0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69F2DF93-0EB3-BFF3-DA83-94461C54DF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a:extLst>
              <a:ext uri="{FF2B5EF4-FFF2-40B4-BE49-F238E27FC236}">
                <a16:creationId xmlns:a16="http://schemas.microsoft.com/office/drawing/2014/main" xmlns="" id="{77811B81-0E59-48EC-D4AA-DB53A0A1B26B}"/>
              </a:ext>
            </a:extLst>
          </p:cNvPr>
          <p:cNvPicPr>
            <a:picLocks noChangeAspect="1"/>
          </p:cNvPicPr>
          <p:nvPr/>
        </p:nvPicPr>
        <p:blipFill>
          <a:blip r:embed="rId8">
            <a:extLst>
              <a:ext uri="{28A0092B-C50C-407E-A947-70E740481C1C}">
                <a14:useLocalDpi xmlns:a14="http://schemas.microsoft.com/office/drawing/2010/main" val="0"/>
              </a:ext>
            </a:extLst>
          </a:blip>
          <a:srcRect l="5552" t="48842" r="7426"/>
          <a:stretch/>
        </p:blipFill>
        <p:spPr>
          <a:xfrm>
            <a:off x="2124331" y="1790250"/>
            <a:ext cx="4883301" cy="4491591"/>
          </a:xfrm>
          <a:prstGeom prst="ellipse">
            <a:avLst/>
          </a:prstGeom>
          <a:ln>
            <a:noFill/>
          </a:ln>
          <a:effectLst>
            <a:softEdge rad="112500"/>
          </a:effectLst>
        </p:spPr>
      </p:pic>
    </p:spTree>
    <p:extLst>
      <p:ext uri="{BB962C8B-B14F-4D97-AF65-F5344CB8AC3E}">
        <p14:creationId xmlns:p14="http://schemas.microsoft.com/office/powerpoint/2010/main" val="364634299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219428F9-9BB8-6A3A-B71A-A8521D58FCB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DD5D9A4E-C594-7311-0ECC-E3C2FC0B326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تفعل العائلة؟ أجيبوا بجملة تامة.</a:t>
            </a:r>
          </a:p>
        </p:txBody>
      </p:sp>
      <p:pic>
        <p:nvPicPr>
          <p:cNvPr id="18" name="Espace réservé pour une image  3">
            <a:extLst>
              <a:ext uri="{FF2B5EF4-FFF2-40B4-BE49-F238E27FC236}">
                <a16:creationId xmlns:a16="http://schemas.microsoft.com/office/drawing/2014/main" xmlns="" id="{23DDF0CC-5E83-28F6-4535-13B41A39FEBD}"/>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E9255A1F-CA67-E4C5-396C-9AF547F4A43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C972F863-8428-E817-A043-9C98649BA58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1D52330F-B8E4-76D7-430B-4388F670EDF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7B90C853-EF23-3948-4257-FF4B1E597A9F}"/>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EC94A262-6F5D-2A50-836D-C2BA2F6A59E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DBA25980-0A40-545D-3177-899D89F94DC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35FB41A5-53FD-D180-A237-5F7EA529342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D0E094AF-CF9D-D58D-D9AE-736940DBB9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a:extLst>
              <a:ext uri="{FF2B5EF4-FFF2-40B4-BE49-F238E27FC236}">
                <a16:creationId xmlns:a16="http://schemas.microsoft.com/office/drawing/2014/main" xmlns="" id="{2ED3FA20-D548-FC2A-2C9B-C372A6DD490B}"/>
              </a:ext>
            </a:extLst>
          </p:cNvPr>
          <p:cNvPicPr>
            <a:picLocks noChangeAspect="1"/>
          </p:cNvPicPr>
          <p:nvPr/>
        </p:nvPicPr>
        <p:blipFill>
          <a:blip r:embed="rId8">
            <a:extLst>
              <a:ext uri="{28A0092B-C50C-407E-A947-70E740481C1C}">
                <a14:useLocalDpi xmlns:a14="http://schemas.microsoft.com/office/drawing/2010/main" val="0"/>
              </a:ext>
            </a:extLst>
          </a:blip>
          <a:srcRect l="5552" t="48842" r="7426"/>
          <a:stretch/>
        </p:blipFill>
        <p:spPr>
          <a:xfrm>
            <a:off x="2124331" y="1790250"/>
            <a:ext cx="4883301" cy="4491591"/>
          </a:xfrm>
          <a:prstGeom prst="ellipse">
            <a:avLst/>
          </a:prstGeom>
          <a:ln>
            <a:noFill/>
          </a:ln>
          <a:effectLst>
            <a:softEdge rad="112500"/>
          </a:effectLst>
        </p:spPr>
      </p:pic>
    </p:spTree>
    <p:extLst>
      <p:ext uri="{BB962C8B-B14F-4D97-AF65-F5344CB8AC3E}">
        <p14:creationId xmlns:p14="http://schemas.microsoft.com/office/powerpoint/2010/main" val="255339897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DC285850-704A-4928-565D-6DF4CEF2B7C8}"/>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4A448B05-9BAF-8141-1E1C-3553138A627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تشاهد العائلة التلفاز. رددوا. ردد أنت. </a:t>
            </a:r>
          </a:p>
        </p:txBody>
      </p:sp>
      <p:pic>
        <p:nvPicPr>
          <p:cNvPr id="18" name="Espace réservé pour une image  3">
            <a:extLst>
              <a:ext uri="{FF2B5EF4-FFF2-40B4-BE49-F238E27FC236}">
                <a16:creationId xmlns:a16="http://schemas.microsoft.com/office/drawing/2014/main" xmlns="" id="{36DBFA06-9F25-047C-28FD-EB90EC9ECFF2}"/>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EADE1E57-CFEA-E3AF-588B-4941C3C8CFD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DE00DFF6-A6F4-DE52-EEEF-029B1F361F9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A61609EF-F533-670E-40E5-BC8F2795850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E7FD0C5B-31F2-18E2-901B-36A3D696C2A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FBFE6656-8043-24A7-3C2E-F9C93639B0B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6C961A66-CEF5-8FD2-21F8-A53C4EBB03B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3D7D01EC-A927-4D10-3781-FF85B7ABFF4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36F4B7E2-F0A8-07D4-80A3-EC9CEECFF4F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a:extLst>
              <a:ext uri="{FF2B5EF4-FFF2-40B4-BE49-F238E27FC236}">
                <a16:creationId xmlns:a16="http://schemas.microsoft.com/office/drawing/2014/main" xmlns="" id="{66512AE5-7A6C-409E-5504-FCDCFC2E5A3E}"/>
              </a:ext>
            </a:extLst>
          </p:cNvPr>
          <p:cNvPicPr>
            <a:picLocks noChangeAspect="1"/>
          </p:cNvPicPr>
          <p:nvPr/>
        </p:nvPicPr>
        <p:blipFill>
          <a:blip r:embed="rId8">
            <a:extLst>
              <a:ext uri="{28A0092B-C50C-407E-A947-70E740481C1C}">
                <a14:useLocalDpi xmlns:a14="http://schemas.microsoft.com/office/drawing/2010/main" val="0"/>
              </a:ext>
            </a:extLst>
          </a:blip>
          <a:srcRect l="5552" t="48842" r="7426"/>
          <a:stretch/>
        </p:blipFill>
        <p:spPr>
          <a:xfrm>
            <a:off x="2124331" y="1790250"/>
            <a:ext cx="4883301" cy="4491591"/>
          </a:xfrm>
          <a:prstGeom prst="ellipse">
            <a:avLst/>
          </a:prstGeom>
          <a:ln>
            <a:noFill/>
          </a:ln>
          <a:effectLst>
            <a:softEdge rad="112500"/>
          </a:effectLst>
        </p:spPr>
      </p:pic>
    </p:spTree>
    <p:extLst>
      <p:ext uri="{BB962C8B-B14F-4D97-AF65-F5344CB8AC3E}">
        <p14:creationId xmlns:p14="http://schemas.microsoft.com/office/powerpoint/2010/main" val="42603240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400" b="1" dirty="0">
                <a:solidFill>
                  <a:schemeClr val="bg1">
                    <a:lumMod val="50000"/>
                  </a:schemeClr>
                </a:solidFill>
                <a:latin typeface="Microsoft Uighur" panose="020B0604020202020204" charset="-78"/>
                <a:ea typeface="Arial"/>
                <a:cs typeface="Microsoft Uighur" panose="020B0604020202020204" charset="-78"/>
                <a:sym typeface="Arial"/>
              </a:rPr>
              <a:t>وقت النجمة الآن. الفائز بنجمة المشاركة بهدوء هو (هي)  ........... صفقوا له (لها).</a:t>
            </a:r>
            <a:endParaRPr sz="2400" dirty="0">
              <a:solidFill>
                <a:schemeClr val="bg1">
                  <a:lumMod val="50000"/>
                </a:schemeClr>
              </a:solidFill>
              <a:latin typeface="Microsoft Uighur" panose="020B0604020202020204" charset="-78"/>
              <a:cs typeface="Microsoft Uighur" panose="020B0604020202020204" charset="-78"/>
            </a:endParaRPr>
          </a:p>
        </p:txBody>
      </p:sp>
      <p:pic>
        <p:nvPicPr>
          <p:cNvPr id="16" name="Joyful_Prize_Celebration_Animation">
            <a:hlinkClick r:id="" action="ppaction://media"/>
            <a:extLst>
              <a:ext uri="{FF2B5EF4-FFF2-40B4-BE49-F238E27FC236}">
                <a16:creationId xmlns:a16="http://schemas.microsoft.com/office/drawing/2014/main" xmlns=""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xmlns="" id="{44C513DD-75E8-7F23-C79D-4B9527C2C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19" name="Espace réservé pour une image  3">
            <a:extLst>
              <a:ext uri="{FF2B5EF4-FFF2-40B4-BE49-F238E27FC236}">
                <a16:creationId xmlns:a16="http://schemas.microsoft.com/office/drawing/2014/main" xmlns="" id="{E4B1C115-B518-23DF-D91F-652C30A382D6}"/>
              </a:ext>
            </a:extLst>
          </p:cNvPr>
          <p:cNvPicPr>
            <a:picLocks noGrp="1" noChangeAspect="1"/>
          </p:cNvPicPr>
          <p:nvPr>
            <p:ph type="pic" sz="quarter" idx="12"/>
          </p:nvPr>
        </p:nvPicPr>
        <p:blipFill>
          <a:blip r:embed="rId7"/>
          <a:srcRect/>
          <a:stretch>
            <a:fillRect/>
          </a:stretch>
        </p:blipFill>
        <p:spPr>
          <a:xfrm>
            <a:off x="7924249" y="684000"/>
            <a:ext cx="838751" cy="838751"/>
          </a:xfrm>
          <a:prstGeom prst="rect">
            <a:avLst/>
          </a:prstGeom>
        </p:spPr>
      </p:pic>
      <p:pic>
        <p:nvPicPr>
          <p:cNvPr id="14" name="Image 13">
            <a:extLst>
              <a:ext uri="{FF2B5EF4-FFF2-40B4-BE49-F238E27FC236}">
                <a16:creationId xmlns:a16="http://schemas.microsoft.com/office/drawing/2014/main" xmlns="" id="{C778D942-415D-B4BC-F559-26A32105544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xmlns="" id="{6061ECD4-84FF-690E-80DD-3BA5C92F0AA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xmlns="" id="{253D4367-175E-ACB7-7D76-18E1B03D6467}"/>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xmlns="" id="{0FDEC819-6406-02AE-A9ED-A449927893A9}"/>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xmlns="" id="{AAB327EB-07E6-EE66-CC0C-A092435B93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xmlns="" id="{753976CB-2747-DCE6-5D6D-85DA1982412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xmlns="" id="{BE03518F-B688-B679-6DAF-B07ECD64C31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xmlns="" id="{674571D9-E17A-8144-E50B-1136AFF86C8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2031" name="Google Shape;2031;p7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chemeClr val="bg1">
                    <a:lumMod val="50000"/>
                  </a:schemeClr>
                </a:solidFill>
                <a:latin typeface="Microsoft Uighur" panose="02000000000000000000" pitchFamily="2" charset="-78"/>
                <a:cs typeface="Microsoft Uighur" panose="02000000000000000000" pitchFamily="2" charset="-78"/>
              </a:rPr>
              <a:t>استراحة قصيرة قبل أن نواصل. قفوا، سنقوم بإنشاد الحروف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a:t>
            </a:r>
            <a:r>
              <a:rPr lang="ar-MA" sz="2400" b="1" dirty="0">
                <a:solidFill>
                  <a:schemeClr val="bg1">
                    <a:lumMod val="50000"/>
                  </a:schemeClr>
                </a:solidFill>
                <a:latin typeface="Microsoft Uighur" panose="02000000000000000000" pitchFamily="2" charset="-78"/>
                <a:cs typeface="Microsoft Uighur" panose="02000000000000000000" pitchFamily="2" charset="-78"/>
              </a:rPr>
              <a:t> </a:t>
            </a:r>
            <a:endParaRPr sz="2400" dirty="0">
              <a:solidFill>
                <a:schemeClr val="bg1">
                  <a:lumMod val="50000"/>
                </a:schemeClr>
              </a:solidFill>
              <a:latin typeface="Microsoft Uighur" panose="020B0604020202020204" charset="-78"/>
              <a:cs typeface="Microsoft Uighur" panose="020B0604020202020204" charset="-78"/>
            </a:endParaRPr>
          </a:p>
        </p:txBody>
      </p:sp>
      <p:pic>
        <p:nvPicPr>
          <p:cNvPr id="17" name="Image 2" descr="Une image contenant noir, obscurité&#10;&#10;Le contenu généré par l’IA peut être incorrect.">
            <a:extLst>
              <a:ext uri="{FF2B5EF4-FFF2-40B4-BE49-F238E27FC236}">
                <a16:creationId xmlns:a16="http://schemas.microsoft.com/office/drawing/2014/main" xmlns="" id="{44C513DD-75E8-7F23-C79D-4B9527C2C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21" name="Espace réservé pour une image  6">
            <a:extLst>
              <a:ext uri="{FF2B5EF4-FFF2-40B4-BE49-F238E27FC236}">
                <a16:creationId xmlns:a16="http://schemas.microsoft.com/office/drawing/2014/main" xmlns="" id="{E7A97F23-876A-B108-624A-50B5F8D5E67C}"/>
              </a:ext>
            </a:extLst>
          </p:cNvPr>
          <p:cNvPicPr>
            <a:picLocks noGrp="1" noChangeAspect="1"/>
          </p:cNvPicPr>
          <p:nvPr>
            <p:ph type="pic" idx="4294967295"/>
          </p:nvPr>
        </p:nvPicPr>
        <p:blipFill>
          <a:blip r:embed="rId6"/>
          <a:srcRect/>
          <a:stretch>
            <a:fillRect/>
          </a:stretch>
        </p:blipFill>
        <p:spPr>
          <a:xfrm>
            <a:off x="7927333" y="719138"/>
            <a:ext cx="792162" cy="792162"/>
          </a:xfrm>
          <a:prstGeom prst="rect">
            <a:avLst/>
          </a:prstGeom>
        </p:spPr>
      </p:pic>
      <p:pic>
        <p:nvPicPr>
          <p:cNvPr id="15" name="Image 14">
            <a:extLst>
              <a:ext uri="{FF2B5EF4-FFF2-40B4-BE49-F238E27FC236}">
                <a16:creationId xmlns:a16="http://schemas.microsoft.com/office/drawing/2014/main" xmlns="" id="{AA259CA1-3F47-0718-86AE-1C39DF632062}"/>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0" name="Image 19">
            <a:extLst>
              <a:ext uri="{FF2B5EF4-FFF2-40B4-BE49-F238E27FC236}">
                <a16:creationId xmlns:a16="http://schemas.microsoft.com/office/drawing/2014/main" xmlns="" id="{FC3E656F-44F0-9259-D732-87691764235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xmlns="" id="{B18FD092-64B8-40A2-2FCB-CF0DECC2802B}"/>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xmlns="" id="{56C6ED49-F824-174C-D379-6E225C114FAF}"/>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xmlns="" id="{EAD636F4-831B-813E-998F-4AE593FD25F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xmlns="" id="{7F6FE327-3AD5-1138-6DB6-64A764A3347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xmlns="" id="{7DA474C2-1AF2-E799-1239-C65468316AD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xmlns="" id="{EF747977-8B30-0AF4-C865-08C898D3EFE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FINALE PART 01 -  أنشودة الحروف V3-1080p-251020">
            <a:hlinkClick r:id="" action="ppaction://media"/>
            <a:extLst>
              <a:ext uri="{FF2B5EF4-FFF2-40B4-BE49-F238E27FC236}">
                <a16:creationId xmlns:a16="http://schemas.microsoft.com/office/drawing/2014/main" xmlns="" id="{E7153E7A-FDBD-110A-76EF-F15D25C742E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52689" y="2160588"/>
            <a:ext cx="7038622" cy="39592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xmlns="" id="{42490E3E-A192-1F3F-4FCD-31D5461DED8E}"/>
              </a:ext>
            </a:extLst>
          </p:cNvPr>
          <p:cNvSpPr>
            <a:spLocks noGrp="1"/>
          </p:cNvSpPr>
          <p:nvPr>
            <p:ph type="title"/>
          </p:nvPr>
        </p:nvSpPr>
        <p:spPr>
          <a:xfrm>
            <a:off x="326807" y="874536"/>
            <a:ext cx="7886700" cy="720000"/>
          </a:xfrm>
        </p:spPr>
        <p:txBody>
          <a:bodyPr/>
          <a:lstStyle/>
          <a:p>
            <a:r>
              <a:rPr lang="ar-MA" sz="4000" dirty="0"/>
              <a:t>قراءة/ كتابة</a:t>
            </a:r>
          </a:p>
        </p:txBody>
      </p:sp>
      <p:pic>
        <p:nvPicPr>
          <p:cNvPr id="28" name="Image 27">
            <a:extLst>
              <a:ext uri="{FF2B5EF4-FFF2-40B4-BE49-F238E27FC236}">
                <a16:creationId xmlns:a16="http://schemas.microsoft.com/office/drawing/2014/main" xmlns=""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xmlns="" id="{D6FAA037-4AB3-CA39-790F-44BD0952952D}"/>
              </a:ext>
            </a:extLst>
          </p:cNvPr>
          <p:cNvSpPr txBox="1">
            <a:spLocks/>
          </p:cNvSpPr>
          <p:nvPr/>
        </p:nvSpPr>
        <p:spPr>
          <a:xfrm>
            <a:off x="1766361" y="3157412"/>
            <a:ext cx="5611277"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مراجعة الحروف وقراءة مقاطع وكلمات تتضمن: د - ذ - س - ع - ص - ض -  ط. </a:t>
            </a:r>
          </a:p>
          <a:p>
            <a:pPr lvl="0" algn="r" rtl="1">
              <a:buClr>
                <a:srgbClr val="424D7B"/>
              </a:buClr>
              <a:buSzPct val="50000"/>
            </a:pPr>
            <a:r>
              <a:rPr lang="ar-MA" sz="2800" b="1" dirty="0">
                <a:cs typeface="Microsoft Uighur" panose="02000000000000000000" pitchFamily="2" charset="-78"/>
              </a:rPr>
              <a:t>كتابة مقاطع وكلمات.</a:t>
            </a:r>
          </a:p>
        </p:txBody>
      </p:sp>
      <p:sp>
        <p:nvSpPr>
          <p:cNvPr id="30" name="ZoneTexte 29">
            <a:extLst>
              <a:ext uri="{FF2B5EF4-FFF2-40B4-BE49-F238E27FC236}">
                <a16:creationId xmlns:a16="http://schemas.microsoft.com/office/drawing/2014/main" xmlns="" id="{F7D6550F-9DEC-8087-2526-912B5A010A60}"/>
              </a:ext>
            </a:extLst>
          </p:cNvPr>
          <p:cNvSpPr txBox="1"/>
          <p:nvPr/>
        </p:nvSpPr>
        <p:spPr>
          <a:xfrm>
            <a:off x="5632012" y="1777877"/>
            <a:ext cx="1539204"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قراءة/ كتابة</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Microsoft Uighur" panose="02000000000000000000" pitchFamily="2" charset="-78"/>
                <a:cs typeface="Microsoft Uighur" panose="02000000000000000000" pitchFamily="2" charset="-78"/>
              </a:rPr>
              <a:t>3</a:t>
            </a:r>
            <a:endParaRPr lang="fr-FR" sz="1800" b="1" dirty="0">
              <a:latin typeface="Microsoft Uighur" panose="02000000000000000000" pitchFamily="2" charset="-78"/>
            </a:endParaRPr>
          </a:p>
        </p:txBody>
      </p:sp>
      <p:pic>
        <p:nvPicPr>
          <p:cNvPr id="10" name="Image 20">
            <a:extLst>
              <a:ext uri="{FF2B5EF4-FFF2-40B4-BE49-F238E27FC236}">
                <a16:creationId xmlns:a16="http://schemas.microsoft.com/office/drawing/2014/main" xmlns="" id="{F822D907-F833-3B39-12B4-301526079B5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sp>
        <p:nvSpPr>
          <p:cNvPr id="3" name="Organigramme : Connecteur 2">
            <a:extLst>
              <a:ext uri="{FF2B5EF4-FFF2-40B4-BE49-F238E27FC236}">
                <a16:creationId xmlns:a16="http://schemas.microsoft.com/office/drawing/2014/main" xmlns="" id="{0B2A4A08-1D33-446E-1662-E1D69CDF808A}"/>
              </a:ext>
            </a:extLst>
          </p:cNvPr>
          <p:cNvSpPr/>
          <p:nvPr/>
        </p:nvSpPr>
        <p:spPr>
          <a:xfrm>
            <a:off x="980699" y="1778357"/>
            <a:ext cx="457200" cy="457200"/>
          </a:xfrm>
          <a:prstGeom prst="flowChartConnector">
            <a:avLst/>
          </a:prstGeom>
          <a:noFill/>
          <a:ln w="28575">
            <a:solidFill>
              <a:srgbClr val="434E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1000" b="1" dirty="0">
                <a:solidFill>
                  <a:schemeClr val="tx1"/>
                </a:solidFill>
              </a:rPr>
              <a:t>70</a:t>
            </a:r>
            <a:endParaRPr lang="fr-MA" sz="1000" b="1" dirty="0">
              <a:solidFill>
                <a:schemeClr val="tx1"/>
              </a:solidFill>
            </a:endParaRPr>
          </a:p>
        </p:txBody>
      </p:sp>
    </p:spTree>
    <p:extLst>
      <p:ext uri="{BB962C8B-B14F-4D97-AF65-F5344CB8AC3E}">
        <p14:creationId xmlns:p14="http://schemas.microsoft.com/office/powerpoint/2010/main" val="317346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2" name="Google Shape;1572;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استمعنا في حصص سابقة لحكاية "أسرة متعاونة". ماذا تتذكرون منها؟</a:t>
            </a:r>
          </a:p>
        </p:txBody>
      </p:sp>
      <p:pic>
        <p:nvPicPr>
          <p:cNvPr id="29" name="Espace réservé pour une image  3">
            <a:extLst>
              <a:ext uri="{FF2B5EF4-FFF2-40B4-BE49-F238E27FC236}">
                <a16:creationId xmlns:a16="http://schemas.microsoft.com/office/drawing/2014/main" xmlns="" id="{3BFCB2AF-6905-2889-4F65-893E792C460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xmlns="" id="{DAFE0493-757B-1E8F-2386-B4C7D47F714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14038AB3-88C3-DF9C-EE83-282BE834B65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8A501553-454F-6CFF-D9E7-8152D18E83D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62F89AA4-9621-4149-E38E-7751B1B890A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2D68F8D1-920E-9720-DA5C-A7C3302F6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078DC4EB-90A4-9865-6B40-9ED90457FEA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89ECDB9B-975E-03C1-6C88-DD0625A98E2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918FBDBD-4EB5-EC20-D960-8396D5C49F5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xmlns="" id="{63A546C4-A40F-8FE1-0794-A6A3A3D9E6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2686" y="1964307"/>
            <a:ext cx="4954680" cy="4022080"/>
          </a:xfrm>
          <a:prstGeom prst="rect">
            <a:avLst/>
          </a:prstGeom>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C9A1DB-6416-0763-1D32-F4D83350744B}"/>
            </a:ext>
          </a:extLst>
        </p:cNvPr>
        <p:cNvGrpSpPr/>
        <p:nvPr/>
      </p:nvGrpSpPr>
      <p:grpSpPr>
        <a:xfrm>
          <a:off x="0" y="0"/>
          <a:ext cx="0" cy="0"/>
          <a:chOff x="0" y="0"/>
          <a:chExt cx="0" cy="0"/>
        </a:xfrm>
      </p:grpSpPr>
      <p:sp>
        <p:nvSpPr>
          <p:cNvPr id="4" name="Titre 13">
            <a:extLst>
              <a:ext uri="{FF2B5EF4-FFF2-40B4-BE49-F238E27FC236}">
                <a16:creationId xmlns:a16="http://schemas.microsoft.com/office/drawing/2014/main" xmlns="" id="{086373E3-3588-FB95-DBBC-15DA86B2D10F}"/>
              </a:ext>
            </a:extLst>
          </p:cNvPr>
          <p:cNvSpPr>
            <a:spLocks noGrp="1"/>
          </p:cNvSpPr>
          <p:nvPr>
            <p:ph type="title"/>
          </p:nvPr>
        </p:nvSpPr>
        <p:spPr>
          <a:xfrm>
            <a:off x="98612" y="1616684"/>
            <a:ext cx="8677835" cy="4159045"/>
          </a:xfrm>
        </p:spPr>
        <p:txBody>
          <a:bodyPr>
            <a:noAutofit/>
          </a:bodyPr>
          <a:lstStyle/>
          <a:p>
            <a:pPr lvl="0" algn="r" defTabSz="457200">
              <a:lnSpc>
                <a:spcPct val="150000"/>
              </a:lnSpc>
              <a:spcAft>
                <a:spcPts val="400"/>
              </a:spcAft>
              <a:buClrTx/>
              <a:buSzTx/>
              <a:defRPr/>
            </a:pPr>
            <a:r>
              <a:rPr kumimoji="0" lang="ar-MA" sz="2000" b="0" i="0" u="none" strike="noStrike" kern="10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1. </a:t>
            </a:r>
            <a:r>
              <a:rPr lang="ar-MA" sz="2000" kern="100"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تبدا حصة المراجعة الخاصة بالقراءة برائز كتابة الحروف</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يكتب المتعلمون الحروف المملاة على. المتعلمون الذين لم يتمكنوا من كتابة جميع الحروف بشكل صحيح يصنفون في الفئة د. يحرص الأستاذ على تخصيص هذه الفئة بالعناية المركزة حتى يتمكنوا من تسمية الحروف المحددة في كل حصة مراجعة.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2. يوجه الأستاذ متعلمي الفئة د والفئة ج (تسمي الحروف ولكن تتعثر في قراءة المقاطع وفي دمجها لقراءة كلمات) إلى قراءة الشرائح التي تتضمن قراءة المقاطع والتدرب على الدمج مع المواكبة القريبة للأستاذ.</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3. يعمل الأستاذ طيلة فترة المراجعة على أن يتمكن على الأقل 80</a:t>
            </a:r>
            <a:r>
              <a:rPr lang="fr-FR"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من متعلميه من قراءة الكلمات. التلميذ الذي يقرأ الكلمة مقطعا </a:t>
            </a:r>
            <a:r>
              <a:rPr lang="ar-MA" sz="2000" b="0" kern="100" dirty="0" err="1">
                <a:solidFill>
                  <a:prstClr val="black"/>
                </a:solidFill>
                <a:latin typeface="Microsoft Uighur" panose="02000000000000000000" pitchFamily="2" charset="-78"/>
                <a:ea typeface="Calibri" panose="020F0502020204030204" pitchFamily="34" charset="0"/>
                <a:cs typeface="Microsoft Uighur" panose="02000000000000000000" pitchFamily="2" charset="-78"/>
              </a:rPr>
              <a:t>مقطعا</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ثم يعيد قراءة الكلمة مرة واحدة تعتبر قراءته صحيحة.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3. يبدأ الأستاذ نشاط الكتابة بإملاء مقاطع. إذا كانت إجابات 80 </a:t>
            </a:r>
            <a:r>
              <a:rPr lang="fr-FR"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من المتعلمين صحيحة فيمر الأستاذ مباشرة لإملاء كلمات دون تحضير مسبق. أما إن كانت النسبة أقل من ذلك، فيعتمد الأستاذ الإملاء المحضر، أي يرى المتعلمون الكلمة أولا ثم يتم إخفاؤها وإعادة كتابتها، وقد يقوم الأستاذ بإعادة نمذجة كتابة كلمات مملاة إذا رأى الحاجة لذلك.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4. تخصص 15 دقيقة قبل نهاية الحصة لتفريد التعلمات، حيث يشغل الأستاذ المتعلمين المتحكمين بالقراءة والكتابة على الكراسة، ويهتم بالفئات غير المتحكمة (في ركن الدعم أو على السبورة) لإعادة مواكبتها في قراءة وكتابة الحروف والمقاطع والكلمات). </a:t>
            </a:r>
          </a:p>
        </p:txBody>
      </p:sp>
    </p:spTree>
    <p:extLst>
      <p:ext uri="{BB962C8B-B14F-4D97-AF65-F5344CB8AC3E}">
        <p14:creationId xmlns:p14="http://schemas.microsoft.com/office/powerpoint/2010/main" val="258000870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F1871925-74F1-9A31-F2CC-8B63685C3450}"/>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خذوا الألواح، ستكتبون الحروف التي أملي عليكم.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xmlns="" id="{03C4D6C7-E147-B0A6-49E4-D4B3E2941A1F}"/>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CEB3488A-ABF0-2049-96CD-14F3B5FB085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D680F5F4-D38D-373B-8784-35B0B3D6066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EB6D2A58-92B0-E2F1-8B83-C81DC4085C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8524CE74-A65F-02D9-E8C0-13CEA009061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490EDA24-D606-22E9-C737-CC661D9193C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9C97F407-B0FE-C158-0C83-7E5BA66586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614E9FF9-613F-1E75-DD5F-C58B2D2FE80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08B5CC49-1A12-F3BA-7EDB-3FB1168EAAA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43DE5102-A842-BEFD-A669-62AFE2A7833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1118B516-396A-6D1C-62C3-ADD534F73BD7}"/>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3AAD95F7-FEF8-A084-A306-E80BC338B77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xmlns="" id="{778CDA50-4006-5E49-014E-9D5F67311F0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CDF25A20-A129-CAA5-B39A-F8C44DD2BF2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067F8DA3-68FE-6FA2-B7CF-E1A67283AA5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37CDDA3-C765-6348-29BB-A6AF692C7A0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7AA57A81-DE10-73F9-7C75-956B5C21AB2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52260F5F-44E8-5E40-4DCD-66A7708388A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1DC87E5F-6F15-1570-C024-CF24C2EFEFE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15F25696-92CD-862D-3EA7-7E645219ED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A3E519D4-ED4F-36CE-C5B8-680C67DF88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27364959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8896E594-ADEB-F73F-F6D6-FF9E0AA58AFC}"/>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569C7A2F-F784-E186-E452-E49160550696}"/>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26704B65-2CBF-87C9-8E4D-C581DF73E72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الدال. رددوا حرف الدال.</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xmlns="" id="{25036E0D-F5F4-AB1F-7796-E95644161C58}"/>
              </a:ext>
            </a:extLst>
          </p:cNvPr>
          <p:cNvSpPr txBox="1"/>
          <p:nvPr/>
        </p:nvSpPr>
        <p:spPr>
          <a:xfrm>
            <a:off x="4157275" y="2160000"/>
            <a:ext cx="557213" cy="3154669"/>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د</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xmlns="" id="{8D63184B-20D6-6245-ECCC-5E2E312D4FC8}"/>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C01BF098-CA9A-8419-B0D2-D32E4E84DFD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E64555F6-1A44-8EEE-27E7-CF55E73C1C1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24A9556-7E10-FACE-25ED-578E6BEC54D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515B0A73-B422-DB20-EA72-4485A72DA54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6C1067D4-32DA-5DDB-9870-9680AC6E022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AC5079A5-44AC-6583-C028-CEFD3103589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5B050714-90A4-D48B-FA77-86511EAB55E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FAC2860B-AC3D-CB0E-3F3A-890C34D0F13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66685290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42A0E5B5-F8C9-A0DE-208A-00DFD0F7258F}"/>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C8271C7D-0FF9-93D5-E5E1-AD4995DFFDA1}"/>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5803B70A-0934-F64F-26AC-A22829D439B3}"/>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xmlns="" id="{D6A052A9-5A56-E398-6BA9-57BE5912863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C7A85833-12A6-DA81-AB66-7A42F6C79F3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FAD71AAE-24D4-DF53-6FC0-8B08B0C7D36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91255266-0F72-709A-3935-5FCF0C1D21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569CD58C-99C4-5B9C-895C-95F7DEBFCC30}"/>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489226D8-72CA-A380-1030-D2F5F4FDB5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D2FD8005-3E66-F2DF-7591-B0246437A86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86E15A71-C8B1-B5B8-2FDC-E996849B988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0616ABA5-0F49-51DB-EB59-D2A2723F72F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29553095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FF47119F-5ED6-276F-398A-AE70FBBDF0B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1D16144E-E920-85A9-AEC7-ABB67C6337B9}"/>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8CE184E0-84A3-B4E2-CD98-C976DE80CF3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السن. رددوا حرف السين.</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xmlns="" id="{DAB48B06-B2CE-9AC3-9DCE-4C2120C54F42}"/>
              </a:ext>
            </a:extLst>
          </p:cNvPr>
          <p:cNvSpPr txBox="1"/>
          <p:nvPr/>
        </p:nvSpPr>
        <p:spPr>
          <a:xfrm>
            <a:off x="4130775" y="1950026"/>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س</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xmlns="" id="{868ADB57-CBD1-0BF3-DDAC-0CCA60E09FC8}"/>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19FD52C0-E20F-DC70-0C28-E216F308ED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270F179-7A76-12C7-4E4D-0D937EEDFDA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0EF34A91-5856-4956-CC8C-E85CF91879A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83411E14-FE13-7AC2-9B9F-7025B03F75A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79C9E1E6-05C9-42C5-3730-EC499984E5C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04ADDC6F-46B7-0209-DE69-0944C2B3C31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312C4742-63F8-EFD5-40BB-05224541C7C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77A1990C-FD6C-4926-5D2A-542DB78EFE6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56707119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A1751C2B-DDD6-8DBD-D085-FA4F163138B6}"/>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95993537-FE3E-1770-1BC8-595FF83D742D}"/>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AEFC30B5-F149-4544-2636-407B3E6721D1}"/>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xmlns="" id="{98E73C7F-3DB6-7EC9-96C3-1D482722A1A4}"/>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3A7543F5-6864-1AF0-0CE7-6ADDEC6C02A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EA18D48A-064D-7098-3163-B822FC52D5D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AA69992-A7B8-1794-2D52-994046E20AA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82DE714C-5A42-C219-4A7E-7E678FD93F7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236A88C3-BC2D-45B5-D9BC-13507F210AA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DC53AAD2-AF25-124C-006A-BEA56A316C5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8AF34BCD-A7CB-A76D-CC68-1C10CF7CD11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7BAC45A1-FE1E-1AA9-BCF5-2481BBBF5AA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063349534"/>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A094BB44-F97D-DBF2-2BB1-FAA3834277F5}"/>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DB20DC06-C129-2CD3-D38A-12DE10349FAB}"/>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0478238B-2154-5699-6812-6A19891F678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الصاد. رددوا حرف الصاد.</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xmlns="" id="{A5ECDF5C-EF9D-D961-8F5E-FF8335E9FEB6}"/>
              </a:ext>
            </a:extLst>
          </p:cNvPr>
          <p:cNvSpPr txBox="1"/>
          <p:nvPr/>
        </p:nvSpPr>
        <p:spPr>
          <a:xfrm>
            <a:off x="4157275" y="2035804"/>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ص</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xmlns="" id="{8EDCC77B-DB8E-D55B-562C-98A62626A6F7}"/>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D2E4D649-EB75-8E66-954C-D0C0370E838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10062784-493F-D4B8-84B8-1528D2C8E12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7649E984-AE4A-116C-9467-C394C7B4E2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A5ABDCDA-FC34-6069-5809-AEBB54A9636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8590F7BF-E30C-6DAA-4201-52C925DCD06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C315BE0C-F137-653E-4741-2345E0A6FDA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861F66C8-99F9-707F-FA3D-836C412CFBA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53E1E193-226F-22D2-AC77-B73704239F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86956651"/>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4A42E6C9-6409-6D53-961D-59F53C658C14}"/>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420EB1AB-2CC5-32B7-E5D6-DFDD0EC2F1B8}"/>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DD8FB3B1-8F0E-8D80-4165-403061E482BC}"/>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xmlns="" id="{FE0A16E8-C80F-DC37-FD4F-61F66CBCDD87}"/>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0B5F507D-CE9C-F377-D674-3BD18DE22BC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9A8BF25-A38B-AA67-BFEA-C1D5ED42366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40FE0F0F-B6D0-D834-AC6A-6BA1B491376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83899E5E-485F-958A-C0C2-A11467768D9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21F7812F-35EA-FF66-94E0-300D182D8F8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BA16E2CD-BDEE-3EFB-0DCC-CCBC3C252F4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00F22EBE-8F16-01D0-E443-68F5F335BD1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CAAA0417-C119-E060-A2EF-B9A3EA98B2A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854138183"/>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F3DD0517-31D6-CCB3-29AF-19A5225B8080}"/>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D0ABEA0A-9419-31EA-1D2F-B9B651A04D47}"/>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20D770FA-39D8-D5D8-43CC-F7A050234AE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الضاد. رددوا حرف الضاد.</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xmlns="" id="{E792F19D-FF99-5E92-3D28-297DD2AEDF4C}"/>
              </a:ext>
            </a:extLst>
          </p:cNvPr>
          <p:cNvSpPr txBox="1"/>
          <p:nvPr/>
        </p:nvSpPr>
        <p:spPr>
          <a:xfrm>
            <a:off x="4157275" y="2060893"/>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ض</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xmlns="" id="{2B0A1A57-8078-726B-60BB-F1B45766EA4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A3D7C179-9255-CEC4-0359-A5667E42534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2D884FD7-C143-5A32-8314-B8BBFBE0736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67AAEA88-6356-1E1C-8722-BD1FB5A9808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30835FF6-251D-A218-F19A-9EFF343BF327}"/>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A426F2F9-92EA-0EE8-A8E8-971DF0FCDAD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23350CBE-819D-6B36-1F47-0347A9A9E50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6FC394CE-298E-069C-9D74-B67D96FD00B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62120EC8-23BD-4DDD-FEA6-5EDF2693ECF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79487671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6C1A52EC-4B21-CC17-2AFC-6CF2814376F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803C15EA-5319-38B9-3DF2-E0ACB51E216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اليوم سأطرح عليكم أسئلة حول الحكاية وأنتم تجيبون على ألواحكم.</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66E09190-921A-BFE7-91F7-51A2EAEFA052}"/>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xmlns="" id="{E79A117A-58FB-9EAC-D15A-040703E503B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7770C17D-AE2B-30A1-4B69-CC139C0636C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A390EA38-D40B-D629-AD8F-F756C2B0A00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F86A0D7B-2D37-7A6B-22BA-0EA718D1715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A8AAA6EF-72D2-EC9B-B691-A16900C1B3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B9F3F29D-05F0-28F5-266E-22CD6C2CAD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F34D9AE3-E0E5-7C21-3B11-F5F758C6289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0907331A-915C-184F-982C-95C6D18943E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6" name="Espace réservé pour une image  20" descr="Une image contenant capture d’écran, Rectangle, carré&#10;&#10;Le contenu généré par l’IA peut être incorrect.">
            <a:extLst>
              <a:ext uri="{FF2B5EF4-FFF2-40B4-BE49-F238E27FC236}">
                <a16:creationId xmlns:a16="http://schemas.microsoft.com/office/drawing/2014/main" xmlns="" id="{95AC3646-1DE2-14EF-973F-D1CB6790CAA9}"/>
              </a:ext>
            </a:extLst>
          </p:cNvPr>
          <p:cNvPicPr>
            <a:picLocks noChangeAspect="1"/>
          </p:cNvPicPr>
          <p:nvPr/>
        </p:nvPicPr>
        <p:blipFill rotWithShape="1">
          <a:blip r:embed="rId8"/>
          <a:srcRect l="-25000" r="-25000"/>
          <a:stretch>
            <a:fillRect/>
          </a:stretch>
        </p:blipFill>
        <p:spPr>
          <a:xfrm>
            <a:off x="1872000" y="2160000"/>
            <a:ext cx="5400000" cy="3600000"/>
          </a:xfrm>
          <a:prstGeom prst="roundRect">
            <a:avLst/>
          </a:prstGeom>
        </p:spPr>
      </p:pic>
    </p:spTree>
    <p:extLst>
      <p:ext uri="{BB962C8B-B14F-4D97-AF65-F5344CB8AC3E}">
        <p14:creationId xmlns:p14="http://schemas.microsoft.com/office/powerpoint/2010/main" val="819559730"/>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500916C6-AAA2-FE99-322B-3A871B80FB26}"/>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CC52415C-ECBC-C6BC-1309-CD8594D378C6}"/>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7DB0B2C4-7825-ADAE-E25E-D7CD3F464B89}"/>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xmlns="" id="{E6180144-F172-ACD4-A4D3-14BFD3F18D8C}"/>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B2EA958A-9F12-6274-EA92-FC3254C78F1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3AEEE134-9D0B-4BAD-300A-0F8508D4B52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E5A5670C-8C7E-B260-A154-49CA951A086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DB6F2CE6-F8F8-FFDD-9B84-2E1856891C5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5FB1D82E-B65F-84BF-D4CF-E5BE74C11A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19F1BA02-06E0-CBEA-1FC5-85044256BF8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F04756D4-5E5F-99C8-8F70-65F66DCF101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C18C0868-558F-6F8D-EAF0-BE4A4856C38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48307695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12AD1E87-2ABE-AEE1-0965-D2653E9F5A23}"/>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C1765AD2-33F6-2BAF-0F86-14A719AE7E48}"/>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11BCEDEA-C0D8-71D1-1063-A1BCEE54FE2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الذال. رددوا حرف الذال.</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xmlns="" id="{26CE170E-6965-42AB-18A0-2F501F282AF3}"/>
              </a:ext>
            </a:extLst>
          </p:cNvPr>
          <p:cNvSpPr txBox="1"/>
          <p:nvPr/>
        </p:nvSpPr>
        <p:spPr>
          <a:xfrm>
            <a:off x="4157275" y="2382645"/>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ذ</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xmlns="" id="{ED28A0B6-B91A-F6D3-E2A7-62E2AA5E63A0}"/>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1031548F-6588-A156-14A2-95F02A9B01E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1FEF5120-6A46-8ED4-73B2-003356CBF84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AE185A61-F084-E033-CA44-67BAC0465D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749A9415-3E8D-CE6F-3360-D78337C3D2D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4091FB0F-A82C-F5F3-918A-8C2619EA094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82C94A8D-58AE-29F1-47BB-23A0CE6F8D4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35B16D42-83CD-95A4-E268-625BBBFE31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B8E912E9-A8CE-5D09-28BD-152E3AFA74A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978711214"/>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E3DF691F-B4B4-7B77-9659-752C4001660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1FA01E97-18E3-46B9-4309-293F9A413A5E}"/>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B55043CB-9D22-12EE-E729-E160CA5F02A5}"/>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xmlns="" id="{E2A4A43B-A26C-1653-2182-A8CBB02B1A5E}"/>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2CA08079-215C-E2E0-8C34-322A79D1DD9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855EDDA3-C751-AD3B-9DC1-2FFD6C5FD47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1BAD57B5-17AE-22CD-842C-CF4CC1FE5EA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AD4842E5-35D8-0EF3-1E91-F047AF12167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B5F12461-A794-12B7-FBA8-8563A5267B1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C7CAEEA9-3D51-A35A-6068-98E4EF6E8FC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62083145-CBAD-7D96-107A-CB423CB3EE3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13A41049-C848-182D-1387-6D1C1CCAA63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4050637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558485A4-5E0A-FB40-4C14-A3A3EEB47FFF}"/>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D70696E5-4B8F-57DF-C71B-611890A80AC5}"/>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5C424E37-82DB-AA0D-BF3A-256C1E506B1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الطاء. رددوا حرف الطاء.</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xmlns="" id="{A4988CBB-2BB0-4FC5-1EE0-BF2397FBCEC1}"/>
              </a:ext>
            </a:extLst>
          </p:cNvPr>
          <p:cNvSpPr txBox="1"/>
          <p:nvPr/>
        </p:nvSpPr>
        <p:spPr>
          <a:xfrm>
            <a:off x="4157275" y="2382645"/>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ط</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xmlns="" id="{07F55B6C-B8D5-2BD6-FC59-0E9601117A89}"/>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2B266B51-4CEB-8E5C-D673-99B1AD08B2F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08948B44-FBD3-15CB-290A-6EE195904EF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E9DDEE56-D89A-1A2E-5221-E6552460898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111861D3-9E7A-03EE-F113-790987085BE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67E82E3E-4864-3F21-1104-152EDD25784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D7AC1A82-7899-F703-A63B-A53D525DEB5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7C7BDDF1-9808-7887-C817-6F653877E73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9073A15A-9BEC-AA12-A53D-BCD8BE42889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80389523"/>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B7125E67-2990-E55F-55C2-3C9ECE316571}"/>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07918F52-2A6A-C039-44C2-641C832B57E4}"/>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37B59F4A-6785-697B-808F-80D8DD702851}"/>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xmlns="" id="{AE5D11AC-89FB-B8AF-183D-B802935DF609}"/>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39A465D9-B308-2BDC-8E4C-6B5A654B736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28C45EA2-9EC4-66D0-3A3B-B6015019C085}"/>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402406BB-A84B-1821-54B6-6D7C3AA01D4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36B399DA-5D66-DF33-5F75-41E177C80C00}"/>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97D2F737-577D-8D75-D69D-9B45719FDED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59C29A68-B6E1-24FF-7CCC-864972718EC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DE003070-82DF-0174-2824-AF3D8664EF8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5F2E9DA6-E901-39F5-C43A-C76BC64DDDD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067253048"/>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784DCA79-4F1F-611B-8A94-F1122002CB5D}"/>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2DB4D999-EB0D-FB1A-AA41-D6BCB857AA18}"/>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ACC0BDA1-8E9E-5BBB-1CA8-872B8FDA4A8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العين. رددوا حرف العين.</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xmlns="" id="{D0F12C53-1E9B-0613-0084-59870EF5BA16}"/>
              </a:ext>
            </a:extLst>
          </p:cNvPr>
          <p:cNvSpPr txBox="1"/>
          <p:nvPr/>
        </p:nvSpPr>
        <p:spPr>
          <a:xfrm>
            <a:off x="4296310" y="1851645"/>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ع</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xmlns="" id="{7D6C0C37-870B-E996-7BF9-3C659F9230B1}"/>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127C0872-E117-3D3F-5557-1C27A81C299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277BF702-FAC6-7E93-E197-D76FF2C3997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504917DC-9045-43DF-3ACA-C23C38D97B4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AAEF54A6-F98A-0423-014C-449647D7361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8F7DC73A-A22B-F9BF-DA1E-1F3653AEC78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7B8AC1A5-25A0-4D76-F15A-B5730E818FC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6230FC93-98AE-5AAE-EF38-D24A1F20D24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A4EE6E4B-17B2-00E8-FA3C-6C8C3D3FDD3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48615643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C1BC88ED-1599-28C2-FDD9-81B3E1CE2F63}"/>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xmlns="" id="{FCCA7228-8151-BBD3-2B95-2FE44360FE6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رددوا بعدي.</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xmlns="" id="{6A30DAAE-8E2A-EE53-446B-7448EA09EF9C}"/>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9EBD88EA-668E-1F76-F1E8-440F5ED3FFD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808BF3A5-6E36-A965-8A5F-0530EE5F0B7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E93EA257-FEEB-5DB1-5E11-5FA23F5946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683C3BD6-DCD1-59A7-CD52-81AF66E29E84}"/>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3CCD4DCC-EF82-30C5-F28F-6F47C66829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3F555F60-DE7C-D79C-082E-286A0CD603E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27D1BB10-0078-20E1-8502-7DC342258B3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F2B4273B-5FDF-42DA-7E84-4A75A5A8CC6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11" name="Google Shape;2403;p107">
            <a:extLst>
              <a:ext uri="{FF2B5EF4-FFF2-40B4-BE49-F238E27FC236}">
                <a16:creationId xmlns:a16="http://schemas.microsoft.com/office/drawing/2014/main" xmlns="" id="{AA9A24D3-3800-B8CB-59A9-A683491A81D9}"/>
              </a:ext>
            </a:extLst>
          </p:cNvPr>
          <p:cNvSpPr/>
          <p:nvPr/>
        </p:nvSpPr>
        <p:spPr>
          <a:xfrm>
            <a:off x="6065556" y="3939475"/>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س</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2" name="Google Shape;2404;p107">
            <a:extLst>
              <a:ext uri="{FF2B5EF4-FFF2-40B4-BE49-F238E27FC236}">
                <a16:creationId xmlns:a16="http://schemas.microsoft.com/office/drawing/2014/main" xmlns="" id="{8612B852-E3AA-D7B6-05E6-1E6BBE79D923}"/>
              </a:ext>
            </a:extLst>
          </p:cNvPr>
          <p:cNvSpPr/>
          <p:nvPr/>
        </p:nvSpPr>
        <p:spPr>
          <a:xfrm>
            <a:off x="3863390" y="4042384"/>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1500" dirty="0">
                <a:solidFill>
                  <a:srgbClr val="FF0000"/>
                </a:solidFill>
                <a:latin typeface="Microsoft Uighur" panose="02000000000000000000" pitchFamily="2" charset="-78"/>
                <a:cs typeface="Microsoft Uighur" panose="02000000000000000000" pitchFamily="2" charset="-78"/>
                <a:sym typeface="Calibri"/>
              </a:rPr>
              <a:t>ذ</a:t>
            </a:r>
            <a:endParaRPr sz="13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13" name="Google Shape;2404;p107">
            <a:extLst>
              <a:ext uri="{FF2B5EF4-FFF2-40B4-BE49-F238E27FC236}">
                <a16:creationId xmlns:a16="http://schemas.microsoft.com/office/drawing/2014/main" xmlns="" id="{E6AC8A54-5A48-5091-C585-2C402228A646}"/>
              </a:ext>
            </a:extLst>
          </p:cNvPr>
          <p:cNvSpPr/>
          <p:nvPr/>
        </p:nvSpPr>
        <p:spPr>
          <a:xfrm>
            <a:off x="1661224" y="4042384"/>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1500" dirty="0">
                <a:solidFill>
                  <a:srgbClr val="FF0000"/>
                </a:solidFill>
                <a:latin typeface="Microsoft Uighur" panose="02000000000000000000" pitchFamily="2" charset="-78"/>
                <a:cs typeface="Microsoft Uighur" panose="02000000000000000000" pitchFamily="2" charset="-78"/>
                <a:sym typeface="Calibri"/>
              </a:rPr>
              <a:t>ض</a:t>
            </a:r>
            <a:endParaRPr sz="8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3;p107">
            <a:extLst>
              <a:ext uri="{FF2B5EF4-FFF2-40B4-BE49-F238E27FC236}">
                <a16:creationId xmlns:a16="http://schemas.microsoft.com/office/drawing/2014/main" xmlns="" id="{6A113271-BE2D-F08E-3C94-9BD79B6FB0CA}"/>
              </a:ext>
            </a:extLst>
          </p:cNvPr>
          <p:cNvSpPr/>
          <p:nvPr/>
        </p:nvSpPr>
        <p:spPr>
          <a:xfrm>
            <a:off x="6738015" y="2462169"/>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د</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4" name="Google Shape;2403;p107">
            <a:extLst>
              <a:ext uri="{FF2B5EF4-FFF2-40B4-BE49-F238E27FC236}">
                <a16:creationId xmlns:a16="http://schemas.microsoft.com/office/drawing/2014/main" xmlns="" id="{018732BE-F261-FF4F-838A-03148957990C}"/>
              </a:ext>
            </a:extLst>
          </p:cNvPr>
          <p:cNvSpPr/>
          <p:nvPr/>
        </p:nvSpPr>
        <p:spPr>
          <a:xfrm>
            <a:off x="4805556" y="2462170"/>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ص</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5" name="Google Shape;2403;p107">
            <a:extLst>
              <a:ext uri="{FF2B5EF4-FFF2-40B4-BE49-F238E27FC236}">
                <a16:creationId xmlns:a16="http://schemas.microsoft.com/office/drawing/2014/main" xmlns="" id="{DA5E2277-273B-3B02-D3A5-76ECE7D1563D}"/>
              </a:ext>
            </a:extLst>
          </p:cNvPr>
          <p:cNvSpPr/>
          <p:nvPr/>
        </p:nvSpPr>
        <p:spPr>
          <a:xfrm>
            <a:off x="2873097" y="2462171"/>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ع</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6" name="Google Shape;2403;p107">
            <a:extLst>
              <a:ext uri="{FF2B5EF4-FFF2-40B4-BE49-F238E27FC236}">
                <a16:creationId xmlns:a16="http://schemas.microsoft.com/office/drawing/2014/main" xmlns="" id="{941AE287-3BC7-DEDB-B18E-191183E927E5}"/>
              </a:ext>
            </a:extLst>
          </p:cNvPr>
          <p:cNvSpPr/>
          <p:nvPr/>
        </p:nvSpPr>
        <p:spPr>
          <a:xfrm>
            <a:off x="934614" y="2462172"/>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ط</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728358763"/>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6DDF0F42-2FDB-54EF-DBFB-48769E4C9CC0}"/>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xmlns="" id="{8571D068-7D74-326A-CF6A-A04350CDCCA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xmlns="" id="{B52729F8-F411-42FD-BF46-D77E4BA1A48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EA216132-449F-C940-510D-94710A48A1A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23226944-2135-071C-60EE-0E5CF94C0A8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87F4BAAB-31A3-6424-DF25-1497F78E92A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6DC320A1-99DC-604F-59F1-427F4578DE8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9109E8E2-E307-CBD6-DCD9-AF90526227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368D47AB-DA23-4351-9AEF-EC91C71C0A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6C4F0445-BAFD-E3FB-151E-CD7537C62BD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1" name="Espace réservé pour une image  20" descr="Une image contenant habits, sourire, dessin humoristique, clipart&#10;&#10;Le contenu généré par l’IA peut être incorrect.">
            <a:extLst>
              <a:ext uri="{FF2B5EF4-FFF2-40B4-BE49-F238E27FC236}">
                <a16:creationId xmlns:a16="http://schemas.microsoft.com/office/drawing/2014/main" xmlns="" id="{A89503E2-06EA-44B0-2EDE-DB957E971941}"/>
              </a:ext>
            </a:extLst>
          </p:cNvPr>
          <p:cNvPicPr>
            <a:picLocks noGrp="1" noChangeAspect="1"/>
          </p:cNvPicPr>
          <p:nvPr>
            <p:ph type="pic" sz="quarter" idx="12"/>
          </p:nvPr>
        </p:nvPicPr>
        <p:blipFill>
          <a:blip r:embed="rId7"/>
          <a:srcRect/>
          <a:stretch>
            <a:fillRect/>
          </a:stretch>
        </p:blipFill>
        <p:spPr/>
      </p:pic>
      <p:sp>
        <p:nvSpPr>
          <p:cNvPr id="17" name="Google Shape;2403;p107">
            <a:extLst>
              <a:ext uri="{FF2B5EF4-FFF2-40B4-BE49-F238E27FC236}">
                <a16:creationId xmlns:a16="http://schemas.microsoft.com/office/drawing/2014/main" xmlns="" id="{6C080E7B-EB46-856B-D38C-FFED18111F79}"/>
              </a:ext>
            </a:extLst>
          </p:cNvPr>
          <p:cNvSpPr/>
          <p:nvPr/>
        </p:nvSpPr>
        <p:spPr>
          <a:xfrm>
            <a:off x="5994722" y="4279287"/>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س</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8" name="Google Shape;2404;p107">
            <a:extLst>
              <a:ext uri="{FF2B5EF4-FFF2-40B4-BE49-F238E27FC236}">
                <a16:creationId xmlns:a16="http://schemas.microsoft.com/office/drawing/2014/main" xmlns="" id="{98E3E383-DE16-25F9-C96F-1F8586B172C3}"/>
              </a:ext>
            </a:extLst>
          </p:cNvPr>
          <p:cNvSpPr/>
          <p:nvPr/>
        </p:nvSpPr>
        <p:spPr>
          <a:xfrm>
            <a:off x="3792556" y="4382196"/>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1500" dirty="0">
                <a:solidFill>
                  <a:srgbClr val="FF0000"/>
                </a:solidFill>
                <a:latin typeface="Microsoft Uighur" panose="02000000000000000000" pitchFamily="2" charset="-78"/>
                <a:cs typeface="Microsoft Uighur" panose="02000000000000000000" pitchFamily="2" charset="-78"/>
                <a:sym typeface="Calibri"/>
              </a:rPr>
              <a:t>ذ</a:t>
            </a:r>
            <a:endParaRPr sz="13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19" name="Google Shape;2404;p107">
            <a:extLst>
              <a:ext uri="{FF2B5EF4-FFF2-40B4-BE49-F238E27FC236}">
                <a16:creationId xmlns:a16="http://schemas.microsoft.com/office/drawing/2014/main" xmlns="" id="{527F1B6A-13BF-492B-47D1-A3FE08113C55}"/>
              </a:ext>
            </a:extLst>
          </p:cNvPr>
          <p:cNvSpPr/>
          <p:nvPr/>
        </p:nvSpPr>
        <p:spPr>
          <a:xfrm>
            <a:off x="1590390" y="4382196"/>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1500" dirty="0">
                <a:solidFill>
                  <a:srgbClr val="FF0000"/>
                </a:solidFill>
                <a:latin typeface="Microsoft Uighur" panose="02000000000000000000" pitchFamily="2" charset="-78"/>
                <a:cs typeface="Microsoft Uighur" panose="02000000000000000000" pitchFamily="2" charset="-78"/>
                <a:sym typeface="Calibri"/>
              </a:rPr>
              <a:t>ض</a:t>
            </a:r>
            <a:endParaRPr sz="8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20" name="Google Shape;2403;p107">
            <a:extLst>
              <a:ext uri="{FF2B5EF4-FFF2-40B4-BE49-F238E27FC236}">
                <a16:creationId xmlns:a16="http://schemas.microsoft.com/office/drawing/2014/main" xmlns="" id="{68C9F122-196A-63F9-FD24-789767123672}"/>
              </a:ext>
            </a:extLst>
          </p:cNvPr>
          <p:cNvSpPr/>
          <p:nvPr/>
        </p:nvSpPr>
        <p:spPr>
          <a:xfrm>
            <a:off x="6667181" y="2801981"/>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د</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22" name="Google Shape;2403;p107">
            <a:extLst>
              <a:ext uri="{FF2B5EF4-FFF2-40B4-BE49-F238E27FC236}">
                <a16:creationId xmlns:a16="http://schemas.microsoft.com/office/drawing/2014/main" xmlns="" id="{C7794B8F-1CA7-354D-F064-10A67DDD877C}"/>
              </a:ext>
            </a:extLst>
          </p:cNvPr>
          <p:cNvSpPr/>
          <p:nvPr/>
        </p:nvSpPr>
        <p:spPr>
          <a:xfrm>
            <a:off x="4734722" y="2801982"/>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ص</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23" name="Google Shape;2403;p107">
            <a:extLst>
              <a:ext uri="{FF2B5EF4-FFF2-40B4-BE49-F238E27FC236}">
                <a16:creationId xmlns:a16="http://schemas.microsoft.com/office/drawing/2014/main" xmlns="" id="{13F18332-8B3F-6F4A-DA41-967012FF6C07}"/>
              </a:ext>
            </a:extLst>
          </p:cNvPr>
          <p:cNvSpPr/>
          <p:nvPr/>
        </p:nvSpPr>
        <p:spPr>
          <a:xfrm>
            <a:off x="2802263" y="2801983"/>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ع</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24" name="Google Shape;2403;p107">
            <a:extLst>
              <a:ext uri="{FF2B5EF4-FFF2-40B4-BE49-F238E27FC236}">
                <a16:creationId xmlns:a16="http://schemas.microsoft.com/office/drawing/2014/main" xmlns="" id="{18630785-AD40-18D6-6CCF-A0DAC259CF30}"/>
              </a:ext>
            </a:extLst>
          </p:cNvPr>
          <p:cNvSpPr/>
          <p:nvPr/>
        </p:nvSpPr>
        <p:spPr>
          <a:xfrm>
            <a:off x="863780" y="2801984"/>
            <a:ext cx="1680522" cy="125403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ط</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3299714390"/>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97E504DB-DBE6-96EF-9B75-3F9CE12D0584}"/>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xmlns="" id="{982CC19C-E45C-0119-C979-9D2B66B1A73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سأقرأ مقاطع الحروف، أنا أقرأ وأنتم ترددون بعدي</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xmlns="" id="{0A769ABD-CAD7-05C8-B399-620ED055BBB0}"/>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B60CB7DA-1FFE-0779-5CD5-630DC8FA59C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1A32AA04-8387-F252-08D0-A03E395A6FE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217C67ED-3C76-3EEE-75B6-51D0426F33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B7263503-816F-4274-4F54-34BD8F597E9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188D153E-2989-60C1-B1D7-34A526EF76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904C4EEF-5A52-590C-B49E-68A005AC1AA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E9998824-EADC-B2B3-2B6C-B9DB755007D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4B1967C9-3BBA-7958-568B-EBE340F0A6F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16" name="Tableau 15">
            <a:extLst>
              <a:ext uri="{FF2B5EF4-FFF2-40B4-BE49-F238E27FC236}">
                <a16:creationId xmlns:a16="http://schemas.microsoft.com/office/drawing/2014/main" xmlns="" id="{371F5B95-7907-2835-7717-4011BCF3E943}"/>
              </a:ext>
            </a:extLst>
          </p:cNvPr>
          <p:cNvGraphicFramePr>
            <a:graphicFrameLocks noGrp="1"/>
          </p:cNvGraphicFramePr>
          <p:nvPr>
            <p:extLst>
              <p:ext uri="{D42A27DB-BD31-4B8C-83A1-F6EECF244321}">
                <p14:modId xmlns:p14="http://schemas.microsoft.com/office/powerpoint/2010/main" val="1050207826"/>
              </p:ext>
            </p:extLst>
          </p:nvPr>
        </p:nvGraphicFramePr>
        <p:xfrm>
          <a:off x="2002686" y="2153365"/>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2396071607"/>
                    </a:ext>
                  </a:extLst>
                </a:gridCol>
                <a:gridCol w="1284657">
                  <a:extLst>
                    <a:ext uri="{9D8B030D-6E8A-4147-A177-3AD203B41FA5}">
                      <a16:colId xmlns:a16="http://schemas.microsoft.com/office/drawing/2014/main" xmlns="" val="1512829579"/>
                    </a:ext>
                  </a:extLst>
                </a:gridCol>
                <a:gridCol w="1284657">
                  <a:extLst>
                    <a:ext uri="{9D8B030D-6E8A-4147-A177-3AD203B41FA5}">
                      <a16:colId xmlns:a16="http://schemas.microsoft.com/office/drawing/2014/main" xmlns="" val="213914332"/>
                    </a:ext>
                  </a:extLst>
                </a:gridCol>
                <a:gridCol w="1284657">
                  <a:extLst>
                    <a:ext uri="{9D8B030D-6E8A-4147-A177-3AD203B41FA5}">
                      <a16:colId xmlns:a16="http://schemas.microsoft.com/office/drawing/2014/main" xmlns="" val="1607098198"/>
                    </a:ext>
                  </a:extLst>
                </a:gridCol>
              </a:tblGrid>
              <a:tr h="370840">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سِرْ</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ـسَ</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دُ</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ـدِ</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extLst>
                  <a:ext uri="{0D108BD9-81ED-4DB2-BD59-A6C34878D82A}">
                    <a16:rowId xmlns:a16="http://schemas.microsoft.com/office/drawing/2014/main" xmlns="" val="787226348"/>
                  </a:ext>
                </a:extLst>
              </a:tr>
            </a:tbl>
          </a:graphicData>
        </a:graphic>
      </p:graphicFrame>
      <p:graphicFrame>
        <p:nvGraphicFramePr>
          <p:cNvPr id="17" name="Tableau 16">
            <a:extLst>
              <a:ext uri="{FF2B5EF4-FFF2-40B4-BE49-F238E27FC236}">
                <a16:creationId xmlns:a16="http://schemas.microsoft.com/office/drawing/2014/main" xmlns="" id="{854B7459-7DE7-1383-C6A4-009F56BFF983}"/>
              </a:ext>
            </a:extLst>
          </p:cNvPr>
          <p:cNvGraphicFramePr>
            <a:graphicFrameLocks noGrp="1"/>
          </p:cNvGraphicFramePr>
          <p:nvPr>
            <p:extLst>
              <p:ext uri="{D42A27DB-BD31-4B8C-83A1-F6EECF244321}">
                <p14:modId xmlns:p14="http://schemas.microsoft.com/office/powerpoint/2010/main" val="1826366112"/>
              </p:ext>
            </p:extLst>
          </p:nvPr>
        </p:nvGraphicFramePr>
        <p:xfrm>
          <a:off x="2002686" y="3210881"/>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R="0" algn="ctr" rtl="1">
                        <a:lnSpc>
                          <a:spcPct val="100000"/>
                        </a:lnSpc>
                        <a:spcBef>
                          <a:spcPts val="0"/>
                        </a:spcBef>
                        <a:spcAft>
                          <a:spcPts val="0"/>
                        </a:spcAft>
                        <a:buClr>
                          <a:srgbClr val="000000"/>
                        </a:buClr>
                        <a:buFont typeface="Arial"/>
                      </a:pPr>
                      <a:r>
                        <a:rPr lang="ar-MA" sz="4800" b="1" i="0" u="none" strike="noStrike" cap="none" dirty="0" err="1">
                          <a:solidFill>
                            <a:schemeClr val="accent5">
                              <a:lumMod val="50000"/>
                            </a:schemeClr>
                          </a:solidFill>
                          <a:latin typeface="Microsoft Uighur" panose="02000000000000000000" pitchFamily="2" charset="-78"/>
                          <a:ea typeface="+mn-ea"/>
                          <a:cs typeface="Microsoft Uighur" panose="02000000000000000000" pitchFamily="2" charset="-78"/>
                          <a:sym typeface="Arial"/>
                        </a:rPr>
                        <a:t>صى</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صي</a:t>
                      </a:r>
                      <a:endParaRPr lang="fr-FR"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ذو</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ذا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extLst>
                  <a:ext uri="{0D108BD9-81ED-4DB2-BD59-A6C34878D82A}">
                    <a16:rowId xmlns:a16="http://schemas.microsoft.com/office/drawing/2014/main" xmlns="" val="787226348"/>
                  </a:ext>
                </a:extLst>
              </a:tr>
            </a:tbl>
          </a:graphicData>
        </a:graphic>
      </p:graphicFrame>
      <p:graphicFrame>
        <p:nvGraphicFramePr>
          <p:cNvPr id="18" name="Tableau 17">
            <a:extLst>
              <a:ext uri="{FF2B5EF4-FFF2-40B4-BE49-F238E27FC236}">
                <a16:creationId xmlns:a16="http://schemas.microsoft.com/office/drawing/2014/main" xmlns="" id="{2C7F9E0C-B341-087D-8D2E-8F9D9CF49893}"/>
              </a:ext>
            </a:extLst>
          </p:cNvPr>
          <p:cNvGraphicFramePr>
            <a:graphicFrameLocks noGrp="1"/>
          </p:cNvGraphicFramePr>
          <p:nvPr>
            <p:extLst>
              <p:ext uri="{D42A27DB-BD31-4B8C-83A1-F6EECF244321}">
                <p14:modId xmlns:p14="http://schemas.microsoft.com/office/powerpoint/2010/main" val="6445435"/>
              </p:ext>
            </p:extLst>
          </p:nvPr>
        </p:nvGraphicFramePr>
        <p:xfrm>
          <a:off x="2002686" y="4221524"/>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ضاً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ض</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ـعاً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عٍ</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extLst>
                  <a:ext uri="{0D108BD9-81ED-4DB2-BD59-A6C34878D82A}">
                    <a16:rowId xmlns:a16="http://schemas.microsoft.com/office/drawing/2014/main" xmlns="" val="787226348"/>
                  </a:ext>
                </a:extLst>
              </a:tr>
            </a:tbl>
          </a:graphicData>
        </a:graphic>
      </p:graphicFrame>
      <p:graphicFrame>
        <p:nvGraphicFramePr>
          <p:cNvPr id="20" name="Tableau 19">
            <a:extLst>
              <a:ext uri="{FF2B5EF4-FFF2-40B4-BE49-F238E27FC236}">
                <a16:creationId xmlns:a16="http://schemas.microsoft.com/office/drawing/2014/main" xmlns="" id="{B3160971-70E1-1C9A-CCF3-6A17FEAD042E}"/>
              </a:ext>
            </a:extLst>
          </p:cNvPr>
          <p:cNvGraphicFramePr>
            <a:graphicFrameLocks noGrp="1"/>
          </p:cNvGraphicFramePr>
          <p:nvPr>
            <p:extLst>
              <p:ext uri="{D42A27DB-BD31-4B8C-83A1-F6EECF244321}">
                <p14:modId xmlns:p14="http://schemas.microsoft.com/office/powerpoint/2010/main" val="608670546"/>
              </p:ext>
            </p:extLst>
          </p:nvPr>
        </p:nvGraphicFramePr>
        <p:xfrm>
          <a:off x="2002686" y="5279040"/>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L="0" marR="0" algn="ctr" defTabSz="514337" rtl="1"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ص</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1"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ضٍ</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1"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طاً</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1"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extLst>
                  <a:ext uri="{0D108BD9-81ED-4DB2-BD59-A6C34878D82A}">
                    <a16:rowId xmlns:a16="http://schemas.microsoft.com/office/drawing/2014/main" xmlns="" val="787226348"/>
                  </a:ext>
                </a:extLst>
              </a:tr>
            </a:tbl>
          </a:graphicData>
        </a:graphic>
      </p:graphicFrame>
      <p:grpSp>
        <p:nvGrpSpPr>
          <p:cNvPr id="21" name="Groupe 20">
            <a:extLst>
              <a:ext uri="{FF2B5EF4-FFF2-40B4-BE49-F238E27FC236}">
                <a16:creationId xmlns:a16="http://schemas.microsoft.com/office/drawing/2014/main" xmlns="" id="{1F075970-ADFA-C9A0-A9EE-46E0869E58D9}"/>
              </a:ext>
            </a:extLst>
          </p:cNvPr>
          <p:cNvGrpSpPr/>
          <p:nvPr/>
        </p:nvGrpSpPr>
        <p:grpSpPr>
          <a:xfrm>
            <a:off x="3871072" y="4384076"/>
            <a:ext cx="177140" cy="130051"/>
            <a:chOff x="7831964" y="3929121"/>
            <a:chExt cx="594306" cy="428930"/>
          </a:xfrm>
          <a:solidFill>
            <a:schemeClr val="accent1">
              <a:lumMod val="50000"/>
            </a:schemeClr>
          </a:solidFill>
        </p:grpSpPr>
        <p:pic>
          <p:nvPicPr>
            <p:cNvPr id="22" name="Graphique 21">
              <a:extLst>
                <a:ext uri="{FF2B5EF4-FFF2-40B4-BE49-F238E27FC236}">
                  <a16:creationId xmlns:a16="http://schemas.microsoft.com/office/drawing/2014/main" xmlns="" id="{09AC12B2-7A34-53A7-F891-AA1C93BD807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23" name="Graphique 22">
              <a:extLst>
                <a:ext uri="{FF2B5EF4-FFF2-40B4-BE49-F238E27FC236}">
                  <a16:creationId xmlns:a16="http://schemas.microsoft.com/office/drawing/2014/main" xmlns="" id="{7B3E9B4F-B06D-3D1D-A99E-07D2878CBE3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grpSp>
        <p:nvGrpSpPr>
          <p:cNvPr id="11" name="Groupe 10">
            <a:extLst>
              <a:ext uri="{FF2B5EF4-FFF2-40B4-BE49-F238E27FC236}">
                <a16:creationId xmlns:a16="http://schemas.microsoft.com/office/drawing/2014/main" xmlns="" id="{E8BAE851-1F6B-20A7-0E83-5F68BC315A13}"/>
              </a:ext>
            </a:extLst>
          </p:cNvPr>
          <p:cNvGrpSpPr/>
          <p:nvPr/>
        </p:nvGrpSpPr>
        <p:grpSpPr>
          <a:xfrm>
            <a:off x="2561900" y="5486897"/>
            <a:ext cx="177140" cy="130051"/>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xmlns="" id="{BC4536BA-2BA9-E2B6-2524-DCC4A517A83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13" name="Graphique 12">
              <a:extLst>
                <a:ext uri="{FF2B5EF4-FFF2-40B4-BE49-F238E27FC236}">
                  <a16:creationId xmlns:a16="http://schemas.microsoft.com/office/drawing/2014/main" xmlns="" id="{BD36C50E-B236-3003-AC1B-98D72261D52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268799576"/>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9DD50378-AE5D-62F5-7478-1A12580C8952}"/>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xmlns="" id="{BD03389D-E3C9-86E4-0B33-6CF9EB618A2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 والفئة ج)</a:t>
            </a:r>
            <a:endParaRPr sz="2400" i="1" dirty="0">
              <a:solidFill>
                <a:schemeClr val="bg1">
                  <a:lumMod val="50000"/>
                </a:schemeClr>
              </a:solidFill>
            </a:endParaRPr>
          </a:p>
        </p:txBody>
      </p:sp>
      <p:pic>
        <p:nvPicPr>
          <p:cNvPr id="2" name="Image 1">
            <a:extLst>
              <a:ext uri="{FF2B5EF4-FFF2-40B4-BE49-F238E27FC236}">
                <a16:creationId xmlns:a16="http://schemas.microsoft.com/office/drawing/2014/main" xmlns="" id="{7A6ACE08-6AD1-C35A-C8FA-F2532FBBCB7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A22B89FA-1ECB-70AC-0EE4-9793B2F3530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01395D7B-3145-F29E-D613-25374BD497D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28BAB78A-47A5-0607-5AF9-A3AFF1521B2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5E233BED-6F9C-DC1C-72FE-9456D426360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641468B9-4E17-2D2F-B907-8C2EEEBF35A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EDEB6840-9B6C-56C4-DF5F-F36AAB00E72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8CFE6D48-DEA4-D81D-75DB-511D40AC182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16" name="Tableau 15">
            <a:extLst>
              <a:ext uri="{FF2B5EF4-FFF2-40B4-BE49-F238E27FC236}">
                <a16:creationId xmlns:a16="http://schemas.microsoft.com/office/drawing/2014/main" xmlns="" id="{7C53D280-6D85-368F-4C92-8B511260826B}"/>
              </a:ext>
            </a:extLst>
          </p:cNvPr>
          <p:cNvGraphicFramePr>
            <a:graphicFrameLocks noGrp="1"/>
          </p:cNvGraphicFramePr>
          <p:nvPr/>
        </p:nvGraphicFramePr>
        <p:xfrm>
          <a:off x="2002686" y="2153365"/>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2396071607"/>
                    </a:ext>
                  </a:extLst>
                </a:gridCol>
                <a:gridCol w="1284657">
                  <a:extLst>
                    <a:ext uri="{9D8B030D-6E8A-4147-A177-3AD203B41FA5}">
                      <a16:colId xmlns:a16="http://schemas.microsoft.com/office/drawing/2014/main" xmlns="" val="1512829579"/>
                    </a:ext>
                  </a:extLst>
                </a:gridCol>
                <a:gridCol w="1284657">
                  <a:extLst>
                    <a:ext uri="{9D8B030D-6E8A-4147-A177-3AD203B41FA5}">
                      <a16:colId xmlns:a16="http://schemas.microsoft.com/office/drawing/2014/main" xmlns="" val="213914332"/>
                    </a:ext>
                  </a:extLst>
                </a:gridCol>
                <a:gridCol w="1284657">
                  <a:extLst>
                    <a:ext uri="{9D8B030D-6E8A-4147-A177-3AD203B41FA5}">
                      <a16:colId xmlns:a16="http://schemas.microsoft.com/office/drawing/2014/main" xmlns="" val="1607098198"/>
                    </a:ext>
                  </a:extLst>
                </a:gridCol>
              </a:tblGrid>
              <a:tr h="370840">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سِرْ</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ـسَ</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دُ</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ـدِ</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extLst>
                  <a:ext uri="{0D108BD9-81ED-4DB2-BD59-A6C34878D82A}">
                    <a16:rowId xmlns:a16="http://schemas.microsoft.com/office/drawing/2014/main" xmlns="" val="787226348"/>
                  </a:ext>
                </a:extLst>
              </a:tr>
            </a:tbl>
          </a:graphicData>
        </a:graphic>
      </p:graphicFrame>
      <p:graphicFrame>
        <p:nvGraphicFramePr>
          <p:cNvPr id="17" name="Tableau 16">
            <a:extLst>
              <a:ext uri="{FF2B5EF4-FFF2-40B4-BE49-F238E27FC236}">
                <a16:creationId xmlns:a16="http://schemas.microsoft.com/office/drawing/2014/main" xmlns="" id="{C6204E13-3548-D7AF-4E6A-A84324F388E3}"/>
              </a:ext>
            </a:extLst>
          </p:cNvPr>
          <p:cNvGraphicFramePr>
            <a:graphicFrameLocks noGrp="1"/>
          </p:cNvGraphicFramePr>
          <p:nvPr/>
        </p:nvGraphicFramePr>
        <p:xfrm>
          <a:off x="2002686" y="3210881"/>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R="0" algn="ctr" rtl="1">
                        <a:lnSpc>
                          <a:spcPct val="100000"/>
                        </a:lnSpc>
                        <a:spcBef>
                          <a:spcPts val="0"/>
                        </a:spcBef>
                        <a:spcAft>
                          <a:spcPts val="0"/>
                        </a:spcAft>
                        <a:buClr>
                          <a:srgbClr val="000000"/>
                        </a:buClr>
                        <a:buFont typeface="Arial"/>
                      </a:pPr>
                      <a:r>
                        <a:rPr lang="ar-MA" sz="4800" b="1" i="0" u="none" strike="noStrike" cap="none" dirty="0" err="1">
                          <a:solidFill>
                            <a:schemeClr val="accent5">
                              <a:lumMod val="50000"/>
                            </a:schemeClr>
                          </a:solidFill>
                          <a:latin typeface="Microsoft Uighur" panose="02000000000000000000" pitchFamily="2" charset="-78"/>
                          <a:ea typeface="+mn-ea"/>
                          <a:cs typeface="Microsoft Uighur" panose="02000000000000000000" pitchFamily="2" charset="-78"/>
                          <a:sym typeface="Arial"/>
                        </a:rPr>
                        <a:t>صى</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صي</a:t>
                      </a:r>
                      <a:endParaRPr lang="fr-FR"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ذو</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ذا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extLst>
                  <a:ext uri="{0D108BD9-81ED-4DB2-BD59-A6C34878D82A}">
                    <a16:rowId xmlns:a16="http://schemas.microsoft.com/office/drawing/2014/main" xmlns="" val="787226348"/>
                  </a:ext>
                </a:extLst>
              </a:tr>
            </a:tbl>
          </a:graphicData>
        </a:graphic>
      </p:graphicFrame>
      <p:graphicFrame>
        <p:nvGraphicFramePr>
          <p:cNvPr id="18" name="Tableau 17">
            <a:extLst>
              <a:ext uri="{FF2B5EF4-FFF2-40B4-BE49-F238E27FC236}">
                <a16:creationId xmlns:a16="http://schemas.microsoft.com/office/drawing/2014/main" xmlns="" id="{DD254589-4856-8988-B422-219F229B64AD}"/>
              </a:ext>
            </a:extLst>
          </p:cNvPr>
          <p:cNvGraphicFramePr>
            <a:graphicFrameLocks noGrp="1"/>
          </p:cNvGraphicFramePr>
          <p:nvPr/>
        </p:nvGraphicFramePr>
        <p:xfrm>
          <a:off x="2002686" y="4221524"/>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ضاً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ض</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ـعاً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عٍ</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extLst>
                  <a:ext uri="{0D108BD9-81ED-4DB2-BD59-A6C34878D82A}">
                    <a16:rowId xmlns:a16="http://schemas.microsoft.com/office/drawing/2014/main" xmlns="" val="787226348"/>
                  </a:ext>
                </a:extLst>
              </a:tr>
            </a:tbl>
          </a:graphicData>
        </a:graphic>
      </p:graphicFrame>
      <p:graphicFrame>
        <p:nvGraphicFramePr>
          <p:cNvPr id="20" name="Tableau 19">
            <a:extLst>
              <a:ext uri="{FF2B5EF4-FFF2-40B4-BE49-F238E27FC236}">
                <a16:creationId xmlns:a16="http://schemas.microsoft.com/office/drawing/2014/main" xmlns="" id="{743AD4EC-FBB2-6600-1C86-F8256DE392C9}"/>
              </a:ext>
            </a:extLst>
          </p:cNvPr>
          <p:cNvGraphicFramePr>
            <a:graphicFrameLocks noGrp="1"/>
          </p:cNvGraphicFramePr>
          <p:nvPr/>
        </p:nvGraphicFramePr>
        <p:xfrm>
          <a:off x="2002686" y="5279040"/>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L="0" marR="0" algn="ctr" defTabSz="514337" rtl="1"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ص</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1"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ضٍ</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1"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طاً</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1"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extLst>
                  <a:ext uri="{0D108BD9-81ED-4DB2-BD59-A6C34878D82A}">
                    <a16:rowId xmlns:a16="http://schemas.microsoft.com/office/drawing/2014/main" xmlns="" val="787226348"/>
                  </a:ext>
                </a:extLst>
              </a:tr>
            </a:tbl>
          </a:graphicData>
        </a:graphic>
      </p:graphicFrame>
      <p:grpSp>
        <p:nvGrpSpPr>
          <p:cNvPr id="21" name="Groupe 20">
            <a:extLst>
              <a:ext uri="{FF2B5EF4-FFF2-40B4-BE49-F238E27FC236}">
                <a16:creationId xmlns:a16="http://schemas.microsoft.com/office/drawing/2014/main" xmlns="" id="{881198EF-805F-26A0-D7F4-0B4CB622AA9A}"/>
              </a:ext>
            </a:extLst>
          </p:cNvPr>
          <p:cNvGrpSpPr/>
          <p:nvPr/>
        </p:nvGrpSpPr>
        <p:grpSpPr>
          <a:xfrm>
            <a:off x="3871072" y="4384076"/>
            <a:ext cx="177140" cy="130051"/>
            <a:chOff x="7831964" y="3929121"/>
            <a:chExt cx="594306" cy="428930"/>
          </a:xfrm>
          <a:solidFill>
            <a:schemeClr val="accent1">
              <a:lumMod val="50000"/>
            </a:schemeClr>
          </a:solidFill>
        </p:grpSpPr>
        <p:pic>
          <p:nvPicPr>
            <p:cNvPr id="22" name="Graphique 21">
              <a:extLst>
                <a:ext uri="{FF2B5EF4-FFF2-40B4-BE49-F238E27FC236}">
                  <a16:creationId xmlns:a16="http://schemas.microsoft.com/office/drawing/2014/main" xmlns="" id="{34F71FC9-B51D-D2D9-0630-49FE517B39F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23" name="Graphique 22">
              <a:extLst>
                <a:ext uri="{FF2B5EF4-FFF2-40B4-BE49-F238E27FC236}">
                  <a16:creationId xmlns:a16="http://schemas.microsoft.com/office/drawing/2014/main" xmlns="" id="{0AACD257-95D6-52C0-A3A2-1205743CD2F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11" name="Groupe 10">
            <a:extLst>
              <a:ext uri="{FF2B5EF4-FFF2-40B4-BE49-F238E27FC236}">
                <a16:creationId xmlns:a16="http://schemas.microsoft.com/office/drawing/2014/main" xmlns="" id="{CF67A360-23D5-66D6-1541-FC14EC591763}"/>
              </a:ext>
            </a:extLst>
          </p:cNvPr>
          <p:cNvGrpSpPr/>
          <p:nvPr/>
        </p:nvGrpSpPr>
        <p:grpSpPr>
          <a:xfrm>
            <a:off x="2561900" y="5486897"/>
            <a:ext cx="177140" cy="130051"/>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xmlns="" id="{4DAA7FBC-659D-44D8-25D6-E5560E6BDFC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13" name="Graphique 12">
              <a:extLst>
                <a:ext uri="{FF2B5EF4-FFF2-40B4-BE49-F238E27FC236}">
                  <a16:creationId xmlns:a16="http://schemas.microsoft.com/office/drawing/2014/main" xmlns="" id="{CCAF8F0E-D2BC-497B-09D6-654D58D3DD5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pic>
        <p:nvPicPr>
          <p:cNvPr id="24" name="Espace réservé pour une image  23" descr="Une image contenant habits, sourire, dessin humoristique, clipart&#10;&#10;Le contenu généré par l’IA peut être incorrect.">
            <a:extLst>
              <a:ext uri="{FF2B5EF4-FFF2-40B4-BE49-F238E27FC236}">
                <a16:creationId xmlns:a16="http://schemas.microsoft.com/office/drawing/2014/main" xmlns="" id="{B58E67BE-2B77-0B9E-8F17-F6BFEAE75E0B}"/>
              </a:ext>
            </a:extLst>
          </p:cNvPr>
          <p:cNvPicPr>
            <a:picLocks noGrp="1" noChangeAspect="1"/>
          </p:cNvPicPr>
          <p:nvPr>
            <p:ph type="pic" sz="quarter" idx="12"/>
          </p:nvPr>
        </p:nvPicPr>
        <p:blipFill>
          <a:blip r:embed="rId9"/>
          <a:srcRect/>
          <a:stretch>
            <a:fillRect/>
          </a:stretch>
        </p:blipFill>
        <p:spPr/>
      </p:pic>
    </p:spTree>
    <p:extLst>
      <p:ext uri="{BB962C8B-B14F-4D97-AF65-F5344CB8AC3E}">
        <p14:creationId xmlns:p14="http://schemas.microsoft.com/office/powerpoint/2010/main" val="218969696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C1B92989-C4FF-6406-CB8A-C058A5780201}"/>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4E1CC25B-35F2-B51E-605C-2198E8AC693B}"/>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أين زرعت فاتن النبتة؟ اكتبوا رقم الجواب الصحيح على اللوحة. </a:t>
            </a:r>
          </a:p>
        </p:txBody>
      </p:sp>
      <p:pic>
        <p:nvPicPr>
          <p:cNvPr id="29" name="Espace réservé pour une image  3">
            <a:extLst>
              <a:ext uri="{FF2B5EF4-FFF2-40B4-BE49-F238E27FC236}">
                <a16:creationId xmlns:a16="http://schemas.microsoft.com/office/drawing/2014/main" xmlns="" id="{1F371FF7-3576-90C3-5EDF-3AF2D7B76EC7}"/>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xmlns="" id="{D71739CB-71B3-DCED-8216-1337238886F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18999ADD-78ED-3A57-9B85-3731F3233D7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34E47AE7-CB68-FBEA-A596-378E77B3DB3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05294E5F-41C6-24BF-C9A2-6181D287952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A3680474-34FD-CCC8-E4E8-54F54D00AFA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DA812E47-FAC1-9B7B-6E79-C747F8F0C7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39368B64-A212-98ED-7B2F-1183AD1C7BE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5B218775-9FE4-D28B-BE04-4BFEE3CA635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xmlns="" id="{2FFA3F18-A619-9F2D-18AD-4809D5D246DF}"/>
              </a:ext>
            </a:extLst>
          </p:cNvPr>
          <p:cNvSpPr/>
          <p:nvPr/>
        </p:nvSpPr>
        <p:spPr>
          <a:xfrm>
            <a:off x="6883267" y="471978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0" name="Rectangle : coins arrondis 19">
            <a:extLst>
              <a:ext uri="{FF2B5EF4-FFF2-40B4-BE49-F238E27FC236}">
                <a16:creationId xmlns:a16="http://schemas.microsoft.com/office/drawing/2014/main" xmlns="" id="{3D3E48EF-764F-C7A0-068B-A7E972603C5A}"/>
              </a:ext>
            </a:extLst>
          </p:cNvPr>
          <p:cNvSpPr/>
          <p:nvPr/>
        </p:nvSpPr>
        <p:spPr>
          <a:xfrm>
            <a:off x="4296310" y="472265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xmlns="" id="{D917420C-9A99-787F-3A53-D04B97B0FB52}"/>
              </a:ext>
            </a:extLst>
          </p:cNvPr>
          <p:cNvSpPr/>
          <p:nvPr/>
        </p:nvSpPr>
        <p:spPr>
          <a:xfrm>
            <a:off x="1709353" y="4725524"/>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2" name="Image 1" descr="Une image contenant décoration d’intérieur, capture d’écran, meubles, dessin humoristique&#10;&#10;Le contenu généré par l’IA peut être incorrect.">
            <a:extLst>
              <a:ext uri="{FF2B5EF4-FFF2-40B4-BE49-F238E27FC236}">
                <a16:creationId xmlns:a16="http://schemas.microsoft.com/office/drawing/2014/main" xmlns="" id="{6AE9357E-4694-D3DA-EC23-511D823B0680}"/>
              </a:ext>
            </a:extLst>
          </p:cNvPr>
          <p:cNvPicPr>
            <a:picLocks noChangeAspect="1"/>
          </p:cNvPicPr>
          <p:nvPr/>
        </p:nvPicPr>
        <p:blipFill>
          <a:blip r:embed="rId8"/>
          <a:stretch>
            <a:fillRect/>
          </a:stretch>
        </p:blipFill>
        <p:spPr>
          <a:xfrm>
            <a:off x="6046769" y="2647514"/>
            <a:ext cx="2344696" cy="1570307"/>
          </a:xfrm>
          <a:prstGeom prst="rect">
            <a:avLst/>
          </a:prstGeom>
        </p:spPr>
      </p:pic>
      <p:pic>
        <p:nvPicPr>
          <p:cNvPr id="5" name="Image 4" descr="Une image contenant électroménager, appareil de cuisine, Électroménager, Comptoir&#10;&#10;Le contenu généré par l’IA peut être incorrect.">
            <a:extLst>
              <a:ext uri="{FF2B5EF4-FFF2-40B4-BE49-F238E27FC236}">
                <a16:creationId xmlns:a16="http://schemas.microsoft.com/office/drawing/2014/main" xmlns="" id="{4E474364-95B4-1714-034C-DEB7E85AB247}"/>
              </a:ext>
            </a:extLst>
          </p:cNvPr>
          <p:cNvPicPr>
            <a:picLocks noChangeAspect="1"/>
          </p:cNvPicPr>
          <p:nvPr/>
        </p:nvPicPr>
        <p:blipFill>
          <a:blip r:embed="rId9"/>
          <a:stretch>
            <a:fillRect/>
          </a:stretch>
        </p:blipFill>
        <p:spPr>
          <a:xfrm>
            <a:off x="3470671" y="2708496"/>
            <a:ext cx="2236437" cy="1509325"/>
          </a:xfrm>
          <a:prstGeom prst="rect">
            <a:avLst/>
          </a:prstGeom>
        </p:spPr>
      </p:pic>
      <p:pic>
        <p:nvPicPr>
          <p:cNvPr id="6" name="Image 5" descr="Une image contenant fleur, plante, arbre, Aménagement paysager&#10;&#10;Le contenu généré par l’IA peut être incorrect.">
            <a:extLst>
              <a:ext uri="{FF2B5EF4-FFF2-40B4-BE49-F238E27FC236}">
                <a16:creationId xmlns:a16="http://schemas.microsoft.com/office/drawing/2014/main" xmlns="" id="{0852A57F-8959-EAD2-6B92-7CE5311FC267}"/>
              </a:ext>
            </a:extLst>
          </p:cNvPr>
          <p:cNvPicPr>
            <a:picLocks noChangeAspect="1"/>
          </p:cNvPicPr>
          <p:nvPr/>
        </p:nvPicPr>
        <p:blipFill>
          <a:blip r:embed="rId10"/>
          <a:stretch>
            <a:fillRect/>
          </a:stretch>
        </p:blipFill>
        <p:spPr>
          <a:xfrm>
            <a:off x="840188" y="2674337"/>
            <a:ext cx="2236440" cy="1509326"/>
          </a:xfrm>
          <a:prstGeom prst="rect">
            <a:avLst/>
          </a:prstGeom>
        </p:spPr>
      </p:pic>
    </p:spTree>
    <p:extLst>
      <p:ext uri="{BB962C8B-B14F-4D97-AF65-F5344CB8AC3E}">
        <p14:creationId xmlns:p14="http://schemas.microsoft.com/office/powerpoint/2010/main" val="765134398"/>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00CDE5-FBD4-CD05-25A2-F0756DE6E0B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6CC85E7C-3F8C-62EF-3CCE-D6FC0F548C80}"/>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0761F3F9-547C-EFCC-F9D1-0D38576FFB9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xmlns="" id="{7EE4CBAD-80CE-9B03-2F00-A4C97AAB3A00}"/>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أقرأ وأنتم ترددون بعدي</a:t>
            </a:r>
            <a:r>
              <a:rPr lang="ar-MA" sz="2400" i="1" dirty="0">
                <a:solidFill>
                  <a:schemeClr val="bg1">
                    <a:lumMod val="65000"/>
                  </a:schemeClr>
                </a:solidFill>
                <a:latin typeface="Microsoft Uighur" panose="02000000000000000000" pitchFamily="2" charset="-78"/>
                <a:cs typeface="Microsoft Uighur" panose="02000000000000000000" pitchFamily="2" charset="-78"/>
              </a:rPr>
              <a:t>.</a:t>
            </a:r>
          </a:p>
        </p:txBody>
      </p:sp>
      <p:sp>
        <p:nvSpPr>
          <p:cNvPr id="2" name="Rectangle : coins arrondis 1">
            <a:extLst>
              <a:ext uri="{FF2B5EF4-FFF2-40B4-BE49-F238E27FC236}">
                <a16:creationId xmlns:a16="http://schemas.microsoft.com/office/drawing/2014/main" xmlns="" id="{36B1D8FB-6D17-C6F4-0930-CE5FD73A02DC}"/>
              </a:ext>
            </a:extLst>
          </p:cNvPr>
          <p:cNvSpPr/>
          <p:nvPr/>
        </p:nvSpPr>
        <p:spPr>
          <a:xfrm>
            <a:off x="4738798" y="2118086"/>
            <a:ext cx="2733575"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دَ </a:t>
            </a:r>
            <a:r>
              <a:rPr lang="ar-MA" sz="4400" b="1" dirty="0">
                <a:solidFill>
                  <a:srgbClr val="FF0000"/>
                </a:solidFill>
                <a:cs typeface="Microsoft Uighur" panose="020B0604020202020204" charset="-78"/>
              </a:rPr>
              <a:t>/ </a:t>
            </a:r>
            <a:r>
              <a:rPr lang="ar-MA" sz="4400" b="1" dirty="0">
                <a:solidFill>
                  <a:schemeClr val="accent5">
                    <a:lumMod val="50000"/>
                  </a:schemeClr>
                </a:solidFill>
                <a:cs typeface="Microsoft Uighur" panose="020B0604020202020204" charset="-78"/>
              </a:rPr>
              <a:t>فَـ </a:t>
            </a:r>
            <a:r>
              <a:rPr lang="ar-MA" sz="4400" b="1" dirty="0">
                <a:solidFill>
                  <a:srgbClr val="FF0000"/>
                </a:solidFill>
                <a:cs typeface="Microsoft Uighur" panose="020B0604020202020204" charset="-78"/>
              </a:rPr>
              <a:t>/ </a:t>
            </a:r>
            <a:r>
              <a:rPr lang="ar-MA" sz="4400" b="1" dirty="0">
                <a:solidFill>
                  <a:schemeClr val="accent5">
                    <a:lumMod val="50000"/>
                  </a:schemeClr>
                </a:solidFill>
                <a:cs typeface="Microsoft Uighur" panose="020B0604020202020204" charset="-78"/>
              </a:rPr>
              <a:t> ـعَ</a:t>
            </a:r>
            <a:endParaRPr lang="fr-MA" sz="44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xmlns="" id="{EB7F2654-E5BA-1418-4B50-78860654F5C5}"/>
              </a:ext>
            </a:extLst>
          </p:cNvPr>
          <p:cNvSpPr/>
          <p:nvPr/>
        </p:nvSpPr>
        <p:spPr>
          <a:xfrm>
            <a:off x="4738797" y="2908395"/>
            <a:ext cx="2733576"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عِـ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ــنَـ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ـب</a:t>
            </a:r>
            <a:endParaRPr lang="fr-MA" sz="4400" b="1" dirty="0">
              <a:solidFill>
                <a:schemeClr val="accent5">
                  <a:lumMod val="50000"/>
                </a:schemeClr>
              </a:solidFill>
              <a:cs typeface="Microsoft Uighur" panose="020B0604020202020204" charset="-78"/>
            </a:endParaRPr>
          </a:p>
        </p:txBody>
      </p:sp>
      <p:sp>
        <p:nvSpPr>
          <p:cNvPr id="18" name="Rectangle : coins arrondis 17">
            <a:extLst>
              <a:ext uri="{FF2B5EF4-FFF2-40B4-BE49-F238E27FC236}">
                <a16:creationId xmlns:a16="http://schemas.microsoft.com/office/drawing/2014/main" xmlns="" id="{32104BBA-6E51-2370-CE83-8AC5AFBF4A33}"/>
              </a:ext>
            </a:extLst>
          </p:cNvPr>
          <p:cNvSpPr/>
          <p:nvPr/>
        </p:nvSpPr>
        <p:spPr>
          <a:xfrm>
            <a:off x="4738796" y="3698704"/>
            <a:ext cx="2733577"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مَـ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ـريـ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ـضاً</a:t>
            </a:r>
            <a:endParaRPr lang="fr-MA" sz="4400" b="1" dirty="0">
              <a:solidFill>
                <a:schemeClr val="accent5">
                  <a:lumMod val="50000"/>
                </a:schemeClr>
              </a:solidFill>
              <a:cs typeface="Microsoft Uighur" panose="020B0604020202020204" charset="-78"/>
            </a:endParaRPr>
          </a:p>
        </p:txBody>
      </p:sp>
      <p:sp>
        <p:nvSpPr>
          <p:cNvPr id="19" name="Rectangle : coins arrondis 18">
            <a:extLst>
              <a:ext uri="{FF2B5EF4-FFF2-40B4-BE49-F238E27FC236}">
                <a16:creationId xmlns:a16="http://schemas.microsoft.com/office/drawing/2014/main" xmlns="" id="{1FD2732D-4BCE-6508-571F-D55E051F1E41}"/>
              </a:ext>
            </a:extLst>
          </p:cNvPr>
          <p:cNvSpPr/>
          <p:nvPr/>
        </p:nvSpPr>
        <p:spPr>
          <a:xfrm>
            <a:off x="4738794" y="4519180"/>
            <a:ext cx="273357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err="1">
                <a:solidFill>
                  <a:schemeClr val="accent5">
                    <a:lumMod val="50000"/>
                  </a:schemeClr>
                </a:solidFill>
                <a:cs typeface="Microsoft Uighur" panose="020B0604020202020204" charset="-78"/>
              </a:rPr>
              <a:t>فُسْ</a:t>
            </a:r>
            <a:r>
              <a:rPr lang="ar-MA" sz="4400" b="1" dirty="0">
                <a:solidFill>
                  <a:schemeClr val="accent5">
                    <a:lumMod val="50000"/>
                  </a:schemeClr>
                </a:solidFill>
                <a:cs typeface="Microsoft Uighur" panose="020B0604020202020204" charset="-78"/>
              </a:rPr>
              <a:t>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ـتا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ن </a:t>
            </a:r>
            <a:endParaRPr lang="fr-MA" sz="4400" b="1" dirty="0">
              <a:solidFill>
                <a:schemeClr val="accent5">
                  <a:lumMod val="50000"/>
                </a:schemeClr>
              </a:solidFill>
              <a:cs typeface="Microsoft Uighur" panose="020B0604020202020204" charset="-78"/>
            </a:endParaRPr>
          </a:p>
        </p:txBody>
      </p:sp>
      <p:sp>
        <p:nvSpPr>
          <p:cNvPr id="20" name="Rectangle : coins arrondis 19">
            <a:extLst>
              <a:ext uri="{FF2B5EF4-FFF2-40B4-BE49-F238E27FC236}">
                <a16:creationId xmlns:a16="http://schemas.microsoft.com/office/drawing/2014/main" xmlns="" id="{88C10566-571E-55F1-7BB4-1CBDF6F14B3D}"/>
              </a:ext>
            </a:extLst>
          </p:cNvPr>
          <p:cNvSpPr/>
          <p:nvPr/>
        </p:nvSpPr>
        <p:spPr>
          <a:xfrm>
            <a:off x="4738795" y="5326538"/>
            <a:ext cx="2733578"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بَـ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ـطا</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طِـ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ـسُ</a:t>
            </a:r>
            <a:endParaRPr lang="fr-MA" sz="4400" b="1" dirty="0">
              <a:solidFill>
                <a:schemeClr val="accent5">
                  <a:lumMod val="50000"/>
                </a:schemeClr>
              </a:solidFill>
              <a:cs typeface="Microsoft Uighur" panose="020B0604020202020204" charset="-78"/>
            </a:endParaRPr>
          </a:p>
        </p:txBody>
      </p:sp>
      <p:sp>
        <p:nvSpPr>
          <p:cNvPr id="21" name="Rectangle : coins arrondis 20">
            <a:extLst>
              <a:ext uri="{FF2B5EF4-FFF2-40B4-BE49-F238E27FC236}">
                <a16:creationId xmlns:a16="http://schemas.microsoft.com/office/drawing/2014/main" xmlns="" id="{AB5A2BEC-7467-7F6E-E28D-7C865BC051BF}"/>
              </a:ext>
            </a:extLst>
          </p:cNvPr>
          <p:cNvSpPr/>
          <p:nvPr/>
        </p:nvSpPr>
        <p:spPr>
          <a:xfrm>
            <a:off x="1496825" y="2118086"/>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دَفَعَ</a:t>
            </a:r>
            <a:endParaRPr lang="fr-MA" sz="4000" b="1" dirty="0">
              <a:solidFill>
                <a:schemeClr val="accent5">
                  <a:lumMod val="50000"/>
                </a:schemeClr>
              </a:solidFill>
              <a:cs typeface="Microsoft Uighur" panose="020B0604020202020204" charset="-78"/>
            </a:endParaRPr>
          </a:p>
        </p:txBody>
      </p:sp>
      <p:sp>
        <p:nvSpPr>
          <p:cNvPr id="22" name="Rectangle : coins arrondis 21">
            <a:extLst>
              <a:ext uri="{FF2B5EF4-FFF2-40B4-BE49-F238E27FC236}">
                <a16:creationId xmlns:a16="http://schemas.microsoft.com/office/drawing/2014/main" xmlns="" id="{FAA38638-601C-014E-D0C7-0019C4BAA351}"/>
              </a:ext>
            </a:extLst>
          </p:cNvPr>
          <p:cNvSpPr/>
          <p:nvPr/>
        </p:nvSpPr>
        <p:spPr>
          <a:xfrm>
            <a:off x="1496824" y="2908395"/>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عِنَب</a:t>
            </a:r>
            <a:endParaRPr lang="fr-MA" sz="4000" b="1" dirty="0">
              <a:solidFill>
                <a:schemeClr val="accent5">
                  <a:lumMod val="50000"/>
                </a:schemeClr>
              </a:solidFill>
              <a:cs typeface="Microsoft Uighur" panose="020B0604020202020204" charset="-78"/>
            </a:endParaRPr>
          </a:p>
        </p:txBody>
      </p:sp>
      <p:sp>
        <p:nvSpPr>
          <p:cNvPr id="23" name="Rectangle : coins arrondis 22">
            <a:extLst>
              <a:ext uri="{FF2B5EF4-FFF2-40B4-BE49-F238E27FC236}">
                <a16:creationId xmlns:a16="http://schemas.microsoft.com/office/drawing/2014/main" xmlns="" id="{6CDCB630-081F-1E40-6203-30DA791008B9}"/>
              </a:ext>
            </a:extLst>
          </p:cNvPr>
          <p:cNvSpPr/>
          <p:nvPr/>
        </p:nvSpPr>
        <p:spPr>
          <a:xfrm>
            <a:off x="1496823" y="3698704"/>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مَريضاً</a:t>
            </a:r>
            <a:endParaRPr lang="fr-MA" sz="4000" b="1" dirty="0">
              <a:solidFill>
                <a:schemeClr val="accent5">
                  <a:lumMod val="50000"/>
                </a:schemeClr>
              </a:solidFill>
              <a:cs typeface="Microsoft Uighur" panose="020B0604020202020204" charset="-78"/>
            </a:endParaRPr>
          </a:p>
        </p:txBody>
      </p:sp>
      <p:sp>
        <p:nvSpPr>
          <p:cNvPr id="24" name="Rectangle : coins arrondis 23">
            <a:extLst>
              <a:ext uri="{FF2B5EF4-FFF2-40B4-BE49-F238E27FC236}">
                <a16:creationId xmlns:a16="http://schemas.microsoft.com/office/drawing/2014/main" xmlns="" id="{582DADEA-8252-7212-AF55-02F48F95A44B}"/>
              </a:ext>
            </a:extLst>
          </p:cNvPr>
          <p:cNvSpPr/>
          <p:nvPr/>
        </p:nvSpPr>
        <p:spPr>
          <a:xfrm>
            <a:off x="1496821" y="4519180"/>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فُسْتان</a:t>
            </a:r>
            <a:endParaRPr lang="fr-MA" sz="4000" b="1" dirty="0">
              <a:solidFill>
                <a:schemeClr val="accent5">
                  <a:lumMod val="50000"/>
                </a:schemeClr>
              </a:solidFill>
              <a:cs typeface="Microsoft Uighur" panose="020B0604020202020204" charset="-78"/>
            </a:endParaRPr>
          </a:p>
        </p:txBody>
      </p:sp>
      <p:sp>
        <p:nvSpPr>
          <p:cNvPr id="25" name="Rectangle : coins arrondis 24">
            <a:extLst>
              <a:ext uri="{FF2B5EF4-FFF2-40B4-BE49-F238E27FC236}">
                <a16:creationId xmlns:a16="http://schemas.microsoft.com/office/drawing/2014/main" xmlns="" id="{FB8DD801-05E2-4B99-9694-34348AE761AC}"/>
              </a:ext>
            </a:extLst>
          </p:cNvPr>
          <p:cNvSpPr/>
          <p:nvPr/>
        </p:nvSpPr>
        <p:spPr>
          <a:xfrm>
            <a:off x="1496822" y="5326538"/>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بَطاطِسُ</a:t>
            </a:r>
            <a:endParaRPr lang="fr-MA" sz="4000" b="1" dirty="0">
              <a:solidFill>
                <a:schemeClr val="accent5">
                  <a:lumMod val="50000"/>
                </a:schemeClr>
              </a:solidFill>
              <a:cs typeface="Microsoft Uighur" panose="020B0604020202020204" charset="-78"/>
            </a:endParaRPr>
          </a:p>
        </p:txBody>
      </p:sp>
      <p:sp>
        <p:nvSpPr>
          <p:cNvPr id="26" name="Flèche : gauche 25">
            <a:extLst>
              <a:ext uri="{FF2B5EF4-FFF2-40B4-BE49-F238E27FC236}">
                <a16:creationId xmlns:a16="http://schemas.microsoft.com/office/drawing/2014/main" xmlns="" id="{11E6E472-7AC8-8A39-D517-10DFDDFAA3CE}"/>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xmlns="" id="{29D192C6-0E1F-6BC1-97DB-C367F6D385E2}"/>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xmlns="" id="{FECBF785-E202-EE07-E90B-2F565A124D56}"/>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xmlns="" id="{DF9227B8-F2B7-3DA6-1C6C-7FF89A732768}"/>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xmlns="" id="{2CFCD1DF-EA64-7778-237E-F46745632E84}"/>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xmlns="" id="{12DDF70E-8B37-7F62-6988-CE22DFF41723}"/>
              </a:ext>
            </a:extLst>
          </p:cNvPr>
          <p:cNvGrpSpPr/>
          <p:nvPr/>
        </p:nvGrpSpPr>
        <p:grpSpPr>
          <a:xfrm>
            <a:off x="5524125" y="3055014"/>
            <a:ext cx="177140" cy="130051"/>
            <a:chOff x="7831964" y="3929121"/>
            <a:chExt cx="594306" cy="428930"/>
          </a:xfrm>
          <a:solidFill>
            <a:srgbClr val="ECF8FB"/>
          </a:solidFill>
        </p:grpSpPr>
        <p:pic>
          <p:nvPicPr>
            <p:cNvPr id="46" name="Graphique 45">
              <a:extLst>
                <a:ext uri="{FF2B5EF4-FFF2-40B4-BE49-F238E27FC236}">
                  <a16:creationId xmlns:a16="http://schemas.microsoft.com/office/drawing/2014/main" xmlns="" id="{162C91BD-187B-6E92-66AA-9A6AE451694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47" name="Graphique 46">
              <a:extLst>
                <a:ext uri="{FF2B5EF4-FFF2-40B4-BE49-F238E27FC236}">
                  <a16:creationId xmlns:a16="http://schemas.microsoft.com/office/drawing/2014/main" xmlns="" id="{138F579F-E521-F1BD-7B4E-7AD7B11EF39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grpSp>
        <p:nvGrpSpPr>
          <p:cNvPr id="48" name="Groupe 47">
            <a:extLst>
              <a:ext uri="{FF2B5EF4-FFF2-40B4-BE49-F238E27FC236}">
                <a16:creationId xmlns:a16="http://schemas.microsoft.com/office/drawing/2014/main" xmlns="" id="{834EA015-6002-4A29-534D-481B22E6CBC0}"/>
              </a:ext>
            </a:extLst>
          </p:cNvPr>
          <p:cNvGrpSpPr/>
          <p:nvPr/>
        </p:nvGrpSpPr>
        <p:grpSpPr>
          <a:xfrm>
            <a:off x="2474570" y="3055014"/>
            <a:ext cx="177140" cy="130051"/>
            <a:chOff x="7831964" y="3929121"/>
            <a:chExt cx="594306" cy="428930"/>
          </a:xfrm>
          <a:solidFill>
            <a:srgbClr val="ECF8FB"/>
          </a:solidFill>
        </p:grpSpPr>
        <p:pic>
          <p:nvPicPr>
            <p:cNvPr id="49" name="Graphique 48">
              <a:extLst>
                <a:ext uri="{FF2B5EF4-FFF2-40B4-BE49-F238E27FC236}">
                  <a16:creationId xmlns:a16="http://schemas.microsoft.com/office/drawing/2014/main" xmlns="" id="{F58E1EC5-6835-2A13-626A-65828B5F3FC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50" name="Graphique 49">
              <a:extLst>
                <a:ext uri="{FF2B5EF4-FFF2-40B4-BE49-F238E27FC236}">
                  <a16:creationId xmlns:a16="http://schemas.microsoft.com/office/drawing/2014/main" xmlns="" id="{E6C852A0-C469-FEEC-263F-8653F920CCE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pic>
        <p:nvPicPr>
          <p:cNvPr id="3" name="Image 2">
            <a:extLst>
              <a:ext uri="{FF2B5EF4-FFF2-40B4-BE49-F238E27FC236}">
                <a16:creationId xmlns:a16="http://schemas.microsoft.com/office/drawing/2014/main" xmlns="" id="{41BD3F05-47A9-F1E5-72A5-AEC7FF1A57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1512BAEC-CBDE-C97D-F6B2-E0E2016355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598CE30B-3419-9E72-AFB5-B2D861F9B99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63A28A1D-67AA-C383-EBF7-E5008726C6B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F54D1951-CB70-0EF6-4A5E-FE13603AEE4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8" name="Rectangle 7">
            <a:extLst>
              <a:ext uri="{FF2B5EF4-FFF2-40B4-BE49-F238E27FC236}">
                <a16:creationId xmlns:a16="http://schemas.microsoft.com/office/drawing/2014/main" xmlns="" id="{B03C4DEB-2A91-3E3F-CC49-20C2C1B7B84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1A6C56D6-0542-2D1D-0E86-51F1E03238E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xmlns="" id="{D20CA2E8-153A-E3F3-7C54-25B1FEFC403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1" name="Espace réservé pour une image  3">
            <a:extLst>
              <a:ext uri="{FF2B5EF4-FFF2-40B4-BE49-F238E27FC236}">
                <a16:creationId xmlns:a16="http://schemas.microsoft.com/office/drawing/2014/main" xmlns="" id="{E5C70088-3128-1179-0BF8-2CB6E95BA4F4}"/>
              </a:ext>
            </a:extLst>
          </p:cNvPr>
          <p:cNvPicPr>
            <a:picLocks noGrp="1" noChangeAspect="1"/>
          </p:cNvPicPr>
          <p:nvPr>
            <p:ph type="pic" sz="quarter" idx="12"/>
          </p:nvPr>
        </p:nvPicPr>
        <p:blipFill>
          <a:blip r:embed="rId8"/>
          <a:srcRect/>
          <a:stretch>
            <a:fillRect/>
          </a:stretch>
        </p:blipFill>
        <p:spPr>
          <a:xfrm>
            <a:off x="7924249" y="684000"/>
            <a:ext cx="840000" cy="840000"/>
          </a:xfrm>
          <a:prstGeom prst="rect">
            <a:avLst/>
          </a:prstGeom>
        </p:spPr>
      </p:pic>
      <p:grpSp>
        <p:nvGrpSpPr>
          <p:cNvPr id="14" name="Groupe 13">
            <a:extLst>
              <a:ext uri="{FF2B5EF4-FFF2-40B4-BE49-F238E27FC236}">
                <a16:creationId xmlns:a16="http://schemas.microsoft.com/office/drawing/2014/main" xmlns="" id="{75B8889C-8704-1A38-2458-D95C528F1471}"/>
              </a:ext>
            </a:extLst>
          </p:cNvPr>
          <p:cNvGrpSpPr/>
          <p:nvPr/>
        </p:nvGrpSpPr>
        <p:grpSpPr>
          <a:xfrm>
            <a:off x="2303014" y="4663564"/>
            <a:ext cx="177140" cy="130051"/>
            <a:chOff x="7831964" y="3929121"/>
            <a:chExt cx="594306" cy="428930"/>
          </a:xfrm>
          <a:solidFill>
            <a:srgbClr val="ECF8FB"/>
          </a:solidFill>
        </p:grpSpPr>
        <p:pic>
          <p:nvPicPr>
            <p:cNvPr id="15" name="Graphique 14">
              <a:extLst>
                <a:ext uri="{FF2B5EF4-FFF2-40B4-BE49-F238E27FC236}">
                  <a16:creationId xmlns:a16="http://schemas.microsoft.com/office/drawing/2014/main" xmlns="" id="{916DC7FF-9E6C-81C7-4222-64AC65D09E5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16" name="Graphique 15">
              <a:extLst>
                <a:ext uri="{FF2B5EF4-FFF2-40B4-BE49-F238E27FC236}">
                  <a16:creationId xmlns:a16="http://schemas.microsoft.com/office/drawing/2014/main" xmlns="" id="{AD595F82-6F16-2422-C433-2D46119F4E5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grpSp>
        <p:nvGrpSpPr>
          <p:cNvPr id="17" name="Groupe 16">
            <a:extLst>
              <a:ext uri="{FF2B5EF4-FFF2-40B4-BE49-F238E27FC236}">
                <a16:creationId xmlns:a16="http://schemas.microsoft.com/office/drawing/2014/main" xmlns="" id="{C2C246A5-02BD-9DAB-C55E-DEC2815BEDDC}"/>
              </a:ext>
            </a:extLst>
          </p:cNvPr>
          <p:cNvGrpSpPr/>
          <p:nvPr/>
        </p:nvGrpSpPr>
        <p:grpSpPr>
          <a:xfrm>
            <a:off x="5350935" y="4624948"/>
            <a:ext cx="177140" cy="130051"/>
            <a:chOff x="7831964" y="3929121"/>
            <a:chExt cx="594306" cy="428930"/>
          </a:xfrm>
          <a:solidFill>
            <a:srgbClr val="ECF8FB"/>
          </a:solidFill>
        </p:grpSpPr>
        <p:pic>
          <p:nvPicPr>
            <p:cNvPr id="31" name="Graphique 30">
              <a:extLst>
                <a:ext uri="{FF2B5EF4-FFF2-40B4-BE49-F238E27FC236}">
                  <a16:creationId xmlns:a16="http://schemas.microsoft.com/office/drawing/2014/main" xmlns="" id="{A071AE84-2F62-6967-54C3-55B5549F9CC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32" name="Graphique 31">
              <a:extLst>
                <a:ext uri="{FF2B5EF4-FFF2-40B4-BE49-F238E27FC236}">
                  <a16:creationId xmlns:a16="http://schemas.microsoft.com/office/drawing/2014/main" xmlns="" id="{1DEBA5C9-B4F7-D680-186A-395A211AF47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spTree>
    <p:extLst>
      <p:ext uri="{BB962C8B-B14F-4D97-AF65-F5344CB8AC3E}">
        <p14:creationId xmlns:p14="http://schemas.microsoft.com/office/powerpoint/2010/main" val="3994848625"/>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20E005-2421-15A7-17FA-B7C49B6A2EF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8ADA2145-FD96-5ED2-6421-EDB17944AE5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0FE22AB4-11B0-D21C-0486-B6AC4FDFA898}"/>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xmlns="" id="{59DB9B56-005A-4378-0FEC-881266B92A11}"/>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بمن يحتاج التدرب على الدمج)</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2" name="Rectangle : coins arrondis 1">
            <a:extLst>
              <a:ext uri="{FF2B5EF4-FFF2-40B4-BE49-F238E27FC236}">
                <a16:creationId xmlns:a16="http://schemas.microsoft.com/office/drawing/2014/main" xmlns="" id="{228E8D1E-449A-A5D7-A817-D17D3F413EF1}"/>
              </a:ext>
            </a:extLst>
          </p:cNvPr>
          <p:cNvSpPr/>
          <p:nvPr/>
        </p:nvSpPr>
        <p:spPr>
          <a:xfrm>
            <a:off x="4738798" y="2118086"/>
            <a:ext cx="2733575"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دَ </a:t>
            </a:r>
            <a:r>
              <a:rPr lang="ar-MA" sz="4400" b="1" dirty="0">
                <a:solidFill>
                  <a:srgbClr val="FF0000"/>
                </a:solidFill>
                <a:cs typeface="Microsoft Uighur" panose="020B0604020202020204" charset="-78"/>
              </a:rPr>
              <a:t>/ </a:t>
            </a:r>
            <a:r>
              <a:rPr lang="ar-MA" sz="4400" b="1" dirty="0">
                <a:solidFill>
                  <a:schemeClr val="accent5">
                    <a:lumMod val="50000"/>
                  </a:schemeClr>
                </a:solidFill>
                <a:cs typeface="Microsoft Uighur" panose="020B0604020202020204" charset="-78"/>
              </a:rPr>
              <a:t>فَـ </a:t>
            </a:r>
            <a:r>
              <a:rPr lang="ar-MA" sz="4400" b="1" dirty="0">
                <a:solidFill>
                  <a:srgbClr val="FF0000"/>
                </a:solidFill>
                <a:cs typeface="Microsoft Uighur" panose="020B0604020202020204" charset="-78"/>
              </a:rPr>
              <a:t>/ </a:t>
            </a:r>
            <a:r>
              <a:rPr lang="ar-MA" sz="4400" b="1" dirty="0">
                <a:solidFill>
                  <a:schemeClr val="accent5">
                    <a:lumMod val="50000"/>
                  </a:schemeClr>
                </a:solidFill>
                <a:cs typeface="Microsoft Uighur" panose="020B0604020202020204" charset="-78"/>
              </a:rPr>
              <a:t> ـعَ</a:t>
            </a:r>
            <a:endParaRPr lang="fr-MA" sz="44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xmlns="" id="{212060B0-1508-746F-43C2-36C2B25E2B14}"/>
              </a:ext>
            </a:extLst>
          </p:cNvPr>
          <p:cNvSpPr/>
          <p:nvPr/>
        </p:nvSpPr>
        <p:spPr>
          <a:xfrm>
            <a:off x="4738797" y="2908395"/>
            <a:ext cx="2733576"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عِـ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ــنَـ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ـب</a:t>
            </a:r>
            <a:endParaRPr lang="fr-MA" sz="4400" b="1" dirty="0">
              <a:solidFill>
                <a:schemeClr val="accent5">
                  <a:lumMod val="50000"/>
                </a:schemeClr>
              </a:solidFill>
              <a:cs typeface="Microsoft Uighur" panose="020B0604020202020204" charset="-78"/>
            </a:endParaRPr>
          </a:p>
        </p:txBody>
      </p:sp>
      <p:sp>
        <p:nvSpPr>
          <p:cNvPr id="18" name="Rectangle : coins arrondis 17">
            <a:extLst>
              <a:ext uri="{FF2B5EF4-FFF2-40B4-BE49-F238E27FC236}">
                <a16:creationId xmlns:a16="http://schemas.microsoft.com/office/drawing/2014/main" xmlns="" id="{2217C325-FC32-38AC-049A-E2FADADE836F}"/>
              </a:ext>
            </a:extLst>
          </p:cNvPr>
          <p:cNvSpPr/>
          <p:nvPr/>
        </p:nvSpPr>
        <p:spPr>
          <a:xfrm>
            <a:off x="4738796" y="3698704"/>
            <a:ext cx="2733577"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مَـ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ـريـ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ـضاً</a:t>
            </a:r>
            <a:endParaRPr lang="fr-MA" sz="4400" b="1" dirty="0">
              <a:solidFill>
                <a:schemeClr val="accent5">
                  <a:lumMod val="50000"/>
                </a:schemeClr>
              </a:solidFill>
              <a:cs typeface="Microsoft Uighur" panose="020B0604020202020204" charset="-78"/>
            </a:endParaRPr>
          </a:p>
        </p:txBody>
      </p:sp>
      <p:sp>
        <p:nvSpPr>
          <p:cNvPr id="19" name="Rectangle : coins arrondis 18">
            <a:extLst>
              <a:ext uri="{FF2B5EF4-FFF2-40B4-BE49-F238E27FC236}">
                <a16:creationId xmlns:a16="http://schemas.microsoft.com/office/drawing/2014/main" xmlns="" id="{1B4595BD-93A0-6E68-0E4E-5B7451D0F7BE}"/>
              </a:ext>
            </a:extLst>
          </p:cNvPr>
          <p:cNvSpPr/>
          <p:nvPr/>
        </p:nvSpPr>
        <p:spPr>
          <a:xfrm>
            <a:off x="4738794" y="4519180"/>
            <a:ext cx="273357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err="1">
                <a:solidFill>
                  <a:schemeClr val="accent5">
                    <a:lumMod val="50000"/>
                  </a:schemeClr>
                </a:solidFill>
                <a:cs typeface="Microsoft Uighur" panose="020B0604020202020204" charset="-78"/>
              </a:rPr>
              <a:t>فُسْ</a:t>
            </a:r>
            <a:r>
              <a:rPr lang="ar-MA" sz="4400" b="1" dirty="0">
                <a:solidFill>
                  <a:schemeClr val="accent5">
                    <a:lumMod val="50000"/>
                  </a:schemeClr>
                </a:solidFill>
                <a:cs typeface="Microsoft Uighur" panose="020B0604020202020204" charset="-78"/>
              </a:rPr>
              <a:t>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ـتا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ن </a:t>
            </a:r>
            <a:endParaRPr lang="fr-MA" sz="4400" b="1" dirty="0">
              <a:solidFill>
                <a:schemeClr val="accent5">
                  <a:lumMod val="50000"/>
                </a:schemeClr>
              </a:solidFill>
              <a:cs typeface="Microsoft Uighur" panose="020B0604020202020204" charset="-78"/>
            </a:endParaRPr>
          </a:p>
        </p:txBody>
      </p:sp>
      <p:sp>
        <p:nvSpPr>
          <p:cNvPr id="20" name="Rectangle : coins arrondis 19">
            <a:extLst>
              <a:ext uri="{FF2B5EF4-FFF2-40B4-BE49-F238E27FC236}">
                <a16:creationId xmlns:a16="http://schemas.microsoft.com/office/drawing/2014/main" xmlns="" id="{EAA0DA49-765E-36D4-BD22-439EAEB1AF25}"/>
              </a:ext>
            </a:extLst>
          </p:cNvPr>
          <p:cNvSpPr/>
          <p:nvPr/>
        </p:nvSpPr>
        <p:spPr>
          <a:xfrm>
            <a:off x="4738795" y="5326538"/>
            <a:ext cx="2733578"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بَـ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ـطا</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طِـ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ـسُ</a:t>
            </a:r>
            <a:endParaRPr lang="fr-MA" sz="4400" b="1" dirty="0">
              <a:solidFill>
                <a:schemeClr val="accent5">
                  <a:lumMod val="50000"/>
                </a:schemeClr>
              </a:solidFill>
              <a:cs typeface="Microsoft Uighur" panose="020B0604020202020204" charset="-78"/>
            </a:endParaRPr>
          </a:p>
        </p:txBody>
      </p:sp>
      <p:sp>
        <p:nvSpPr>
          <p:cNvPr id="21" name="Rectangle : coins arrondis 20">
            <a:extLst>
              <a:ext uri="{FF2B5EF4-FFF2-40B4-BE49-F238E27FC236}">
                <a16:creationId xmlns:a16="http://schemas.microsoft.com/office/drawing/2014/main" xmlns="" id="{89D9489B-9DC4-09EA-5E1E-DE63F25A1F72}"/>
              </a:ext>
            </a:extLst>
          </p:cNvPr>
          <p:cNvSpPr/>
          <p:nvPr/>
        </p:nvSpPr>
        <p:spPr>
          <a:xfrm>
            <a:off x="1496825" y="2118086"/>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دَفَعَ</a:t>
            </a:r>
            <a:endParaRPr lang="fr-MA" sz="4000" b="1" dirty="0">
              <a:solidFill>
                <a:schemeClr val="accent5">
                  <a:lumMod val="50000"/>
                </a:schemeClr>
              </a:solidFill>
              <a:cs typeface="Microsoft Uighur" panose="020B0604020202020204" charset="-78"/>
            </a:endParaRPr>
          </a:p>
        </p:txBody>
      </p:sp>
      <p:sp>
        <p:nvSpPr>
          <p:cNvPr id="22" name="Rectangle : coins arrondis 21">
            <a:extLst>
              <a:ext uri="{FF2B5EF4-FFF2-40B4-BE49-F238E27FC236}">
                <a16:creationId xmlns:a16="http://schemas.microsoft.com/office/drawing/2014/main" xmlns="" id="{E5E07CDD-87B8-337F-3C29-EEF95E73C6EC}"/>
              </a:ext>
            </a:extLst>
          </p:cNvPr>
          <p:cNvSpPr/>
          <p:nvPr/>
        </p:nvSpPr>
        <p:spPr>
          <a:xfrm>
            <a:off x="1496824" y="2908395"/>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عِنَب</a:t>
            </a:r>
            <a:endParaRPr lang="fr-MA" sz="4000" b="1" dirty="0">
              <a:solidFill>
                <a:schemeClr val="accent5">
                  <a:lumMod val="50000"/>
                </a:schemeClr>
              </a:solidFill>
              <a:cs typeface="Microsoft Uighur" panose="020B0604020202020204" charset="-78"/>
            </a:endParaRPr>
          </a:p>
        </p:txBody>
      </p:sp>
      <p:sp>
        <p:nvSpPr>
          <p:cNvPr id="23" name="Rectangle : coins arrondis 22">
            <a:extLst>
              <a:ext uri="{FF2B5EF4-FFF2-40B4-BE49-F238E27FC236}">
                <a16:creationId xmlns:a16="http://schemas.microsoft.com/office/drawing/2014/main" xmlns="" id="{16125C17-D024-35C2-4BFC-2E1E1E5536CE}"/>
              </a:ext>
            </a:extLst>
          </p:cNvPr>
          <p:cNvSpPr/>
          <p:nvPr/>
        </p:nvSpPr>
        <p:spPr>
          <a:xfrm>
            <a:off x="1496823" y="3698704"/>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مَريضاً</a:t>
            </a:r>
            <a:endParaRPr lang="fr-MA" sz="4000" b="1" dirty="0">
              <a:solidFill>
                <a:schemeClr val="accent5">
                  <a:lumMod val="50000"/>
                </a:schemeClr>
              </a:solidFill>
              <a:cs typeface="Microsoft Uighur" panose="020B0604020202020204" charset="-78"/>
            </a:endParaRPr>
          </a:p>
        </p:txBody>
      </p:sp>
      <p:sp>
        <p:nvSpPr>
          <p:cNvPr id="24" name="Rectangle : coins arrondis 23">
            <a:extLst>
              <a:ext uri="{FF2B5EF4-FFF2-40B4-BE49-F238E27FC236}">
                <a16:creationId xmlns:a16="http://schemas.microsoft.com/office/drawing/2014/main" xmlns="" id="{0128D131-6B0A-54EB-C394-3799FA9A37B4}"/>
              </a:ext>
            </a:extLst>
          </p:cNvPr>
          <p:cNvSpPr/>
          <p:nvPr/>
        </p:nvSpPr>
        <p:spPr>
          <a:xfrm>
            <a:off x="1496821" y="4519180"/>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فُسْتان</a:t>
            </a:r>
            <a:endParaRPr lang="fr-MA" sz="4000" b="1" dirty="0">
              <a:solidFill>
                <a:schemeClr val="accent5">
                  <a:lumMod val="50000"/>
                </a:schemeClr>
              </a:solidFill>
              <a:cs typeface="Microsoft Uighur" panose="020B0604020202020204" charset="-78"/>
            </a:endParaRPr>
          </a:p>
        </p:txBody>
      </p:sp>
      <p:sp>
        <p:nvSpPr>
          <p:cNvPr id="25" name="Rectangle : coins arrondis 24">
            <a:extLst>
              <a:ext uri="{FF2B5EF4-FFF2-40B4-BE49-F238E27FC236}">
                <a16:creationId xmlns:a16="http://schemas.microsoft.com/office/drawing/2014/main" xmlns="" id="{6F80BB0D-4439-B139-4A59-2976CD4EC86A}"/>
              </a:ext>
            </a:extLst>
          </p:cNvPr>
          <p:cNvSpPr/>
          <p:nvPr/>
        </p:nvSpPr>
        <p:spPr>
          <a:xfrm>
            <a:off x="1496822" y="5326538"/>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بَطاطِسُ</a:t>
            </a:r>
            <a:endParaRPr lang="fr-MA" sz="4000" b="1" dirty="0">
              <a:solidFill>
                <a:schemeClr val="accent5">
                  <a:lumMod val="50000"/>
                </a:schemeClr>
              </a:solidFill>
              <a:cs typeface="Microsoft Uighur" panose="020B0604020202020204" charset="-78"/>
            </a:endParaRPr>
          </a:p>
        </p:txBody>
      </p:sp>
      <p:sp>
        <p:nvSpPr>
          <p:cNvPr id="26" name="Flèche : gauche 25">
            <a:extLst>
              <a:ext uri="{FF2B5EF4-FFF2-40B4-BE49-F238E27FC236}">
                <a16:creationId xmlns:a16="http://schemas.microsoft.com/office/drawing/2014/main" xmlns="" id="{B33DCD68-EFBF-B6FE-6AF6-E4E54D11494C}"/>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xmlns="" id="{08A1C73E-DD49-2528-2FDC-107B86C677D0}"/>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xmlns="" id="{685CE217-8E66-82A3-3672-90146C2857CA}"/>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xmlns="" id="{F419BE3A-A403-561B-EC0F-C7414FDE076B}"/>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xmlns="" id="{DBEDC929-1ADD-5F4D-5653-A763780BD15C}"/>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xmlns="" id="{E1808554-500E-3A7F-AF46-FB07F8378F17}"/>
              </a:ext>
            </a:extLst>
          </p:cNvPr>
          <p:cNvGrpSpPr/>
          <p:nvPr/>
        </p:nvGrpSpPr>
        <p:grpSpPr>
          <a:xfrm>
            <a:off x="5524125" y="3055014"/>
            <a:ext cx="177140" cy="130051"/>
            <a:chOff x="7831964" y="3929121"/>
            <a:chExt cx="594306" cy="428930"/>
          </a:xfrm>
          <a:solidFill>
            <a:srgbClr val="ECF8FB"/>
          </a:solidFill>
        </p:grpSpPr>
        <p:pic>
          <p:nvPicPr>
            <p:cNvPr id="46" name="Graphique 45">
              <a:extLst>
                <a:ext uri="{FF2B5EF4-FFF2-40B4-BE49-F238E27FC236}">
                  <a16:creationId xmlns:a16="http://schemas.microsoft.com/office/drawing/2014/main" xmlns="" id="{FDFB330B-39BD-5EB3-1D44-DEC297CFF18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47" name="Graphique 46">
              <a:extLst>
                <a:ext uri="{FF2B5EF4-FFF2-40B4-BE49-F238E27FC236}">
                  <a16:creationId xmlns:a16="http://schemas.microsoft.com/office/drawing/2014/main" xmlns="" id="{2EFA812D-D9C7-A6C9-D746-645394C38EC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grpSp>
        <p:nvGrpSpPr>
          <p:cNvPr id="48" name="Groupe 47">
            <a:extLst>
              <a:ext uri="{FF2B5EF4-FFF2-40B4-BE49-F238E27FC236}">
                <a16:creationId xmlns:a16="http://schemas.microsoft.com/office/drawing/2014/main" xmlns="" id="{80B8B810-5BE2-5CDE-A68B-32CDE36EC87F}"/>
              </a:ext>
            </a:extLst>
          </p:cNvPr>
          <p:cNvGrpSpPr/>
          <p:nvPr/>
        </p:nvGrpSpPr>
        <p:grpSpPr>
          <a:xfrm>
            <a:off x="2474570" y="3055014"/>
            <a:ext cx="177140" cy="130051"/>
            <a:chOff x="7831964" y="3929121"/>
            <a:chExt cx="594306" cy="428930"/>
          </a:xfrm>
          <a:solidFill>
            <a:srgbClr val="ECF8FB"/>
          </a:solidFill>
        </p:grpSpPr>
        <p:pic>
          <p:nvPicPr>
            <p:cNvPr id="49" name="Graphique 48">
              <a:extLst>
                <a:ext uri="{FF2B5EF4-FFF2-40B4-BE49-F238E27FC236}">
                  <a16:creationId xmlns:a16="http://schemas.microsoft.com/office/drawing/2014/main" xmlns="" id="{3A99D121-77B0-9756-1517-11411F38F70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50" name="Graphique 49">
              <a:extLst>
                <a:ext uri="{FF2B5EF4-FFF2-40B4-BE49-F238E27FC236}">
                  <a16:creationId xmlns:a16="http://schemas.microsoft.com/office/drawing/2014/main" xmlns="" id="{59E30201-B525-203C-1D0D-00110EC0B14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pic>
        <p:nvPicPr>
          <p:cNvPr id="3" name="Image 2">
            <a:extLst>
              <a:ext uri="{FF2B5EF4-FFF2-40B4-BE49-F238E27FC236}">
                <a16:creationId xmlns:a16="http://schemas.microsoft.com/office/drawing/2014/main" xmlns="" id="{7771FD67-6BA9-9DD0-A96A-2BB51D410B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56477C5D-299F-658D-6C39-47CDE203C0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78444283-CEC4-F508-D235-406A68DC6CB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0E39ECA0-A387-847F-2583-2C977B0D3A1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D5B75709-1FBD-10B0-4FEA-FAFE3929A33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8" name="Rectangle 7">
            <a:extLst>
              <a:ext uri="{FF2B5EF4-FFF2-40B4-BE49-F238E27FC236}">
                <a16:creationId xmlns:a16="http://schemas.microsoft.com/office/drawing/2014/main" xmlns="" id="{93ED4B39-E92D-D157-4284-D177B510143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BC7448A9-8416-F825-0C49-4CC91BCA5F8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xmlns="" id="{7C4C9439-669F-2259-875B-F494A6E2A5A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grpSp>
        <p:nvGrpSpPr>
          <p:cNvPr id="14" name="Groupe 13">
            <a:extLst>
              <a:ext uri="{FF2B5EF4-FFF2-40B4-BE49-F238E27FC236}">
                <a16:creationId xmlns:a16="http://schemas.microsoft.com/office/drawing/2014/main" xmlns="" id="{9002A1FA-9CE1-0A52-E5FE-5E7ABC34535A}"/>
              </a:ext>
            </a:extLst>
          </p:cNvPr>
          <p:cNvGrpSpPr/>
          <p:nvPr/>
        </p:nvGrpSpPr>
        <p:grpSpPr>
          <a:xfrm>
            <a:off x="2303014" y="4663564"/>
            <a:ext cx="177140" cy="130051"/>
            <a:chOff x="7831964" y="3929121"/>
            <a:chExt cx="594306" cy="428930"/>
          </a:xfrm>
          <a:solidFill>
            <a:srgbClr val="ECF8FB"/>
          </a:solidFill>
        </p:grpSpPr>
        <p:pic>
          <p:nvPicPr>
            <p:cNvPr id="15" name="Graphique 14">
              <a:extLst>
                <a:ext uri="{FF2B5EF4-FFF2-40B4-BE49-F238E27FC236}">
                  <a16:creationId xmlns:a16="http://schemas.microsoft.com/office/drawing/2014/main" xmlns="" id="{7B03858C-C227-FDCE-FFCA-8B22EC10135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16" name="Graphique 15">
              <a:extLst>
                <a:ext uri="{FF2B5EF4-FFF2-40B4-BE49-F238E27FC236}">
                  <a16:creationId xmlns:a16="http://schemas.microsoft.com/office/drawing/2014/main" xmlns="" id="{98BC6771-9430-6BA9-4837-5FD1195BF44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grpSp>
        <p:nvGrpSpPr>
          <p:cNvPr id="17" name="Groupe 16">
            <a:extLst>
              <a:ext uri="{FF2B5EF4-FFF2-40B4-BE49-F238E27FC236}">
                <a16:creationId xmlns:a16="http://schemas.microsoft.com/office/drawing/2014/main" xmlns="" id="{A3BF6633-0AE6-8582-86EA-B34DF3D98E75}"/>
              </a:ext>
            </a:extLst>
          </p:cNvPr>
          <p:cNvGrpSpPr/>
          <p:nvPr/>
        </p:nvGrpSpPr>
        <p:grpSpPr>
          <a:xfrm>
            <a:off x="5350935" y="4624948"/>
            <a:ext cx="177140" cy="130051"/>
            <a:chOff x="7831964" y="3929121"/>
            <a:chExt cx="594306" cy="428930"/>
          </a:xfrm>
          <a:solidFill>
            <a:srgbClr val="ECF8FB"/>
          </a:solidFill>
        </p:grpSpPr>
        <p:pic>
          <p:nvPicPr>
            <p:cNvPr id="31" name="Graphique 30">
              <a:extLst>
                <a:ext uri="{FF2B5EF4-FFF2-40B4-BE49-F238E27FC236}">
                  <a16:creationId xmlns:a16="http://schemas.microsoft.com/office/drawing/2014/main" xmlns="" id="{40E723B6-9C07-C0DA-516F-C13D9063A77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32" name="Graphique 31">
              <a:extLst>
                <a:ext uri="{FF2B5EF4-FFF2-40B4-BE49-F238E27FC236}">
                  <a16:creationId xmlns:a16="http://schemas.microsoft.com/office/drawing/2014/main" xmlns="" id="{784BB02D-1F6B-4A2F-5E83-D7FCA586749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pic>
        <p:nvPicPr>
          <p:cNvPr id="38" name="Espace réservé pour une image  37" descr="Une image contenant habits, sourire, dessin humoristique, clipart&#10;&#10;Le contenu généré par l’IA peut être incorrect.">
            <a:extLst>
              <a:ext uri="{FF2B5EF4-FFF2-40B4-BE49-F238E27FC236}">
                <a16:creationId xmlns:a16="http://schemas.microsoft.com/office/drawing/2014/main" xmlns="" id="{34AC6264-01A1-B606-D1E2-C94ACA1DBE3F}"/>
              </a:ext>
            </a:extLst>
          </p:cNvPr>
          <p:cNvPicPr>
            <a:picLocks noGrp="1" noChangeAspect="1"/>
          </p:cNvPicPr>
          <p:nvPr>
            <p:ph type="pic" sz="quarter" idx="12"/>
          </p:nvPr>
        </p:nvPicPr>
        <p:blipFill>
          <a:blip r:embed="rId8"/>
          <a:srcRect/>
          <a:stretch>
            <a:fillRect/>
          </a:stretch>
        </p:blipFill>
        <p:spPr/>
      </p:pic>
    </p:spTree>
    <p:extLst>
      <p:ext uri="{BB962C8B-B14F-4D97-AF65-F5344CB8AC3E}">
        <p14:creationId xmlns:p14="http://schemas.microsoft.com/office/powerpoint/2010/main" val="449271633"/>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044182-30B7-3E8C-E785-96AFC44BD17F}"/>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xmlns="" id="{A4C26E8D-D2B5-A538-6AEC-5082725E397D}"/>
              </a:ext>
            </a:extLst>
          </p:cNvPr>
          <p:cNvSpPr txBox="1"/>
          <p:nvPr/>
        </p:nvSpPr>
        <p:spPr>
          <a:xfrm>
            <a:off x="-162541" y="837160"/>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400" b="1" u="none" strike="noStrike" kern="1200" cap="none" spc="0" normalizeH="0" baseline="0" noProof="0" dirty="0">
                <a:ln>
                  <a:noFill/>
                </a:ln>
                <a:solidFill>
                  <a:schemeClr val="bg1">
                    <a:lumMod val="65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kern="1200" dirty="0">
                <a:solidFill>
                  <a:schemeClr val="bg1">
                    <a:lumMod val="50000"/>
                  </a:schemeClr>
                </a:solidFill>
                <a:latin typeface="Microsoft Uighur" panose="02000000000000000000" pitchFamily="2" charset="-78"/>
                <a:ea typeface="+mn-ea"/>
                <a:cs typeface="Microsoft Uighur" panose="02000000000000000000" pitchFamily="2" charset="-78"/>
                <a:sym typeface="Calibri"/>
              </a:rPr>
              <a:t>أقرأ. رددوا بعدي.</a:t>
            </a:r>
          </a:p>
        </p:txBody>
      </p:sp>
      <p:pic>
        <p:nvPicPr>
          <p:cNvPr id="2" name="Image 1">
            <a:extLst>
              <a:ext uri="{FF2B5EF4-FFF2-40B4-BE49-F238E27FC236}">
                <a16:creationId xmlns:a16="http://schemas.microsoft.com/office/drawing/2014/main" xmlns="" id="{6521AAFF-0F3E-9612-8DFA-6A4A1F26F82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7B90A9CF-E9C0-FEF1-5793-834BD1E99FE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C06ED867-CDA5-9CBF-430D-2AFAEDAAD2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xmlns="" id="{7E17DBEA-D16B-E85D-9884-035FC91C352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xmlns="" id="{DDEA132B-9AA8-BE18-71EA-6D4D0463C78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xmlns="" id="{90AE22C9-913A-6952-1262-6FC1D7A6CF8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xmlns="" id="{2855145C-A0B7-D5AF-664F-D69AE94C8BC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5C3E44B2-CAEF-A05A-56DC-4C7DE003E86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8" name="Espace réservé pour une image  7" descr="Une image contenant dessin humoristique, clipart, illustration, Dessin animé&#10;&#10;Le contenu généré par l’IA peut être incorrect.">
            <a:extLst>
              <a:ext uri="{FF2B5EF4-FFF2-40B4-BE49-F238E27FC236}">
                <a16:creationId xmlns:a16="http://schemas.microsoft.com/office/drawing/2014/main" xmlns="" id="{1B4C2B50-4215-3521-97BE-6D66719A37DD}"/>
              </a:ext>
            </a:extLst>
          </p:cNvPr>
          <p:cNvPicPr>
            <a:picLocks noGrp="1" noChangeAspect="1"/>
          </p:cNvPicPr>
          <p:nvPr>
            <p:ph type="pic" sz="quarter" idx="12"/>
          </p:nvPr>
        </p:nvPicPr>
        <p:blipFill>
          <a:blip r:embed="rId6"/>
          <a:srcRect/>
          <a:stretch>
            <a:fillRect/>
          </a:stretch>
        </p:blipFill>
        <p:spPr/>
      </p:pic>
      <p:sp>
        <p:nvSpPr>
          <p:cNvPr id="25" name="Google Shape;2403;p107">
            <a:extLst>
              <a:ext uri="{FF2B5EF4-FFF2-40B4-BE49-F238E27FC236}">
                <a16:creationId xmlns:a16="http://schemas.microsoft.com/office/drawing/2014/main" xmlns="" id="{B725F75F-46DD-0BB4-3B7F-8DD39D2C9A4F}"/>
              </a:ext>
            </a:extLst>
          </p:cNvPr>
          <p:cNvSpPr/>
          <p:nvPr/>
        </p:nvSpPr>
        <p:spPr>
          <a:xfrm>
            <a:off x="760635" y="3198454"/>
            <a:ext cx="1156050"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مَريضاً</a:t>
            </a:r>
            <a:endParaRPr lang="fr-MA" sz="3200" b="1" dirty="0">
              <a:solidFill>
                <a:schemeClr val="accent5">
                  <a:lumMod val="50000"/>
                </a:schemeClr>
              </a:solidFill>
            </a:endParaRPr>
          </a:p>
        </p:txBody>
      </p:sp>
      <p:sp>
        <p:nvSpPr>
          <p:cNvPr id="26" name="Google Shape;2403;p107">
            <a:extLst>
              <a:ext uri="{FF2B5EF4-FFF2-40B4-BE49-F238E27FC236}">
                <a16:creationId xmlns:a16="http://schemas.microsoft.com/office/drawing/2014/main" xmlns="" id="{88ED9483-66A5-CE28-1C7F-2A31C52BE15C}"/>
              </a:ext>
            </a:extLst>
          </p:cNvPr>
          <p:cNvSpPr/>
          <p:nvPr/>
        </p:nvSpPr>
        <p:spPr>
          <a:xfrm>
            <a:off x="2040798" y="317238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عِنَبٍ</a:t>
            </a:r>
            <a:endParaRPr lang="fr-MA" sz="3200" b="1" dirty="0">
              <a:solidFill>
                <a:schemeClr val="accent5">
                  <a:lumMod val="50000"/>
                </a:schemeClr>
              </a:solidFill>
            </a:endParaRPr>
          </a:p>
        </p:txBody>
      </p:sp>
      <p:sp>
        <p:nvSpPr>
          <p:cNvPr id="27" name="Google Shape;2403;p107">
            <a:extLst>
              <a:ext uri="{FF2B5EF4-FFF2-40B4-BE49-F238E27FC236}">
                <a16:creationId xmlns:a16="http://schemas.microsoft.com/office/drawing/2014/main" xmlns="" id="{3DD23064-63D8-8B51-3579-8438EC72436D}"/>
              </a:ext>
            </a:extLst>
          </p:cNvPr>
          <p:cNvSpPr/>
          <p:nvPr/>
        </p:nvSpPr>
        <p:spPr>
          <a:xfrm>
            <a:off x="3230208" y="320696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طِفْل</a:t>
            </a:r>
            <a:endParaRPr lang="fr-MA" sz="3200" b="1" dirty="0">
              <a:solidFill>
                <a:schemeClr val="accent5">
                  <a:lumMod val="50000"/>
                </a:schemeClr>
              </a:solidFill>
            </a:endParaRPr>
          </a:p>
        </p:txBody>
      </p:sp>
      <p:sp>
        <p:nvSpPr>
          <p:cNvPr id="28" name="Google Shape;2403;p107">
            <a:extLst>
              <a:ext uri="{FF2B5EF4-FFF2-40B4-BE49-F238E27FC236}">
                <a16:creationId xmlns:a16="http://schemas.microsoft.com/office/drawing/2014/main" xmlns="" id="{7AC8A569-1D2A-C4FB-0D17-5E5BAA2EB8E4}"/>
              </a:ext>
            </a:extLst>
          </p:cNvPr>
          <p:cNvSpPr/>
          <p:nvPr/>
        </p:nvSpPr>
        <p:spPr>
          <a:xfrm>
            <a:off x="4447887" y="3198454"/>
            <a:ext cx="1223398"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رَصيف</a:t>
            </a:r>
            <a:endParaRPr lang="fr-MA" sz="3200" b="1" dirty="0">
              <a:solidFill>
                <a:schemeClr val="accent5">
                  <a:lumMod val="50000"/>
                </a:schemeClr>
              </a:solidFill>
            </a:endParaRPr>
          </a:p>
        </p:txBody>
      </p:sp>
      <p:sp>
        <p:nvSpPr>
          <p:cNvPr id="29" name="Google Shape;2403;p107">
            <a:extLst>
              <a:ext uri="{FF2B5EF4-FFF2-40B4-BE49-F238E27FC236}">
                <a16:creationId xmlns:a16="http://schemas.microsoft.com/office/drawing/2014/main" xmlns="" id="{ABF50FDF-E669-C4FB-73B7-2611DF623100}"/>
              </a:ext>
            </a:extLst>
          </p:cNvPr>
          <p:cNvSpPr/>
          <p:nvPr/>
        </p:nvSpPr>
        <p:spPr>
          <a:xfrm>
            <a:off x="5764775" y="319845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ذِراع</a:t>
            </a:r>
            <a:endParaRPr lang="fr-MA" sz="3200" b="1" dirty="0">
              <a:solidFill>
                <a:schemeClr val="accent5">
                  <a:lumMod val="50000"/>
                </a:schemeClr>
              </a:solidFill>
            </a:endParaRPr>
          </a:p>
        </p:txBody>
      </p:sp>
      <p:sp>
        <p:nvSpPr>
          <p:cNvPr id="30" name="Google Shape;2403;p107">
            <a:extLst>
              <a:ext uri="{FF2B5EF4-FFF2-40B4-BE49-F238E27FC236}">
                <a16:creationId xmlns:a16="http://schemas.microsoft.com/office/drawing/2014/main" xmlns="" id="{48C018BB-49A7-D584-9A04-6BAEB17F6B97}"/>
              </a:ext>
            </a:extLst>
          </p:cNvPr>
          <p:cNvSpPr/>
          <p:nvPr/>
        </p:nvSpPr>
        <p:spPr>
          <a:xfrm>
            <a:off x="7021327" y="3156667"/>
            <a:ext cx="1260000"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دَفَعَ</a:t>
            </a:r>
            <a:endParaRPr lang="fr-MA" sz="3200" b="1" dirty="0">
              <a:solidFill>
                <a:schemeClr val="accent5">
                  <a:lumMod val="50000"/>
                </a:schemeClr>
              </a:solidFill>
            </a:endParaRPr>
          </a:p>
        </p:txBody>
      </p:sp>
      <p:sp>
        <p:nvSpPr>
          <p:cNvPr id="31" name="Google Shape;2403;p107">
            <a:extLst>
              <a:ext uri="{FF2B5EF4-FFF2-40B4-BE49-F238E27FC236}">
                <a16:creationId xmlns:a16="http://schemas.microsoft.com/office/drawing/2014/main" xmlns="" id="{7AEA4A74-781D-A0FD-BD4D-C971495DABC8}"/>
              </a:ext>
            </a:extLst>
          </p:cNvPr>
          <p:cNvSpPr/>
          <p:nvPr/>
        </p:nvSpPr>
        <p:spPr>
          <a:xfrm>
            <a:off x="817400"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ضِفْدَع</a:t>
            </a:r>
            <a:endParaRPr lang="fr-MA" sz="3200" b="1" dirty="0">
              <a:solidFill>
                <a:schemeClr val="accent5">
                  <a:lumMod val="50000"/>
                </a:schemeClr>
              </a:solidFill>
            </a:endParaRPr>
          </a:p>
        </p:txBody>
      </p:sp>
      <p:sp>
        <p:nvSpPr>
          <p:cNvPr id="32" name="Google Shape;2403;p107">
            <a:extLst>
              <a:ext uri="{FF2B5EF4-FFF2-40B4-BE49-F238E27FC236}">
                <a16:creationId xmlns:a16="http://schemas.microsoft.com/office/drawing/2014/main" xmlns="" id="{AC4209D3-F4B7-CEDA-6BEC-4C613AF7614D}"/>
              </a:ext>
            </a:extLst>
          </p:cNvPr>
          <p:cNvSpPr/>
          <p:nvPr/>
        </p:nvSpPr>
        <p:spPr>
          <a:xfrm>
            <a:off x="2068439" y="435331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فُصول</a:t>
            </a:r>
            <a:endParaRPr lang="fr-MA" sz="3200" b="1" dirty="0">
              <a:solidFill>
                <a:schemeClr val="accent5">
                  <a:lumMod val="50000"/>
                </a:schemeClr>
              </a:solidFill>
            </a:endParaRPr>
          </a:p>
        </p:txBody>
      </p:sp>
      <p:sp>
        <p:nvSpPr>
          <p:cNvPr id="33" name="Google Shape;2403;p107">
            <a:extLst>
              <a:ext uri="{FF2B5EF4-FFF2-40B4-BE49-F238E27FC236}">
                <a16:creationId xmlns:a16="http://schemas.microsoft.com/office/drawing/2014/main" xmlns="" id="{F04E0047-2D88-4B6F-0EA7-CA6C00D0FDFB}"/>
              </a:ext>
            </a:extLst>
          </p:cNvPr>
          <p:cNvSpPr/>
          <p:nvPr/>
        </p:nvSpPr>
        <p:spPr>
          <a:xfrm>
            <a:off x="3320961"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سَطْلٍ</a:t>
            </a:r>
            <a:endParaRPr lang="fr-MA" sz="3200" b="1" dirty="0">
              <a:solidFill>
                <a:schemeClr val="accent5">
                  <a:lumMod val="50000"/>
                </a:schemeClr>
              </a:solidFill>
            </a:endParaRPr>
          </a:p>
        </p:txBody>
      </p:sp>
      <p:sp>
        <p:nvSpPr>
          <p:cNvPr id="34" name="Google Shape;2403;p107">
            <a:extLst>
              <a:ext uri="{FF2B5EF4-FFF2-40B4-BE49-F238E27FC236}">
                <a16:creationId xmlns:a16="http://schemas.microsoft.com/office/drawing/2014/main" xmlns="" id="{1902EB41-287A-1620-21F5-7160F2EC4F99}"/>
              </a:ext>
            </a:extLst>
          </p:cNvPr>
          <p:cNvSpPr/>
          <p:nvPr/>
        </p:nvSpPr>
        <p:spPr>
          <a:xfrm>
            <a:off x="4524879" y="4379388"/>
            <a:ext cx="1316889"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بَطاطِسُ</a:t>
            </a:r>
            <a:endParaRPr lang="fr-MA" sz="3200" b="1" dirty="0">
              <a:solidFill>
                <a:schemeClr val="accent5">
                  <a:lumMod val="50000"/>
                </a:schemeClr>
              </a:solidFill>
            </a:endParaRPr>
          </a:p>
        </p:txBody>
      </p:sp>
      <p:sp>
        <p:nvSpPr>
          <p:cNvPr id="35" name="Google Shape;2403;p107">
            <a:extLst>
              <a:ext uri="{FF2B5EF4-FFF2-40B4-BE49-F238E27FC236}">
                <a16:creationId xmlns:a16="http://schemas.microsoft.com/office/drawing/2014/main" xmlns="" id="{2DB81C1E-E548-3717-340E-B43A392695DB}"/>
              </a:ext>
            </a:extLst>
          </p:cNvPr>
          <p:cNvSpPr/>
          <p:nvPr/>
        </p:nvSpPr>
        <p:spPr>
          <a:xfrm>
            <a:off x="5948636"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فُسْتان</a:t>
            </a:r>
            <a:endParaRPr lang="fr-MA" sz="3200" b="1" dirty="0">
              <a:solidFill>
                <a:schemeClr val="accent5">
                  <a:lumMod val="50000"/>
                </a:schemeClr>
              </a:solidFill>
            </a:endParaRPr>
          </a:p>
        </p:txBody>
      </p:sp>
      <p:sp>
        <p:nvSpPr>
          <p:cNvPr id="36" name="Google Shape;2403;p107">
            <a:extLst>
              <a:ext uri="{FF2B5EF4-FFF2-40B4-BE49-F238E27FC236}">
                <a16:creationId xmlns:a16="http://schemas.microsoft.com/office/drawing/2014/main" xmlns="" id="{1D10EB92-E33E-2C66-DC1F-4ED31A0EDD7E}"/>
              </a:ext>
            </a:extLst>
          </p:cNvPr>
          <p:cNvSpPr/>
          <p:nvPr/>
        </p:nvSpPr>
        <p:spPr>
          <a:xfrm>
            <a:off x="7199675" y="4350571"/>
            <a:ext cx="1240132"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صُفوف</a:t>
            </a:r>
            <a:endParaRPr lang="fr-MA" sz="3200" b="1" dirty="0">
              <a:solidFill>
                <a:schemeClr val="accent5">
                  <a:lumMod val="50000"/>
                </a:schemeClr>
              </a:solidFill>
            </a:endParaRPr>
          </a:p>
        </p:txBody>
      </p:sp>
      <p:grpSp>
        <p:nvGrpSpPr>
          <p:cNvPr id="7" name="Groupe 6">
            <a:extLst>
              <a:ext uri="{FF2B5EF4-FFF2-40B4-BE49-F238E27FC236}">
                <a16:creationId xmlns:a16="http://schemas.microsoft.com/office/drawing/2014/main" xmlns="" id="{D3A94925-AF2D-7462-D01F-109D74509678}"/>
              </a:ext>
            </a:extLst>
          </p:cNvPr>
          <p:cNvGrpSpPr/>
          <p:nvPr/>
        </p:nvGrpSpPr>
        <p:grpSpPr>
          <a:xfrm>
            <a:off x="4713194" y="3416410"/>
            <a:ext cx="184723" cy="89615"/>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xmlns="" id="{D1F003C6-3370-5FCA-58CA-E3AC037289F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15" name="Graphique 14">
              <a:extLst>
                <a:ext uri="{FF2B5EF4-FFF2-40B4-BE49-F238E27FC236}">
                  <a16:creationId xmlns:a16="http://schemas.microsoft.com/office/drawing/2014/main" xmlns="" id="{E48E88E3-B2DB-6AE2-1F5D-7DB2E6D7097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22" name="Groupe 21">
            <a:extLst>
              <a:ext uri="{FF2B5EF4-FFF2-40B4-BE49-F238E27FC236}">
                <a16:creationId xmlns:a16="http://schemas.microsoft.com/office/drawing/2014/main" xmlns="" id="{BF19D091-C79E-313F-C993-EF1AB7728034}"/>
              </a:ext>
            </a:extLst>
          </p:cNvPr>
          <p:cNvGrpSpPr/>
          <p:nvPr/>
        </p:nvGrpSpPr>
        <p:grpSpPr>
          <a:xfrm>
            <a:off x="3422740" y="3447670"/>
            <a:ext cx="184723" cy="89615"/>
            <a:chOff x="7831964" y="3929121"/>
            <a:chExt cx="594306" cy="428930"/>
          </a:xfrm>
          <a:solidFill>
            <a:schemeClr val="accent1">
              <a:lumMod val="50000"/>
            </a:schemeClr>
          </a:solidFill>
        </p:grpSpPr>
        <p:pic>
          <p:nvPicPr>
            <p:cNvPr id="23" name="Graphique 22">
              <a:extLst>
                <a:ext uri="{FF2B5EF4-FFF2-40B4-BE49-F238E27FC236}">
                  <a16:creationId xmlns:a16="http://schemas.microsoft.com/office/drawing/2014/main" xmlns="" id="{7538C32D-95E4-892D-DD50-CCE2DA75A0A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24" name="Graphique 23">
              <a:extLst>
                <a:ext uri="{FF2B5EF4-FFF2-40B4-BE49-F238E27FC236}">
                  <a16:creationId xmlns:a16="http://schemas.microsoft.com/office/drawing/2014/main" xmlns="" id="{6F35B105-B62E-364B-C490-F79E4073473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10" name="Groupe 9">
            <a:extLst>
              <a:ext uri="{FF2B5EF4-FFF2-40B4-BE49-F238E27FC236}">
                <a16:creationId xmlns:a16="http://schemas.microsoft.com/office/drawing/2014/main" xmlns="" id="{F2F9E967-58CD-634A-8A7B-1CDDD44B1D1F}"/>
              </a:ext>
            </a:extLst>
          </p:cNvPr>
          <p:cNvGrpSpPr/>
          <p:nvPr/>
        </p:nvGrpSpPr>
        <p:grpSpPr>
          <a:xfrm>
            <a:off x="7425522" y="4578004"/>
            <a:ext cx="184723" cy="89615"/>
            <a:chOff x="7831964" y="3929121"/>
            <a:chExt cx="594306" cy="428930"/>
          </a:xfrm>
          <a:solidFill>
            <a:schemeClr val="accent1">
              <a:lumMod val="50000"/>
            </a:schemeClr>
          </a:solidFill>
        </p:grpSpPr>
        <p:pic>
          <p:nvPicPr>
            <p:cNvPr id="11" name="Graphique 10">
              <a:extLst>
                <a:ext uri="{FF2B5EF4-FFF2-40B4-BE49-F238E27FC236}">
                  <a16:creationId xmlns:a16="http://schemas.microsoft.com/office/drawing/2014/main" xmlns="" id="{9DE94B51-23BF-5924-F262-8D067F9E9DA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21" name="Graphique 20">
              <a:extLst>
                <a:ext uri="{FF2B5EF4-FFF2-40B4-BE49-F238E27FC236}">
                  <a16:creationId xmlns:a16="http://schemas.microsoft.com/office/drawing/2014/main" xmlns="" id="{33BF545D-5186-D634-5EBA-B0D20B905FE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3" name="Groupe 2">
            <a:extLst>
              <a:ext uri="{FF2B5EF4-FFF2-40B4-BE49-F238E27FC236}">
                <a16:creationId xmlns:a16="http://schemas.microsoft.com/office/drawing/2014/main" xmlns="" id="{FD78A9EE-184A-EB56-3282-C7549C2F9AAB}"/>
              </a:ext>
            </a:extLst>
          </p:cNvPr>
          <p:cNvGrpSpPr/>
          <p:nvPr/>
        </p:nvGrpSpPr>
        <p:grpSpPr>
          <a:xfrm>
            <a:off x="6080335" y="4625065"/>
            <a:ext cx="184723" cy="89615"/>
            <a:chOff x="7831964" y="3929121"/>
            <a:chExt cx="594306" cy="428930"/>
          </a:xfrm>
          <a:solidFill>
            <a:schemeClr val="accent1">
              <a:lumMod val="50000"/>
            </a:schemeClr>
          </a:solidFill>
        </p:grpSpPr>
        <p:pic>
          <p:nvPicPr>
            <p:cNvPr id="5" name="Graphique 4">
              <a:extLst>
                <a:ext uri="{FF2B5EF4-FFF2-40B4-BE49-F238E27FC236}">
                  <a16:creationId xmlns:a16="http://schemas.microsoft.com/office/drawing/2014/main" xmlns="" id="{70F8A7C1-F5DC-DEF7-5AB4-28F64A76597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6" name="Graphique 5">
              <a:extLst>
                <a:ext uri="{FF2B5EF4-FFF2-40B4-BE49-F238E27FC236}">
                  <a16:creationId xmlns:a16="http://schemas.microsoft.com/office/drawing/2014/main" xmlns="" id="{AB7E8BF8-9FD8-5820-4559-2AF2D0B2E8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37" name="Groupe 36">
            <a:extLst>
              <a:ext uri="{FF2B5EF4-FFF2-40B4-BE49-F238E27FC236}">
                <a16:creationId xmlns:a16="http://schemas.microsoft.com/office/drawing/2014/main" xmlns="" id="{5714DA96-79A2-B594-D6FA-04AB541C9963}"/>
              </a:ext>
            </a:extLst>
          </p:cNvPr>
          <p:cNvGrpSpPr/>
          <p:nvPr/>
        </p:nvGrpSpPr>
        <p:grpSpPr>
          <a:xfrm>
            <a:off x="2156925" y="4622810"/>
            <a:ext cx="184723" cy="89615"/>
            <a:chOff x="7831964" y="3929121"/>
            <a:chExt cx="594306" cy="428930"/>
          </a:xfrm>
          <a:solidFill>
            <a:schemeClr val="accent1">
              <a:lumMod val="50000"/>
            </a:schemeClr>
          </a:solidFill>
        </p:grpSpPr>
        <p:pic>
          <p:nvPicPr>
            <p:cNvPr id="38" name="Graphique 37">
              <a:extLst>
                <a:ext uri="{FF2B5EF4-FFF2-40B4-BE49-F238E27FC236}">
                  <a16:creationId xmlns:a16="http://schemas.microsoft.com/office/drawing/2014/main" xmlns="" id="{6C42C84D-7834-B790-87CB-4B3D7D49C2E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39" name="Graphique 38">
              <a:extLst>
                <a:ext uri="{FF2B5EF4-FFF2-40B4-BE49-F238E27FC236}">
                  <a16:creationId xmlns:a16="http://schemas.microsoft.com/office/drawing/2014/main" xmlns="" id="{0BF9910C-4447-2449-29F4-9F8FEB63914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40" name="Groupe 39">
            <a:extLst>
              <a:ext uri="{FF2B5EF4-FFF2-40B4-BE49-F238E27FC236}">
                <a16:creationId xmlns:a16="http://schemas.microsoft.com/office/drawing/2014/main" xmlns="" id="{C9E6F9F0-9739-97F7-31E4-B5D0B75F9382}"/>
              </a:ext>
            </a:extLst>
          </p:cNvPr>
          <p:cNvGrpSpPr/>
          <p:nvPr/>
        </p:nvGrpSpPr>
        <p:grpSpPr>
          <a:xfrm>
            <a:off x="952809" y="4622811"/>
            <a:ext cx="184723" cy="89615"/>
            <a:chOff x="7831964" y="3929121"/>
            <a:chExt cx="594306" cy="428930"/>
          </a:xfrm>
          <a:solidFill>
            <a:schemeClr val="accent1">
              <a:lumMod val="50000"/>
            </a:schemeClr>
          </a:solidFill>
        </p:grpSpPr>
        <p:pic>
          <p:nvPicPr>
            <p:cNvPr id="41" name="Graphique 40">
              <a:extLst>
                <a:ext uri="{FF2B5EF4-FFF2-40B4-BE49-F238E27FC236}">
                  <a16:creationId xmlns:a16="http://schemas.microsoft.com/office/drawing/2014/main" xmlns="" id="{48DEEF59-82F9-C933-775E-DEBAFC0502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42" name="Graphique 41">
              <a:extLst>
                <a:ext uri="{FF2B5EF4-FFF2-40B4-BE49-F238E27FC236}">
                  <a16:creationId xmlns:a16="http://schemas.microsoft.com/office/drawing/2014/main" xmlns="" id="{6855CBD2-ADAA-C6FE-4A10-5575230D1E6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43" name="Groupe 42">
            <a:extLst>
              <a:ext uri="{FF2B5EF4-FFF2-40B4-BE49-F238E27FC236}">
                <a16:creationId xmlns:a16="http://schemas.microsoft.com/office/drawing/2014/main" xmlns="" id="{BB18ABF9-D894-505E-CE27-AB383204DE82}"/>
              </a:ext>
            </a:extLst>
          </p:cNvPr>
          <p:cNvGrpSpPr/>
          <p:nvPr/>
        </p:nvGrpSpPr>
        <p:grpSpPr>
          <a:xfrm>
            <a:off x="5987973" y="3443511"/>
            <a:ext cx="184723" cy="89615"/>
            <a:chOff x="7831964" y="3929121"/>
            <a:chExt cx="594306" cy="428930"/>
          </a:xfrm>
          <a:solidFill>
            <a:schemeClr val="accent1">
              <a:lumMod val="50000"/>
            </a:schemeClr>
          </a:solidFill>
        </p:grpSpPr>
        <p:pic>
          <p:nvPicPr>
            <p:cNvPr id="44" name="Graphique 43">
              <a:extLst>
                <a:ext uri="{FF2B5EF4-FFF2-40B4-BE49-F238E27FC236}">
                  <a16:creationId xmlns:a16="http://schemas.microsoft.com/office/drawing/2014/main" xmlns="" id="{DE9FB66D-07C3-2030-5AFC-6929887A065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45" name="Graphique 44">
              <a:extLst>
                <a:ext uri="{FF2B5EF4-FFF2-40B4-BE49-F238E27FC236}">
                  <a16:creationId xmlns:a16="http://schemas.microsoft.com/office/drawing/2014/main" xmlns="" id="{9C26C3AB-491E-0795-1BDF-EBE21D92CF2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539626730"/>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EF760E-38DA-708F-F9DE-990F54C02A48}"/>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xmlns="" id="{266D07B3-8F4E-27B3-D742-26DD3E210C5D}"/>
              </a:ext>
            </a:extLst>
          </p:cNvPr>
          <p:cNvSpPr txBox="1"/>
          <p:nvPr/>
        </p:nvSpPr>
        <p:spPr>
          <a:xfrm>
            <a:off x="-162541" y="837160"/>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400" b="1" u="none" strike="noStrike" kern="1200" cap="none" spc="0" normalizeH="0" baseline="0" noProof="0" dirty="0">
                <a:ln>
                  <a:noFill/>
                </a:ln>
                <a:solidFill>
                  <a:schemeClr val="bg1">
                    <a:lumMod val="65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kern="1200"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ستمرون كلكم للقراءة.</a:t>
            </a:r>
            <a:endParaRPr lang="ar-MA" sz="2400" b="1" kern="1200" dirty="0">
              <a:solidFill>
                <a:schemeClr val="bg1">
                  <a:lumMod val="50000"/>
                </a:schemeClr>
              </a:solidFill>
              <a:latin typeface="Microsoft Uighur" panose="02000000000000000000" pitchFamily="2" charset="-78"/>
              <a:ea typeface="+mn-ea"/>
              <a:cs typeface="Microsoft Uighur" panose="02000000000000000000" pitchFamily="2" charset="-78"/>
              <a:sym typeface="Calibri"/>
            </a:endParaRPr>
          </a:p>
        </p:txBody>
      </p:sp>
      <p:pic>
        <p:nvPicPr>
          <p:cNvPr id="2" name="Image 1">
            <a:extLst>
              <a:ext uri="{FF2B5EF4-FFF2-40B4-BE49-F238E27FC236}">
                <a16:creationId xmlns:a16="http://schemas.microsoft.com/office/drawing/2014/main" xmlns="" id="{B83DFA68-D4D0-8BE3-71EC-22136D327EC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3C18D2C8-D7C9-CDB8-214F-FC1494CB6B9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2E0FD88E-14B6-61FF-73FC-D371AE88CE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xmlns="" id="{DDF2F39C-7ED1-C19F-2484-F1A2717A83A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xmlns="" id="{09C5B557-C719-9177-1835-A59D7164AEC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xmlns="" id="{E7E6D57E-2E90-C529-E711-0A4BF9152F1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xmlns="" id="{E005CD93-0AEF-FDF5-C220-D375FB82E10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CD188E88-0F07-B426-5B9E-89E82F791EA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25" name="Google Shape;2403;p107">
            <a:extLst>
              <a:ext uri="{FF2B5EF4-FFF2-40B4-BE49-F238E27FC236}">
                <a16:creationId xmlns:a16="http://schemas.microsoft.com/office/drawing/2014/main" xmlns="" id="{A8CA277F-B199-2035-FE5D-58E11522DBFF}"/>
              </a:ext>
            </a:extLst>
          </p:cNvPr>
          <p:cNvSpPr/>
          <p:nvPr/>
        </p:nvSpPr>
        <p:spPr>
          <a:xfrm>
            <a:off x="760635" y="3198454"/>
            <a:ext cx="1156050"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مَريضاً</a:t>
            </a:r>
            <a:endParaRPr lang="fr-MA" sz="3200" b="1" dirty="0">
              <a:solidFill>
                <a:schemeClr val="accent5">
                  <a:lumMod val="50000"/>
                </a:schemeClr>
              </a:solidFill>
            </a:endParaRPr>
          </a:p>
        </p:txBody>
      </p:sp>
      <p:sp>
        <p:nvSpPr>
          <p:cNvPr id="26" name="Google Shape;2403;p107">
            <a:extLst>
              <a:ext uri="{FF2B5EF4-FFF2-40B4-BE49-F238E27FC236}">
                <a16:creationId xmlns:a16="http://schemas.microsoft.com/office/drawing/2014/main" xmlns="" id="{4FC046A7-8623-8F53-41FB-45F6A10EFD4F}"/>
              </a:ext>
            </a:extLst>
          </p:cNvPr>
          <p:cNvSpPr/>
          <p:nvPr/>
        </p:nvSpPr>
        <p:spPr>
          <a:xfrm>
            <a:off x="2040798" y="317238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عِنَبٍ</a:t>
            </a:r>
            <a:endParaRPr lang="fr-MA" sz="3200" b="1" dirty="0">
              <a:solidFill>
                <a:schemeClr val="accent5">
                  <a:lumMod val="50000"/>
                </a:schemeClr>
              </a:solidFill>
            </a:endParaRPr>
          </a:p>
        </p:txBody>
      </p:sp>
      <p:sp>
        <p:nvSpPr>
          <p:cNvPr id="27" name="Google Shape;2403;p107">
            <a:extLst>
              <a:ext uri="{FF2B5EF4-FFF2-40B4-BE49-F238E27FC236}">
                <a16:creationId xmlns:a16="http://schemas.microsoft.com/office/drawing/2014/main" xmlns="" id="{C43FCAE2-2291-3AD6-AE22-51153EC9A418}"/>
              </a:ext>
            </a:extLst>
          </p:cNvPr>
          <p:cNvSpPr/>
          <p:nvPr/>
        </p:nvSpPr>
        <p:spPr>
          <a:xfrm>
            <a:off x="3230208" y="320696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طِفْل</a:t>
            </a:r>
            <a:endParaRPr lang="fr-MA" sz="3200" b="1" dirty="0">
              <a:solidFill>
                <a:schemeClr val="accent5">
                  <a:lumMod val="50000"/>
                </a:schemeClr>
              </a:solidFill>
            </a:endParaRPr>
          </a:p>
        </p:txBody>
      </p:sp>
      <p:sp>
        <p:nvSpPr>
          <p:cNvPr id="28" name="Google Shape;2403;p107">
            <a:extLst>
              <a:ext uri="{FF2B5EF4-FFF2-40B4-BE49-F238E27FC236}">
                <a16:creationId xmlns:a16="http://schemas.microsoft.com/office/drawing/2014/main" xmlns="" id="{48F48DB1-3CC0-136C-C78C-BB7DCABCB822}"/>
              </a:ext>
            </a:extLst>
          </p:cNvPr>
          <p:cNvSpPr/>
          <p:nvPr/>
        </p:nvSpPr>
        <p:spPr>
          <a:xfrm>
            <a:off x="4447887" y="3198454"/>
            <a:ext cx="1223398"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رَصيف</a:t>
            </a:r>
            <a:endParaRPr lang="fr-MA" sz="3200" b="1" dirty="0">
              <a:solidFill>
                <a:schemeClr val="accent5">
                  <a:lumMod val="50000"/>
                </a:schemeClr>
              </a:solidFill>
            </a:endParaRPr>
          </a:p>
        </p:txBody>
      </p:sp>
      <p:sp>
        <p:nvSpPr>
          <p:cNvPr id="29" name="Google Shape;2403;p107">
            <a:extLst>
              <a:ext uri="{FF2B5EF4-FFF2-40B4-BE49-F238E27FC236}">
                <a16:creationId xmlns:a16="http://schemas.microsoft.com/office/drawing/2014/main" xmlns="" id="{75AEFAC2-EA73-638B-BABD-A56FFD4D3682}"/>
              </a:ext>
            </a:extLst>
          </p:cNvPr>
          <p:cNvSpPr/>
          <p:nvPr/>
        </p:nvSpPr>
        <p:spPr>
          <a:xfrm>
            <a:off x="5764775" y="319845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ذِراع</a:t>
            </a:r>
            <a:endParaRPr lang="fr-MA" sz="3200" b="1" dirty="0">
              <a:solidFill>
                <a:schemeClr val="accent5">
                  <a:lumMod val="50000"/>
                </a:schemeClr>
              </a:solidFill>
            </a:endParaRPr>
          </a:p>
        </p:txBody>
      </p:sp>
      <p:sp>
        <p:nvSpPr>
          <p:cNvPr id="30" name="Google Shape;2403;p107">
            <a:extLst>
              <a:ext uri="{FF2B5EF4-FFF2-40B4-BE49-F238E27FC236}">
                <a16:creationId xmlns:a16="http://schemas.microsoft.com/office/drawing/2014/main" xmlns="" id="{3810B665-F257-8178-AC2F-D22B8A8679DF}"/>
              </a:ext>
            </a:extLst>
          </p:cNvPr>
          <p:cNvSpPr/>
          <p:nvPr/>
        </p:nvSpPr>
        <p:spPr>
          <a:xfrm>
            <a:off x="7021327" y="3156667"/>
            <a:ext cx="1260000"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دَفَعَ</a:t>
            </a:r>
            <a:endParaRPr lang="fr-MA" sz="3200" b="1" dirty="0">
              <a:solidFill>
                <a:schemeClr val="accent5">
                  <a:lumMod val="50000"/>
                </a:schemeClr>
              </a:solidFill>
            </a:endParaRPr>
          </a:p>
        </p:txBody>
      </p:sp>
      <p:sp>
        <p:nvSpPr>
          <p:cNvPr id="31" name="Google Shape;2403;p107">
            <a:extLst>
              <a:ext uri="{FF2B5EF4-FFF2-40B4-BE49-F238E27FC236}">
                <a16:creationId xmlns:a16="http://schemas.microsoft.com/office/drawing/2014/main" xmlns="" id="{9F8E0C90-724E-7625-273C-8AE62D1FE8F2}"/>
              </a:ext>
            </a:extLst>
          </p:cNvPr>
          <p:cNvSpPr/>
          <p:nvPr/>
        </p:nvSpPr>
        <p:spPr>
          <a:xfrm>
            <a:off x="817400"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ضِفْدَع</a:t>
            </a:r>
            <a:endParaRPr lang="fr-MA" sz="3200" b="1" dirty="0">
              <a:solidFill>
                <a:schemeClr val="accent5">
                  <a:lumMod val="50000"/>
                </a:schemeClr>
              </a:solidFill>
            </a:endParaRPr>
          </a:p>
        </p:txBody>
      </p:sp>
      <p:sp>
        <p:nvSpPr>
          <p:cNvPr id="32" name="Google Shape;2403;p107">
            <a:extLst>
              <a:ext uri="{FF2B5EF4-FFF2-40B4-BE49-F238E27FC236}">
                <a16:creationId xmlns:a16="http://schemas.microsoft.com/office/drawing/2014/main" xmlns="" id="{781972C6-FB4B-9919-7BAE-0371EF2E8CAE}"/>
              </a:ext>
            </a:extLst>
          </p:cNvPr>
          <p:cNvSpPr/>
          <p:nvPr/>
        </p:nvSpPr>
        <p:spPr>
          <a:xfrm>
            <a:off x="2068439" y="435331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فُصول</a:t>
            </a:r>
            <a:endParaRPr lang="fr-MA" sz="3200" b="1" dirty="0">
              <a:solidFill>
                <a:schemeClr val="accent5">
                  <a:lumMod val="50000"/>
                </a:schemeClr>
              </a:solidFill>
            </a:endParaRPr>
          </a:p>
        </p:txBody>
      </p:sp>
      <p:sp>
        <p:nvSpPr>
          <p:cNvPr id="33" name="Google Shape;2403;p107">
            <a:extLst>
              <a:ext uri="{FF2B5EF4-FFF2-40B4-BE49-F238E27FC236}">
                <a16:creationId xmlns:a16="http://schemas.microsoft.com/office/drawing/2014/main" xmlns="" id="{F0445241-5BE9-B769-6C79-8404D17A38C3}"/>
              </a:ext>
            </a:extLst>
          </p:cNvPr>
          <p:cNvSpPr/>
          <p:nvPr/>
        </p:nvSpPr>
        <p:spPr>
          <a:xfrm>
            <a:off x="3320961"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سَطْلٍ</a:t>
            </a:r>
            <a:endParaRPr lang="fr-MA" sz="3200" b="1" dirty="0">
              <a:solidFill>
                <a:schemeClr val="accent5">
                  <a:lumMod val="50000"/>
                </a:schemeClr>
              </a:solidFill>
            </a:endParaRPr>
          </a:p>
        </p:txBody>
      </p:sp>
      <p:sp>
        <p:nvSpPr>
          <p:cNvPr id="34" name="Google Shape;2403;p107">
            <a:extLst>
              <a:ext uri="{FF2B5EF4-FFF2-40B4-BE49-F238E27FC236}">
                <a16:creationId xmlns:a16="http://schemas.microsoft.com/office/drawing/2014/main" xmlns="" id="{66EAC6FC-40AA-06E2-4B87-24BFEAF29771}"/>
              </a:ext>
            </a:extLst>
          </p:cNvPr>
          <p:cNvSpPr/>
          <p:nvPr/>
        </p:nvSpPr>
        <p:spPr>
          <a:xfrm>
            <a:off x="4524879" y="4379388"/>
            <a:ext cx="1316889"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بَطاطِسُ</a:t>
            </a:r>
            <a:endParaRPr lang="fr-MA" sz="3200" b="1" dirty="0">
              <a:solidFill>
                <a:schemeClr val="accent5">
                  <a:lumMod val="50000"/>
                </a:schemeClr>
              </a:solidFill>
            </a:endParaRPr>
          </a:p>
        </p:txBody>
      </p:sp>
      <p:sp>
        <p:nvSpPr>
          <p:cNvPr id="35" name="Google Shape;2403;p107">
            <a:extLst>
              <a:ext uri="{FF2B5EF4-FFF2-40B4-BE49-F238E27FC236}">
                <a16:creationId xmlns:a16="http://schemas.microsoft.com/office/drawing/2014/main" xmlns="" id="{69067C2C-3C63-FB45-2D5F-65D310636067}"/>
              </a:ext>
            </a:extLst>
          </p:cNvPr>
          <p:cNvSpPr/>
          <p:nvPr/>
        </p:nvSpPr>
        <p:spPr>
          <a:xfrm>
            <a:off x="5948636"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فُسْتان</a:t>
            </a:r>
            <a:endParaRPr lang="fr-MA" sz="3200" b="1" dirty="0">
              <a:solidFill>
                <a:schemeClr val="accent5">
                  <a:lumMod val="50000"/>
                </a:schemeClr>
              </a:solidFill>
            </a:endParaRPr>
          </a:p>
        </p:txBody>
      </p:sp>
      <p:sp>
        <p:nvSpPr>
          <p:cNvPr id="36" name="Google Shape;2403;p107">
            <a:extLst>
              <a:ext uri="{FF2B5EF4-FFF2-40B4-BE49-F238E27FC236}">
                <a16:creationId xmlns:a16="http://schemas.microsoft.com/office/drawing/2014/main" xmlns="" id="{E2CCB921-7507-4D58-6224-74E6F5709C06}"/>
              </a:ext>
            </a:extLst>
          </p:cNvPr>
          <p:cNvSpPr/>
          <p:nvPr/>
        </p:nvSpPr>
        <p:spPr>
          <a:xfrm>
            <a:off x="7199675" y="4350571"/>
            <a:ext cx="1240132"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صُفوف</a:t>
            </a:r>
            <a:endParaRPr lang="fr-MA" sz="3200" b="1" dirty="0">
              <a:solidFill>
                <a:schemeClr val="accent5">
                  <a:lumMod val="50000"/>
                </a:schemeClr>
              </a:solidFill>
            </a:endParaRPr>
          </a:p>
        </p:txBody>
      </p:sp>
      <p:grpSp>
        <p:nvGrpSpPr>
          <p:cNvPr id="7" name="Groupe 6">
            <a:extLst>
              <a:ext uri="{FF2B5EF4-FFF2-40B4-BE49-F238E27FC236}">
                <a16:creationId xmlns:a16="http://schemas.microsoft.com/office/drawing/2014/main" xmlns="" id="{C7E87290-E218-EA75-5EDA-392E6B999EA5}"/>
              </a:ext>
            </a:extLst>
          </p:cNvPr>
          <p:cNvGrpSpPr/>
          <p:nvPr/>
        </p:nvGrpSpPr>
        <p:grpSpPr>
          <a:xfrm>
            <a:off x="4713194" y="3416410"/>
            <a:ext cx="184723" cy="89615"/>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xmlns="" id="{FF274549-3019-A68B-8309-BF8EA12CFF9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831964" y="3929121"/>
              <a:ext cx="336416" cy="428930"/>
            </a:xfrm>
            <a:prstGeom prst="rect">
              <a:avLst/>
            </a:prstGeom>
          </p:spPr>
        </p:pic>
        <p:pic>
          <p:nvPicPr>
            <p:cNvPr id="15" name="Graphique 14">
              <a:extLst>
                <a:ext uri="{FF2B5EF4-FFF2-40B4-BE49-F238E27FC236}">
                  <a16:creationId xmlns:a16="http://schemas.microsoft.com/office/drawing/2014/main" xmlns="" id="{C61E3F69-44E5-77E6-0A1D-97AF2EE964F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89854" y="3929121"/>
              <a:ext cx="336416" cy="428930"/>
            </a:xfrm>
            <a:prstGeom prst="rect">
              <a:avLst/>
            </a:prstGeom>
          </p:spPr>
        </p:pic>
      </p:grpSp>
      <p:grpSp>
        <p:nvGrpSpPr>
          <p:cNvPr id="22" name="Groupe 21">
            <a:extLst>
              <a:ext uri="{FF2B5EF4-FFF2-40B4-BE49-F238E27FC236}">
                <a16:creationId xmlns:a16="http://schemas.microsoft.com/office/drawing/2014/main" xmlns="" id="{7D97ECED-601B-53C0-A895-DF6D3DE03B2B}"/>
              </a:ext>
            </a:extLst>
          </p:cNvPr>
          <p:cNvGrpSpPr/>
          <p:nvPr/>
        </p:nvGrpSpPr>
        <p:grpSpPr>
          <a:xfrm>
            <a:off x="3422740" y="3447670"/>
            <a:ext cx="184723" cy="89615"/>
            <a:chOff x="7831964" y="3929121"/>
            <a:chExt cx="594306" cy="428930"/>
          </a:xfrm>
          <a:solidFill>
            <a:schemeClr val="accent1">
              <a:lumMod val="50000"/>
            </a:schemeClr>
          </a:solidFill>
        </p:grpSpPr>
        <p:pic>
          <p:nvPicPr>
            <p:cNvPr id="23" name="Graphique 22">
              <a:extLst>
                <a:ext uri="{FF2B5EF4-FFF2-40B4-BE49-F238E27FC236}">
                  <a16:creationId xmlns:a16="http://schemas.microsoft.com/office/drawing/2014/main" xmlns="" id="{37772472-F333-33D7-473F-B8E297D4BD9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831964" y="3929121"/>
              <a:ext cx="336416" cy="428930"/>
            </a:xfrm>
            <a:prstGeom prst="rect">
              <a:avLst/>
            </a:prstGeom>
          </p:spPr>
        </p:pic>
        <p:pic>
          <p:nvPicPr>
            <p:cNvPr id="24" name="Graphique 23">
              <a:extLst>
                <a:ext uri="{FF2B5EF4-FFF2-40B4-BE49-F238E27FC236}">
                  <a16:creationId xmlns:a16="http://schemas.microsoft.com/office/drawing/2014/main" xmlns="" id="{470F2875-EDC3-65E4-0468-B814103EA43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89854" y="3929121"/>
              <a:ext cx="336416" cy="428930"/>
            </a:xfrm>
            <a:prstGeom prst="rect">
              <a:avLst/>
            </a:prstGeom>
          </p:spPr>
        </p:pic>
      </p:grpSp>
      <p:grpSp>
        <p:nvGrpSpPr>
          <p:cNvPr id="10" name="Groupe 9">
            <a:extLst>
              <a:ext uri="{FF2B5EF4-FFF2-40B4-BE49-F238E27FC236}">
                <a16:creationId xmlns:a16="http://schemas.microsoft.com/office/drawing/2014/main" xmlns="" id="{F23A52EB-C088-ECCF-EDC1-93C8B5AF5D96}"/>
              </a:ext>
            </a:extLst>
          </p:cNvPr>
          <p:cNvGrpSpPr/>
          <p:nvPr/>
        </p:nvGrpSpPr>
        <p:grpSpPr>
          <a:xfrm>
            <a:off x="7425522" y="4578004"/>
            <a:ext cx="184723" cy="89615"/>
            <a:chOff x="7831964" y="3929121"/>
            <a:chExt cx="594306" cy="428930"/>
          </a:xfrm>
          <a:solidFill>
            <a:schemeClr val="accent1">
              <a:lumMod val="50000"/>
            </a:schemeClr>
          </a:solidFill>
        </p:grpSpPr>
        <p:pic>
          <p:nvPicPr>
            <p:cNvPr id="11" name="Graphique 10">
              <a:extLst>
                <a:ext uri="{FF2B5EF4-FFF2-40B4-BE49-F238E27FC236}">
                  <a16:creationId xmlns:a16="http://schemas.microsoft.com/office/drawing/2014/main" xmlns="" id="{A81B6618-7451-03AA-0608-61221E3C85A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831964" y="3929121"/>
              <a:ext cx="336416" cy="428930"/>
            </a:xfrm>
            <a:prstGeom prst="rect">
              <a:avLst/>
            </a:prstGeom>
          </p:spPr>
        </p:pic>
        <p:pic>
          <p:nvPicPr>
            <p:cNvPr id="21" name="Graphique 20">
              <a:extLst>
                <a:ext uri="{FF2B5EF4-FFF2-40B4-BE49-F238E27FC236}">
                  <a16:creationId xmlns:a16="http://schemas.microsoft.com/office/drawing/2014/main" xmlns="" id="{5C082587-FAC8-A75E-693C-291CBA922FC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89854" y="3929121"/>
              <a:ext cx="336416" cy="428930"/>
            </a:xfrm>
            <a:prstGeom prst="rect">
              <a:avLst/>
            </a:prstGeom>
          </p:spPr>
        </p:pic>
      </p:grpSp>
      <p:grpSp>
        <p:nvGrpSpPr>
          <p:cNvPr id="3" name="Groupe 2">
            <a:extLst>
              <a:ext uri="{FF2B5EF4-FFF2-40B4-BE49-F238E27FC236}">
                <a16:creationId xmlns:a16="http://schemas.microsoft.com/office/drawing/2014/main" xmlns="" id="{1FC97131-BAEE-68D4-54E9-87A306C9FA3C}"/>
              </a:ext>
            </a:extLst>
          </p:cNvPr>
          <p:cNvGrpSpPr/>
          <p:nvPr/>
        </p:nvGrpSpPr>
        <p:grpSpPr>
          <a:xfrm>
            <a:off x="6080335" y="4625065"/>
            <a:ext cx="184723" cy="89615"/>
            <a:chOff x="7831964" y="3929121"/>
            <a:chExt cx="594306" cy="428930"/>
          </a:xfrm>
          <a:solidFill>
            <a:schemeClr val="accent1">
              <a:lumMod val="50000"/>
            </a:schemeClr>
          </a:solidFill>
        </p:grpSpPr>
        <p:pic>
          <p:nvPicPr>
            <p:cNvPr id="5" name="Graphique 4">
              <a:extLst>
                <a:ext uri="{FF2B5EF4-FFF2-40B4-BE49-F238E27FC236}">
                  <a16:creationId xmlns:a16="http://schemas.microsoft.com/office/drawing/2014/main" xmlns="" id="{636BE406-7ABF-E129-67EE-CC185B0BBE2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831964" y="3929121"/>
              <a:ext cx="336416" cy="428930"/>
            </a:xfrm>
            <a:prstGeom prst="rect">
              <a:avLst/>
            </a:prstGeom>
          </p:spPr>
        </p:pic>
        <p:pic>
          <p:nvPicPr>
            <p:cNvPr id="6" name="Graphique 5">
              <a:extLst>
                <a:ext uri="{FF2B5EF4-FFF2-40B4-BE49-F238E27FC236}">
                  <a16:creationId xmlns:a16="http://schemas.microsoft.com/office/drawing/2014/main" xmlns="" id="{89CC93A7-7DB4-5B71-D0F7-422F291F97E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89854" y="3929121"/>
              <a:ext cx="336416" cy="428930"/>
            </a:xfrm>
            <a:prstGeom prst="rect">
              <a:avLst/>
            </a:prstGeom>
          </p:spPr>
        </p:pic>
      </p:grpSp>
      <p:grpSp>
        <p:nvGrpSpPr>
          <p:cNvPr id="37" name="Groupe 36">
            <a:extLst>
              <a:ext uri="{FF2B5EF4-FFF2-40B4-BE49-F238E27FC236}">
                <a16:creationId xmlns:a16="http://schemas.microsoft.com/office/drawing/2014/main" xmlns="" id="{5C83B1B6-2677-80C8-81A8-56122FA1896B}"/>
              </a:ext>
            </a:extLst>
          </p:cNvPr>
          <p:cNvGrpSpPr/>
          <p:nvPr/>
        </p:nvGrpSpPr>
        <p:grpSpPr>
          <a:xfrm>
            <a:off x="2156925" y="4622810"/>
            <a:ext cx="184723" cy="89615"/>
            <a:chOff x="7831964" y="3929121"/>
            <a:chExt cx="594306" cy="428930"/>
          </a:xfrm>
          <a:solidFill>
            <a:schemeClr val="accent1">
              <a:lumMod val="50000"/>
            </a:schemeClr>
          </a:solidFill>
        </p:grpSpPr>
        <p:pic>
          <p:nvPicPr>
            <p:cNvPr id="38" name="Graphique 37">
              <a:extLst>
                <a:ext uri="{FF2B5EF4-FFF2-40B4-BE49-F238E27FC236}">
                  <a16:creationId xmlns:a16="http://schemas.microsoft.com/office/drawing/2014/main" xmlns="" id="{8931DC24-6E46-1919-CC4D-4C0F48F380E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831964" y="3929121"/>
              <a:ext cx="336416" cy="428930"/>
            </a:xfrm>
            <a:prstGeom prst="rect">
              <a:avLst/>
            </a:prstGeom>
          </p:spPr>
        </p:pic>
        <p:pic>
          <p:nvPicPr>
            <p:cNvPr id="39" name="Graphique 38">
              <a:extLst>
                <a:ext uri="{FF2B5EF4-FFF2-40B4-BE49-F238E27FC236}">
                  <a16:creationId xmlns:a16="http://schemas.microsoft.com/office/drawing/2014/main" xmlns="" id="{3FB963AB-2B36-85C0-683F-FAB36A87CD7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89854" y="3929121"/>
              <a:ext cx="336416" cy="428930"/>
            </a:xfrm>
            <a:prstGeom prst="rect">
              <a:avLst/>
            </a:prstGeom>
          </p:spPr>
        </p:pic>
      </p:grpSp>
      <p:grpSp>
        <p:nvGrpSpPr>
          <p:cNvPr id="40" name="Groupe 39">
            <a:extLst>
              <a:ext uri="{FF2B5EF4-FFF2-40B4-BE49-F238E27FC236}">
                <a16:creationId xmlns:a16="http://schemas.microsoft.com/office/drawing/2014/main" xmlns="" id="{413D1F7D-9241-17BA-CE04-08D76889DCD5}"/>
              </a:ext>
            </a:extLst>
          </p:cNvPr>
          <p:cNvGrpSpPr/>
          <p:nvPr/>
        </p:nvGrpSpPr>
        <p:grpSpPr>
          <a:xfrm>
            <a:off x="952809" y="4622811"/>
            <a:ext cx="184723" cy="89615"/>
            <a:chOff x="7831964" y="3929121"/>
            <a:chExt cx="594306" cy="428930"/>
          </a:xfrm>
          <a:solidFill>
            <a:schemeClr val="accent1">
              <a:lumMod val="50000"/>
            </a:schemeClr>
          </a:solidFill>
        </p:grpSpPr>
        <p:pic>
          <p:nvPicPr>
            <p:cNvPr id="41" name="Graphique 40">
              <a:extLst>
                <a:ext uri="{FF2B5EF4-FFF2-40B4-BE49-F238E27FC236}">
                  <a16:creationId xmlns:a16="http://schemas.microsoft.com/office/drawing/2014/main" xmlns="" id="{CE7CCC97-31C2-0EE0-D2AA-025BA15D7B2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831964" y="3929121"/>
              <a:ext cx="336416" cy="428930"/>
            </a:xfrm>
            <a:prstGeom prst="rect">
              <a:avLst/>
            </a:prstGeom>
          </p:spPr>
        </p:pic>
        <p:pic>
          <p:nvPicPr>
            <p:cNvPr id="42" name="Graphique 41">
              <a:extLst>
                <a:ext uri="{FF2B5EF4-FFF2-40B4-BE49-F238E27FC236}">
                  <a16:creationId xmlns:a16="http://schemas.microsoft.com/office/drawing/2014/main" xmlns="" id="{CA800467-2E08-BD68-2B9E-7F2BC48F65D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89854" y="3929121"/>
              <a:ext cx="336416" cy="428930"/>
            </a:xfrm>
            <a:prstGeom prst="rect">
              <a:avLst/>
            </a:prstGeom>
          </p:spPr>
        </p:pic>
      </p:grpSp>
      <p:pic>
        <p:nvPicPr>
          <p:cNvPr id="45" name="Espace réservé pour une image  44" descr="Une image contenant habits, sourire, dessin humoristique, clipart&#10;&#10;Le contenu généré par l’IA peut être incorrect.">
            <a:extLst>
              <a:ext uri="{FF2B5EF4-FFF2-40B4-BE49-F238E27FC236}">
                <a16:creationId xmlns:a16="http://schemas.microsoft.com/office/drawing/2014/main" xmlns="" id="{ECB79C7F-F60A-7484-C3B3-17AF6FAF0589}"/>
              </a:ext>
            </a:extLst>
          </p:cNvPr>
          <p:cNvPicPr>
            <a:picLocks noGrp="1" noChangeAspect="1"/>
          </p:cNvPicPr>
          <p:nvPr>
            <p:ph type="pic" sz="quarter" idx="12"/>
          </p:nvPr>
        </p:nvPicPr>
        <p:blipFill>
          <a:blip r:embed="rId8"/>
          <a:srcRect/>
          <a:stretch>
            <a:fillRect/>
          </a:stretch>
        </p:blipFill>
        <p:spPr/>
      </p:pic>
      <p:grpSp>
        <p:nvGrpSpPr>
          <p:cNvPr id="46" name="Groupe 45">
            <a:extLst>
              <a:ext uri="{FF2B5EF4-FFF2-40B4-BE49-F238E27FC236}">
                <a16:creationId xmlns:a16="http://schemas.microsoft.com/office/drawing/2014/main" xmlns="" id="{E626B60A-5F28-98FC-464B-3D3E69F7442B}"/>
              </a:ext>
            </a:extLst>
          </p:cNvPr>
          <p:cNvGrpSpPr/>
          <p:nvPr/>
        </p:nvGrpSpPr>
        <p:grpSpPr>
          <a:xfrm>
            <a:off x="5987973" y="3453750"/>
            <a:ext cx="184723" cy="89615"/>
            <a:chOff x="7831964" y="3929121"/>
            <a:chExt cx="594306" cy="428930"/>
          </a:xfrm>
          <a:solidFill>
            <a:schemeClr val="accent1">
              <a:lumMod val="50000"/>
            </a:schemeClr>
          </a:solidFill>
        </p:grpSpPr>
        <p:pic>
          <p:nvPicPr>
            <p:cNvPr id="47" name="Graphique 46">
              <a:extLst>
                <a:ext uri="{FF2B5EF4-FFF2-40B4-BE49-F238E27FC236}">
                  <a16:creationId xmlns:a16="http://schemas.microsoft.com/office/drawing/2014/main" xmlns="" id="{BE29F0EC-0A08-40AA-963F-54C65F75938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831964" y="3929121"/>
              <a:ext cx="336416" cy="428930"/>
            </a:xfrm>
            <a:prstGeom prst="rect">
              <a:avLst/>
            </a:prstGeom>
          </p:spPr>
        </p:pic>
        <p:pic>
          <p:nvPicPr>
            <p:cNvPr id="48" name="Graphique 47">
              <a:extLst>
                <a:ext uri="{FF2B5EF4-FFF2-40B4-BE49-F238E27FC236}">
                  <a16:creationId xmlns:a16="http://schemas.microsoft.com/office/drawing/2014/main" xmlns="" id="{2102FFD2-F4C8-45AA-0122-D0F8DC7A53A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296876373"/>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3D95F2-7CA6-1B99-5BF7-D94FF84F435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B0247A81-4715-65C4-7E16-43F59C5C8BB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xmlns="" id="{D4F9F524-DCB6-7520-1AB9-B0A7B9EDC1E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3" name="Title 2"/>
          <p:cNvSpPr>
            <a:spLocks noGrp="1"/>
          </p:cNvSpPr>
          <p:nvPr>
            <p:ph type="title"/>
          </p:nvPr>
        </p:nvSpPr>
        <p:spPr/>
        <p:txBody>
          <a:bodyPr>
            <a:noAutofit/>
          </a:bodyPr>
          <a:lstStyle/>
          <a:p>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 ....</a:t>
            </a:r>
            <a:r>
              <a:rPr lang="fr-FR"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a:t>
            </a:r>
            <a:endParaRPr lang="fr-FR" sz="2400" dirty="0">
              <a:solidFill>
                <a:schemeClr val="bg1">
                  <a:lumMod val="50000"/>
                </a:schemeClr>
              </a:solidFill>
            </a:endParaRPr>
          </a:p>
        </p:txBody>
      </p:sp>
      <p:pic>
        <p:nvPicPr>
          <p:cNvPr id="30" name="Joyful_Prize_Celebration_Animation">
            <a:hlinkClick r:id="" action="ppaction://media"/>
            <a:extLst>
              <a:ext uri="{FF2B5EF4-FFF2-40B4-BE49-F238E27FC236}">
                <a16:creationId xmlns:a16="http://schemas.microsoft.com/office/drawing/2014/main" xmlns=""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Image 2" descr="Une image contenant noir, obscurité&#10;&#10;Le contenu généré par l’IA peut être incorrect.">
            <a:extLst>
              <a:ext uri="{FF2B5EF4-FFF2-40B4-BE49-F238E27FC236}">
                <a16:creationId xmlns:a16="http://schemas.microsoft.com/office/drawing/2014/main" xmlns="" id="{66630EC8-BF4A-8CB0-B5A5-309D341E1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35" name="Espace réservé pour une image  3">
            <a:extLst>
              <a:ext uri="{FF2B5EF4-FFF2-40B4-BE49-F238E27FC236}">
                <a16:creationId xmlns:a16="http://schemas.microsoft.com/office/drawing/2014/main" xmlns="" id="{783A874E-5082-BDA3-751C-2AD4E6EBFE69}"/>
              </a:ext>
            </a:extLst>
          </p:cNvPr>
          <p:cNvPicPr>
            <a:picLocks noGrp="1" noChangeAspect="1"/>
          </p:cNvPicPr>
          <p:nvPr>
            <p:ph type="pic" idx="4294967295"/>
          </p:nvPr>
        </p:nvPicPr>
        <p:blipFill>
          <a:blip r:embed="rId6"/>
          <a:srcRect/>
          <a:stretch>
            <a:fillRect/>
          </a:stretch>
        </p:blipFill>
        <p:spPr>
          <a:xfrm>
            <a:off x="7960105" y="719856"/>
            <a:ext cx="792000" cy="792000"/>
          </a:xfrm>
          <a:prstGeom prst="rect">
            <a:avLst/>
          </a:prstGeom>
        </p:spPr>
      </p:pic>
      <p:pic>
        <p:nvPicPr>
          <p:cNvPr id="11" name="Image 10">
            <a:extLst>
              <a:ext uri="{FF2B5EF4-FFF2-40B4-BE49-F238E27FC236}">
                <a16:creationId xmlns:a16="http://schemas.microsoft.com/office/drawing/2014/main" xmlns="" id="{BF16BC0D-FAC6-1AB4-50CF-8C12AC1B7D1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xmlns="" id="{F1BAF48F-E2BD-7D0D-A0C2-85FB304EA57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xmlns="" id="{69B33803-A678-0C43-B04E-AD8F552985F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xmlns="" id="{B99C1A68-788C-9300-3FD3-5B4FE079D8E2}"/>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5" name="Rectangle 14">
            <a:extLst>
              <a:ext uri="{FF2B5EF4-FFF2-40B4-BE49-F238E27FC236}">
                <a16:creationId xmlns:a16="http://schemas.microsoft.com/office/drawing/2014/main" xmlns="" id="{C387B313-77DC-CBAB-92F2-76452A33E0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6" name="Rectangle 15">
            <a:extLst>
              <a:ext uri="{FF2B5EF4-FFF2-40B4-BE49-F238E27FC236}">
                <a16:creationId xmlns:a16="http://schemas.microsoft.com/office/drawing/2014/main" xmlns="" id="{C152F509-1D93-7CA0-8A71-48F68349E1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xmlns="" id="{AB8BD9C0-7175-842E-61CE-68AAB22CC03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8" name="Rectangle 17">
            <a:extLst>
              <a:ext uri="{FF2B5EF4-FFF2-40B4-BE49-F238E27FC236}">
                <a16:creationId xmlns:a16="http://schemas.microsoft.com/office/drawing/2014/main" xmlns="" id="{56894176-2302-61C1-5392-16E4A04122B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64517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0"/>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0"/>
                                        </p:tgtEl>
                                      </p:cBhvr>
                                    </p:cmd>
                                  </p:childTnLst>
                                </p:cTn>
                              </p:par>
                            </p:childTnLst>
                          </p:cTn>
                        </p:par>
                      </p:childTnLst>
                    </p:cTn>
                  </p:par>
                </p:childTnLst>
              </p:cTn>
              <p:nextCondLst>
                <p:cond evt="onClick" delay="0">
                  <p:tgtEl>
                    <p:spTgt spid="30"/>
                  </p:tgtEl>
                </p:cond>
              </p:nextCondLst>
            </p:seq>
            <p:video>
              <p:cMediaNode vol="80000">
                <p:cTn id="15" fill="hold" display="0">
                  <p:stCondLst>
                    <p:cond delay="indefinite"/>
                  </p:stCondLst>
                </p:cTn>
                <p:tgtEl>
                  <p:spTgt spid="30"/>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xmlns="" id="{964E70FA-6054-677F-BD6A-B418DD2A41DA}"/>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xmlns="" id="{71EDF73C-3EB6-C910-3F17-715B7D11EF5C}"/>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pPr>
            <a:r>
              <a:rPr lang="ar-MA" sz="2400" b="1" dirty="0">
                <a:solidFill>
                  <a:schemeClr val="bg1">
                    <a:lumMod val="50000"/>
                  </a:schemeClr>
                </a:solidFill>
                <a:latin typeface="Microsoft Uighur" panose="02000000000000000000" pitchFamily="2" charset="-78"/>
                <a:cs typeface="Microsoft Uighur" panose="02000000000000000000" pitchFamily="2" charset="-78"/>
              </a:rPr>
              <a:t>قفوا، سننشد نشيد أسرتي.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xmlns="" id="{783A874E-5082-BDA3-751C-2AD4E6EBFE69}"/>
              </a:ext>
            </a:extLst>
          </p:cNvPr>
          <p:cNvPicPr>
            <a:picLocks noGrp="1" noChangeAspect="1"/>
          </p:cNvPicPr>
          <p:nvPr>
            <p:ph type="pic" sz="quarter" idx="13"/>
          </p:nvPr>
        </p:nvPicPr>
        <p:blipFill>
          <a:blip r:embed="rId5"/>
          <a:srcRect/>
          <a:stretch>
            <a:fillRect/>
          </a:stretch>
        </p:blipFill>
        <p:spPr>
          <a:prstGeom prst="rect">
            <a:avLst/>
          </a:prstGeom>
        </p:spPr>
      </p:pic>
      <p:pic>
        <p:nvPicPr>
          <p:cNvPr id="21" name="Image 2" descr="Une image contenant noir, obscurité&#10;&#10;Le contenu généré par l’IA peut être incorrect.">
            <a:extLst>
              <a:ext uri="{FF2B5EF4-FFF2-40B4-BE49-F238E27FC236}">
                <a16:creationId xmlns:a16="http://schemas.microsoft.com/office/drawing/2014/main" xmlns="" id="{66630EC8-BF4A-8CB0-B5A5-309D341E1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9" name="Image 8">
            <a:extLst>
              <a:ext uri="{FF2B5EF4-FFF2-40B4-BE49-F238E27FC236}">
                <a16:creationId xmlns:a16="http://schemas.microsoft.com/office/drawing/2014/main" xmlns="" id="{DB109029-0D3F-4BE0-4864-C1F88400E95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0" name="Image 9">
            <a:extLst>
              <a:ext uri="{FF2B5EF4-FFF2-40B4-BE49-F238E27FC236}">
                <a16:creationId xmlns:a16="http://schemas.microsoft.com/office/drawing/2014/main" xmlns="" id="{357648A5-5254-6075-7408-7F82C6CFAE34}"/>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1" name="Image 10">
            <a:extLst>
              <a:ext uri="{FF2B5EF4-FFF2-40B4-BE49-F238E27FC236}">
                <a16:creationId xmlns:a16="http://schemas.microsoft.com/office/drawing/2014/main" xmlns="" id="{C80DCDA7-57B3-E818-BA0A-174C4DE76E9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2" name="Image 11">
            <a:extLst>
              <a:ext uri="{FF2B5EF4-FFF2-40B4-BE49-F238E27FC236}">
                <a16:creationId xmlns:a16="http://schemas.microsoft.com/office/drawing/2014/main" xmlns="" id="{D91E530C-CD2F-AB72-2959-E8C2C6176FAF}"/>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3" name="Rectangle 12">
            <a:extLst>
              <a:ext uri="{FF2B5EF4-FFF2-40B4-BE49-F238E27FC236}">
                <a16:creationId xmlns:a16="http://schemas.microsoft.com/office/drawing/2014/main" xmlns="" id="{660D95A5-638A-58E5-B012-03BF7E8BAA4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4" name="Rectangle 13">
            <a:extLst>
              <a:ext uri="{FF2B5EF4-FFF2-40B4-BE49-F238E27FC236}">
                <a16:creationId xmlns:a16="http://schemas.microsoft.com/office/drawing/2014/main" xmlns="" id="{8A990D29-C07C-4C1F-CB1C-DC5FB0ECB8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xmlns="" id="{A9713992-2423-16EA-992E-DCA78960B9C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xmlns="" id="{88D4C7C7-E01F-12D3-44C9-409EDFA72DD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4" name="WhatsApp Video 2025-12-09 at 13.02.49">
            <a:hlinkClick r:id="" action="ppaction://media"/>
            <a:extLst>
              <a:ext uri="{FF2B5EF4-FFF2-40B4-BE49-F238E27FC236}">
                <a16:creationId xmlns:a16="http://schemas.microsoft.com/office/drawing/2014/main" xmlns="" id="{55274E47-C58D-6CB5-DCC8-520DF4E9F1E5}"/>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11"/>
          <a:stretch>
            <a:fillRect/>
          </a:stretch>
        </p:blipFill>
        <p:spPr>
          <a:xfrm>
            <a:off x="1074738" y="2160588"/>
            <a:ext cx="6994525" cy="3959225"/>
          </a:xfrm>
        </p:spPr>
      </p:pic>
    </p:spTree>
    <p:extLst>
      <p:ext uri="{BB962C8B-B14F-4D97-AF65-F5344CB8AC3E}">
        <p14:creationId xmlns:p14="http://schemas.microsoft.com/office/powerpoint/2010/main" val="105769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5C431B-6428-ADBD-0530-343EA51B17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002E0B9-1490-0E46-93CA-6C8DA4AD0BBA}"/>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خذوا ألواحكم سأملي عليكم مقاطع</a:t>
            </a:r>
            <a:endParaRPr lang="x-none" sz="2400" dirty="0">
              <a:solidFill>
                <a:schemeClr val="bg1">
                  <a:lumMod val="50000"/>
                </a:schemeClr>
              </a:solidFill>
            </a:endParaRPr>
          </a:p>
        </p:txBody>
      </p:sp>
      <p:pic>
        <p:nvPicPr>
          <p:cNvPr id="17" name="Google Shape;1379;p12">
            <a:extLst>
              <a:ext uri="{FF2B5EF4-FFF2-40B4-BE49-F238E27FC236}">
                <a16:creationId xmlns:a16="http://schemas.microsoft.com/office/drawing/2014/main" xmlns="" id="{71575449-1BF5-C7F3-0E49-DBA0D4FABAEF}"/>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752775BA-15DC-06A0-7BD8-30101FCB202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3D2B3C92-4F41-A9A1-E41F-527FC01058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A5EB738C-29F6-0E2F-EBD3-184072BAC9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A7625379-880C-CDCD-69EB-7F1D82B1493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676790F0-F6C7-F296-C66C-6AA9F1BBDF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B93A2343-DF1F-D1CD-93AE-3400A5470D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C8D44612-1367-9299-A19A-EAC1C46CACD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A4A66418-5D7C-C290-9970-8CF969F0DC7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5CF93ABF-7023-0B44-F8A9-AEFEC5D7C4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248606133"/>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F227504-3A38-5D16-1387-DD6F027064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0471186B-B21E-9D97-FB04-230509BF7F5E}"/>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x-none" sz="2400" i="1" dirty="0"/>
          </a:p>
        </p:txBody>
      </p:sp>
      <p:pic>
        <p:nvPicPr>
          <p:cNvPr id="17" name="Google Shape;1379;p12">
            <a:extLst>
              <a:ext uri="{FF2B5EF4-FFF2-40B4-BE49-F238E27FC236}">
                <a16:creationId xmlns:a16="http://schemas.microsoft.com/office/drawing/2014/main" xmlns="" id="{575FB919-4EBF-6070-DE65-68D06FAAFD5E}"/>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3368C844-1EAC-D925-AA53-21FE1E175B9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090405E3-AECD-9EAC-4C23-4C2EDD9778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0FF8D209-569E-7175-3655-C2019172D4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443664EA-26EE-9644-15CA-D348FAABD7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6BB87335-CAB4-8294-32DC-1DCD89B7F6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18487885-1E3B-4723-B5A4-14B5B1860D6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A91E62C3-74F4-9B4B-9DFF-8B11D1C93B9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0B632DAB-7B24-0611-3FF7-7E0D9DD2488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5EF94D1F-018C-FC12-94E0-56B916EE3E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409221773"/>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D87678-4913-4B0B-B743-C2817996EF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29ABC75B-7028-0BFF-1D98-8CD63152681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x-none" sz="2400" i="1" dirty="0"/>
          </a:p>
        </p:txBody>
      </p:sp>
      <p:pic>
        <p:nvPicPr>
          <p:cNvPr id="17" name="Google Shape;1379;p12">
            <a:extLst>
              <a:ext uri="{FF2B5EF4-FFF2-40B4-BE49-F238E27FC236}">
                <a16:creationId xmlns:a16="http://schemas.microsoft.com/office/drawing/2014/main" xmlns="" id="{D597728E-CE74-4177-5777-21FE4D4A10B2}"/>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70FE6FAB-21AF-17E7-F38E-CEFEEF255F4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20207C77-8256-7B37-7BEB-EC5607EAA2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A38188F2-EBF6-65A0-6BCF-6CB9D0E4A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1D14D201-47BA-5FD4-801A-464B055C67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3D5E77CD-B710-7690-15B7-957686233DB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39A53382-AAC3-44B8-A67D-457F33D7502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4840B3CE-CD22-3484-C9DB-8280AD39522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5DD040EE-1F5B-3E1F-ABB1-6A9E0A29085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1B8F0788-CCCD-7946-FEA1-CD4457732FA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xmlns="" id="{044434EF-E98E-927D-2A91-E4B851B4F42A}"/>
              </a:ext>
            </a:extLst>
          </p:cNvPr>
          <p:cNvSpPr txBox="1"/>
          <p:nvPr/>
        </p:nvSpPr>
        <p:spPr>
          <a:xfrm>
            <a:off x="317220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38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سَـ</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379213416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AAF6AC-AB63-6529-F30F-1A89CD213A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499AE88-F2E6-2645-C37E-1028458BF82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x-none" sz="2400" i="1" dirty="0"/>
          </a:p>
        </p:txBody>
      </p:sp>
      <p:pic>
        <p:nvPicPr>
          <p:cNvPr id="17" name="Google Shape;1379;p12">
            <a:extLst>
              <a:ext uri="{FF2B5EF4-FFF2-40B4-BE49-F238E27FC236}">
                <a16:creationId xmlns:a16="http://schemas.microsoft.com/office/drawing/2014/main" xmlns="" id="{8FDF51B6-B24F-2D56-013D-637D158746DC}"/>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B6E6B4FE-1844-46DE-5BB2-AEFBE2374DA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5D677081-CCE7-1DAA-0E09-8281F8E63E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4B20EC08-0E99-C779-BCA0-A49435B259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0EA062ED-E52D-07F7-2915-AD7D897F0D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939C10A8-2A92-803D-5303-63CBABD8427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41D7A84F-ACDD-4D6F-7DD6-E38575F031D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40861DCE-84F4-8FAE-6FF8-3F22268E9A1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98CF521F-27E2-93B4-B77F-7F03D48DFF9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37A2699B-8BCC-5B55-000A-27990EAF78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106613255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1E79BB9D-7274-7DD4-22D4-810372BFC319}"/>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6C83D26C-7F65-E5D5-AA45-4CD7AAA8145B}"/>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3: في حديقة المنزل </a:t>
            </a:r>
            <a:endPar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endParaRPr>
          </a:p>
        </p:txBody>
      </p:sp>
      <p:pic>
        <p:nvPicPr>
          <p:cNvPr id="29" name="Espace réservé pour une image  3">
            <a:extLst>
              <a:ext uri="{FF2B5EF4-FFF2-40B4-BE49-F238E27FC236}">
                <a16:creationId xmlns:a16="http://schemas.microsoft.com/office/drawing/2014/main" xmlns="" id="{6D62E9EC-90C2-35DE-AFB6-80F83C488F3B}"/>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xmlns="" id="{C430CDFA-CE39-0546-58ED-129A8158064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33D9A847-F849-7BD8-9128-5CB721EE406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D8C485AC-679F-39CC-C8E9-638208155CD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A3BA4910-6FEC-4ADE-D363-5FDB3C7D14A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6242E5BD-8973-FED7-ADBD-0F2F7CC2906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71E9624C-E51B-69BD-8C2A-A7001E3AF75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75E5B496-306B-2480-7C1E-3536B39B054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A9D503A8-5F27-52AC-29BA-F4709E98DC3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xmlns="" id="{37B82311-C10C-DBCE-393B-A6A209C59DE4}"/>
              </a:ext>
            </a:extLst>
          </p:cNvPr>
          <p:cNvSpPr/>
          <p:nvPr/>
        </p:nvSpPr>
        <p:spPr>
          <a:xfrm>
            <a:off x="7098289" y="4611510"/>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0" name="Rectangle : coins arrondis 19">
            <a:extLst>
              <a:ext uri="{FF2B5EF4-FFF2-40B4-BE49-F238E27FC236}">
                <a16:creationId xmlns:a16="http://schemas.microsoft.com/office/drawing/2014/main" xmlns="" id="{D2C7AA20-7D9D-D681-691A-8DDB1472A543}"/>
              </a:ext>
            </a:extLst>
          </p:cNvPr>
          <p:cNvSpPr/>
          <p:nvPr/>
        </p:nvSpPr>
        <p:spPr>
          <a:xfrm>
            <a:off x="4296310" y="4647426"/>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 name="Rectangle : coins arrondis 1">
            <a:extLst>
              <a:ext uri="{FF2B5EF4-FFF2-40B4-BE49-F238E27FC236}">
                <a16:creationId xmlns:a16="http://schemas.microsoft.com/office/drawing/2014/main" xmlns="" id="{D4150FEC-0CF3-7549-38A2-8CBB0577F656}"/>
              </a:ext>
            </a:extLst>
          </p:cNvPr>
          <p:cNvSpPr/>
          <p:nvPr/>
        </p:nvSpPr>
        <p:spPr>
          <a:xfrm>
            <a:off x="1709353" y="4647426"/>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5" name="Image 4" descr="Une image contenant décoration d’intérieur, capture d’écran, meubles, dessin humoristique&#10;&#10;Le contenu généré par l’IA peut être incorrect.">
            <a:extLst>
              <a:ext uri="{FF2B5EF4-FFF2-40B4-BE49-F238E27FC236}">
                <a16:creationId xmlns:a16="http://schemas.microsoft.com/office/drawing/2014/main" xmlns="" id="{69367F8D-6136-AB06-0D21-566B794A0214}"/>
              </a:ext>
            </a:extLst>
          </p:cNvPr>
          <p:cNvPicPr>
            <a:picLocks noChangeAspect="1"/>
          </p:cNvPicPr>
          <p:nvPr/>
        </p:nvPicPr>
        <p:blipFill>
          <a:blip r:embed="rId8"/>
          <a:stretch>
            <a:fillRect/>
          </a:stretch>
        </p:blipFill>
        <p:spPr>
          <a:xfrm>
            <a:off x="6046769" y="2647514"/>
            <a:ext cx="2344696" cy="1570307"/>
          </a:xfrm>
          <a:prstGeom prst="rect">
            <a:avLst/>
          </a:prstGeom>
        </p:spPr>
      </p:pic>
      <p:pic>
        <p:nvPicPr>
          <p:cNvPr id="6" name="Image 5" descr="Une image contenant électroménager, appareil de cuisine, Électroménager, Comptoir&#10;&#10;Le contenu généré par l’IA peut être incorrect.">
            <a:extLst>
              <a:ext uri="{FF2B5EF4-FFF2-40B4-BE49-F238E27FC236}">
                <a16:creationId xmlns:a16="http://schemas.microsoft.com/office/drawing/2014/main" xmlns="" id="{9E5623DC-9E34-9359-0A5F-010DE85CBE7B}"/>
              </a:ext>
            </a:extLst>
          </p:cNvPr>
          <p:cNvPicPr>
            <a:picLocks noChangeAspect="1"/>
          </p:cNvPicPr>
          <p:nvPr/>
        </p:nvPicPr>
        <p:blipFill>
          <a:blip r:embed="rId9"/>
          <a:stretch>
            <a:fillRect/>
          </a:stretch>
        </p:blipFill>
        <p:spPr>
          <a:xfrm>
            <a:off x="3470671" y="2708496"/>
            <a:ext cx="2236437" cy="1509325"/>
          </a:xfrm>
          <a:prstGeom prst="rect">
            <a:avLst/>
          </a:prstGeom>
        </p:spPr>
      </p:pic>
      <p:pic>
        <p:nvPicPr>
          <p:cNvPr id="7" name="Image 6" descr="Une image contenant fleur, plante, arbre, Aménagement paysager&#10;&#10;Le contenu généré par l’IA peut être incorrect.">
            <a:extLst>
              <a:ext uri="{FF2B5EF4-FFF2-40B4-BE49-F238E27FC236}">
                <a16:creationId xmlns:a16="http://schemas.microsoft.com/office/drawing/2014/main" xmlns="" id="{0286752F-1EF4-308F-BDDF-BC275A72559F}"/>
              </a:ext>
            </a:extLst>
          </p:cNvPr>
          <p:cNvPicPr>
            <a:picLocks noChangeAspect="1"/>
          </p:cNvPicPr>
          <p:nvPr/>
        </p:nvPicPr>
        <p:blipFill>
          <a:blip r:embed="rId10"/>
          <a:stretch>
            <a:fillRect/>
          </a:stretch>
        </p:blipFill>
        <p:spPr>
          <a:xfrm>
            <a:off x="840188" y="2674337"/>
            <a:ext cx="2236440" cy="1509326"/>
          </a:xfrm>
          <a:prstGeom prst="rect">
            <a:avLst/>
          </a:prstGeom>
        </p:spPr>
      </p:pic>
    </p:spTree>
    <p:extLst>
      <p:ext uri="{BB962C8B-B14F-4D97-AF65-F5344CB8AC3E}">
        <p14:creationId xmlns:p14="http://schemas.microsoft.com/office/powerpoint/2010/main" val="1065055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551869-93D3-0BF0-195E-76340F7BB2F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0BC186C9-0F28-824F-EAED-A09CFA8053AD}"/>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x-none" sz="2400" i="1" dirty="0"/>
          </a:p>
        </p:txBody>
      </p:sp>
      <p:pic>
        <p:nvPicPr>
          <p:cNvPr id="17" name="Google Shape;1379;p12">
            <a:extLst>
              <a:ext uri="{FF2B5EF4-FFF2-40B4-BE49-F238E27FC236}">
                <a16:creationId xmlns:a16="http://schemas.microsoft.com/office/drawing/2014/main" xmlns="" id="{12F91995-0772-6F41-F7F4-5C41EDB58C23}"/>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B789A98B-B45C-4BB7-9EFF-EA4B05E2ADF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D26F604F-9D92-A067-50E6-23072A30B1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40D53DE0-11D7-763D-2D2A-1D59CEC188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70751DDA-AB91-464B-4910-110325AD35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D5F42724-E0F1-0A4C-DBBC-D8AA16872C0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F9E007EA-5BC3-C0BD-B016-008BF179A04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8459998B-CF4C-D4D7-2C0F-50675E674E1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999AD9C7-0FD0-B383-A693-8BF6CCBD3F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17F5C179-2222-B01B-EA3B-052FEC75BC7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xmlns="" id="{A1C2D5D3-DE24-185C-144F-A4D6E0C147DE}"/>
              </a:ext>
            </a:extLst>
          </p:cNvPr>
          <p:cNvSpPr txBox="1"/>
          <p:nvPr/>
        </p:nvSpPr>
        <p:spPr>
          <a:xfrm>
            <a:off x="3269918" y="2698776"/>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13800" b="1" kern="1200" dirty="0">
                <a:solidFill>
                  <a:prstClr val="white"/>
                </a:solidFill>
                <a:latin typeface="Microsoft Uighur" panose="020B0604020202020204" charset="-78"/>
                <a:ea typeface="Microsoft Himalaya" panose="01010100010101010101" pitchFamily="2" charset="0"/>
                <a:cs typeface="Microsoft Uighur" panose="020B0604020202020204" charset="-78"/>
                <a:sym typeface="Calibri"/>
              </a:rPr>
              <a:t>صي</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2056712561"/>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68DC2C-F103-E2D7-4478-E8324B9CFF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42AE800-1612-E88F-DAD2-4ADE489AA07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x-none" sz="2400" i="1" dirty="0"/>
          </a:p>
        </p:txBody>
      </p:sp>
      <p:pic>
        <p:nvPicPr>
          <p:cNvPr id="17" name="Google Shape;1379;p12">
            <a:extLst>
              <a:ext uri="{FF2B5EF4-FFF2-40B4-BE49-F238E27FC236}">
                <a16:creationId xmlns:a16="http://schemas.microsoft.com/office/drawing/2014/main" xmlns="" id="{85C62F5E-5BBC-23A8-68E4-81DE47DC47F8}"/>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52700C97-92C3-9E2E-5B0F-B410E9110F2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2D647F1C-9F9D-392C-E4E1-D2648AC125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CEC93705-8444-B20A-64FF-B1E2FB5477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5E0FF61A-39AE-0DD4-8AD4-8466CB4205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7B9D895C-00B0-D05C-00C0-8E0209E1EC9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5180A92B-C163-AEEB-151C-E2A4D06217C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55C57FFE-440B-2FF7-5415-B82BAD55CD1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794447A5-79AC-1D81-D840-0AAEA8A51AD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5832A9BB-853E-5813-6E96-10748DE3485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3966766884"/>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1FD4C4-24A8-F1E9-BA73-33B5489E9E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F66A653-0D71-2550-01AF-5C2914C7E900}"/>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x-none" sz="2400" i="1" dirty="0"/>
          </a:p>
        </p:txBody>
      </p:sp>
      <p:pic>
        <p:nvPicPr>
          <p:cNvPr id="17" name="Google Shape;1379;p12">
            <a:extLst>
              <a:ext uri="{FF2B5EF4-FFF2-40B4-BE49-F238E27FC236}">
                <a16:creationId xmlns:a16="http://schemas.microsoft.com/office/drawing/2014/main" xmlns="" id="{E8F9C0C0-247C-6DFE-559B-57F09AA7FBC3}"/>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950658" y="2228826"/>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4DDFB756-500A-659E-9F72-11CB6D37AFE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6579CE88-050B-9A62-760F-2C27925297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7DBD2708-8580-7AFC-EC00-F04BA17CB3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07D9CEFA-166A-B1E6-58DA-240D04BDF3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08DC250A-7032-7B49-2955-55B3DACF57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3CFEB558-3514-3750-E1EC-7548BBEEB3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5E3FC561-41E3-17F5-C3DB-A6E003C9847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1CEC994E-219D-960E-23A7-5FEC941FCF9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E993C889-FA22-31BA-990A-C37105AA7B9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xmlns="" id="{7FC1908F-3D44-17A5-D7E2-04B504B5D5B4}"/>
              </a:ext>
            </a:extLst>
          </p:cNvPr>
          <p:cNvSpPr txBox="1"/>
          <p:nvPr/>
        </p:nvSpPr>
        <p:spPr>
          <a:xfrm>
            <a:off x="317220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38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ض</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grpSp>
        <p:nvGrpSpPr>
          <p:cNvPr id="9" name="Groupe 8">
            <a:extLst>
              <a:ext uri="{FF2B5EF4-FFF2-40B4-BE49-F238E27FC236}">
                <a16:creationId xmlns:a16="http://schemas.microsoft.com/office/drawing/2014/main" xmlns="" id="{2ABF74D8-7CE5-7815-9A3D-F3BAD819ED24}"/>
              </a:ext>
            </a:extLst>
          </p:cNvPr>
          <p:cNvGrpSpPr/>
          <p:nvPr/>
        </p:nvGrpSpPr>
        <p:grpSpPr>
          <a:xfrm>
            <a:off x="4390904" y="3429000"/>
            <a:ext cx="362192" cy="165815"/>
            <a:chOff x="7831964" y="3929121"/>
            <a:chExt cx="594306" cy="428930"/>
          </a:xfrm>
          <a:solidFill>
            <a:schemeClr val="bg1"/>
          </a:solidFill>
        </p:grpSpPr>
        <p:pic>
          <p:nvPicPr>
            <p:cNvPr id="10" name="Graphique 9">
              <a:extLst>
                <a:ext uri="{FF2B5EF4-FFF2-40B4-BE49-F238E27FC236}">
                  <a16:creationId xmlns:a16="http://schemas.microsoft.com/office/drawing/2014/main" xmlns="" id="{D9CDB037-357A-30D8-D890-61DB98C361B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11" name="Graphique 10">
              <a:extLst>
                <a:ext uri="{FF2B5EF4-FFF2-40B4-BE49-F238E27FC236}">
                  <a16:creationId xmlns:a16="http://schemas.microsoft.com/office/drawing/2014/main" xmlns="" id="{4AF4F787-8833-C03A-9806-EE807C73611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615758768"/>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9C6C5B-AA2B-866E-7545-20CBD7DCC2B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216404F-A34F-3F42-84A1-C5822226D2EB}"/>
              </a:ext>
            </a:extLst>
          </p:cNvPr>
          <p:cNvSpPr>
            <a:spLocks noGrp="1"/>
          </p:cNvSpPr>
          <p:nvPr>
            <p:ph type="title"/>
          </p:nvPr>
        </p:nvSpPr>
        <p:spPr/>
        <p:txBody>
          <a:bodyPr>
            <a:noAutofit/>
          </a:bodyPr>
          <a:lstStyle/>
          <a:p>
            <a:pPr rtl="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سأملي عليكم كلمات. </a:t>
            </a:r>
            <a:endParaRPr lang="x-none"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3" name="Google Shape;2404;p107">
            <a:extLst>
              <a:ext uri="{FF2B5EF4-FFF2-40B4-BE49-F238E27FC236}">
                <a16:creationId xmlns:a16="http://schemas.microsoft.com/office/drawing/2014/main" xmlns="" id="{6CF56EDC-F48D-5BB0-281B-E86FF84F172C}"/>
              </a:ext>
            </a:extLst>
          </p:cNvPr>
          <p:cNvSpPr/>
          <p:nvPr/>
        </p:nvSpPr>
        <p:spPr>
          <a:xfrm>
            <a:off x="1692166" y="2901138"/>
            <a:ext cx="2480515"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a:p>
            <a:pPr lvl="0" algn="ctr" defTabSz="457200" rtl="1">
              <a:buClrTx/>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رَ</a:t>
            </a:r>
            <a:r>
              <a:rPr lang="ar-MA" sz="8800" kern="1200" dirty="0">
                <a:solidFill>
                  <a:srgbClr val="FF0000"/>
                </a:solidFill>
                <a:latin typeface="Microsoft Uighur" panose="02000000000000000000" pitchFamily="2" charset="-78"/>
                <a:ea typeface="+mn-ea"/>
                <a:cs typeface="Microsoft Uighur" panose="02000000000000000000" pitchFamily="2" charset="-78"/>
                <a:sym typeface="Calibri"/>
              </a:rPr>
              <a:t>صي</a:t>
            </a:r>
            <a:r>
              <a:rPr lang="ar-MA" sz="8800" kern="1200" dirty="0">
                <a:solidFill>
                  <a:srgbClr val="106585"/>
                </a:solidFill>
                <a:latin typeface="Microsoft Uighur" panose="02000000000000000000" pitchFamily="2" charset="-78"/>
                <a:cs typeface="Microsoft Uighur" panose="02000000000000000000" pitchFamily="2" charset="-78"/>
                <a:sym typeface="Calibri"/>
              </a:rPr>
              <a:t>َـف</a:t>
            </a:r>
            <a:endParaRPr lang="ar-MA" sz="9600" kern="1200" dirty="0">
              <a:solidFill>
                <a:srgbClr val="106585"/>
              </a:solidFill>
              <a:latin typeface="Microsoft Uighur" panose="02000000000000000000" pitchFamily="2" charset="-78"/>
              <a:ea typeface="+mn-ea"/>
              <a:cs typeface="Microsoft Uighur" panose="02000000000000000000" pitchFamily="2" charset="-78"/>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ar-MA" sz="96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4;p107">
            <a:extLst>
              <a:ext uri="{FF2B5EF4-FFF2-40B4-BE49-F238E27FC236}">
                <a16:creationId xmlns:a16="http://schemas.microsoft.com/office/drawing/2014/main" xmlns="" id="{19A16141-E584-4A64-6043-0272D7717D2A}"/>
              </a:ext>
            </a:extLst>
          </p:cNvPr>
          <p:cNvSpPr/>
          <p:nvPr/>
        </p:nvSpPr>
        <p:spPr>
          <a:xfrm>
            <a:off x="5094966" y="2901138"/>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defTabSz="457200" rtl="1">
              <a:buClrTx/>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سَـ</a:t>
            </a: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طْ</a:t>
            </a: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ل</a:t>
            </a:r>
            <a:endParaRPr sz="9600" kern="1200" dirty="0">
              <a:solidFill>
                <a:srgbClr val="106585"/>
              </a:solidFill>
              <a:latin typeface="Microsoft Uighur" panose="02000000000000000000" pitchFamily="2" charset="-78"/>
              <a:ea typeface="+mn-ea"/>
              <a:cs typeface="Microsoft Uighur" panose="02000000000000000000" pitchFamily="2" charset="-78"/>
              <a:sym typeface="Calibri"/>
            </a:endParaRPr>
          </a:p>
        </p:txBody>
      </p:sp>
      <p:pic>
        <p:nvPicPr>
          <p:cNvPr id="6" name="Image 5">
            <a:extLst>
              <a:ext uri="{FF2B5EF4-FFF2-40B4-BE49-F238E27FC236}">
                <a16:creationId xmlns:a16="http://schemas.microsoft.com/office/drawing/2014/main" xmlns="" id="{C3C49514-A23A-D1BA-6D66-AA101563CD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79AC9438-ACC4-6237-1E5C-C24A1F8697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xmlns="" id="{1431FB25-D6A0-8C5E-0837-61D0BE59DC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01F5CB32-D211-431D-C673-DD6778FAEC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D98CB477-AEB8-97E6-CAE2-E92253931A3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xmlns="" id="{15E27B82-C8C5-0FAA-EDA2-08DFC532E83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xmlns="" id="{EB5E700C-E50B-F1A6-1651-DA382F2D229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xmlns="" id="{D4E9235B-1B5B-B275-D78A-D3E9DC69FC8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4" name="Groupe 3">
            <a:extLst>
              <a:ext uri="{FF2B5EF4-FFF2-40B4-BE49-F238E27FC236}">
                <a16:creationId xmlns:a16="http://schemas.microsoft.com/office/drawing/2014/main" xmlns="" id="{112BF811-36CB-7460-4F4C-4D446FE3FBF3}"/>
              </a:ext>
            </a:extLst>
          </p:cNvPr>
          <p:cNvGrpSpPr/>
          <p:nvPr/>
        </p:nvGrpSpPr>
        <p:grpSpPr>
          <a:xfrm>
            <a:off x="2385628" y="3140864"/>
            <a:ext cx="362192" cy="165815"/>
            <a:chOff x="7831964" y="3929121"/>
            <a:chExt cx="594306" cy="428930"/>
          </a:xfrm>
          <a:solidFill>
            <a:srgbClr val="434E7B"/>
          </a:solidFill>
        </p:grpSpPr>
        <p:pic>
          <p:nvPicPr>
            <p:cNvPr id="15" name="Graphique 14">
              <a:extLst>
                <a:ext uri="{FF2B5EF4-FFF2-40B4-BE49-F238E27FC236}">
                  <a16:creationId xmlns:a16="http://schemas.microsoft.com/office/drawing/2014/main" xmlns="" id="{1CD9BACB-901E-B524-2A30-892F27273DA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xmlns="" id="{61797F61-3E34-D6FA-1DC6-D0856A8F856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89854" y="3929121"/>
              <a:ext cx="336416" cy="428930"/>
            </a:xfrm>
            <a:prstGeom prst="rect">
              <a:avLst/>
            </a:prstGeom>
          </p:spPr>
        </p:pic>
      </p:grpSp>
      <p:pic>
        <p:nvPicPr>
          <p:cNvPr id="17"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C4FB2DA3-B231-BC68-6A0D-CA9A9611E23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grpSp>
        <p:nvGrpSpPr>
          <p:cNvPr id="14" name="Groupe 13">
            <a:extLst>
              <a:ext uri="{FF2B5EF4-FFF2-40B4-BE49-F238E27FC236}">
                <a16:creationId xmlns:a16="http://schemas.microsoft.com/office/drawing/2014/main" xmlns="" id="{84562A3A-415C-522D-B67A-E3A01AA83DB4}"/>
              </a:ext>
            </a:extLst>
          </p:cNvPr>
          <p:cNvGrpSpPr/>
          <p:nvPr/>
        </p:nvGrpSpPr>
        <p:grpSpPr>
          <a:xfrm>
            <a:off x="5377114" y="3140863"/>
            <a:ext cx="362192" cy="165815"/>
            <a:chOff x="7831964" y="3929121"/>
            <a:chExt cx="594306" cy="428930"/>
          </a:xfrm>
          <a:solidFill>
            <a:srgbClr val="434E7B"/>
          </a:solidFill>
        </p:grpSpPr>
        <p:pic>
          <p:nvPicPr>
            <p:cNvPr id="18" name="Graphique 17">
              <a:extLst>
                <a:ext uri="{FF2B5EF4-FFF2-40B4-BE49-F238E27FC236}">
                  <a16:creationId xmlns:a16="http://schemas.microsoft.com/office/drawing/2014/main" xmlns="" id="{040F1AE2-8A48-6989-C5B9-3F496C63120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831964" y="3929121"/>
              <a:ext cx="336416" cy="428930"/>
            </a:xfrm>
            <a:prstGeom prst="rect">
              <a:avLst/>
            </a:prstGeom>
          </p:spPr>
        </p:pic>
        <p:pic>
          <p:nvPicPr>
            <p:cNvPr id="19" name="Graphique 18">
              <a:extLst>
                <a:ext uri="{FF2B5EF4-FFF2-40B4-BE49-F238E27FC236}">
                  <a16:creationId xmlns:a16="http://schemas.microsoft.com/office/drawing/2014/main" xmlns="" id="{431DA334-862F-162A-D21D-743E18D8424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791661832"/>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35AD25-67D1-76A9-0B99-DB276903D5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906EF8FD-DD6C-4B73-8BF3-928CB2EE42D0}"/>
              </a:ext>
            </a:extLst>
          </p:cNvPr>
          <p:cNvSpPr>
            <a:spLocks noGrp="1"/>
          </p:cNvSpPr>
          <p:nvPr>
            <p:ph type="title"/>
          </p:nvPr>
        </p:nvSpPr>
        <p:spPr/>
        <p:txBody>
          <a:bodyPr>
            <a:noAutofit/>
          </a:bodyPr>
          <a:lstStyle/>
          <a:p>
            <a:pPr>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أقرأ الكلمات. من يعيد القراءة؟</a:t>
            </a:r>
            <a:endParaRPr lang="x-none" sz="2400" dirty="0"/>
          </a:p>
        </p:txBody>
      </p:sp>
      <p:pic>
        <p:nvPicPr>
          <p:cNvPr id="6" name="Image 5">
            <a:extLst>
              <a:ext uri="{FF2B5EF4-FFF2-40B4-BE49-F238E27FC236}">
                <a16:creationId xmlns:a16="http://schemas.microsoft.com/office/drawing/2014/main" xmlns="" id="{589A3C28-A2AE-2EDF-4093-B7240B1CF7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A8234D1F-F650-0486-06EA-A319B869A4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xmlns="" id="{B55926C1-284B-2FCC-AE5B-E4F0587857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8F00244D-4531-04A5-41EC-7CAF72B72E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3C2D9664-0A8B-0F46-B9AB-D11CF7FF0F7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xmlns="" id="{D8F37FB5-AC35-F573-4BCC-8CA07971C8A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xmlns="" id="{D8009322-82B7-5957-9C60-A14672C27B0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xmlns="" id="{B7E606A3-B370-FB1D-2B74-741E7AA01F5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A135BD03-CA42-9CEF-6756-8ABA9616534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sp>
        <p:nvSpPr>
          <p:cNvPr id="17" name="Google Shape;2404;p107">
            <a:extLst>
              <a:ext uri="{FF2B5EF4-FFF2-40B4-BE49-F238E27FC236}">
                <a16:creationId xmlns:a16="http://schemas.microsoft.com/office/drawing/2014/main" xmlns="" id="{60F53C6B-9169-3CB4-B752-07FDE96C75CB}"/>
              </a:ext>
            </a:extLst>
          </p:cNvPr>
          <p:cNvSpPr/>
          <p:nvPr/>
        </p:nvSpPr>
        <p:spPr>
          <a:xfrm>
            <a:off x="1692166" y="2901138"/>
            <a:ext cx="2480515"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a:p>
            <a:pPr lvl="0" algn="ctr" defTabSz="457200" rtl="1">
              <a:buClrTx/>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رَ</a:t>
            </a:r>
            <a:r>
              <a:rPr lang="ar-MA" sz="8800" kern="1200" dirty="0">
                <a:solidFill>
                  <a:srgbClr val="FF0000"/>
                </a:solidFill>
                <a:latin typeface="Microsoft Uighur" panose="02000000000000000000" pitchFamily="2" charset="-78"/>
                <a:ea typeface="+mn-ea"/>
                <a:cs typeface="Microsoft Uighur" panose="02000000000000000000" pitchFamily="2" charset="-78"/>
                <a:sym typeface="Calibri"/>
              </a:rPr>
              <a:t>صي</a:t>
            </a:r>
            <a:r>
              <a:rPr lang="ar-MA" sz="8800" kern="1200" dirty="0">
                <a:solidFill>
                  <a:srgbClr val="106585"/>
                </a:solidFill>
                <a:latin typeface="Microsoft Uighur" panose="02000000000000000000" pitchFamily="2" charset="-78"/>
                <a:cs typeface="Microsoft Uighur" panose="02000000000000000000" pitchFamily="2" charset="-78"/>
                <a:sym typeface="Calibri"/>
              </a:rPr>
              <a:t>ـف</a:t>
            </a:r>
            <a:endParaRPr lang="ar-MA" sz="9600" kern="1200" dirty="0">
              <a:solidFill>
                <a:srgbClr val="106585"/>
              </a:solidFill>
              <a:latin typeface="Microsoft Uighur" panose="02000000000000000000" pitchFamily="2" charset="-78"/>
              <a:ea typeface="+mn-ea"/>
              <a:cs typeface="Microsoft Uighur" panose="02000000000000000000" pitchFamily="2" charset="-78"/>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ar-MA" sz="96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18" name="Google Shape;2404;p107">
            <a:extLst>
              <a:ext uri="{FF2B5EF4-FFF2-40B4-BE49-F238E27FC236}">
                <a16:creationId xmlns:a16="http://schemas.microsoft.com/office/drawing/2014/main" xmlns="" id="{007E17BB-9673-FF32-0115-50A6D02F8F49}"/>
              </a:ext>
            </a:extLst>
          </p:cNvPr>
          <p:cNvSpPr/>
          <p:nvPr/>
        </p:nvSpPr>
        <p:spPr>
          <a:xfrm>
            <a:off x="5094966" y="2901138"/>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defTabSz="457200" rtl="1">
              <a:buClrTx/>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سَـ</a:t>
            </a: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طْ</a:t>
            </a: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ل</a:t>
            </a:r>
            <a:endParaRPr sz="9600" kern="1200" dirty="0">
              <a:solidFill>
                <a:srgbClr val="106585"/>
              </a:solidFill>
              <a:latin typeface="Microsoft Uighur" panose="02000000000000000000" pitchFamily="2" charset="-78"/>
              <a:ea typeface="+mn-ea"/>
              <a:cs typeface="Microsoft Uighur" panose="02000000000000000000" pitchFamily="2" charset="-78"/>
              <a:sym typeface="Calibri"/>
            </a:endParaRPr>
          </a:p>
        </p:txBody>
      </p:sp>
      <p:grpSp>
        <p:nvGrpSpPr>
          <p:cNvPr id="19" name="Groupe 18">
            <a:extLst>
              <a:ext uri="{FF2B5EF4-FFF2-40B4-BE49-F238E27FC236}">
                <a16:creationId xmlns:a16="http://schemas.microsoft.com/office/drawing/2014/main" xmlns="" id="{7BCBB014-7E1A-00A1-14B0-99D8C2F36279}"/>
              </a:ext>
            </a:extLst>
          </p:cNvPr>
          <p:cNvGrpSpPr/>
          <p:nvPr/>
        </p:nvGrpSpPr>
        <p:grpSpPr>
          <a:xfrm>
            <a:off x="2385628" y="3140864"/>
            <a:ext cx="362192" cy="165815"/>
            <a:chOff x="7831964" y="3929121"/>
            <a:chExt cx="594306" cy="428930"/>
          </a:xfrm>
          <a:solidFill>
            <a:srgbClr val="434E7B"/>
          </a:solidFill>
        </p:grpSpPr>
        <p:pic>
          <p:nvPicPr>
            <p:cNvPr id="20" name="Graphique 19">
              <a:extLst>
                <a:ext uri="{FF2B5EF4-FFF2-40B4-BE49-F238E27FC236}">
                  <a16:creationId xmlns:a16="http://schemas.microsoft.com/office/drawing/2014/main" xmlns="" id="{489BEEFD-9EC0-BC9B-A139-62CEA345356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21" name="Graphique 20">
              <a:extLst>
                <a:ext uri="{FF2B5EF4-FFF2-40B4-BE49-F238E27FC236}">
                  <a16:creationId xmlns:a16="http://schemas.microsoft.com/office/drawing/2014/main" xmlns="" id="{95753E63-5A54-EB30-0374-F18447E7D810}"/>
                </a:ext>
              </a:extLst>
            </p:cNvPr>
            <p:cNvPicPr>
              <a:picLocks noChangeAspect="1"/>
            </p:cNvPicPr>
            <p:nvPr/>
          </p:nvPicPr>
          <p:blipFill>
            <a:blip r:embed="rId7">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grpSp>
        <p:nvGrpSpPr>
          <p:cNvPr id="22" name="Groupe 21">
            <a:extLst>
              <a:ext uri="{FF2B5EF4-FFF2-40B4-BE49-F238E27FC236}">
                <a16:creationId xmlns:a16="http://schemas.microsoft.com/office/drawing/2014/main" xmlns="" id="{6C19ED91-1BC0-E5EF-8562-0A5DEA257C63}"/>
              </a:ext>
            </a:extLst>
          </p:cNvPr>
          <p:cNvGrpSpPr/>
          <p:nvPr/>
        </p:nvGrpSpPr>
        <p:grpSpPr>
          <a:xfrm>
            <a:off x="5377114" y="3140863"/>
            <a:ext cx="362192" cy="165815"/>
            <a:chOff x="7831964" y="3929121"/>
            <a:chExt cx="594306" cy="428930"/>
          </a:xfrm>
          <a:solidFill>
            <a:srgbClr val="434E7B"/>
          </a:solidFill>
        </p:grpSpPr>
        <p:pic>
          <p:nvPicPr>
            <p:cNvPr id="23" name="Graphique 22">
              <a:extLst>
                <a:ext uri="{FF2B5EF4-FFF2-40B4-BE49-F238E27FC236}">
                  <a16:creationId xmlns:a16="http://schemas.microsoft.com/office/drawing/2014/main" xmlns="" id="{11F1F8F8-6DB4-07A2-5B4C-CFB7CF008CE6}"/>
                </a:ext>
              </a:extLst>
            </p:cNvPr>
            <p:cNvPicPr>
              <a:picLocks noChangeAspect="1"/>
            </p:cNvPicPr>
            <p:nvPr/>
          </p:nvPicPr>
          <p:blipFill>
            <a:blip r:embed="rId7">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24" name="Graphique 23">
              <a:extLst>
                <a:ext uri="{FF2B5EF4-FFF2-40B4-BE49-F238E27FC236}">
                  <a16:creationId xmlns:a16="http://schemas.microsoft.com/office/drawing/2014/main" xmlns="" id="{D74CC51B-CD41-CFAA-702C-6B73013E6419}"/>
                </a:ext>
              </a:extLst>
            </p:cNvPr>
            <p:cNvPicPr>
              <a:picLocks noChangeAspect="1"/>
            </p:cNvPicPr>
            <p:nvPr/>
          </p:nvPicPr>
          <p:blipFill>
            <a:blip r:embed="rId7">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810598263"/>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DA406D-9436-2F36-D31C-F383ED6F48BA}"/>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xmlns="" id="{E362E4B1-8DC0-F549-B26C-C3DC48040691}"/>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سطل تتكون من مقطعين:  سطْ– لٌ</a:t>
            </a:r>
            <a:endParaRPr lang="x-none" sz="2400" dirty="0">
              <a:solidFill>
                <a:schemeClr val="bg1">
                  <a:lumMod val="50000"/>
                </a:schemeClr>
              </a:solidFill>
            </a:endParaRPr>
          </a:p>
        </p:txBody>
      </p:sp>
      <p:pic>
        <p:nvPicPr>
          <p:cNvPr id="13"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F63650B5-FF74-205E-7BFF-65E000FC73D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xmlns="" id="{04BAF330-78D6-1229-9E92-6717D5F017E8}"/>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xmlns="" id="{869201E7-EB62-E255-26CD-3C7FFC7D07B1}"/>
              </a:ext>
            </a:extLst>
          </p:cNvPr>
          <p:cNvSpPr txBox="1"/>
          <p:nvPr/>
        </p:nvSpPr>
        <p:spPr>
          <a:xfrm>
            <a:off x="2734138" y="3151504"/>
            <a:ext cx="3993853"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434E7B"/>
                </a:solidFill>
                <a:latin typeface="Microsoft Uighur" panose="02000000000000000000" pitchFamily="2" charset="-78"/>
                <a:ea typeface="+mn-ea"/>
                <a:cs typeface="Microsoft Uighur" panose="02000000000000000000" pitchFamily="2" charset="-78"/>
              </a:rPr>
              <a:t>سَطْـ</a:t>
            </a:r>
            <a:r>
              <a:rPr lang="ar-MA" sz="9600" kern="1200" dirty="0">
                <a:solidFill>
                  <a:srgbClr val="00B050"/>
                </a:solidFill>
                <a:latin typeface="Microsoft Uighur" panose="02000000000000000000" pitchFamily="2" charset="-78"/>
                <a:ea typeface="+mn-ea"/>
                <a:cs typeface="Microsoft Uighur" panose="02000000000000000000" pitchFamily="2" charset="-78"/>
              </a:rPr>
              <a:t>/</a:t>
            </a:r>
            <a:r>
              <a:rPr lang="ar-MA" sz="9600" kern="1200" dirty="0">
                <a:solidFill>
                  <a:srgbClr val="106585"/>
                </a:solidFill>
                <a:latin typeface="Microsoft Uighur" panose="02000000000000000000" pitchFamily="2" charset="-78"/>
                <a:ea typeface="+mn-ea"/>
                <a:cs typeface="Microsoft Uighur" panose="02000000000000000000" pitchFamily="2" charset="-78"/>
              </a:rPr>
              <a:t> </a:t>
            </a:r>
            <a:r>
              <a:rPr lang="ar-MA" sz="9600" kern="1200" dirty="0">
                <a:solidFill>
                  <a:srgbClr val="434E7B"/>
                </a:solidFill>
                <a:latin typeface="Microsoft Uighur" panose="02000000000000000000" pitchFamily="2" charset="-78"/>
                <a:ea typeface="+mn-ea"/>
                <a:cs typeface="Microsoft Uighur" panose="02000000000000000000" pitchFamily="2" charset="-78"/>
              </a:rPr>
              <a:t>ـل</a:t>
            </a:r>
          </a:p>
        </p:txBody>
      </p:sp>
      <p:pic>
        <p:nvPicPr>
          <p:cNvPr id="5" name="Image 4">
            <a:extLst>
              <a:ext uri="{FF2B5EF4-FFF2-40B4-BE49-F238E27FC236}">
                <a16:creationId xmlns:a16="http://schemas.microsoft.com/office/drawing/2014/main" xmlns="" id="{92908D35-7370-1985-9B36-055D0A4EB9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02F757DC-0E25-5CB6-D26B-12C37D9BC1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E300E990-3B14-AB84-F234-E4ECBAD466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D865CA4D-0A1A-3940-481D-4A461A33A3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D106150E-7961-36BB-DE96-DECB61D63D7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xmlns="" id="{92E2F564-E99D-CC2A-0562-6D1775F2D4A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xmlns="" id="{A0B1F829-CDF5-D640-954D-40F99621B58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xmlns="" id="{349EE432-4D16-5C28-A22B-52EB249858D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2" name="Groupe 1">
            <a:extLst>
              <a:ext uri="{FF2B5EF4-FFF2-40B4-BE49-F238E27FC236}">
                <a16:creationId xmlns:a16="http://schemas.microsoft.com/office/drawing/2014/main" xmlns="" id="{F23FDE83-E4C4-6A77-EE3C-38F249730432}"/>
              </a:ext>
            </a:extLst>
          </p:cNvPr>
          <p:cNvGrpSpPr/>
          <p:nvPr/>
        </p:nvGrpSpPr>
        <p:grpSpPr>
          <a:xfrm>
            <a:off x="3613912" y="3499159"/>
            <a:ext cx="299226" cy="196045"/>
            <a:chOff x="7831964" y="3929121"/>
            <a:chExt cx="594306" cy="428930"/>
          </a:xfrm>
          <a:solidFill>
            <a:schemeClr val="accent1">
              <a:lumMod val="50000"/>
            </a:schemeClr>
          </a:solidFill>
        </p:grpSpPr>
        <p:pic>
          <p:nvPicPr>
            <p:cNvPr id="14" name="Graphique 13">
              <a:extLst>
                <a:ext uri="{FF2B5EF4-FFF2-40B4-BE49-F238E27FC236}">
                  <a16:creationId xmlns:a16="http://schemas.microsoft.com/office/drawing/2014/main" xmlns="" id="{F8636EBF-53A8-3A3C-A274-A5A13CA5EF8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15" name="Graphique 14">
              <a:extLst>
                <a:ext uri="{FF2B5EF4-FFF2-40B4-BE49-F238E27FC236}">
                  <a16:creationId xmlns:a16="http://schemas.microsoft.com/office/drawing/2014/main" xmlns="" id="{1FBE7E0D-6B6C-9763-9379-9F9FD0FDC8A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1517590534"/>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81C38D-AEDC-7F31-D9A8-448794D40DA4}"/>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xmlns="" id="{B0A06987-F02E-674B-8F94-BF6970725FDD}"/>
              </a:ext>
            </a:extLst>
          </p:cNvPr>
          <p:cNvSpPr>
            <a:spLocks noGrp="1"/>
          </p:cNvSpPr>
          <p:nvPr>
            <p:ph type="title"/>
          </p:nvPr>
        </p:nvSpPr>
        <p:spPr/>
        <p:txBody>
          <a:bodyPr>
            <a:no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 ويذكر بمقاطعها </a:t>
            </a:r>
            <a:endParaRPr lang="x-none" sz="2400" i="1" dirty="0"/>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07D8E6E0-AE00-3E19-C8A0-FAF1BB087A2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xmlns="" id="{02975BD5-9687-758B-17F8-2A1F42FF8C4A}"/>
              </a:ext>
            </a:extLst>
          </p:cNvPr>
          <p:cNvPicPr>
            <a:picLocks noChangeAspect="1"/>
          </p:cNvPicPr>
          <p:nvPr/>
        </p:nvPicPr>
        <p:blipFill>
          <a:blip r:embed="rId3"/>
          <a:stretch>
            <a:fillRect/>
          </a:stretch>
        </p:blipFill>
        <p:spPr>
          <a:xfrm>
            <a:off x="2557462" y="2331244"/>
            <a:ext cx="4029075" cy="3257550"/>
          </a:xfrm>
          <a:prstGeom prst="rect">
            <a:avLst/>
          </a:prstGeom>
        </p:spPr>
      </p:pic>
      <p:pic>
        <p:nvPicPr>
          <p:cNvPr id="3" name="Image 2">
            <a:extLst>
              <a:ext uri="{FF2B5EF4-FFF2-40B4-BE49-F238E27FC236}">
                <a16:creationId xmlns:a16="http://schemas.microsoft.com/office/drawing/2014/main" xmlns="" id="{A5655849-E699-7493-AFC7-ED9EB87CA4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A35AB72D-EEE8-DC31-D06D-CF6953A3D4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55103C36-51D3-8F92-A52A-55B09E4431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D0A83B6B-1883-75A2-52AD-AB782AC09A6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95348CE1-F33C-D241-12EC-08A41903565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xmlns="" id="{4366BEB3-EA21-A167-4AE8-F8FEDB14984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0" name="Rectangle 9">
            <a:extLst>
              <a:ext uri="{FF2B5EF4-FFF2-40B4-BE49-F238E27FC236}">
                <a16:creationId xmlns:a16="http://schemas.microsoft.com/office/drawing/2014/main" xmlns="" id="{2F9782BC-8E58-C9C9-1700-E9955BD0E74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xmlns="" id="{A2AA3292-ECA3-B84F-FA1C-E1064A38DA1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898597295"/>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9DDEE63-4A28-6A44-583A-B996310CA939}"/>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xmlns="" id="{538B9278-BC41-215F-0EC0-0B0994C8E1DE}"/>
              </a:ext>
            </a:extLst>
          </p:cNvPr>
          <p:cNvSpPr>
            <a:spLocks noGrp="1"/>
          </p:cNvSpPr>
          <p:nvPr>
            <p:ph type="title"/>
          </p:nvPr>
        </p:nvSpPr>
        <p:spPr/>
        <p:txBody>
          <a:bodyPr>
            <a:normAutofit/>
          </a:bodyPr>
          <a:lstStyle/>
          <a:p>
            <a:pPr rtl="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ارفعوا الألواح - صححوا</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47862E8B-7684-0600-0125-CDC2C7A35B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11">
            <a:extLst>
              <a:ext uri="{FF2B5EF4-FFF2-40B4-BE49-F238E27FC236}">
                <a16:creationId xmlns:a16="http://schemas.microsoft.com/office/drawing/2014/main" xmlns="" id="{DEB27ADC-9ED1-76D6-74B6-75D67ECABA17}"/>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6" name="Image 5">
            <a:extLst>
              <a:ext uri="{FF2B5EF4-FFF2-40B4-BE49-F238E27FC236}">
                <a16:creationId xmlns:a16="http://schemas.microsoft.com/office/drawing/2014/main" xmlns="" id="{EEBA6526-6BDE-3733-B21D-89DDAC4B11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E59371DF-DA40-B3B9-1A3C-81194DAEE9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xmlns="" id="{A29C81CA-F191-3A84-5439-545781C427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85F989EE-6FD3-462D-0C89-3AC4DA43D7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B640883C-EDF4-ECD5-0039-4D637CD5219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xmlns="" id="{9D08BC4F-7F34-139C-8D8D-88DD77E181C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xmlns="" id="{9118B2B6-97A6-8B8E-88C1-2A6874627F3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xmlns="" id="{89444C58-F8DF-ADA1-D656-67CEC67FD89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2" name="ZoneTexte 1">
            <a:extLst>
              <a:ext uri="{FF2B5EF4-FFF2-40B4-BE49-F238E27FC236}">
                <a16:creationId xmlns:a16="http://schemas.microsoft.com/office/drawing/2014/main" xmlns="" id="{D4D2CB55-E6EA-6A9E-5EEE-844F9E6AC25C}"/>
              </a:ext>
            </a:extLst>
          </p:cNvPr>
          <p:cNvSpPr txBox="1"/>
          <p:nvPr/>
        </p:nvSpPr>
        <p:spPr>
          <a:xfrm>
            <a:off x="3247323" y="3248762"/>
            <a:ext cx="2481674"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434E7B"/>
                </a:solidFill>
                <a:latin typeface="Microsoft Uighur" panose="02000000000000000000" pitchFamily="2" charset="-78"/>
                <a:ea typeface="+mn-ea"/>
                <a:cs typeface="Microsoft Uighur" panose="02000000000000000000" pitchFamily="2" charset="-78"/>
              </a:rPr>
              <a:t>سَـطْـل</a:t>
            </a:r>
          </a:p>
        </p:txBody>
      </p:sp>
      <p:grpSp>
        <p:nvGrpSpPr>
          <p:cNvPr id="5" name="Groupe 4">
            <a:extLst>
              <a:ext uri="{FF2B5EF4-FFF2-40B4-BE49-F238E27FC236}">
                <a16:creationId xmlns:a16="http://schemas.microsoft.com/office/drawing/2014/main" xmlns="" id="{AFF77BFB-FB34-7690-3CED-82C98E4D9BD3}"/>
              </a:ext>
            </a:extLst>
          </p:cNvPr>
          <p:cNvGrpSpPr/>
          <p:nvPr/>
        </p:nvGrpSpPr>
        <p:grpSpPr>
          <a:xfrm>
            <a:off x="3719015" y="3586671"/>
            <a:ext cx="299226" cy="196045"/>
            <a:chOff x="7831964" y="3929121"/>
            <a:chExt cx="594306" cy="428930"/>
          </a:xfrm>
          <a:solidFill>
            <a:schemeClr val="accent1">
              <a:lumMod val="50000"/>
            </a:schemeClr>
          </a:solidFill>
        </p:grpSpPr>
        <p:pic>
          <p:nvPicPr>
            <p:cNvPr id="14" name="Graphique 13">
              <a:extLst>
                <a:ext uri="{FF2B5EF4-FFF2-40B4-BE49-F238E27FC236}">
                  <a16:creationId xmlns:a16="http://schemas.microsoft.com/office/drawing/2014/main" xmlns="" id="{90D61786-2832-2CDB-52C2-AE7F1AD7BE3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15" name="Graphique 14">
              <a:extLst>
                <a:ext uri="{FF2B5EF4-FFF2-40B4-BE49-F238E27FC236}">
                  <a16:creationId xmlns:a16="http://schemas.microsoft.com/office/drawing/2014/main" xmlns="" id="{4265172C-CDD1-DE9E-D0EC-641D6B10043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267038927"/>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17984C2-E5DA-2D1D-AC7C-0607412A90EB}"/>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1B790ED3-194E-DC47-BFA9-7B00FD3F30B3}"/>
              </a:ext>
            </a:extLst>
          </p:cNvPr>
          <p:cNvSpPr>
            <a:spLocks noGrp="1"/>
          </p:cNvSpPr>
          <p:nvPr>
            <p:ph type="title"/>
          </p:nvPr>
        </p:nvSpPr>
        <p:spPr/>
        <p:txBody>
          <a:bodyPr>
            <a:normAutofit/>
          </a:bodyPr>
          <a:lstStyle/>
          <a:p>
            <a:pPr rtl="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انظروا إلى الكلمة جيدا. تتكون الكلمة من 3 مقاطع: رَ – صيـ - فٌ</a:t>
            </a:r>
            <a:endParaRPr lang="x-none"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2"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665442CB-4087-ACF6-2923-29A1E0A8310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xmlns="" id="{9E1ED06B-58DF-053C-9C3E-C6837130F124}"/>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xmlns="" id="{302B7721-93B8-F252-12B8-9323E367F085}"/>
              </a:ext>
            </a:extLst>
          </p:cNvPr>
          <p:cNvSpPr txBox="1"/>
          <p:nvPr/>
        </p:nvSpPr>
        <p:spPr>
          <a:xfrm>
            <a:off x="2808628" y="3180674"/>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9600" kern="1200" dirty="0">
                <a:solidFill>
                  <a:srgbClr val="434E7B"/>
                </a:solidFill>
                <a:latin typeface="Microsoft Uighur" panose="02000000000000000000" pitchFamily="2" charset="-78"/>
                <a:ea typeface="+mn-ea"/>
                <a:cs typeface="Microsoft Uighur" panose="02000000000000000000" pitchFamily="2" charset="-78"/>
                <a:sym typeface="Calibri"/>
              </a:rPr>
              <a:t>رَ</a:t>
            </a: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 </a:t>
            </a:r>
            <a:r>
              <a:rPr lang="ar-MA" sz="9600" kern="1200" dirty="0">
                <a:solidFill>
                  <a:srgbClr val="00B050"/>
                </a:solidFill>
                <a:latin typeface="Microsoft Uighur" panose="02000000000000000000" pitchFamily="2" charset="-78"/>
                <a:ea typeface="+mn-ea"/>
                <a:cs typeface="Microsoft Uighur" panose="02000000000000000000" pitchFamily="2" charset="-78"/>
                <a:sym typeface="Calibri"/>
              </a:rPr>
              <a:t>/</a:t>
            </a: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 </a:t>
            </a:r>
            <a:r>
              <a:rPr lang="ar-MA" sz="9600" kern="1200" dirty="0">
                <a:solidFill>
                  <a:srgbClr val="434E7B"/>
                </a:solidFill>
                <a:latin typeface="Microsoft Uighur" panose="02000000000000000000" pitchFamily="2" charset="-78"/>
                <a:ea typeface="+mn-ea"/>
                <a:cs typeface="Microsoft Uighur" panose="02000000000000000000" pitchFamily="2" charset="-78"/>
                <a:sym typeface="Calibri"/>
              </a:rPr>
              <a:t>صيـ</a:t>
            </a:r>
            <a:r>
              <a:rPr kumimoji="0" lang="ar-MA" sz="9600" b="0" i="0" u="none" strike="noStrike" kern="1200" cap="none" spc="0" normalizeH="0" baseline="0" noProof="0" dirty="0">
                <a:ln>
                  <a:noFill/>
                </a:ln>
                <a:solidFill>
                  <a:srgbClr val="00B050"/>
                </a:solidFill>
                <a:effectLst/>
                <a:uLnTx/>
                <a:uFillTx/>
                <a:latin typeface="Microsoft Uighur" panose="02000000000000000000" pitchFamily="2" charset="-78"/>
                <a:ea typeface="+mn-ea"/>
                <a:cs typeface="Microsoft Uighur" panose="02000000000000000000" pitchFamily="2" charset="-78"/>
                <a:sym typeface="Calibri"/>
              </a:rPr>
              <a:t>/</a:t>
            </a: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 ـف</a:t>
            </a:r>
          </a:p>
        </p:txBody>
      </p:sp>
      <p:pic>
        <p:nvPicPr>
          <p:cNvPr id="5" name="Image 4">
            <a:extLst>
              <a:ext uri="{FF2B5EF4-FFF2-40B4-BE49-F238E27FC236}">
                <a16:creationId xmlns:a16="http://schemas.microsoft.com/office/drawing/2014/main" xmlns="" id="{31C13B82-3744-D285-186B-395B0373E4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8F1EAF2A-42A9-4FC9-2413-E9969B0963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146E6C7D-2841-B6E5-6D7C-CAEA4F1330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98CF0792-6701-86FF-84F4-6D7C483C7EB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78670F67-34DF-0F9B-088C-ADFDDB1DE20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xmlns="" id="{525417D1-8A7D-0B02-D885-15FD51C8791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xmlns="" id="{C985E729-2D2E-4CA7-7FF1-1EF400D5775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6" name="Rectangle 15">
            <a:extLst>
              <a:ext uri="{FF2B5EF4-FFF2-40B4-BE49-F238E27FC236}">
                <a16:creationId xmlns:a16="http://schemas.microsoft.com/office/drawing/2014/main" xmlns="" id="{9019EDA2-0AD8-81A9-D176-91BB05833C8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2" name="Groupe 1">
            <a:extLst>
              <a:ext uri="{FF2B5EF4-FFF2-40B4-BE49-F238E27FC236}">
                <a16:creationId xmlns:a16="http://schemas.microsoft.com/office/drawing/2014/main" xmlns="" id="{4A1F7169-EFDB-EEBB-A36A-7267E0D8C0C0}"/>
              </a:ext>
            </a:extLst>
          </p:cNvPr>
          <p:cNvGrpSpPr/>
          <p:nvPr/>
        </p:nvGrpSpPr>
        <p:grpSpPr>
          <a:xfrm>
            <a:off x="3606442" y="3459523"/>
            <a:ext cx="299226" cy="196045"/>
            <a:chOff x="7831964" y="3929121"/>
            <a:chExt cx="594306" cy="428930"/>
          </a:xfrm>
          <a:solidFill>
            <a:schemeClr val="accent1">
              <a:lumMod val="50000"/>
            </a:schemeClr>
          </a:solidFill>
        </p:grpSpPr>
        <p:pic>
          <p:nvPicPr>
            <p:cNvPr id="13" name="Graphique 12">
              <a:extLst>
                <a:ext uri="{FF2B5EF4-FFF2-40B4-BE49-F238E27FC236}">
                  <a16:creationId xmlns:a16="http://schemas.microsoft.com/office/drawing/2014/main" xmlns="" id="{C80801A0-B3CF-4359-FB14-FC01B58CD38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14" name="Graphique 13">
              <a:extLst>
                <a:ext uri="{FF2B5EF4-FFF2-40B4-BE49-F238E27FC236}">
                  <a16:creationId xmlns:a16="http://schemas.microsoft.com/office/drawing/2014/main" xmlns="" id="{6C0D0456-46C0-ABC7-B171-27C24E03BC4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1162163708"/>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BB18CE-F087-7D8A-E1EC-053BE7E99371}"/>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xmlns="" id="{7DE568C6-4AD0-8348-B714-7512A9D050DC}"/>
              </a:ext>
            </a:extLst>
          </p:cNvPr>
          <p:cNvSpPr>
            <a:spLocks noGrp="1"/>
          </p:cNvSpPr>
          <p:nvPr>
            <p:ph type="title"/>
          </p:nvPr>
        </p:nvSpPr>
        <p:spPr/>
        <p:txBody>
          <a:bodyPr>
            <a:normAutofit/>
          </a:bodyPr>
          <a:lstStyle/>
          <a:p>
            <a:pPr rtl="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اكتبوا. ينطق الأستاذ الكلمة ويذكر بمقاطعها</a:t>
            </a:r>
            <a:endParaRPr lang="x-none"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DE71B074-CCD1-8578-2BD6-A003A5682BD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xmlns="" id="{852DA77A-0F81-4D9D-8CF2-2600E3FC83F1}"/>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3" name="Image 2">
            <a:extLst>
              <a:ext uri="{FF2B5EF4-FFF2-40B4-BE49-F238E27FC236}">
                <a16:creationId xmlns:a16="http://schemas.microsoft.com/office/drawing/2014/main" xmlns="" id="{CF70AF56-F7BF-2DFF-2C26-A3AB9415AA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CFCC34CB-5C45-2A34-7515-34D66DC54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CC784D65-3917-C361-06E7-F7D0A4F2D1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3FB518B1-836F-6314-ADC7-C95E73B69B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20D1A2D5-44F9-DF02-625A-366F8861C0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8" name="Rectangle 7">
            <a:extLst>
              <a:ext uri="{FF2B5EF4-FFF2-40B4-BE49-F238E27FC236}">
                <a16:creationId xmlns:a16="http://schemas.microsoft.com/office/drawing/2014/main" xmlns="" id="{7B8B9C1A-4716-977A-3F16-5CD4AE90BA8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9" name="Rectangle 8">
            <a:extLst>
              <a:ext uri="{FF2B5EF4-FFF2-40B4-BE49-F238E27FC236}">
                <a16:creationId xmlns:a16="http://schemas.microsoft.com/office/drawing/2014/main" xmlns="" id="{22234644-225A-0BBE-4E29-FA6E3614E8A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0" name="Rectangle 9">
            <a:extLst>
              <a:ext uri="{FF2B5EF4-FFF2-40B4-BE49-F238E27FC236}">
                <a16:creationId xmlns:a16="http://schemas.microsoft.com/office/drawing/2014/main" xmlns="" id="{28AB5BFF-019F-0A32-2ED9-C334843B938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98718821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E214DF11-24B0-90B9-8A42-933CF282006E}"/>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64E21077-3812-9CAF-FC58-37826F598E6D}"/>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لماذا بقيت زهرة فاتن بلا سقي؟ سأقرأ الاختيارات. اكتبوا الرقم الصحيح على اللوحة. </a:t>
            </a:r>
          </a:p>
        </p:txBody>
      </p:sp>
      <p:pic>
        <p:nvPicPr>
          <p:cNvPr id="29" name="Espace réservé pour une image  3">
            <a:extLst>
              <a:ext uri="{FF2B5EF4-FFF2-40B4-BE49-F238E27FC236}">
                <a16:creationId xmlns:a16="http://schemas.microsoft.com/office/drawing/2014/main" xmlns="" id="{C7B2427A-7FC8-0DB0-D581-38C1154CC23B}"/>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xmlns="" id="{1E8D96A0-AA1F-80CA-0978-8E85BAC4971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79C6907B-0A25-E76F-F2C3-8D24ED1CC40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A26D5FE0-3174-5AA1-ABCB-4FF0840FC77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1A0B038B-E995-DF8C-6B9B-26E22EDFA7E4}"/>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93F3F798-BF87-BEC0-82E6-56775977D3F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141D886D-5C64-4962-41B4-453F0576454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5747DEC3-7601-3BEC-3EDD-C9E0FC49674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D695B607-B43F-6AD1-362E-5B76D41C7D5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xmlns="" id="{74B34294-06ED-8778-DBAF-C41AAF358BF9}"/>
              </a:ext>
            </a:extLst>
          </p:cNvPr>
          <p:cNvSpPr/>
          <p:nvPr/>
        </p:nvSpPr>
        <p:spPr>
          <a:xfrm>
            <a:off x="1603877" y="2203250"/>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xmlns="" id="{4F16CF50-7AD7-F59C-9B4A-CCDE579FFADC}"/>
              </a:ext>
            </a:extLst>
          </p:cNvPr>
          <p:cNvSpPr/>
          <p:nvPr/>
        </p:nvSpPr>
        <p:spPr>
          <a:xfrm>
            <a:off x="1603878" y="3102895"/>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 coins arrondis 6">
            <a:extLst>
              <a:ext uri="{FF2B5EF4-FFF2-40B4-BE49-F238E27FC236}">
                <a16:creationId xmlns:a16="http://schemas.microsoft.com/office/drawing/2014/main" xmlns="" id="{54B4BEBD-2F2C-74B4-7D55-FFAA5C54B73E}"/>
              </a:ext>
            </a:extLst>
          </p:cNvPr>
          <p:cNvSpPr/>
          <p:nvPr/>
        </p:nvSpPr>
        <p:spPr>
          <a:xfrm>
            <a:off x="1603878" y="3963194"/>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xmlns="" id="{68C3863C-BBDA-91DB-50F3-F3B6DF7DDF2F}"/>
              </a:ext>
            </a:extLst>
          </p:cNvPr>
          <p:cNvSpPr/>
          <p:nvPr/>
        </p:nvSpPr>
        <p:spPr>
          <a:xfrm>
            <a:off x="1603879" y="4823493"/>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xmlns="" id="{010AB529-F63F-4BDB-27EE-AE04A3AB7604}"/>
              </a:ext>
            </a:extLst>
          </p:cNvPr>
          <p:cNvSpPr txBox="1"/>
          <p:nvPr/>
        </p:nvSpPr>
        <p:spPr>
          <a:xfrm>
            <a:off x="2712898" y="2167027"/>
            <a:ext cx="5089745" cy="646331"/>
          </a:xfrm>
          <a:prstGeom prst="rect">
            <a:avLst/>
          </a:prstGeom>
          <a:noFill/>
          <a:ln>
            <a:solidFill>
              <a:schemeClr val="tx1"/>
            </a:solidFill>
          </a:ln>
        </p:spPr>
        <p:txBody>
          <a:bodyPr wrap="square" rtlCol="0">
            <a:spAutoFit/>
          </a:bodyPr>
          <a:lstStyle/>
          <a:p>
            <a:pPr algn="ctr" rtl="1"/>
            <a:r>
              <a:rPr lang="ar-MA" sz="3600" b="1" kern="1200" dirty="0">
                <a:ln w="0"/>
                <a:solidFill>
                  <a:srgbClr val="424D7C"/>
                </a:solidFill>
                <a:latin typeface="Microsoft Uighur" panose="02000000000000000000" pitchFamily="2" charset="-78"/>
                <a:ea typeface="+mn-ea"/>
                <a:cs typeface="Microsoft Uighur" panose="02000000000000000000" pitchFamily="2" charset="-78"/>
              </a:rPr>
              <a:t>لِأَنَّ فاتِنَ سافَرَتْ مَعَ أُسْرَتِها.</a:t>
            </a:r>
          </a:p>
        </p:txBody>
      </p:sp>
      <p:sp>
        <p:nvSpPr>
          <p:cNvPr id="10" name="ZoneTexte 9">
            <a:extLst>
              <a:ext uri="{FF2B5EF4-FFF2-40B4-BE49-F238E27FC236}">
                <a16:creationId xmlns:a16="http://schemas.microsoft.com/office/drawing/2014/main" xmlns="" id="{67272C72-5026-744F-1CD8-66740EA078F7}"/>
              </a:ext>
            </a:extLst>
          </p:cNvPr>
          <p:cNvSpPr txBox="1"/>
          <p:nvPr/>
        </p:nvSpPr>
        <p:spPr>
          <a:xfrm>
            <a:off x="2741686" y="4876922"/>
            <a:ext cx="5089745" cy="646331"/>
          </a:xfrm>
          <a:prstGeom prst="rect">
            <a:avLst/>
          </a:prstGeom>
          <a:noFill/>
          <a:ln>
            <a:solidFill>
              <a:schemeClr val="tx1"/>
            </a:solidFill>
          </a:ln>
        </p:spPr>
        <p:txBody>
          <a:bodyPr wrap="square" rtlCol="0">
            <a:spAutoFit/>
          </a:bodyPr>
          <a:lstStyle/>
          <a:p>
            <a:pPr algn="ctr" rtl="1"/>
            <a:r>
              <a:rPr lang="ar-MA" sz="3600" b="1" kern="1200" dirty="0">
                <a:ln w="0"/>
                <a:solidFill>
                  <a:srgbClr val="424D7C"/>
                </a:solidFill>
                <a:latin typeface="Microsoft Uighur" panose="02000000000000000000" pitchFamily="2" charset="-78"/>
                <a:ea typeface="+mn-ea"/>
                <a:cs typeface="Microsoft Uighur" panose="02000000000000000000" pitchFamily="2" charset="-78"/>
              </a:rPr>
              <a:t>لِأَنَّ فاتِنَ انْشَغَلَتْ بِرِعايَةِ أُمِّها وَمُساعَدَةِ أَبيها.</a:t>
            </a:r>
          </a:p>
        </p:txBody>
      </p:sp>
      <p:sp>
        <p:nvSpPr>
          <p:cNvPr id="11" name="ZoneTexte 10">
            <a:extLst>
              <a:ext uri="{FF2B5EF4-FFF2-40B4-BE49-F238E27FC236}">
                <a16:creationId xmlns:a16="http://schemas.microsoft.com/office/drawing/2014/main" xmlns="" id="{F164586A-CF68-BE6D-390C-7E1C789A12C6}"/>
              </a:ext>
            </a:extLst>
          </p:cNvPr>
          <p:cNvSpPr txBox="1"/>
          <p:nvPr/>
        </p:nvSpPr>
        <p:spPr>
          <a:xfrm>
            <a:off x="2741686" y="3110586"/>
            <a:ext cx="5089745" cy="646331"/>
          </a:xfrm>
          <a:prstGeom prst="rect">
            <a:avLst/>
          </a:prstGeom>
          <a:noFill/>
          <a:ln>
            <a:solidFill>
              <a:schemeClr val="tx1"/>
            </a:solidFill>
          </a:ln>
        </p:spPr>
        <p:txBody>
          <a:bodyPr wrap="square" rtlCol="0">
            <a:spAutoFit/>
          </a:bodyPr>
          <a:lstStyle/>
          <a:p>
            <a:pPr algn="ctr" rtl="1"/>
            <a:r>
              <a:rPr lang="ar-MA" sz="3600" b="1" kern="1200" dirty="0">
                <a:ln w="0"/>
                <a:solidFill>
                  <a:srgbClr val="424D7C"/>
                </a:solidFill>
                <a:latin typeface="Microsoft Uighur" panose="02000000000000000000" pitchFamily="2" charset="-78"/>
                <a:ea typeface="+mn-ea"/>
                <a:cs typeface="Microsoft Uighur" panose="02000000000000000000" pitchFamily="2" charset="-78"/>
              </a:rPr>
              <a:t>لِأَنَّ فاتِنَ انْشَغَلَتْ بِاللَّعِبِ مَعَ أَخيها. </a:t>
            </a:r>
          </a:p>
        </p:txBody>
      </p:sp>
      <p:sp>
        <p:nvSpPr>
          <p:cNvPr id="22" name="ZoneTexte 21">
            <a:extLst>
              <a:ext uri="{FF2B5EF4-FFF2-40B4-BE49-F238E27FC236}">
                <a16:creationId xmlns:a16="http://schemas.microsoft.com/office/drawing/2014/main" xmlns="" id="{E9BF3EDE-0DAF-30AB-B985-16A4761C308A}"/>
              </a:ext>
            </a:extLst>
          </p:cNvPr>
          <p:cNvSpPr txBox="1"/>
          <p:nvPr/>
        </p:nvSpPr>
        <p:spPr>
          <a:xfrm>
            <a:off x="2741686" y="3993754"/>
            <a:ext cx="5089745" cy="646331"/>
          </a:xfrm>
          <a:prstGeom prst="rect">
            <a:avLst/>
          </a:prstGeom>
          <a:noFill/>
          <a:ln>
            <a:solidFill>
              <a:schemeClr val="tx1"/>
            </a:solidFill>
          </a:ln>
        </p:spPr>
        <p:txBody>
          <a:bodyPr wrap="square" rtlCol="0">
            <a:spAutoFit/>
          </a:bodyPr>
          <a:lstStyle/>
          <a:p>
            <a:pPr algn="ctr" rtl="1"/>
            <a:r>
              <a:rPr lang="ar-MA" sz="3600" b="1" kern="1200" dirty="0">
                <a:ln w="0"/>
                <a:solidFill>
                  <a:srgbClr val="424D7C"/>
                </a:solidFill>
                <a:latin typeface="Microsoft Uighur" panose="02000000000000000000" pitchFamily="2" charset="-78"/>
                <a:ea typeface="+mn-ea"/>
                <a:cs typeface="Microsoft Uighur" panose="02000000000000000000" pitchFamily="2" charset="-78"/>
              </a:rPr>
              <a:t>لِأَنَّ فاتِنَ انْشَغَلَتْ بِمُراجَعَةِ دُروسِها.</a:t>
            </a:r>
          </a:p>
        </p:txBody>
      </p:sp>
    </p:spTree>
    <p:extLst>
      <p:ext uri="{BB962C8B-B14F-4D97-AF65-F5344CB8AC3E}">
        <p14:creationId xmlns:p14="http://schemas.microsoft.com/office/powerpoint/2010/main" val="1217955379"/>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5DB2707-C537-4D3A-A188-6AB8BFCAE89C}"/>
            </a:ext>
          </a:extLst>
        </p:cNvPr>
        <p:cNvGrpSpPr/>
        <p:nvPr/>
      </p:nvGrpSpPr>
      <p:grpSpPr>
        <a:xfrm>
          <a:off x="0" y="0"/>
          <a:ext cx="0" cy="0"/>
          <a:chOff x="0" y="0"/>
          <a:chExt cx="0" cy="0"/>
        </a:xfrm>
      </p:grpSpPr>
      <p:sp>
        <p:nvSpPr>
          <p:cNvPr id="14" name="Google Shape;1479;p17">
            <a:extLst>
              <a:ext uri="{FF2B5EF4-FFF2-40B4-BE49-F238E27FC236}">
                <a16:creationId xmlns:a16="http://schemas.microsoft.com/office/drawing/2014/main" xmlns="" id="{4EE64F20-A47B-79A2-69A8-3E92300D1E0C}"/>
              </a:ext>
            </a:extLst>
          </p:cNvPr>
          <p:cNvSpPr txBox="1">
            <a:spLocks/>
          </p:cNvSpPr>
          <p:nvPr/>
        </p:nvSpPr>
        <p:spPr>
          <a:xfrm>
            <a:off x="632373" y="756000"/>
            <a:ext cx="6840000" cy="612000"/>
          </a:xfrm>
          <a:prstGeom prst="rect">
            <a:avLst/>
          </a:prstGeom>
          <a:noFill/>
          <a:ln>
            <a:noFill/>
          </a:ln>
        </p:spPr>
        <p:txBody>
          <a:bodyPr spcFirstLastPara="1" vert="horz" wrap="square" lIns="91425" tIns="45700" rIns="91425" bIns="45700" rtlCol="0" anchor="ctr" anchorCtr="0">
            <a:normAutofit/>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indent="0" rtl="0" fontAlgn="auto">
              <a:lnSpc>
                <a:spcPct val="100000"/>
              </a:lnSpc>
              <a:spcBef>
                <a:spcPts val="0"/>
              </a:spcBef>
              <a:buClrTx/>
              <a:tabLst/>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الألواح - صححوا</a:t>
            </a:r>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83C9E095-417C-96CB-091A-E4A9AB435B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70183" y="612000"/>
            <a:ext cx="900000" cy="900000"/>
          </a:xfrm>
          <a:prstGeom prst="rect">
            <a:avLst/>
          </a:prstGeom>
        </p:spPr>
      </p:pic>
      <p:pic>
        <p:nvPicPr>
          <p:cNvPr id="5" name="Image 11">
            <a:extLst>
              <a:ext uri="{FF2B5EF4-FFF2-40B4-BE49-F238E27FC236}">
                <a16:creationId xmlns:a16="http://schemas.microsoft.com/office/drawing/2014/main" xmlns="" id="{E1C39BB9-27A1-D64E-48CA-0D9A8EB9D577}"/>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10" name="Image 9">
            <a:extLst>
              <a:ext uri="{FF2B5EF4-FFF2-40B4-BE49-F238E27FC236}">
                <a16:creationId xmlns:a16="http://schemas.microsoft.com/office/drawing/2014/main" xmlns="" id="{ACAB5771-7B59-5D43-89ED-577A86E476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xmlns="" id="{C841FA1E-9650-586C-4EB3-9A7808A772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xmlns="" id="{FA9EFADE-1E61-77DA-AB47-803D0C012B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xmlns="" id="{C05015EC-3059-4B0D-5528-D74356419C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0527B1B6-6E0F-F769-D3B8-8FF2D1C138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7" name="Rectangle 16">
            <a:extLst>
              <a:ext uri="{FF2B5EF4-FFF2-40B4-BE49-F238E27FC236}">
                <a16:creationId xmlns:a16="http://schemas.microsoft.com/office/drawing/2014/main" xmlns="" id="{D673D26F-A15A-7DB3-1C1D-10D674E3CB8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8" name="Rectangle 17">
            <a:extLst>
              <a:ext uri="{FF2B5EF4-FFF2-40B4-BE49-F238E27FC236}">
                <a16:creationId xmlns:a16="http://schemas.microsoft.com/office/drawing/2014/main" xmlns="" id="{B971676E-A32D-5305-5FFD-2D05BA22C58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9" name="Rectangle 18">
            <a:extLst>
              <a:ext uri="{FF2B5EF4-FFF2-40B4-BE49-F238E27FC236}">
                <a16:creationId xmlns:a16="http://schemas.microsoft.com/office/drawing/2014/main" xmlns="" id="{89C6B0B7-C564-286F-9ACB-A0D430183F6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2" name="ZoneTexte 1">
            <a:extLst>
              <a:ext uri="{FF2B5EF4-FFF2-40B4-BE49-F238E27FC236}">
                <a16:creationId xmlns:a16="http://schemas.microsoft.com/office/drawing/2014/main" xmlns="" id="{202EA992-7E5C-A0EF-4F19-FD1C68B06112}"/>
              </a:ext>
            </a:extLst>
          </p:cNvPr>
          <p:cNvSpPr txBox="1"/>
          <p:nvPr/>
        </p:nvSpPr>
        <p:spPr>
          <a:xfrm>
            <a:off x="2490320" y="3249601"/>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رَصيف</a:t>
            </a:r>
            <a:endPar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grpSp>
        <p:nvGrpSpPr>
          <p:cNvPr id="3" name="Groupe 2">
            <a:extLst>
              <a:ext uri="{FF2B5EF4-FFF2-40B4-BE49-F238E27FC236}">
                <a16:creationId xmlns:a16="http://schemas.microsoft.com/office/drawing/2014/main" xmlns="" id="{944E0547-51E1-4295-1E98-BFB0B338A68D}"/>
              </a:ext>
            </a:extLst>
          </p:cNvPr>
          <p:cNvGrpSpPr/>
          <p:nvPr/>
        </p:nvGrpSpPr>
        <p:grpSpPr>
          <a:xfrm>
            <a:off x="3986271" y="3549106"/>
            <a:ext cx="289007" cy="174600"/>
            <a:chOff x="7831964" y="3929121"/>
            <a:chExt cx="594306" cy="428930"/>
          </a:xfrm>
          <a:solidFill>
            <a:schemeClr val="accent1">
              <a:lumMod val="50000"/>
            </a:schemeClr>
          </a:solidFill>
        </p:grpSpPr>
        <p:pic>
          <p:nvPicPr>
            <p:cNvPr id="6" name="Graphique 5">
              <a:extLst>
                <a:ext uri="{FF2B5EF4-FFF2-40B4-BE49-F238E27FC236}">
                  <a16:creationId xmlns:a16="http://schemas.microsoft.com/office/drawing/2014/main" xmlns="" id="{9B779522-81A3-ABBD-AB0B-00B205D2EFD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7" name="Graphique 6">
              <a:extLst>
                <a:ext uri="{FF2B5EF4-FFF2-40B4-BE49-F238E27FC236}">
                  <a16:creationId xmlns:a16="http://schemas.microsoft.com/office/drawing/2014/main" xmlns="" id="{C53667CC-D00C-5C13-814C-7C66EDBBE95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386290482"/>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AC1C48C-2E2B-153D-4FCA-11B835ECACB4}"/>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AC6DB759-9BAF-F898-2DF1-7593582DD86A}"/>
              </a:ext>
            </a:extLst>
          </p:cNvPr>
          <p:cNvSpPr>
            <a:spLocks noGrp="1"/>
          </p:cNvSpPr>
          <p:nvPr>
            <p:ph type="title"/>
          </p:nvPr>
        </p:nvSpPr>
        <p:spPr/>
        <p:txBody>
          <a:bodyPr>
            <a:normAutofit/>
          </a:bodyPr>
          <a:lstStyle/>
          <a:p>
            <a:pPr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دفاتر الكتابة. </a:t>
            </a:r>
          </a:p>
        </p:txBody>
      </p:sp>
      <p:sp>
        <p:nvSpPr>
          <p:cNvPr id="20" name="Espace réservé pour une image  19">
            <a:extLst>
              <a:ext uri="{FF2B5EF4-FFF2-40B4-BE49-F238E27FC236}">
                <a16:creationId xmlns:a16="http://schemas.microsoft.com/office/drawing/2014/main" xmlns="" id="{053468C4-B3FB-CA39-E56A-651687ADB169}"/>
              </a:ext>
            </a:extLst>
          </p:cNvPr>
          <p:cNvSpPr>
            <a:spLocks noGrp="1"/>
          </p:cNvSpPr>
          <p:nvPr>
            <p:ph type="pic" idx="2"/>
          </p:nvPr>
        </p:nvSpPr>
        <p:spPr>
          <a:xfrm>
            <a:off x="3504981" y="3013786"/>
            <a:ext cx="2341983" cy="1875453"/>
          </a:xfrm>
        </p:spPr>
        <p:txBody>
          <a:bodyPr/>
          <a:lstStyle/>
          <a:p>
            <a:endParaRPr lang="fr-MA"/>
          </a:p>
        </p:txBody>
      </p:sp>
      <p:pic>
        <p:nvPicPr>
          <p:cNvPr id="12" name="Espace réservé pour une image  33">
            <a:extLst>
              <a:ext uri="{FF2B5EF4-FFF2-40B4-BE49-F238E27FC236}">
                <a16:creationId xmlns:a16="http://schemas.microsoft.com/office/drawing/2014/main" xmlns="" id="{64445A4B-4667-5C4C-CD9A-876D43F4B9D2}"/>
              </a:ext>
            </a:extLst>
          </p:cNvPr>
          <p:cNvPicPr>
            <a:picLocks noChangeAspect="1"/>
          </p:cNvPicPr>
          <p:nvPr/>
        </p:nvPicPr>
        <p:blipFill rotWithShape="1">
          <a:blip r:embed="rId2">
            <a:extLst>
              <a:ext uri="{28A0092B-C50C-407E-A947-70E740481C1C}">
                <a14:useLocalDpi xmlns:a14="http://schemas.microsoft.com/office/drawing/2010/main" val="0"/>
              </a:ext>
            </a:extLst>
          </a:blip>
          <a:srcRect l="-5053" r="-5053"/>
          <a:stretch>
            <a:fillRect/>
          </a:stretch>
        </p:blipFill>
        <p:spPr>
          <a:xfrm>
            <a:off x="2746051" y="2301019"/>
            <a:ext cx="3651898" cy="3623918"/>
          </a:xfrm>
          <a:prstGeom prst="rect">
            <a:avLst/>
          </a:prstGeom>
          <a:ln w="76200">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23E41023-FE89-B795-050B-7776768B58AB}"/>
              </a:ext>
            </a:extLst>
          </p:cNvPr>
          <p:cNvPicPr>
            <a:picLocks noGrp="1" noChangeAspect="1"/>
          </p:cNvPicPr>
          <p:nvPr>
            <p:ph type="pic" idx="3"/>
          </p:nvPr>
        </p:nvPicPr>
        <p:blipFill>
          <a:blip r:embed="rId3">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025235D0-0D97-538D-83F1-E035517369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F4F59A6-B756-0CD9-5B3B-6684B7AD85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977F16C2-F55F-2667-178A-6BB51F31DC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DF2101ED-2D36-74DA-AB73-5C5767AEC7D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4DC1AE4F-FDAA-C035-60E5-E350BBA753B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CD82D8C8-D329-62A5-C125-F52DC17DC16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B61B8781-950D-52CA-687E-6B933548AAF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4A16CE8A-B2BF-1FBF-CE25-F3FB882A1AA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3659942385"/>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3416EE-7FC6-9971-EAB4-CECB02D04E41}"/>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034A30D1-216B-3530-77C7-4330EE3FAD80}"/>
              </a:ext>
            </a:extLst>
          </p:cNvPr>
          <p:cNvSpPr>
            <a:spLocks noGrp="1"/>
          </p:cNvSpPr>
          <p:nvPr>
            <p:ph type="title"/>
          </p:nvPr>
        </p:nvSpPr>
        <p:spPr/>
        <p:txBody>
          <a:bodyPr>
            <a:normAutofit/>
          </a:bodyPr>
          <a:lstStyle/>
          <a:p>
            <a:pPr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من هذا؟</a:t>
            </a:r>
          </a:p>
        </p:txBody>
      </p:sp>
      <p:sp>
        <p:nvSpPr>
          <p:cNvPr id="20" name="Espace réservé pour une image  19">
            <a:extLst>
              <a:ext uri="{FF2B5EF4-FFF2-40B4-BE49-F238E27FC236}">
                <a16:creationId xmlns:a16="http://schemas.microsoft.com/office/drawing/2014/main" xmlns="" id="{D69B96E5-2B2D-5B8A-C292-EE3585EA4BEF}"/>
              </a:ext>
            </a:extLst>
          </p:cNvPr>
          <p:cNvSpPr>
            <a:spLocks noGrp="1"/>
          </p:cNvSpPr>
          <p:nvPr>
            <p:ph type="pic" idx="2"/>
          </p:nvPr>
        </p:nvSpPr>
        <p:spPr>
          <a:xfrm>
            <a:off x="3760621" y="2641208"/>
            <a:ext cx="1873263" cy="1575583"/>
          </a:xfrm>
        </p:spPr>
        <p:txBody>
          <a:bodyPr/>
          <a:lstStyle/>
          <a:p>
            <a:endParaRPr lang="fr-MA" dirty="0"/>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1327BAEE-04A5-96AA-2A86-FC40F497687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497427DB-C3CB-FD0A-D5FB-F1D9BADCD0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F802057C-9526-84AA-7843-BBD38379D9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1744F6FE-ADAB-D009-B6F5-CF022A6632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EFEA107A-78A9-59C2-3D43-9B95279A41F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EB39A2E6-14E5-09D0-F750-D910414C8BB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17691784-E8E9-9365-3674-9926E10AF48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7C201DB3-F1E2-68B7-3236-CF4CCDD76AA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BD1F74E3-AE03-F038-3AED-B02A3FDF128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xmlns="" id="{00F45261-7D6A-83BF-4A3F-1126565BAB50}"/>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1" name="Image 10" descr="Une image contenant dessin humoristique, clipart, Dessin animé&#10;&#10;Le contenu généré par l’IA peut être incorrect.">
            <a:extLst>
              <a:ext uri="{FF2B5EF4-FFF2-40B4-BE49-F238E27FC236}">
                <a16:creationId xmlns:a16="http://schemas.microsoft.com/office/drawing/2014/main" xmlns="" id="{F75F71CF-492B-8E29-EB1E-C8377BC8D1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8303" y="1899787"/>
            <a:ext cx="2391132" cy="2798073"/>
          </a:xfrm>
          <a:prstGeom prst="rect">
            <a:avLst/>
          </a:prstGeom>
        </p:spPr>
      </p:pic>
    </p:spTree>
    <p:extLst>
      <p:ext uri="{BB962C8B-B14F-4D97-AF65-F5344CB8AC3E}">
        <p14:creationId xmlns:p14="http://schemas.microsoft.com/office/powerpoint/2010/main" val="2613659263"/>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E1BA743-4941-701A-6A09-7DDE35D2224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7D3CFDEF-AE8D-ABF5-FA16-6599CF128002}"/>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أحسنتم. الآن انقلوا على دفاتركم هذا، واكتبوا الكلمة الناقصة.</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CD397D38-8CCD-E932-DD02-4428196987B8}"/>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DF788407-4F71-502D-5536-8829026F23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FCD6DD5-EE98-62E5-47C7-57E6BB28D6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A3639165-ED93-B225-5726-AD60DA6B39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EAF3FA48-877F-BD64-9A72-8FBDCADC04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78741AA5-2E8F-244B-D0AE-DDBDEE2CD15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3505F173-8DCD-996A-071D-BCFC4F24E80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E51D374F-754C-1277-23A2-B00659E5387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B8D6F1D7-00EC-8D20-8C8E-DECF4378A8E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xmlns="" id="{E882C852-4401-12CD-287C-8790AE199F0D}"/>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2" name="Image 11" descr="Une image contenant dessin humoristique, clipart, Dessin animé&#10;&#10;Le contenu généré par l’IA peut être incorrect.">
            <a:extLst>
              <a:ext uri="{FF2B5EF4-FFF2-40B4-BE49-F238E27FC236}">
                <a16:creationId xmlns:a16="http://schemas.microsoft.com/office/drawing/2014/main" xmlns="" id="{0CE2398C-4154-FF99-EA09-6C75292310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8303" y="1899787"/>
            <a:ext cx="2391132" cy="2798073"/>
          </a:xfrm>
          <a:prstGeom prst="rect">
            <a:avLst/>
          </a:prstGeom>
        </p:spPr>
      </p:pic>
    </p:spTree>
    <p:extLst>
      <p:ext uri="{BB962C8B-B14F-4D97-AF65-F5344CB8AC3E}">
        <p14:creationId xmlns:p14="http://schemas.microsoft.com/office/powerpoint/2010/main" val="2020330458"/>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9C45A4-91E0-5EB6-6B81-F7FA70CB4213}"/>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C29E40C7-16D1-5F3A-B57C-A5257EF8E1E3}"/>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ما هذا؟</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CB4C08EC-E14A-0CBE-79A6-0DF5AC78A892}"/>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BEA49A32-979F-7925-9A60-1C9FDCDD61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AD3878FD-7C41-1831-9FE1-EF6B548D34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BC2AFD6-2BDA-E688-E368-A4760B231D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CB447409-89C9-C7BF-A21C-178C051E03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42FA641F-BD7D-2BEA-02C3-97FC1975F4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AD733DC6-23D0-AC95-9237-2351FDDFBB4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A58B8015-6D46-0277-9B5D-1B70CB0E459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C7BBC424-2765-4540-1765-5B1C87F1DB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xmlns="" id="{B66DC9B7-2BE8-C139-E081-18305C9E6D64}"/>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2" name="Image 11" descr="Une image contenant fruit, raisin, Fruit sans pépins, nourriture&#10;&#10;Le contenu généré par l’IA peut être incorrect.">
            <a:extLst>
              <a:ext uri="{FF2B5EF4-FFF2-40B4-BE49-F238E27FC236}">
                <a16:creationId xmlns:a16="http://schemas.microsoft.com/office/drawing/2014/main" xmlns="" id="{40B5D5A4-E904-14B4-3860-34CA943771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1546" y="2382785"/>
            <a:ext cx="2327384" cy="2092429"/>
          </a:xfrm>
          <a:prstGeom prst="rect">
            <a:avLst/>
          </a:prstGeom>
        </p:spPr>
      </p:pic>
    </p:spTree>
    <p:extLst>
      <p:ext uri="{BB962C8B-B14F-4D97-AF65-F5344CB8AC3E}">
        <p14:creationId xmlns:p14="http://schemas.microsoft.com/office/powerpoint/2010/main" val="363656274"/>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C9351A-5794-720D-3F11-9C00AD97E268}"/>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B8BBB031-8116-6018-91B0-5FCBBD810393}"/>
              </a:ext>
            </a:extLst>
          </p:cNvPr>
          <p:cNvSpPr>
            <a:spLocks noGrp="1"/>
          </p:cNvSpPr>
          <p:nvPr>
            <p:ph type="title"/>
          </p:nvPr>
        </p:nvSpPr>
        <p:spPr/>
        <p:txBody>
          <a:bodyPr>
            <a:normAutofit/>
          </a:bodyPr>
          <a:lstStyle/>
          <a:p>
            <a:pPr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أحسنتم. الآن انقلوا على دفاتركم هذا، واكتبوا الكلمة الناقصة.</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48045B24-A91A-1D57-EEFA-7F5CD68E6B2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0EB7BDB7-D439-CBA7-808C-02B796F9C6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770B5F7-38CD-2CDC-9D48-5F40A9032E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F09EADF1-1329-8151-E3D8-E5AC6ABF8C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7242FBE5-249E-0266-D29C-7B2D231259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9BAA36BC-EE9D-370D-601C-79279FE7A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812CCABB-FD57-2D29-DE7A-744D1A633D6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1F3B7189-25A2-364B-1BD8-EBBF26D7172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AE416430-C77A-4AC0-28E3-CCAFCEEEFFA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xmlns="" id="{23E3B05B-747E-383D-21E9-51296F148A0F}"/>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1" name="Image 10" descr="Une image contenant fruit, raisin, Fruit sans pépins, nourriture&#10;&#10;Le contenu généré par l’IA peut être incorrect.">
            <a:extLst>
              <a:ext uri="{FF2B5EF4-FFF2-40B4-BE49-F238E27FC236}">
                <a16:creationId xmlns:a16="http://schemas.microsoft.com/office/drawing/2014/main" xmlns="" id="{9A2E1840-86D7-1F3F-5B6B-70C1926533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1546" y="2382785"/>
            <a:ext cx="2327384" cy="2092429"/>
          </a:xfrm>
          <a:prstGeom prst="rect">
            <a:avLst/>
          </a:prstGeom>
        </p:spPr>
      </p:pic>
    </p:spTree>
    <p:extLst>
      <p:ext uri="{BB962C8B-B14F-4D97-AF65-F5344CB8AC3E}">
        <p14:creationId xmlns:p14="http://schemas.microsoft.com/office/powerpoint/2010/main" val="928804751"/>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2B4740C-5E3F-05F0-57EA-0F6FCAF0E983}"/>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88472143-D295-9173-33B7-6B99CA9B3864}"/>
              </a:ext>
            </a:extLst>
          </p:cNvPr>
          <p:cNvSpPr>
            <a:spLocks noGrp="1"/>
          </p:cNvSpPr>
          <p:nvPr>
            <p:ph type="title"/>
          </p:nvPr>
        </p:nvSpPr>
        <p:spPr/>
        <p:txBody>
          <a:bodyPr>
            <a:normAutofit/>
          </a:bodyPr>
          <a:lstStyle/>
          <a:p>
            <a:pPr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صححوا على دفاتركم.</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D5869DB0-114F-1BD8-E15E-C07BB061158D}"/>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9C4C39DC-AF5F-4FE5-C6E6-F1A479F20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27CF71AE-8C48-2AF8-C171-039F6615FB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3D4CAA70-2620-7CC4-EE42-DA5453C3E4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0A0A774E-A073-1C02-AB01-E32FA12D99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9F44FDD4-432B-A4C1-D6CA-A20CDA55251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C3A2E76A-B131-CEAB-3E61-CEE16B43118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0DBA0DE4-B618-CC7B-E9B3-974EEB2B49F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023D0589-273A-91C9-31DB-0A45C24E791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xmlns="" id="{971F47AC-993E-F741-1D3A-7DEB6CF069EC}"/>
              </a:ext>
            </a:extLst>
          </p:cNvPr>
          <p:cNvSpPr txBox="1"/>
          <p:nvPr/>
        </p:nvSpPr>
        <p:spPr>
          <a:xfrm>
            <a:off x="4821419" y="4954498"/>
            <a:ext cx="3187798" cy="646331"/>
          </a:xfrm>
          <a:prstGeom prst="rect">
            <a:avLst/>
          </a:prstGeom>
          <a:noFill/>
          <a:ln w="28575">
            <a:solidFill>
              <a:schemeClr val="tx1"/>
            </a:solidFill>
          </a:ln>
        </p:spPr>
        <p:txBody>
          <a:bodyPr wrap="square" rtlCol="0">
            <a:spAutoFit/>
          </a:bodyPr>
          <a:lstStyle/>
          <a:p>
            <a:pPr algn="ctr"/>
            <a:r>
              <a:rPr lang="ar-MA" sz="3600" b="1" dirty="0">
                <a:solidFill>
                  <a:schemeClr val="accent5">
                    <a:lumMod val="50000"/>
                  </a:schemeClr>
                </a:solidFill>
              </a:rPr>
              <a:t>هذا</a:t>
            </a:r>
            <a:r>
              <a:rPr lang="ar-MA" sz="3200" b="1" dirty="0">
                <a:solidFill>
                  <a:schemeClr val="bg1">
                    <a:lumMod val="75000"/>
                  </a:schemeClr>
                </a:solidFill>
              </a:rPr>
              <a:t> </a:t>
            </a:r>
            <a:r>
              <a:rPr lang="ar-MA" sz="3600" b="1" dirty="0">
                <a:solidFill>
                  <a:srgbClr val="FF0000"/>
                </a:solidFill>
              </a:rPr>
              <a:t>طِـفْـل</a:t>
            </a:r>
            <a:endParaRPr lang="fr-MA" sz="3200" b="1" dirty="0">
              <a:solidFill>
                <a:srgbClr val="FF0000"/>
              </a:solidFill>
            </a:endParaRPr>
          </a:p>
        </p:txBody>
      </p:sp>
      <p:sp>
        <p:nvSpPr>
          <p:cNvPr id="17" name="ZoneTexte 16">
            <a:extLst>
              <a:ext uri="{FF2B5EF4-FFF2-40B4-BE49-F238E27FC236}">
                <a16:creationId xmlns:a16="http://schemas.microsoft.com/office/drawing/2014/main" xmlns="" id="{81776F91-6283-EDCC-08B1-FB9696D6EDE8}"/>
              </a:ext>
            </a:extLst>
          </p:cNvPr>
          <p:cNvSpPr txBox="1"/>
          <p:nvPr/>
        </p:nvSpPr>
        <p:spPr>
          <a:xfrm>
            <a:off x="1252990" y="4954498"/>
            <a:ext cx="3187798" cy="646331"/>
          </a:xfrm>
          <a:prstGeom prst="rect">
            <a:avLst/>
          </a:prstGeom>
          <a:noFill/>
          <a:ln w="28575">
            <a:solidFill>
              <a:schemeClr val="tx1"/>
            </a:solidFill>
          </a:ln>
        </p:spPr>
        <p:txBody>
          <a:bodyPr wrap="square" rtlCol="0">
            <a:spAutoFit/>
          </a:bodyPr>
          <a:lstStyle/>
          <a:p>
            <a:pPr algn="ctr"/>
            <a:r>
              <a:rPr lang="ar-MA" sz="3600" b="1" dirty="0">
                <a:solidFill>
                  <a:schemeClr val="accent5">
                    <a:lumMod val="50000"/>
                  </a:schemeClr>
                </a:solidFill>
              </a:rPr>
              <a:t>هذا</a:t>
            </a:r>
            <a:r>
              <a:rPr lang="ar-MA" sz="3200" b="1" dirty="0">
                <a:solidFill>
                  <a:schemeClr val="bg1">
                    <a:lumMod val="75000"/>
                  </a:schemeClr>
                </a:solidFill>
              </a:rPr>
              <a:t> </a:t>
            </a:r>
            <a:r>
              <a:rPr lang="ar-MA" sz="3600" b="1" dirty="0">
                <a:solidFill>
                  <a:srgbClr val="FF0000"/>
                </a:solidFill>
              </a:rPr>
              <a:t>عِـنَـب</a:t>
            </a:r>
            <a:endParaRPr lang="fr-MA" sz="3200" b="1" dirty="0">
              <a:solidFill>
                <a:srgbClr val="FF0000"/>
              </a:solidFill>
            </a:endParaRPr>
          </a:p>
        </p:txBody>
      </p:sp>
      <p:grpSp>
        <p:nvGrpSpPr>
          <p:cNvPr id="21" name="Groupe 20">
            <a:extLst>
              <a:ext uri="{FF2B5EF4-FFF2-40B4-BE49-F238E27FC236}">
                <a16:creationId xmlns:a16="http://schemas.microsoft.com/office/drawing/2014/main" xmlns="" id="{15756877-D7BA-0027-0C3E-B6AA43956FB7}"/>
              </a:ext>
            </a:extLst>
          </p:cNvPr>
          <p:cNvGrpSpPr/>
          <p:nvPr/>
        </p:nvGrpSpPr>
        <p:grpSpPr>
          <a:xfrm>
            <a:off x="2107559" y="5010650"/>
            <a:ext cx="254412" cy="142546"/>
            <a:chOff x="7831964" y="3929121"/>
            <a:chExt cx="594306" cy="428930"/>
          </a:xfrm>
          <a:solidFill>
            <a:srgbClr val="FF0000"/>
          </a:solidFill>
        </p:grpSpPr>
        <p:pic>
          <p:nvPicPr>
            <p:cNvPr id="22" name="Graphique 21">
              <a:extLst>
                <a:ext uri="{FF2B5EF4-FFF2-40B4-BE49-F238E27FC236}">
                  <a16:creationId xmlns:a16="http://schemas.microsoft.com/office/drawing/2014/main" xmlns="" id="{B5FCC870-E08D-18E4-6A7E-F10AA5F286B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23" name="Graphique 22">
              <a:extLst>
                <a:ext uri="{FF2B5EF4-FFF2-40B4-BE49-F238E27FC236}">
                  <a16:creationId xmlns:a16="http://schemas.microsoft.com/office/drawing/2014/main" xmlns="" id="{58471116-7BED-EA98-350E-EF9858425B4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pic>
        <p:nvPicPr>
          <p:cNvPr id="11" name="Image 10" descr="Une image contenant fruit, raisin, Fruit sans pépins, nourriture&#10;&#10;Le contenu généré par l’IA peut être incorrect.">
            <a:extLst>
              <a:ext uri="{FF2B5EF4-FFF2-40B4-BE49-F238E27FC236}">
                <a16:creationId xmlns:a16="http://schemas.microsoft.com/office/drawing/2014/main" xmlns="" id="{C22E7AB3-2E3A-70C8-2510-122EB3502B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3480" y="2402068"/>
            <a:ext cx="2327384" cy="2092429"/>
          </a:xfrm>
          <a:prstGeom prst="rect">
            <a:avLst/>
          </a:prstGeom>
        </p:spPr>
      </p:pic>
      <p:pic>
        <p:nvPicPr>
          <p:cNvPr id="12" name="Image 11" descr="Une image contenant dessin humoristique, clipart, Dessin animé&#10;&#10;Le contenu généré par l’IA peut être incorrect.">
            <a:extLst>
              <a:ext uri="{FF2B5EF4-FFF2-40B4-BE49-F238E27FC236}">
                <a16:creationId xmlns:a16="http://schemas.microsoft.com/office/drawing/2014/main" xmlns="" id="{FDF22493-8D37-D2B6-E381-4E1B88D512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3138" y="2072227"/>
            <a:ext cx="2055120" cy="2404876"/>
          </a:xfrm>
          <a:prstGeom prst="rect">
            <a:avLst/>
          </a:prstGeom>
        </p:spPr>
      </p:pic>
      <p:grpSp>
        <p:nvGrpSpPr>
          <p:cNvPr id="14" name="Groupe 13">
            <a:extLst>
              <a:ext uri="{FF2B5EF4-FFF2-40B4-BE49-F238E27FC236}">
                <a16:creationId xmlns:a16="http://schemas.microsoft.com/office/drawing/2014/main" xmlns="" id="{0D7B7F7C-21A6-40CE-063B-D5A7FAEF2775}"/>
              </a:ext>
            </a:extLst>
          </p:cNvPr>
          <p:cNvGrpSpPr/>
          <p:nvPr/>
        </p:nvGrpSpPr>
        <p:grpSpPr>
          <a:xfrm>
            <a:off x="5582681" y="5010650"/>
            <a:ext cx="254412" cy="142546"/>
            <a:chOff x="7831964" y="3929121"/>
            <a:chExt cx="594306" cy="428930"/>
          </a:xfrm>
          <a:solidFill>
            <a:srgbClr val="FF0000"/>
          </a:solidFill>
        </p:grpSpPr>
        <p:pic>
          <p:nvPicPr>
            <p:cNvPr id="16" name="Graphique 15">
              <a:extLst>
                <a:ext uri="{FF2B5EF4-FFF2-40B4-BE49-F238E27FC236}">
                  <a16:creationId xmlns:a16="http://schemas.microsoft.com/office/drawing/2014/main" xmlns="" id="{513EC6A5-303F-FDC9-1E8D-379A5E4477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19" name="Graphique 18">
              <a:extLst>
                <a:ext uri="{FF2B5EF4-FFF2-40B4-BE49-F238E27FC236}">
                  <a16:creationId xmlns:a16="http://schemas.microsoft.com/office/drawing/2014/main" xmlns="" id="{29393E62-9821-BD98-1739-A1C62B65066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718521884"/>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1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خذوا الكراسة ص  116  </a:t>
            </a:r>
            <a:r>
              <a:rPr lang="ar-MA" sz="2400" i="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(خاص بالفئتين أ و ب)</a:t>
            </a:r>
            <a:endParaRPr sz="2400" i="1" dirty="0">
              <a:solidFill>
                <a:schemeClr val="bg1">
                  <a:lumMod val="50000"/>
                </a:schemeClr>
              </a:solidFill>
            </a:endParaRPr>
          </a:p>
        </p:txBody>
      </p:sp>
      <p:pic>
        <p:nvPicPr>
          <p:cNvPr id="22" name="Picture Placeholder 27">
            <a:extLst>
              <a:ext uri="{FF2B5EF4-FFF2-40B4-BE49-F238E27FC236}">
                <a16:creationId xmlns:a16="http://schemas.microsoft.com/office/drawing/2014/main" xmlns="" id="{5EEC74DD-6B5F-B356-0E7B-6765564322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xmlns="" id="{9E1FC8DA-A9A9-28E9-69A2-EE2F5296492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32AE1B30-2FBA-7BF0-F11A-1C309997A62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5CF9C7F5-C4B2-5313-B423-0BA0344E80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F6379BE9-1B58-2D74-B314-E9E33842BF9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84FEEB56-76F5-8FB1-ABD4-544A6664B19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B15B64B9-6084-92CF-B4D3-0DF1A595686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520954BE-5AB3-97F4-5CE5-8D97C61C977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8691C66F-236E-CA6C-D4C4-D643A75C7A7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descr="Une image contenant texte, capture d’écran, Police, diagramme&#10;&#10;Le contenu généré par l’IA peut être incorrect.">
            <a:extLst>
              <a:ext uri="{FF2B5EF4-FFF2-40B4-BE49-F238E27FC236}">
                <a16:creationId xmlns:a16="http://schemas.microsoft.com/office/drawing/2014/main" xmlns="" id="{29F9595A-DF36-0D9F-BF9D-53DDD31DA0A4}"/>
              </a:ext>
            </a:extLst>
          </p:cNvPr>
          <p:cNvPicPr>
            <a:picLocks noChangeAspect="1"/>
          </p:cNvPicPr>
          <p:nvPr/>
        </p:nvPicPr>
        <p:blipFill>
          <a:blip r:embed="rId8"/>
          <a:stretch>
            <a:fillRect/>
          </a:stretch>
        </p:blipFill>
        <p:spPr>
          <a:xfrm>
            <a:off x="2567278" y="1616023"/>
            <a:ext cx="3458063" cy="4812984"/>
          </a:xfrm>
          <a:prstGeom prst="rect">
            <a:avLst/>
          </a:prstGeom>
        </p:spPr>
      </p:pic>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xmlns="" id="{637CF46C-FFB7-B2E1-9BAC-8FA89D1524C9}"/>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xmlns="" id="{939D9F58-E769-1EE6-8EDD-880D61D9E0F1}"/>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في ثنائيات كل واحد يقرأ الكلمات والجمل لزميله.</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xmlns="" id="{77551FB4-DE4E-13D9-4686-C0D60D754A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xmlns="" id="{561BC24D-BE6C-44BB-AD9F-06F805606D9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58F68DA1-C19E-3CE1-51FE-8EDE1B8C19B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DB00B7C3-9D66-24D1-BDB9-F4D1E86397A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FF2468BA-17BA-61AF-2A66-8B52FDCBB74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E7ADAF4A-AF6C-E6E0-AAA9-7C1BCA9DCC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F6545E6E-07D6-C482-8C17-677FA24536D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4B5F32B5-5FD5-1AE9-A686-9494CA1F8BE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CDE7C93B-EF50-4503-9EF1-D2CB01D332F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descr="Une image contenant texte, capture d’écran, Police, dessin humoristique&#10;&#10;Le contenu généré par l’IA peut être incorrect.">
            <a:extLst>
              <a:ext uri="{FF2B5EF4-FFF2-40B4-BE49-F238E27FC236}">
                <a16:creationId xmlns:a16="http://schemas.microsoft.com/office/drawing/2014/main" xmlns="" id="{0692C771-7060-F98F-3A08-4FE8BD006EEA}"/>
              </a:ext>
            </a:extLst>
          </p:cNvPr>
          <p:cNvPicPr>
            <a:picLocks noChangeAspect="1"/>
          </p:cNvPicPr>
          <p:nvPr/>
        </p:nvPicPr>
        <p:blipFill>
          <a:blip r:embed="rId8"/>
          <a:stretch>
            <a:fillRect/>
          </a:stretch>
        </p:blipFill>
        <p:spPr>
          <a:xfrm>
            <a:off x="958862" y="2077052"/>
            <a:ext cx="7189390" cy="4024948"/>
          </a:xfrm>
          <a:prstGeom prst="rect">
            <a:avLst/>
          </a:prstGeom>
        </p:spPr>
      </p:pic>
    </p:spTree>
    <p:extLst>
      <p:ext uri="{BB962C8B-B14F-4D97-AF65-F5344CB8AC3E}">
        <p14:creationId xmlns:p14="http://schemas.microsoft.com/office/powerpoint/2010/main" val="2024229949"/>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xmlns="" id="{0C1F91AD-051D-CC73-4345-8C50A771EF29}"/>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xmlns="" id="{8D503A7E-C44D-FBA6-FA49-766AF9E517C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من أنهى القراءة ينقل الكلمات</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xmlns="" id="{70F99DA1-F0D1-B72F-7D02-114E8CF4D2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xmlns="" id="{7D0B2F48-583E-E91F-71C4-7CD91B1FDEC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72CC2A16-7867-DAA4-97E6-C85D964F7C9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47FAED1D-3999-A8BE-000A-13FDF15375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C3C48075-84D8-30F3-E90B-9B87D2A1B09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92BFF00E-3B03-58F8-A598-634D3E4472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955CBC7B-4B0E-89AB-E4AB-293A2419B9B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BA4C5754-A76A-7F52-3913-1AA6081D13D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21F71127-9902-42F3-F902-940E4D68C3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descr="Une image contenant texte, écriture manuscrite, diagramme, Tracé&#10;&#10;Le contenu généré par l’IA peut être incorrect.">
            <a:extLst>
              <a:ext uri="{FF2B5EF4-FFF2-40B4-BE49-F238E27FC236}">
                <a16:creationId xmlns:a16="http://schemas.microsoft.com/office/drawing/2014/main" xmlns="" id="{237CDBED-A012-F049-27F1-A51A61EBB5E6}"/>
              </a:ext>
            </a:extLst>
          </p:cNvPr>
          <p:cNvPicPr>
            <a:picLocks noChangeAspect="1"/>
          </p:cNvPicPr>
          <p:nvPr/>
        </p:nvPicPr>
        <p:blipFill>
          <a:blip r:embed="rId8"/>
          <a:stretch>
            <a:fillRect/>
          </a:stretch>
        </p:blipFill>
        <p:spPr>
          <a:xfrm>
            <a:off x="971421" y="2153048"/>
            <a:ext cx="7201158" cy="4020952"/>
          </a:xfrm>
          <a:prstGeom prst="rect">
            <a:avLst/>
          </a:prstGeom>
        </p:spPr>
      </p:pic>
    </p:spTree>
    <p:extLst>
      <p:ext uri="{BB962C8B-B14F-4D97-AF65-F5344CB8AC3E}">
        <p14:creationId xmlns:p14="http://schemas.microsoft.com/office/powerpoint/2010/main" val="397586114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9BED6BD0-C03A-E46A-B258-2C640A83B916}"/>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C89D443A-7D95-CB21-EBC2-D962387816BD}"/>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sym typeface="Calibri"/>
              </a:rPr>
              <a:t>أحسنتم، الجواب الصحيح هو 4</a:t>
            </a:r>
            <a:endPar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endParaRPr>
          </a:p>
        </p:txBody>
      </p:sp>
      <p:pic>
        <p:nvPicPr>
          <p:cNvPr id="29" name="Espace réservé pour une image  3">
            <a:extLst>
              <a:ext uri="{FF2B5EF4-FFF2-40B4-BE49-F238E27FC236}">
                <a16:creationId xmlns:a16="http://schemas.microsoft.com/office/drawing/2014/main" xmlns="" id="{3E5539CA-95A6-4989-5D73-58693DB04436}"/>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xmlns="" id="{6D833A34-3936-6E90-1C51-9AD9B7E52A7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C1665E08-38DF-B1B3-1DBC-EA284C28056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9481DFA5-07D6-24B9-1769-FF2B349C750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971FC85B-8F8D-506B-56FC-263B14B7A83D}"/>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16707016-D2E8-133D-B0FA-BD6E8184BAA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5492ADB7-42D7-9A60-9DE3-3BD0099859B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CD995851-1987-8163-A0E9-F0A05B70234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7768271A-15C0-4DD0-F465-55DEA7C2916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xmlns="" id="{D97F1667-D00A-963D-84B9-FC6857BE8210}"/>
              </a:ext>
            </a:extLst>
          </p:cNvPr>
          <p:cNvSpPr/>
          <p:nvPr/>
        </p:nvSpPr>
        <p:spPr>
          <a:xfrm>
            <a:off x="1603877" y="2203250"/>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xmlns="" id="{888BA26A-24D4-733D-5955-25EF962C279A}"/>
              </a:ext>
            </a:extLst>
          </p:cNvPr>
          <p:cNvSpPr/>
          <p:nvPr/>
        </p:nvSpPr>
        <p:spPr>
          <a:xfrm>
            <a:off x="1603878" y="3102895"/>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 coins arrondis 6">
            <a:extLst>
              <a:ext uri="{FF2B5EF4-FFF2-40B4-BE49-F238E27FC236}">
                <a16:creationId xmlns:a16="http://schemas.microsoft.com/office/drawing/2014/main" xmlns="" id="{B5B16846-B2B9-9292-8A5D-3D7CACE91737}"/>
              </a:ext>
            </a:extLst>
          </p:cNvPr>
          <p:cNvSpPr/>
          <p:nvPr/>
        </p:nvSpPr>
        <p:spPr>
          <a:xfrm>
            <a:off x="1603878" y="3963194"/>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xmlns="" id="{E12C95D9-CDCD-F799-F929-BCDA85D90126}"/>
              </a:ext>
            </a:extLst>
          </p:cNvPr>
          <p:cNvSpPr txBox="1"/>
          <p:nvPr/>
        </p:nvSpPr>
        <p:spPr>
          <a:xfrm>
            <a:off x="2712898" y="2167027"/>
            <a:ext cx="5089745" cy="646331"/>
          </a:xfrm>
          <a:prstGeom prst="rect">
            <a:avLst/>
          </a:prstGeom>
          <a:noFill/>
          <a:ln>
            <a:solidFill>
              <a:schemeClr val="tx1"/>
            </a:solidFill>
          </a:ln>
        </p:spPr>
        <p:txBody>
          <a:bodyPr wrap="square" rtlCol="0">
            <a:spAutoFit/>
          </a:bodyPr>
          <a:lstStyle/>
          <a:p>
            <a:pPr algn="ctr" rtl="1"/>
            <a:r>
              <a:rPr lang="ar-MA" sz="3600" b="1" kern="1200" dirty="0">
                <a:ln w="0"/>
                <a:solidFill>
                  <a:srgbClr val="424D7C"/>
                </a:solidFill>
                <a:latin typeface="Microsoft Uighur" panose="02000000000000000000" pitchFamily="2" charset="-78"/>
                <a:ea typeface="+mn-ea"/>
                <a:cs typeface="Microsoft Uighur" panose="02000000000000000000" pitchFamily="2" charset="-78"/>
              </a:rPr>
              <a:t>لِأَنَّ فاتِنَ سافَرَتْ مَعَ أُسْرَتِها.</a:t>
            </a:r>
          </a:p>
        </p:txBody>
      </p:sp>
      <p:sp>
        <p:nvSpPr>
          <p:cNvPr id="10" name="ZoneTexte 9">
            <a:extLst>
              <a:ext uri="{FF2B5EF4-FFF2-40B4-BE49-F238E27FC236}">
                <a16:creationId xmlns:a16="http://schemas.microsoft.com/office/drawing/2014/main" xmlns="" id="{A3092D2B-6058-78BC-564E-D10131C0A6B9}"/>
              </a:ext>
            </a:extLst>
          </p:cNvPr>
          <p:cNvSpPr txBox="1"/>
          <p:nvPr/>
        </p:nvSpPr>
        <p:spPr>
          <a:xfrm>
            <a:off x="2741686" y="4876922"/>
            <a:ext cx="5089745" cy="646331"/>
          </a:xfrm>
          <a:prstGeom prst="rect">
            <a:avLst/>
          </a:prstGeom>
          <a:noFill/>
          <a:ln>
            <a:solidFill>
              <a:schemeClr val="tx1"/>
            </a:solidFill>
          </a:ln>
        </p:spPr>
        <p:txBody>
          <a:bodyPr wrap="square" rtlCol="0">
            <a:spAutoFit/>
          </a:bodyPr>
          <a:lstStyle/>
          <a:p>
            <a:pPr algn="ctr" rtl="1"/>
            <a:r>
              <a:rPr lang="ar-MA" sz="3600" b="1" kern="1200" dirty="0">
                <a:ln w="0"/>
                <a:solidFill>
                  <a:srgbClr val="424D7C"/>
                </a:solidFill>
                <a:latin typeface="Microsoft Uighur" panose="02000000000000000000" pitchFamily="2" charset="-78"/>
                <a:ea typeface="+mn-ea"/>
                <a:cs typeface="Microsoft Uighur" panose="02000000000000000000" pitchFamily="2" charset="-78"/>
              </a:rPr>
              <a:t>لِأَنَّ فاتِنَ انْشَغَلَتْ بِرِعايَةِ أُمِّها وَمُساعَدَةِ أَبيها.</a:t>
            </a:r>
          </a:p>
        </p:txBody>
      </p:sp>
      <p:sp>
        <p:nvSpPr>
          <p:cNvPr id="11" name="ZoneTexte 10">
            <a:extLst>
              <a:ext uri="{FF2B5EF4-FFF2-40B4-BE49-F238E27FC236}">
                <a16:creationId xmlns:a16="http://schemas.microsoft.com/office/drawing/2014/main" xmlns="" id="{7082E64E-6395-AF7A-0BA2-E25ECE1815F2}"/>
              </a:ext>
            </a:extLst>
          </p:cNvPr>
          <p:cNvSpPr txBox="1"/>
          <p:nvPr/>
        </p:nvSpPr>
        <p:spPr>
          <a:xfrm>
            <a:off x="2741686" y="3110586"/>
            <a:ext cx="5089745" cy="646331"/>
          </a:xfrm>
          <a:prstGeom prst="rect">
            <a:avLst/>
          </a:prstGeom>
          <a:noFill/>
          <a:ln>
            <a:solidFill>
              <a:schemeClr val="tx1"/>
            </a:solidFill>
          </a:ln>
        </p:spPr>
        <p:txBody>
          <a:bodyPr wrap="square" rtlCol="0">
            <a:spAutoFit/>
          </a:bodyPr>
          <a:lstStyle/>
          <a:p>
            <a:pPr algn="ctr" rtl="1"/>
            <a:r>
              <a:rPr lang="ar-MA" sz="3600" b="1" kern="1200" dirty="0">
                <a:ln w="0"/>
                <a:solidFill>
                  <a:srgbClr val="424D7C"/>
                </a:solidFill>
                <a:latin typeface="Microsoft Uighur" panose="02000000000000000000" pitchFamily="2" charset="-78"/>
                <a:ea typeface="+mn-ea"/>
                <a:cs typeface="Microsoft Uighur" panose="02000000000000000000" pitchFamily="2" charset="-78"/>
              </a:rPr>
              <a:t>لِأَنَّ فاتِنَ انْشَغَلَتْ بِاللَّعِبِ مَعَ أَخيها. </a:t>
            </a:r>
          </a:p>
        </p:txBody>
      </p:sp>
      <p:sp>
        <p:nvSpPr>
          <p:cNvPr id="22" name="ZoneTexte 21">
            <a:extLst>
              <a:ext uri="{FF2B5EF4-FFF2-40B4-BE49-F238E27FC236}">
                <a16:creationId xmlns:a16="http://schemas.microsoft.com/office/drawing/2014/main" xmlns="" id="{D1E0EF86-1271-8066-D991-AAEB10CDED6A}"/>
              </a:ext>
            </a:extLst>
          </p:cNvPr>
          <p:cNvSpPr txBox="1"/>
          <p:nvPr/>
        </p:nvSpPr>
        <p:spPr>
          <a:xfrm>
            <a:off x="2741686" y="3993754"/>
            <a:ext cx="5089745" cy="646331"/>
          </a:xfrm>
          <a:prstGeom prst="rect">
            <a:avLst/>
          </a:prstGeom>
          <a:noFill/>
          <a:ln>
            <a:solidFill>
              <a:schemeClr val="tx1"/>
            </a:solidFill>
          </a:ln>
        </p:spPr>
        <p:txBody>
          <a:bodyPr wrap="square" rtlCol="0">
            <a:spAutoFit/>
          </a:bodyPr>
          <a:lstStyle/>
          <a:p>
            <a:pPr algn="ctr" rtl="1"/>
            <a:r>
              <a:rPr lang="ar-MA" sz="3600" b="1" kern="1200" dirty="0">
                <a:ln w="0"/>
                <a:solidFill>
                  <a:srgbClr val="424D7C"/>
                </a:solidFill>
                <a:latin typeface="Microsoft Uighur" panose="02000000000000000000" pitchFamily="2" charset="-78"/>
                <a:ea typeface="+mn-ea"/>
                <a:cs typeface="Microsoft Uighur" panose="02000000000000000000" pitchFamily="2" charset="-78"/>
              </a:rPr>
              <a:t>لِأَنَّ فاتِنَ انْشَغَلَتْ بِمُراجَعَةِ دُروسِها.</a:t>
            </a:r>
          </a:p>
        </p:txBody>
      </p:sp>
      <p:sp>
        <p:nvSpPr>
          <p:cNvPr id="2" name="Rectangle : coins arrondis 1">
            <a:extLst>
              <a:ext uri="{FF2B5EF4-FFF2-40B4-BE49-F238E27FC236}">
                <a16:creationId xmlns:a16="http://schemas.microsoft.com/office/drawing/2014/main" xmlns="" id="{861561C7-9DD8-255C-859F-EEA377C65A55}"/>
              </a:ext>
            </a:extLst>
          </p:cNvPr>
          <p:cNvSpPr/>
          <p:nvPr/>
        </p:nvSpPr>
        <p:spPr>
          <a:xfrm>
            <a:off x="1603877" y="4850207"/>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96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5B808A38-7791-67E3-23CF-9025157ED1EB}"/>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xmlns="" id="{78557AF5-533E-6B7E-1F67-A8BDBC9BBC2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(ركن الدعم: خاص بالفئة د)</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xmlns="" id="{AC8355D9-0392-4194-B58A-CE87B4FAF0FC}"/>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CE41879D-E12F-D1C7-8F10-0AAC639D304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FBF46B9D-B729-9B2B-1599-426A0A26DB1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8B2FE535-5681-900D-A27A-3E0267A4C8E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5BC1B957-95FC-80CC-EED0-A3A746A20FC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5D1F22A0-9E4A-4084-13E2-C0BA00C6F69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996FE503-B58E-CAC0-570B-38CC5E0AF2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A62C355A-DCE7-39EE-D3D4-A4A0A7C422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BBBA70E0-F63B-55DC-4BC9-EEACCD69E2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11" name="Image 10" descr="Une image contenant Police, capture d’écran, texte, nombre&#10;&#10;Le contenu généré par l’IA peut être incorrect.">
            <a:extLst>
              <a:ext uri="{FF2B5EF4-FFF2-40B4-BE49-F238E27FC236}">
                <a16:creationId xmlns:a16="http://schemas.microsoft.com/office/drawing/2014/main" xmlns="" id="{03F81878-D1FD-F3BB-61FA-2306934F62EA}"/>
              </a:ext>
            </a:extLst>
          </p:cNvPr>
          <p:cNvPicPr>
            <a:picLocks noChangeAspect="1"/>
          </p:cNvPicPr>
          <p:nvPr/>
        </p:nvPicPr>
        <p:blipFill>
          <a:blip r:embed="rId8"/>
          <a:stretch>
            <a:fillRect/>
          </a:stretch>
        </p:blipFill>
        <p:spPr>
          <a:xfrm>
            <a:off x="748244" y="2869324"/>
            <a:ext cx="7838708" cy="2035938"/>
          </a:xfrm>
          <a:prstGeom prst="rect">
            <a:avLst/>
          </a:prstGeom>
        </p:spPr>
      </p:pic>
    </p:spTree>
    <p:extLst>
      <p:ext uri="{BB962C8B-B14F-4D97-AF65-F5344CB8AC3E}">
        <p14:creationId xmlns:p14="http://schemas.microsoft.com/office/powerpoint/2010/main" val="3757636491"/>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D373928-43E9-5B26-9B61-7D3F2609FAB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C0168D12-16A9-8A4C-E009-77E717CFAD52}"/>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D84189BE-7EC7-12DE-E829-583DA37305A8}"/>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xmlns="" id="{B8FAFF76-A904-B458-7ED3-2184E5F823BE}"/>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ركن الدعم: خاص بالفئتين د و ج)</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2" name="Rectangle : coins arrondis 1">
            <a:extLst>
              <a:ext uri="{FF2B5EF4-FFF2-40B4-BE49-F238E27FC236}">
                <a16:creationId xmlns:a16="http://schemas.microsoft.com/office/drawing/2014/main" xmlns="" id="{AAE2A9B2-DD15-4758-497D-D54629BE95DD}"/>
              </a:ext>
            </a:extLst>
          </p:cNvPr>
          <p:cNvSpPr/>
          <p:nvPr/>
        </p:nvSpPr>
        <p:spPr>
          <a:xfrm>
            <a:off x="4738798" y="2118086"/>
            <a:ext cx="2733575"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دَ </a:t>
            </a:r>
            <a:r>
              <a:rPr lang="ar-MA" sz="4400" b="1" dirty="0">
                <a:solidFill>
                  <a:srgbClr val="FF0000"/>
                </a:solidFill>
                <a:cs typeface="Microsoft Uighur" panose="020B0604020202020204" charset="-78"/>
              </a:rPr>
              <a:t>/ </a:t>
            </a:r>
            <a:r>
              <a:rPr lang="ar-MA" sz="4400" b="1" dirty="0">
                <a:solidFill>
                  <a:schemeClr val="accent5">
                    <a:lumMod val="50000"/>
                  </a:schemeClr>
                </a:solidFill>
                <a:cs typeface="Microsoft Uighur" panose="020B0604020202020204" charset="-78"/>
              </a:rPr>
              <a:t>فَـ </a:t>
            </a:r>
            <a:r>
              <a:rPr lang="ar-MA" sz="4400" b="1" dirty="0">
                <a:solidFill>
                  <a:srgbClr val="FF0000"/>
                </a:solidFill>
                <a:cs typeface="Microsoft Uighur" panose="020B0604020202020204" charset="-78"/>
              </a:rPr>
              <a:t>/ </a:t>
            </a:r>
            <a:r>
              <a:rPr lang="ar-MA" sz="4400" b="1" dirty="0">
                <a:solidFill>
                  <a:schemeClr val="accent5">
                    <a:lumMod val="50000"/>
                  </a:schemeClr>
                </a:solidFill>
                <a:cs typeface="Microsoft Uighur" panose="020B0604020202020204" charset="-78"/>
              </a:rPr>
              <a:t> ـعَ</a:t>
            </a:r>
            <a:endParaRPr lang="fr-MA" sz="44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xmlns="" id="{1C6CE399-F7BF-B2F9-E18A-150BE123FB6F}"/>
              </a:ext>
            </a:extLst>
          </p:cNvPr>
          <p:cNvSpPr/>
          <p:nvPr/>
        </p:nvSpPr>
        <p:spPr>
          <a:xfrm>
            <a:off x="4738797" y="2908395"/>
            <a:ext cx="2733576"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عِـ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ــنَـ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ـب</a:t>
            </a:r>
            <a:endParaRPr lang="fr-MA" sz="4400" b="1" dirty="0">
              <a:solidFill>
                <a:schemeClr val="accent5">
                  <a:lumMod val="50000"/>
                </a:schemeClr>
              </a:solidFill>
              <a:cs typeface="Microsoft Uighur" panose="020B0604020202020204" charset="-78"/>
            </a:endParaRPr>
          </a:p>
        </p:txBody>
      </p:sp>
      <p:sp>
        <p:nvSpPr>
          <p:cNvPr id="18" name="Rectangle : coins arrondis 17">
            <a:extLst>
              <a:ext uri="{FF2B5EF4-FFF2-40B4-BE49-F238E27FC236}">
                <a16:creationId xmlns:a16="http://schemas.microsoft.com/office/drawing/2014/main" xmlns="" id="{7D07223E-A655-CA73-F746-6BF968174687}"/>
              </a:ext>
            </a:extLst>
          </p:cNvPr>
          <p:cNvSpPr/>
          <p:nvPr/>
        </p:nvSpPr>
        <p:spPr>
          <a:xfrm>
            <a:off x="4738796" y="3698704"/>
            <a:ext cx="2733577"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مَـ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ـريـ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ـضاً</a:t>
            </a:r>
            <a:endParaRPr lang="fr-MA" sz="4400" b="1" dirty="0">
              <a:solidFill>
                <a:schemeClr val="accent5">
                  <a:lumMod val="50000"/>
                </a:schemeClr>
              </a:solidFill>
              <a:cs typeface="Microsoft Uighur" panose="020B0604020202020204" charset="-78"/>
            </a:endParaRPr>
          </a:p>
        </p:txBody>
      </p:sp>
      <p:sp>
        <p:nvSpPr>
          <p:cNvPr id="19" name="Rectangle : coins arrondis 18">
            <a:extLst>
              <a:ext uri="{FF2B5EF4-FFF2-40B4-BE49-F238E27FC236}">
                <a16:creationId xmlns:a16="http://schemas.microsoft.com/office/drawing/2014/main" xmlns="" id="{D341B397-7E3E-6DF0-6F5B-79343B26A5EB}"/>
              </a:ext>
            </a:extLst>
          </p:cNvPr>
          <p:cNvSpPr/>
          <p:nvPr/>
        </p:nvSpPr>
        <p:spPr>
          <a:xfrm>
            <a:off x="4738794" y="4519180"/>
            <a:ext cx="273357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err="1">
                <a:solidFill>
                  <a:schemeClr val="accent5">
                    <a:lumMod val="50000"/>
                  </a:schemeClr>
                </a:solidFill>
                <a:cs typeface="Microsoft Uighur" panose="020B0604020202020204" charset="-78"/>
              </a:rPr>
              <a:t>فُسْ</a:t>
            </a:r>
            <a:r>
              <a:rPr lang="ar-MA" sz="4400" b="1" dirty="0">
                <a:solidFill>
                  <a:schemeClr val="accent5">
                    <a:lumMod val="50000"/>
                  </a:schemeClr>
                </a:solidFill>
                <a:cs typeface="Microsoft Uighur" panose="020B0604020202020204" charset="-78"/>
              </a:rPr>
              <a:t>ـ</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ـتا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ن </a:t>
            </a:r>
            <a:endParaRPr lang="fr-MA" sz="4400" b="1" dirty="0">
              <a:solidFill>
                <a:schemeClr val="accent5">
                  <a:lumMod val="50000"/>
                </a:schemeClr>
              </a:solidFill>
              <a:cs typeface="Microsoft Uighur" panose="020B0604020202020204" charset="-78"/>
            </a:endParaRPr>
          </a:p>
        </p:txBody>
      </p:sp>
      <p:sp>
        <p:nvSpPr>
          <p:cNvPr id="20" name="Rectangle : coins arrondis 19">
            <a:extLst>
              <a:ext uri="{FF2B5EF4-FFF2-40B4-BE49-F238E27FC236}">
                <a16:creationId xmlns:a16="http://schemas.microsoft.com/office/drawing/2014/main" xmlns="" id="{3CFF232D-B783-907E-A15F-55D24ABFB1D7}"/>
              </a:ext>
            </a:extLst>
          </p:cNvPr>
          <p:cNvSpPr/>
          <p:nvPr/>
        </p:nvSpPr>
        <p:spPr>
          <a:xfrm>
            <a:off x="4738795" y="5326538"/>
            <a:ext cx="2733578"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بَـ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ـطا</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طِـ </a:t>
            </a:r>
            <a:r>
              <a:rPr lang="ar-MA" sz="4400" b="1" dirty="0">
                <a:solidFill>
                  <a:srgbClr val="FF0000"/>
                </a:solidFill>
                <a:cs typeface="Microsoft Uighur" panose="020B0604020202020204" charset="-78"/>
              </a:rPr>
              <a:t>/</a:t>
            </a:r>
            <a:r>
              <a:rPr lang="ar-MA" sz="4400" b="1" dirty="0">
                <a:solidFill>
                  <a:schemeClr val="accent5">
                    <a:lumMod val="50000"/>
                  </a:schemeClr>
                </a:solidFill>
                <a:cs typeface="Microsoft Uighur" panose="020B0604020202020204" charset="-78"/>
              </a:rPr>
              <a:t> ـسُ</a:t>
            </a:r>
            <a:endParaRPr lang="fr-MA" sz="4400" b="1" dirty="0">
              <a:solidFill>
                <a:schemeClr val="accent5">
                  <a:lumMod val="50000"/>
                </a:schemeClr>
              </a:solidFill>
              <a:cs typeface="Microsoft Uighur" panose="020B0604020202020204" charset="-78"/>
            </a:endParaRPr>
          </a:p>
        </p:txBody>
      </p:sp>
      <p:sp>
        <p:nvSpPr>
          <p:cNvPr id="21" name="Rectangle : coins arrondis 20">
            <a:extLst>
              <a:ext uri="{FF2B5EF4-FFF2-40B4-BE49-F238E27FC236}">
                <a16:creationId xmlns:a16="http://schemas.microsoft.com/office/drawing/2014/main" xmlns="" id="{07FD3757-DAC0-CB5A-792B-FCAF3723538D}"/>
              </a:ext>
            </a:extLst>
          </p:cNvPr>
          <p:cNvSpPr/>
          <p:nvPr/>
        </p:nvSpPr>
        <p:spPr>
          <a:xfrm>
            <a:off x="1496825" y="2118086"/>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دَفَعَ</a:t>
            </a:r>
            <a:endParaRPr lang="fr-MA" sz="4000" b="1" dirty="0">
              <a:solidFill>
                <a:schemeClr val="accent5">
                  <a:lumMod val="50000"/>
                </a:schemeClr>
              </a:solidFill>
              <a:cs typeface="Microsoft Uighur" panose="020B0604020202020204" charset="-78"/>
            </a:endParaRPr>
          </a:p>
        </p:txBody>
      </p:sp>
      <p:sp>
        <p:nvSpPr>
          <p:cNvPr id="22" name="Rectangle : coins arrondis 21">
            <a:extLst>
              <a:ext uri="{FF2B5EF4-FFF2-40B4-BE49-F238E27FC236}">
                <a16:creationId xmlns:a16="http://schemas.microsoft.com/office/drawing/2014/main" xmlns="" id="{D6BED5B6-320E-452E-4920-55941D845389}"/>
              </a:ext>
            </a:extLst>
          </p:cNvPr>
          <p:cNvSpPr/>
          <p:nvPr/>
        </p:nvSpPr>
        <p:spPr>
          <a:xfrm>
            <a:off x="1496824" y="2908395"/>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عِنَب</a:t>
            </a:r>
            <a:endParaRPr lang="fr-MA" sz="4000" b="1" dirty="0">
              <a:solidFill>
                <a:schemeClr val="accent5">
                  <a:lumMod val="50000"/>
                </a:schemeClr>
              </a:solidFill>
              <a:cs typeface="Microsoft Uighur" panose="020B0604020202020204" charset="-78"/>
            </a:endParaRPr>
          </a:p>
        </p:txBody>
      </p:sp>
      <p:sp>
        <p:nvSpPr>
          <p:cNvPr id="23" name="Rectangle : coins arrondis 22">
            <a:extLst>
              <a:ext uri="{FF2B5EF4-FFF2-40B4-BE49-F238E27FC236}">
                <a16:creationId xmlns:a16="http://schemas.microsoft.com/office/drawing/2014/main" xmlns="" id="{4F25C03C-D9D9-5407-FB39-7565E7C1E25F}"/>
              </a:ext>
            </a:extLst>
          </p:cNvPr>
          <p:cNvSpPr/>
          <p:nvPr/>
        </p:nvSpPr>
        <p:spPr>
          <a:xfrm>
            <a:off x="1496823" y="3698704"/>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مَريضاً</a:t>
            </a:r>
            <a:endParaRPr lang="fr-MA" sz="4000" b="1" dirty="0">
              <a:solidFill>
                <a:schemeClr val="accent5">
                  <a:lumMod val="50000"/>
                </a:schemeClr>
              </a:solidFill>
              <a:cs typeface="Microsoft Uighur" panose="020B0604020202020204" charset="-78"/>
            </a:endParaRPr>
          </a:p>
        </p:txBody>
      </p:sp>
      <p:sp>
        <p:nvSpPr>
          <p:cNvPr id="24" name="Rectangle : coins arrondis 23">
            <a:extLst>
              <a:ext uri="{FF2B5EF4-FFF2-40B4-BE49-F238E27FC236}">
                <a16:creationId xmlns:a16="http://schemas.microsoft.com/office/drawing/2014/main" xmlns="" id="{37E0028B-38A5-8E0C-280C-402D0AC8C150}"/>
              </a:ext>
            </a:extLst>
          </p:cNvPr>
          <p:cNvSpPr/>
          <p:nvPr/>
        </p:nvSpPr>
        <p:spPr>
          <a:xfrm>
            <a:off x="1496821" y="4519180"/>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فُسْتان</a:t>
            </a:r>
            <a:endParaRPr lang="fr-MA" sz="4000" b="1" dirty="0">
              <a:solidFill>
                <a:schemeClr val="accent5">
                  <a:lumMod val="50000"/>
                </a:schemeClr>
              </a:solidFill>
              <a:cs typeface="Microsoft Uighur" panose="020B0604020202020204" charset="-78"/>
            </a:endParaRPr>
          </a:p>
        </p:txBody>
      </p:sp>
      <p:sp>
        <p:nvSpPr>
          <p:cNvPr id="25" name="Rectangle : coins arrondis 24">
            <a:extLst>
              <a:ext uri="{FF2B5EF4-FFF2-40B4-BE49-F238E27FC236}">
                <a16:creationId xmlns:a16="http://schemas.microsoft.com/office/drawing/2014/main" xmlns="" id="{A9838DBC-3504-B526-174C-C88443E37510}"/>
              </a:ext>
            </a:extLst>
          </p:cNvPr>
          <p:cNvSpPr/>
          <p:nvPr/>
        </p:nvSpPr>
        <p:spPr>
          <a:xfrm>
            <a:off x="1496822" y="5326538"/>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بَطاطِسُ</a:t>
            </a:r>
            <a:endParaRPr lang="fr-MA" sz="4000" b="1" dirty="0">
              <a:solidFill>
                <a:schemeClr val="accent5">
                  <a:lumMod val="50000"/>
                </a:schemeClr>
              </a:solidFill>
              <a:cs typeface="Microsoft Uighur" panose="020B0604020202020204" charset="-78"/>
            </a:endParaRPr>
          </a:p>
        </p:txBody>
      </p:sp>
      <p:sp>
        <p:nvSpPr>
          <p:cNvPr id="26" name="Flèche : gauche 25">
            <a:extLst>
              <a:ext uri="{FF2B5EF4-FFF2-40B4-BE49-F238E27FC236}">
                <a16:creationId xmlns:a16="http://schemas.microsoft.com/office/drawing/2014/main" xmlns="" id="{D5B93C1E-12DC-462A-5F82-08F559432D85}"/>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xmlns="" id="{038AD529-CFE7-ED8F-2755-9C7C3F2E8E99}"/>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xmlns="" id="{61DDCFB3-3BAF-0E4F-9C7A-8FB69C72DEF5}"/>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xmlns="" id="{C8CE3419-3BFF-5565-176F-891DC6F18153}"/>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xmlns="" id="{1AD1CBB5-4100-ECBE-1F68-6BF65A6517ED}"/>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xmlns="" id="{5D706707-E5C9-83CD-4B93-3B34745B92F1}"/>
              </a:ext>
            </a:extLst>
          </p:cNvPr>
          <p:cNvGrpSpPr/>
          <p:nvPr/>
        </p:nvGrpSpPr>
        <p:grpSpPr>
          <a:xfrm>
            <a:off x="5524125" y="3055014"/>
            <a:ext cx="177140" cy="130051"/>
            <a:chOff x="7831964" y="3929121"/>
            <a:chExt cx="594306" cy="428930"/>
          </a:xfrm>
          <a:solidFill>
            <a:srgbClr val="ECF8FB"/>
          </a:solidFill>
        </p:grpSpPr>
        <p:pic>
          <p:nvPicPr>
            <p:cNvPr id="46" name="Graphique 45">
              <a:extLst>
                <a:ext uri="{FF2B5EF4-FFF2-40B4-BE49-F238E27FC236}">
                  <a16:creationId xmlns:a16="http://schemas.microsoft.com/office/drawing/2014/main" xmlns="" id="{A7E0945C-0B10-B14F-6021-D1C7903BF77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47" name="Graphique 46">
              <a:extLst>
                <a:ext uri="{FF2B5EF4-FFF2-40B4-BE49-F238E27FC236}">
                  <a16:creationId xmlns:a16="http://schemas.microsoft.com/office/drawing/2014/main" xmlns="" id="{273CC156-BA79-ED5F-3375-A0D8BDDEE5A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grpSp>
        <p:nvGrpSpPr>
          <p:cNvPr id="48" name="Groupe 47">
            <a:extLst>
              <a:ext uri="{FF2B5EF4-FFF2-40B4-BE49-F238E27FC236}">
                <a16:creationId xmlns:a16="http://schemas.microsoft.com/office/drawing/2014/main" xmlns="" id="{80465F69-661F-5017-61C0-02916B2F6357}"/>
              </a:ext>
            </a:extLst>
          </p:cNvPr>
          <p:cNvGrpSpPr/>
          <p:nvPr/>
        </p:nvGrpSpPr>
        <p:grpSpPr>
          <a:xfrm>
            <a:off x="2474570" y="3055014"/>
            <a:ext cx="177140" cy="130051"/>
            <a:chOff x="7831964" y="3929121"/>
            <a:chExt cx="594306" cy="428930"/>
          </a:xfrm>
          <a:solidFill>
            <a:srgbClr val="ECF8FB"/>
          </a:solidFill>
        </p:grpSpPr>
        <p:pic>
          <p:nvPicPr>
            <p:cNvPr id="49" name="Graphique 48">
              <a:extLst>
                <a:ext uri="{FF2B5EF4-FFF2-40B4-BE49-F238E27FC236}">
                  <a16:creationId xmlns:a16="http://schemas.microsoft.com/office/drawing/2014/main" xmlns="" id="{0A8B8D01-2379-643C-EDEE-D779711C684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50" name="Graphique 49">
              <a:extLst>
                <a:ext uri="{FF2B5EF4-FFF2-40B4-BE49-F238E27FC236}">
                  <a16:creationId xmlns:a16="http://schemas.microsoft.com/office/drawing/2014/main" xmlns="" id="{BFAC8658-32F0-F99E-82C2-266186065DF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pic>
        <p:nvPicPr>
          <p:cNvPr id="3" name="Image 2">
            <a:extLst>
              <a:ext uri="{FF2B5EF4-FFF2-40B4-BE49-F238E27FC236}">
                <a16:creationId xmlns:a16="http://schemas.microsoft.com/office/drawing/2014/main" xmlns="" id="{E4DF5418-9C49-7B6A-18B6-78D2ACC05D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9FD152EE-506F-00EF-33BE-AE236CE2A8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9580A1C4-D2ED-03B0-BC68-88A64C71D6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F91141DC-2B14-D596-90FB-5B30E079CB5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FE15F578-122A-0993-EE98-9BE9B414CE8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8" name="Rectangle 7">
            <a:extLst>
              <a:ext uri="{FF2B5EF4-FFF2-40B4-BE49-F238E27FC236}">
                <a16:creationId xmlns:a16="http://schemas.microsoft.com/office/drawing/2014/main" xmlns="" id="{EA317CD1-1508-E0C4-2EA7-4844BFC3974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xmlns="" id="{498086EF-DA03-AB76-FD9E-7572452EEE2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xmlns="" id="{3C8BEC5B-ABF4-E2DF-75CA-DB4FC91DDD5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grpSp>
        <p:nvGrpSpPr>
          <p:cNvPr id="14" name="Groupe 13">
            <a:extLst>
              <a:ext uri="{FF2B5EF4-FFF2-40B4-BE49-F238E27FC236}">
                <a16:creationId xmlns:a16="http://schemas.microsoft.com/office/drawing/2014/main" xmlns="" id="{650C7A4A-9E95-90F0-8310-F9C61F777AA8}"/>
              </a:ext>
            </a:extLst>
          </p:cNvPr>
          <p:cNvGrpSpPr/>
          <p:nvPr/>
        </p:nvGrpSpPr>
        <p:grpSpPr>
          <a:xfrm>
            <a:off x="2303014" y="4663564"/>
            <a:ext cx="177140" cy="130051"/>
            <a:chOff x="7831964" y="3929121"/>
            <a:chExt cx="594306" cy="428930"/>
          </a:xfrm>
          <a:solidFill>
            <a:srgbClr val="ECF8FB"/>
          </a:solidFill>
        </p:grpSpPr>
        <p:pic>
          <p:nvPicPr>
            <p:cNvPr id="15" name="Graphique 14">
              <a:extLst>
                <a:ext uri="{FF2B5EF4-FFF2-40B4-BE49-F238E27FC236}">
                  <a16:creationId xmlns:a16="http://schemas.microsoft.com/office/drawing/2014/main" xmlns="" id="{4949620E-0DDD-EBA2-5437-B14C679A33E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16" name="Graphique 15">
              <a:extLst>
                <a:ext uri="{FF2B5EF4-FFF2-40B4-BE49-F238E27FC236}">
                  <a16:creationId xmlns:a16="http://schemas.microsoft.com/office/drawing/2014/main" xmlns="" id="{1AE5B95A-E901-47D4-2B5B-65274F8AF95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grpSp>
        <p:nvGrpSpPr>
          <p:cNvPr id="17" name="Groupe 16">
            <a:extLst>
              <a:ext uri="{FF2B5EF4-FFF2-40B4-BE49-F238E27FC236}">
                <a16:creationId xmlns:a16="http://schemas.microsoft.com/office/drawing/2014/main" xmlns="" id="{EB8BE0E0-2B49-DCBF-CD39-720499EF3363}"/>
              </a:ext>
            </a:extLst>
          </p:cNvPr>
          <p:cNvGrpSpPr/>
          <p:nvPr/>
        </p:nvGrpSpPr>
        <p:grpSpPr>
          <a:xfrm>
            <a:off x="5350935" y="4624948"/>
            <a:ext cx="177140" cy="130051"/>
            <a:chOff x="7831964" y="3929121"/>
            <a:chExt cx="594306" cy="428930"/>
          </a:xfrm>
          <a:solidFill>
            <a:srgbClr val="ECF8FB"/>
          </a:solidFill>
        </p:grpSpPr>
        <p:pic>
          <p:nvPicPr>
            <p:cNvPr id="31" name="Graphique 30">
              <a:extLst>
                <a:ext uri="{FF2B5EF4-FFF2-40B4-BE49-F238E27FC236}">
                  <a16:creationId xmlns:a16="http://schemas.microsoft.com/office/drawing/2014/main" xmlns="" id="{C016FD69-1F4D-8CBF-9845-C31ECF264AB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31964" y="3929121"/>
              <a:ext cx="336416" cy="428930"/>
            </a:xfrm>
            <a:prstGeom prst="rect">
              <a:avLst/>
            </a:prstGeom>
            <a:grpFill/>
            <a:ln>
              <a:noFill/>
            </a:ln>
          </p:spPr>
        </p:pic>
        <p:pic>
          <p:nvPicPr>
            <p:cNvPr id="32" name="Graphique 31">
              <a:extLst>
                <a:ext uri="{FF2B5EF4-FFF2-40B4-BE49-F238E27FC236}">
                  <a16:creationId xmlns:a16="http://schemas.microsoft.com/office/drawing/2014/main" xmlns="" id="{F5FF9DED-69E7-367F-34FC-52258946353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9854" y="3929121"/>
              <a:ext cx="336416" cy="428930"/>
            </a:xfrm>
            <a:prstGeom prst="rect">
              <a:avLst/>
            </a:prstGeom>
            <a:grpFill/>
            <a:ln>
              <a:noFill/>
            </a:ln>
          </p:spPr>
        </p:pic>
      </p:grpSp>
      <p:pic>
        <p:nvPicPr>
          <p:cNvPr id="38" name="Espace réservé pour une image  37" descr="Une image contenant habits, sourire, dessin humoristique, clipart&#10;&#10;Le contenu généré par l’IA peut être incorrect.">
            <a:extLst>
              <a:ext uri="{FF2B5EF4-FFF2-40B4-BE49-F238E27FC236}">
                <a16:creationId xmlns:a16="http://schemas.microsoft.com/office/drawing/2014/main" xmlns="" id="{0B2E5044-3CC9-6177-0916-91D8AFAA24A6}"/>
              </a:ext>
            </a:extLst>
          </p:cNvPr>
          <p:cNvPicPr>
            <a:picLocks noGrp="1" noChangeAspect="1"/>
          </p:cNvPicPr>
          <p:nvPr>
            <p:ph type="pic" sz="quarter" idx="12"/>
          </p:nvPr>
        </p:nvPicPr>
        <p:blipFill>
          <a:blip r:embed="rId8"/>
          <a:srcRect/>
          <a:stretch>
            <a:fillRect/>
          </a:stretch>
        </p:blipFill>
        <p:spPr/>
      </p:pic>
    </p:spTree>
    <p:extLst>
      <p:ext uri="{BB962C8B-B14F-4D97-AF65-F5344CB8AC3E}">
        <p14:creationId xmlns:p14="http://schemas.microsoft.com/office/powerpoint/2010/main" val="3780174866"/>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xmlns="" id="{56640FCB-0AB8-79CB-82B0-1DB09F86369F}"/>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xmlns="" id="{CE41C273-D200-4058-88FB-2BFB44F7223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i="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يكتب متعلمو الفئتين ب و ج بعض الكلمات مع المواكبة القريبة للأستاذ</a:t>
            </a:r>
            <a:endParaRPr sz="2400" i="1" dirty="0">
              <a:solidFill>
                <a:schemeClr val="bg1">
                  <a:lumMod val="50000"/>
                </a:schemeClr>
              </a:solidFill>
            </a:endParaRPr>
          </a:p>
        </p:txBody>
      </p:sp>
      <p:pic>
        <p:nvPicPr>
          <p:cNvPr id="22" name="Picture Placeholder 27">
            <a:extLst>
              <a:ext uri="{FF2B5EF4-FFF2-40B4-BE49-F238E27FC236}">
                <a16:creationId xmlns:a16="http://schemas.microsoft.com/office/drawing/2014/main" xmlns="" id="{C950A731-CECE-11B2-F765-7F59816E1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xmlns="" id="{B4D0AA05-35DD-6CAC-5978-D5149AE5F04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B6E73FCA-0EE0-3E84-F5CD-98E5883D3D9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4ECE5D4A-9A5C-4D98-8BF5-B6DA352019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DC92C317-C3EF-D534-028E-0152B8328E3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E50181E0-2795-1046-91DA-0A90387F936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5BBDFD7A-559C-C11D-DED7-7F72E18CB06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AB7D959B-A9AE-1E16-C060-A99B9838FDB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80A1A1A9-3577-009D-F009-848C55506D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descr="Une image contenant texte, écriture manuscrite, diagramme, Tracé&#10;&#10;Le contenu généré par l’IA peut être incorrect.">
            <a:extLst>
              <a:ext uri="{FF2B5EF4-FFF2-40B4-BE49-F238E27FC236}">
                <a16:creationId xmlns:a16="http://schemas.microsoft.com/office/drawing/2014/main" xmlns="" id="{33A92C85-C247-A13C-3AE7-C3E952A896CA}"/>
              </a:ext>
            </a:extLst>
          </p:cNvPr>
          <p:cNvPicPr>
            <a:picLocks noChangeAspect="1"/>
          </p:cNvPicPr>
          <p:nvPr/>
        </p:nvPicPr>
        <p:blipFill>
          <a:blip r:embed="rId8"/>
          <a:stretch>
            <a:fillRect/>
          </a:stretch>
        </p:blipFill>
        <p:spPr>
          <a:xfrm>
            <a:off x="971421" y="2153048"/>
            <a:ext cx="7201158" cy="4020952"/>
          </a:xfrm>
          <a:prstGeom prst="rect">
            <a:avLst/>
          </a:prstGeom>
        </p:spPr>
      </p:pic>
    </p:spTree>
    <p:extLst>
      <p:ext uri="{BB962C8B-B14F-4D97-AF65-F5344CB8AC3E}">
        <p14:creationId xmlns:p14="http://schemas.microsoft.com/office/powerpoint/2010/main" val="3479051139"/>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7" name="Google Shape;2517;p1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هو (هي) ............ صفقوا له (لها).</a:t>
            </a:r>
            <a:endParaRPr sz="2400" dirty="0">
              <a:solidFill>
                <a:schemeClr val="bg1">
                  <a:lumMod val="50000"/>
                </a:schemeClr>
              </a:solidFill>
            </a:endParaRPr>
          </a:p>
        </p:txBody>
      </p:sp>
      <p:pic>
        <p:nvPicPr>
          <p:cNvPr id="4" name="Espace réservé pour une image  3">
            <a:extLst>
              <a:ext uri="{FF2B5EF4-FFF2-40B4-BE49-F238E27FC236}">
                <a16:creationId xmlns:a16="http://schemas.microsoft.com/office/drawing/2014/main" xmlns="" id="{D23BBD96-77AB-F652-56BC-39F653110B80}"/>
              </a:ext>
            </a:extLst>
          </p:cNvPr>
          <p:cNvPicPr>
            <a:picLocks noGrp="1" noChangeAspect="1"/>
          </p:cNvPicPr>
          <p:nvPr>
            <p:ph type="pic" idx="4294967295"/>
          </p:nvPr>
        </p:nvPicPr>
        <p:blipFill>
          <a:blip r:embed="rId5"/>
          <a:srcRect/>
          <a:stretch>
            <a:fillRect/>
          </a:stretch>
        </p:blipFill>
        <p:spPr>
          <a:xfrm>
            <a:off x="7961592" y="719138"/>
            <a:ext cx="792162" cy="792162"/>
          </a:xfrm>
          <a:prstGeom prst="rect">
            <a:avLst/>
          </a:prstGeom>
        </p:spPr>
      </p:pic>
      <p:pic>
        <p:nvPicPr>
          <p:cNvPr id="16" name="Joyful_Prize_Celebration_Animation">
            <a:hlinkClick r:id="" action="ppaction://media"/>
            <a:extLst>
              <a:ext uri="{FF2B5EF4-FFF2-40B4-BE49-F238E27FC236}">
                <a16:creationId xmlns:a16="http://schemas.microsoft.com/office/drawing/2014/main" xmlns=""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xmlns="" id="{66630EC8-BF4A-8CB0-B5A5-309D341E12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6" name="Image 5">
            <a:extLst>
              <a:ext uri="{FF2B5EF4-FFF2-40B4-BE49-F238E27FC236}">
                <a16:creationId xmlns:a16="http://schemas.microsoft.com/office/drawing/2014/main" xmlns="" id="{2A480F43-CC06-D815-7070-B20AAA544556}"/>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8FE74370-682A-6745-59F6-232BF566B766}"/>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xmlns="" id="{CD99A2D1-0F39-F60D-409B-932825A0E3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702B6E55-0AD1-131C-A10D-A88779413EDF}"/>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6EAF0546-C64B-35EB-C918-1E248186B1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302EB171-04F3-318D-A994-F4B7E9DDA40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5FB07924-4A65-5184-A1BA-62408AA6DB9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B6753D5F-3D68-FCBF-4525-1BCA6A73631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xmlns=""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xmlns=""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xmlns="" id="{38A0DFC2-1CC0-9DF9-D5AA-8D1332F03A00}"/>
              </a:ext>
            </a:extLst>
          </p:cNvPr>
          <p:cNvSpPr txBox="1">
            <a:spLocks/>
          </p:cNvSpPr>
          <p:nvPr/>
        </p:nvSpPr>
        <p:spPr>
          <a:xfrm>
            <a:off x="2400658" y="3014118"/>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ماذا تعلمتم اليوم؟</a:t>
            </a:r>
          </a:p>
          <a:p>
            <a:pPr algn="r" rtl="1">
              <a:buClr>
                <a:srgbClr val="424D7B"/>
              </a:buClr>
              <a:buSzPct val="50000"/>
            </a:pPr>
            <a:r>
              <a:rPr lang="ar-MA" sz="2800" b="1" dirty="0">
                <a:cs typeface="Microsoft Uighur" panose="02000000000000000000" pitchFamily="2" charset="-78"/>
              </a:rPr>
              <a:t>واجباتكم المنزلية.</a:t>
            </a:r>
          </a:p>
          <a:p>
            <a:pPr marL="0" lvl="0" indent="0" algn="r" rtl="1">
              <a:buClr>
                <a:srgbClr val="424D7B"/>
              </a:buClr>
              <a:buSzPct val="50000"/>
              <a:buNone/>
            </a:pPr>
            <a:r>
              <a:rPr lang="ar-MA" sz="2800" b="1" dirty="0">
                <a:cs typeface="Microsoft Uighur" panose="02000000000000000000" pitchFamily="2" charset="-78"/>
              </a:rPr>
              <a:t> </a:t>
            </a:r>
          </a:p>
        </p:txBody>
      </p:sp>
      <p:sp>
        <p:nvSpPr>
          <p:cNvPr id="30" name="ZoneTexte 29">
            <a:extLst>
              <a:ext uri="{FF2B5EF4-FFF2-40B4-BE49-F238E27FC236}">
                <a16:creationId xmlns:a16="http://schemas.microsoft.com/office/drawing/2014/main" xmlns="" id="{A38CAAA8-A3E0-32DE-A6D5-0DDD4F721D8C}"/>
              </a:ext>
            </a:extLst>
          </p:cNvPr>
          <p:cNvSpPr txBox="1"/>
          <p:nvPr/>
        </p:nvSpPr>
        <p:spPr>
          <a:xfrm>
            <a:off x="5290572" y="1777877"/>
            <a:ext cx="1880644"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xmlns=""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rPr>
              <a:t>4</a:t>
            </a:r>
          </a:p>
        </p:txBody>
      </p:sp>
      <p:pic>
        <p:nvPicPr>
          <p:cNvPr id="3" name="Image 2">
            <a:extLst>
              <a:ext uri="{FF2B5EF4-FFF2-40B4-BE49-F238E27FC236}">
                <a16:creationId xmlns:a16="http://schemas.microsoft.com/office/drawing/2014/main" xmlns="" id="{4BFAB2A9-26E8-3F3A-A008-AD38BE4551E7}"/>
              </a:ext>
            </a:extLst>
          </p:cNvPr>
          <p:cNvPicPr>
            <a:picLocks noChangeAspect="1"/>
          </p:cNvPicPr>
          <p:nvPr/>
        </p:nvPicPr>
        <p:blipFill>
          <a:blip r:embed="rId3"/>
          <a:srcRect/>
          <a:stretch/>
        </p:blipFill>
        <p:spPr>
          <a:xfrm>
            <a:off x="7234367" y="2051573"/>
            <a:ext cx="650176" cy="654612"/>
          </a:xfrm>
          <a:prstGeom prst="rect">
            <a:avLst/>
          </a:prstGeom>
        </p:spPr>
      </p:pic>
    </p:spTree>
    <p:extLst>
      <p:ext uri="{BB962C8B-B14F-4D97-AF65-F5344CB8AC3E}">
        <p14:creationId xmlns:p14="http://schemas.microsoft.com/office/powerpoint/2010/main" val="270855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راجعنا كلمات المعجم ووصفنا مضمون صورة. من يذكرنا بالكلمات التي راجعنا؟</a:t>
            </a:r>
          </a:p>
        </p:txBody>
      </p:sp>
      <p:pic>
        <p:nvPicPr>
          <p:cNvPr id="30" name="Espace réservé pour une image  5">
            <a:extLst>
              <a:ext uri="{FF2B5EF4-FFF2-40B4-BE49-F238E27FC236}">
                <a16:creationId xmlns:a16="http://schemas.microsoft.com/office/drawing/2014/main" xmlns="" id="{5DDDA0D5-12AD-34A5-8AB8-D4A2174F3E89}"/>
              </a:ext>
            </a:extLst>
          </p:cNvPr>
          <p:cNvPicPr>
            <a:picLocks noGrp="1" noChangeAspect="1"/>
          </p:cNvPicPr>
          <p:nvPr>
            <p:ph type="pic" idx="4294967295"/>
          </p:nvPr>
        </p:nvPicPr>
        <p:blipFill>
          <a:blip r:embed="rId5"/>
          <a:srcRect/>
          <a:stretch>
            <a:fillRect/>
          </a:stretch>
        </p:blipFill>
        <p:spPr>
          <a:xfrm>
            <a:off x="7927333" y="719138"/>
            <a:ext cx="792162" cy="792162"/>
          </a:xfrm>
          <a:prstGeom prst="rect">
            <a:avLst/>
          </a:prstGeom>
        </p:spPr>
      </p:pic>
      <p:pic>
        <p:nvPicPr>
          <p:cNvPr id="5" name="Image 4">
            <a:extLst>
              <a:ext uri="{FF2B5EF4-FFF2-40B4-BE49-F238E27FC236}">
                <a16:creationId xmlns:a16="http://schemas.microsoft.com/office/drawing/2014/main" xmlns="" id="{4DDD7866-D535-14DD-E5D1-E06B7B9AB7F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7092A8DB-E332-D3FB-2125-6ECE0A2A932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4E4BCDB4-9104-94A2-88F7-A1C3A8C4407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20AD9779-D729-7DC6-AB94-6946A2A6D86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34AA6202-8A33-7142-CE31-9C3A695BE44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xmlns="" id="{4F32BACD-00FA-3DCE-56BB-F207DD045C7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68A964D3-177A-3F74-C5BE-036D388AB40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2048E062-192A-2658-3E4F-B40797E4C07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16" name="Nada-Standing">
            <a:hlinkClick r:id="" action="ppaction://media"/>
            <a:extLst>
              <a:ext uri="{FF2B5EF4-FFF2-40B4-BE49-F238E27FC236}">
                <a16:creationId xmlns:a16="http://schemas.microsoft.com/office/drawing/2014/main" xmlns="" id="{15C7A239-96B2-6F1F-FCF4-4B7AF77456B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328238" y="2214338"/>
            <a:ext cx="1944585" cy="3514351"/>
          </a:xfrm>
          <a:prstGeom prst="rect">
            <a:avLst/>
          </a:prstGeom>
        </p:spPr>
      </p:pic>
      <p:pic>
        <p:nvPicPr>
          <p:cNvPr id="2" name="Espace réservé pour une image  1541">
            <a:extLst>
              <a:ext uri="{FF2B5EF4-FFF2-40B4-BE49-F238E27FC236}">
                <a16:creationId xmlns:a16="http://schemas.microsoft.com/office/drawing/2014/main" xmlns="" id="{83647E3C-8767-C1C0-CF10-3B8BD2B02F0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700" r="-4700"/>
          <a:stretch/>
        </p:blipFill>
        <p:spPr>
          <a:xfrm>
            <a:off x="3597284" y="2044690"/>
            <a:ext cx="2182907" cy="2182907"/>
          </a:xfrm>
          <a:prstGeom prst="rect">
            <a:avLst/>
          </a:prstGeom>
          <a:noFill/>
          <a:ln w="9525" cap="flat" cmpd="sng">
            <a:noFill/>
            <a:prstDash val="solid"/>
            <a:round/>
            <a:headEnd type="none" w="sm" len="sm"/>
            <a:tailEnd type="none" w="sm" len="sm"/>
          </a:ln>
        </p:spPr>
      </p:pic>
      <p:pic>
        <p:nvPicPr>
          <p:cNvPr id="3" name="Image 2" descr="Une image contenant texte, Appareils électroniques, affichage, Appareil de présentation&#10;&#10;Le contenu généré par l’IA peut être incorrect.">
            <a:extLst>
              <a:ext uri="{FF2B5EF4-FFF2-40B4-BE49-F238E27FC236}">
                <a16:creationId xmlns:a16="http://schemas.microsoft.com/office/drawing/2014/main" xmlns="" id="{24B554B3-72F3-F568-54C6-E13BAF659D47}"/>
              </a:ext>
            </a:extLst>
          </p:cNvPr>
          <p:cNvPicPr>
            <a:picLocks noChangeAspect="1"/>
          </p:cNvPicPr>
          <p:nvPr/>
        </p:nvPicPr>
        <p:blipFill>
          <a:blip r:embed="rId12" cstate="print">
            <a:extLst>
              <a:ext uri="{28A0092B-C50C-407E-A947-70E740481C1C}">
                <a14:useLocalDpi xmlns:a14="http://schemas.microsoft.com/office/drawing/2010/main" val="0"/>
              </a:ext>
            </a:extLst>
          </a:blip>
          <a:srcRect l="12167" t="22118" r="12167" b="26223"/>
          <a:stretch/>
        </p:blipFill>
        <p:spPr>
          <a:xfrm>
            <a:off x="3764657" y="4324891"/>
            <a:ext cx="1848159"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Espace réservé pour une image  13" descr="Une image contenant gâteau d’anniversaire, dessert, Goût sucré, produits de boulangerie&#10;&#10;Le contenu généré par l’IA peut être incorrect.">
            <a:extLst>
              <a:ext uri="{FF2B5EF4-FFF2-40B4-BE49-F238E27FC236}">
                <a16:creationId xmlns:a16="http://schemas.microsoft.com/office/drawing/2014/main" xmlns="" id="{F1D2C7E9-8B3B-1791-05F1-AC08147394D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695" r="-4695"/>
          <a:stretch/>
        </p:blipFill>
        <p:spPr>
          <a:xfrm>
            <a:off x="916059" y="2044690"/>
            <a:ext cx="2171979" cy="2182907"/>
          </a:xfrm>
          <a:prstGeom prst="rect">
            <a:avLst/>
          </a:prstGeom>
          <a:noFill/>
          <a:ln w="9525" cap="flat" cmpd="sng">
            <a:noFill/>
            <a:prstDash val="solid"/>
            <a:round/>
            <a:headEnd type="none" w="sm" len="sm"/>
            <a:tailEnd type="none" w="sm" len="sm"/>
          </a:ln>
        </p:spPr>
      </p:pic>
      <p:pic>
        <p:nvPicPr>
          <p:cNvPr id="18" name="Image 17" descr="Une image contenant meubles, table, Table de cuisine et de salle à manger, table de salle à manger&#10;&#10;Le contenu généré par l’IA peut être incorrect.">
            <a:extLst>
              <a:ext uri="{FF2B5EF4-FFF2-40B4-BE49-F238E27FC236}">
                <a16:creationId xmlns:a16="http://schemas.microsoft.com/office/drawing/2014/main" xmlns="" id="{1425BE58-27DA-5247-4871-0C81C0E83D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52" y="4324890"/>
            <a:ext cx="1880388"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قرأنا وكتبنا مقاطع وكلمات. من يقرأ الكلمات التالية: </a:t>
            </a:r>
          </a:p>
        </p:txBody>
      </p:sp>
      <p:pic>
        <p:nvPicPr>
          <p:cNvPr id="3" name="standing">
            <a:hlinkClick r:id="" action="ppaction://media"/>
            <a:extLst>
              <a:ext uri="{FF2B5EF4-FFF2-40B4-BE49-F238E27FC236}">
                <a16:creationId xmlns:a16="http://schemas.microsoft.com/office/drawing/2014/main" xmlns="" id="{5C23D521-4CBC-6634-177F-3C4D463CE47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60" b="2355"/>
          <a:stretch>
            <a:fillRect/>
          </a:stretch>
        </p:blipFill>
        <p:spPr>
          <a:xfrm>
            <a:off x="879133" y="2420762"/>
            <a:ext cx="2038376" cy="3434536"/>
          </a:xfrm>
          <a:prstGeom prst="rect">
            <a:avLst/>
          </a:prstGeom>
        </p:spPr>
      </p:pic>
      <p:pic>
        <p:nvPicPr>
          <p:cNvPr id="30" name="Espace réservé pour une image  5">
            <a:extLst>
              <a:ext uri="{FF2B5EF4-FFF2-40B4-BE49-F238E27FC236}">
                <a16:creationId xmlns:a16="http://schemas.microsoft.com/office/drawing/2014/main" xmlns="" id="{5DDDA0D5-12AD-34A5-8AB8-D4A2174F3E89}"/>
              </a:ext>
            </a:extLst>
          </p:cNvPr>
          <p:cNvPicPr>
            <a:picLocks noGrp="1" noChangeAspect="1"/>
          </p:cNvPicPr>
          <p:nvPr>
            <p:ph type="pic" idx="4294967295"/>
          </p:nvPr>
        </p:nvPicPr>
        <p:blipFill>
          <a:blip r:embed="rId6"/>
          <a:srcRect/>
          <a:stretch>
            <a:fillRect/>
          </a:stretch>
        </p:blipFill>
        <p:spPr>
          <a:xfrm>
            <a:off x="7927333" y="719138"/>
            <a:ext cx="792162" cy="792162"/>
          </a:xfrm>
          <a:prstGeom prst="rect">
            <a:avLst/>
          </a:prstGeom>
        </p:spPr>
      </p:pic>
      <p:pic>
        <p:nvPicPr>
          <p:cNvPr id="2" name="Image 1">
            <a:extLst>
              <a:ext uri="{FF2B5EF4-FFF2-40B4-BE49-F238E27FC236}">
                <a16:creationId xmlns:a16="http://schemas.microsoft.com/office/drawing/2014/main" xmlns="" id="{4FB92F15-4148-9174-4BFC-DDD66695E3E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92A50472-78F5-1FEE-5C46-5D684C762707}"/>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A8F93EC2-D9FF-6FB8-4AB0-A6D23CC7DF27}"/>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4FCC8CA1-6F23-CF09-AF43-A90FDC58346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A423BF0B-C0DA-BC36-55BF-A9FA351559B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23560C19-3187-4175-6966-0CA13E1DC48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1368D81A-B1E8-0400-7DDC-1720F64A994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21CF7C95-F0F8-B87E-BDA2-D481DE8BDD1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a:extLst>
              <a:ext uri="{FF2B5EF4-FFF2-40B4-BE49-F238E27FC236}">
                <a16:creationId xmlns:a16="http://schemas.microsoft.com/office/drawing/2014/main" xmlns="" id="{D2CCA4C2-2B8E-58B2-0F75-1706495424E7}"/>
              </a:ext>
            </a:extLst>
          </p:cNvPr>
          <p:cNvPicPr>
            <a:picLocks noChangeAspect="1"/>
          </p:cNvPicPr>
          <p:nvPr/>
        </p:nvPicPr>
        <p:blipFill>
          <a:blip r:embed="rId11">
            <a:duotone>
              <a:schemeClr val="accent3">
                <a:shade val="45000"/>
                <a:satMod val="135000"/>
              </a:schemeClr>
              <a:prstClr val="white"/>
            </a:duotone>
          </a:blip>
          <a:stretch>
            <a:fillRect/>
          </a:stretch>
        </p:blipFill>
        <p:spPr>
          <a:xfrm>
            <a:off x="3362461" y="2638268"/>
            <a:ext cx="4507722" cy="2662704"/>
          </a:xfrm>
          <a:prstGeom prst="rect">
            <a:avLst/>
          </a:prstGeom>
        </p:spPr>
      </p:pic>
      <p:sp>
        <p:nvSpPr>
          <p:cNvPr id="7" name="ZoneTexte 6">
            <a:extLst>
              <a:ext uri="{FF2B5EF4-FFF2-40B4-BE49-F238E27FC236}">
                <a16:creationId xmlns:a16="http://schemas.microsoft.com/office/drawing/2014/main" xmlns="" id="{1A96C4DC-E217-C8C8-E282-6DC5B54F9E74}"/>
              </a:ext>
            </a:extLst>
          </p:cNvPr>
          <p:cNvSpPr txBox="1"/>
          <p:nvPr/>
        </p:nvSpPr>
        <p:spPr>
          <a:xfrm>
            <a:off x="3225702" y="3429000"/>
            <a:ext cx="4419707"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ذِراع ــــ  رَصيف</a:t>
            </a:r>
          </a:p>
        </p:txBody>
      </p:sp>
      <p:grpSp>
        <p:nvGrpSpPr>
          <p:cNvPr id="5" name="Groupe 4">
            <a:extLst>
              <a:ext uri="{FF2B5EF4-FFF2-40B4-BE49-F238E27FC236}">
                <a16:creationId xmlns:a16="http://schemas.microsoft.com/office/drawing/2014/main" xmlns="" id="{8041C380-E9FF-8CEA-AD58-3C62A50C501B}"/>
              </a:ext>
            </a:extLst>
          </p:cNvPr>
          <p:cNvGrpSpPr/>
          <p:nvPr/>
        </p:nvGrpSpPr>
        <p:grpSpPr>
          <a:xfrm>
            <a:off x="6235876" y="3825766"/>
            <a:ext cx="280537" cy="188661"/>
            <a:chOff x="7831966" y="3929121"/>
            <a:chExt cx="594304" cy="428930"/>
          </a:xfrm>
          <a:solidFill>
            <a:schemeClr val="accent1">
              <a:lumMod val="50000"/>
            </a:schemeClr>
          </a:solidFill>
        </p:grpSpPr>
        <p:pic>
          <p:nvPicPr>
            <p:cNvPr id="8" name="Graphique 7">
              <a:extLst>
                <a:ext uri="{FF2B5EF4-FFF2-40B4-BE49-F238E27FC236}">
                  <a16:creationId xmlns:a16="http://schemas.microsoft.com/office/drawing/2014/main" xmlns="" id="{AF7A9426-89A3-6862-9546-F5B4F890A08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831966" y="3929121"/>
              <a:ext cx="336416" cy="428930"/>
            </a:xfrm>
            <a:prstGeom prst="rect">
              <a:avLst/>
            </a:prstGeom>
          </p:spPr>
        </p:pic>
        <p:pic>
          <p:nvPicPr>
            <p:cNvPr id="9" name="Graphique 8">
              <a:extLst>
                <a:ext uri="{FF2B5EF4-FFF2-40B4-BE49-F238E27FC236}">
                  <a16:creationId xmlns:a16="http://schemas.microsoft.com/office/drawing/2014/main" xmlns="" id="{5BEF889F-CE8C-BFF4-72A1-1E79A1C7125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089854" y="3929121"/>
              <a:ext cx="336416" cy="428930"/>
            </a:xfrm>
            <a:prstGeom prst="rect">
              <a:avLst/>
            </a:prstGeom>
          </p:spPr>
        </p:pic>
      </p:grpSp>
      <p:grpSp>
        <p:nvGrpSpPr>
          <p:cNvPr id="13" name="Groupe 12">
            <a:extLst>
              <a:ext uri="{FF2B5EF4-FFF2-40B4-BE49-F238E27FC236}">
                <a16:creationId xmlns:a16="http://schemas.microsoft.com/office/drawing/2014/main" xmlns="" id="{FAAECA3A-87C8-4499-88A5-7CFA7687B0FC}"/>
              </a:ext>
            </a:extLst>
          </p:cNvPr>
          <p:cNvGrpSpPr/>
          <p:nvPr/>
        </p:nvGrpSpPr>
        <p:grpSpPr>
          <a:xfrm>
            <a:off x="3990506" y="3730910"/>
            <a:ext cx="280537" cy="188661"/>
            <a:chOff x="7831966" y="3929121"/>
            <a:chExt cx="594304" cy="428930"/>
          </a:xfrm>
          <a:solidFill>
            <a:schemeClr val="accent1">
              <a:lumMod val="50000"/>
            </a:schemeClr>
          </a:solidFill>
        </p:grpSpPr>
        <p:pic>
          <p:nvPicPr>
            <p:cNvPr id="20" name="Graphique 19">
              <a:extLst>
                <a:ext uri="{FF2B5EF4-FFF2-40B4-BE49-F238E27FC236}">
                  <a16:creationId xmlns:a16="http://schemas.microsoft.com/office/drawing/2014/main" xmlns="" id="{44BA5973-CD20-C5DD-9FC0-2D8F79E5519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831966" y="3929121"/>
              <a:ext cx="336416" cy="428930"/>
            </a:xfrm>
            <a:prstGeom prst="rect">
              <a:avLst/>
            </a:prstGeom>
          </p:spPr>
        </p:pic>
        <p:pic>
          <p:nvPicPr>
            <p:cNvPr id="21" name="Graphique 20">
              <a:extLst>
                <a:ext uri="{FF2B5EF4-FFF2-40B4-BE49-F238E27FC236}">
                  <a16:creationId xmlns:a16="http://schemas.microsoft.com/office/drawing/2014/main" xmlns="" id="{2D029BF7-DCEA-0919-F748-B36310C9BC1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071373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82" name="Google Shape;2582;p1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في البيت اقرؤوا المقاطع والكلمات والجمل على الكراسة ص 116.  وأتموا كتابة الكلمات.</a:t>
            </a:r>
            <a:endParaRPr sz="2400" dirty="0">
              <a:solidFill>
                <a:schemeClr val="bg1">
                  <a:lumMod val="50000"/>
                </a:schemeClr>
              </a:solidFill>
            </a:endParaRPr>
          </a:p>
        </p:txBody>
      </p:sp>
      <p:pic>
        <p:nvPicPr>
          <p:cNvPr id="29" name="Espace réservé pour une image  4">
            <a:extLst>
              <a:ext uri="{FF2B5EF4-FFF2-40B4-BE49-F238E27FC236}">
                <a16:creationId xmlns:a16="http://schemas.microsoft.com/office/drawing/2014/main" xmlns="" id="{0394A773-FC5E-62F5-0F14-91A26117F152}"/>
              </a:ext>
            </a:extLst>
          </p:cNvPr>
          <p:cNvPicPr>
            <a:picLocks noGrp="1" noChangeAspect="1"/>
          </p:cNvPicPr>
          <p:nvPr>
            <p:ph type="pic" sz="quarter" idx="12"/>
          </p:nvPr>
        </p:nvPicPr>
        <p:blipFill>
          <a:blip r:embed="rId3"/>
          <a:srcRect/>
          <a:stretch>
            <a:fillRect/>
          </a:stretch>
        </p:blipFill>
        <p:spPr>
          <a:xfrm>
            <a:off x="6939462" y="4712899"/>
            <a:ext cx="1225765" cy="1225765"/>
          </a:xfrm>
          <a:prstGeom prst="rect">
            <a:avLst/>
          </a:prstGeom>
        </p:spPr>
      </p:pic>
      <p:pic>
        <p:nvPicPr>
          <p:cNvPr id="11" name="Espace réservé pour une image  3">
            <a:extLst>
              <a:ext uri="{FF2B5EF4-FFF2-40B4-BE49-F238E27FC236}">
                <a16:creationId xmlns:a16="http://schemas.microsoft.com/office/drawing/2014/main" xmlns="" id="{3523422D-AB3D-D90E-437B-EC48CED25C0F}"/>
              </a:ext>
            </a:extLst>
          </p:cNvPr>
          <p:cNvPicPr>
            <a:picLocks noChangeAspect="1"/>
          </p:cNvPicPr>
          <p:nvPr/>
        </p:nvPicPr>
        <p:blipFill>
          <a:blip r:embed="rId4"/>
          <a:srcRect/>
          <a:stretch>
            <a:fillRect/>
          </a:stretch>
        </p:blipFill>
        <p:spPr>
          <a:xfrm>
            <a:off x="7961592" y="719138"/>
            <a:ext cx="792162" cy="792162"/>
          </a:xfrm>
          <a:prstGeom prst="rect">
            <a:avLst/>
          </a:prstGeom>
        </p:spPr>
      </p:pic>
      <p:pic>
        <p:nvPicPr>
          <p:cNvPr id="2" name="Image 1">
            <a:extLst>
              <a:ext uri="{FF2B5EF4-FFF2-40B4-BE49-F238E27FC236}">
                <a16:creationId xmlns:a16="http://schemas.microsoft.com/office/drawing/2014/main" xmlns="" id="{A7232E2E-3A73-E0E0-9C77-DB3DFABFDAF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xmlns="" id="{189D494D-977C-C7B6-0948-82397C14390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ADC5C3AB-DD15-F10E-8899-57150C0BF80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679B9AB1-20BC-CCAE-F368-82C1E3D3BD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8D2FAE0B-5B2E-23C0-906B-E234AE52A1A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028B8269-C5A5-AEAA-1949-8BE40767411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0AFAFE61-1C3B-8F88-4DDC-80125AFA902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D2F1D2CC-74FF-6BDD-507B-3F60ACDC69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5" name="Image 4" descr="Une image contenant texte, capture d’écran, diagramme, nombre&#10;&#10;Le contenu généré par l’IA peut être incorrect.">
            <a:extLst>
              <a:ext uri="{FF2B5EF4-FFF2-40B4-BE49-F238E27FC236}">
                <a16:creationId xmlns:a16="http://schemas.microsoft.com/office/drawing/2014/main" xmlns="" id="{BD610E20-8A73-6EC9-62AC-60D00A1A06D4}"/>
              </a:ext>
            </a:extLst>
          </p:cNvPr>
          <p:cNvPicPr>
            <a:picLocks noChangeAspect="1"/>
          </p:cNvPicPr>
          <p:nvPr/>
        </p:nvPicPr>
        <p:blipFill>
          <a:blip r:embed="rId9"/>
          <a:stretch>
            <a:fillRect/>
          </a:stretch>
        </p:blipFill>
        <p:spPr>
          <a:xfrm>
            <a:off x="2731740" y="1511300"/>
            <a:ext cx="3457463" cy="4841867"/>
          </a:xfrm>
          <a:prstGeom prst="rect">
            <a:avLst/>
          </a:prstGeom>
        </p:spPr>
      </p:pic>
      <p:sp>
        <p:nvSpPr>
          <p:cNvPr id="2581" name="Google Shape;2581;p126"/>
          <p:cNvSpPr/>
          <p:nvPr/>
        </p:nvSpPr>
        <p:spPr>
          <a:xfrm>
            <a:off x="2731739" y="1836700"/>
            <a:ext cx="3457463" cy="4101964"/>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xmlns="" id="{2201096F-3989-E00B-F3DD-7D6099C78F8E}"/>
              </a:ext>
            </a:extLst>
          </p:cNvPr>
          <p:cNvSpPr>
            <a:spLocks noGrp="1"/>
          </p:cNvSpPr>
          <p:nvPr>
            <p:ph type="title"/>
          </p:nvPr>
        </p:nvSpPr>
        <p:spPr/>
        <p:txBody>
          <a:bodyPr>
            <a:normAutofit/>
          </a:bodyPr>
          <a:lstStyle/>
          <a:p>
            <a:pPr>
              <a:spcBef>
                <a:spcPct val="0"/>
              </a:spcBef>
            </a:pPr>
            <a:r>
              <a:rPr lang="ar-MA" sz="2400" b="1" dirty="0">
                <a:solidFill>
                  <a:prstClr val="white">
                    <a:lumMod val="65000"/>
                  </a:prstClr>
                </a:solidFill>
                <a:latin typeface="Microsoft Uighur" panose="02000000000000000000" pitchFamily="2" charset="-78"/>
                <a:cs typeface="Microsoft Uighur" panose="02000000000000000000" pitchFamily="2" charset="-78"/>
              </a:rPr>
              <a:t>إلى الحصة القادمة</a:t>
            </a:r>
            <a:endParaRPr lang="fr-MA" sz="2400" b="1" dirty="0">
              <a:solidFill>
                <a:prstClr val="white">
                  <a:lumMod val="65000"/>
                </a:prstClr>
              </a:solidFill>
              <a:latin typeface="Microsoft Uighur" panose="02000000000000000000" pitchFamily="2" charset="-78"/>
              <a:cs typeface="Microsoft Uighur" panose="02000000000000000000" pitchFamily="2" charset="-78"/>
            </a:endParaRPr>
          </a:p>
        </p:txBody>
      </p:sp>
      <p:pic>
        <p:nvPicPr>
          <p:cNvPr id="8" name="Espace réservé pour une image  9" descr="Une image contenant habits, sourire, dessin humoristique, personne&#10;&#10;Le contenu généré par l’IA peut être incorrect.">
            <a:extLst>
              <a:ext uri="{FF2B5EF4-FFF2-40B4-BE49-F238E27FC236}">
                <a16:creationId xmlns:a16="http://schemas.microsoft.com/office/drawing/2014/main" xmlns="" id="{AB01FC33-6737-D800-6257-4D845518F769}"/>
              </a:ext>
            </a:extLst>
          </p:cNvPr>
          <p:cNvPicPr>
            <a:picLocks noGrp="1" noChangeAspect="1"/>
          </p:cNvPicPr>
          <p:nvPr>
            <p:ph type="pic" idx="4294967295"/>
          </p:nvPr>
        </p:nvPicPr>
        <p:blipFill>
          <a:blip r:embed="rId4"/>
          <a:srcRect/>
          <a:stretch>
            <a:fillRect/>
          </a:stretch>
        </p:blipFill>
        <p:spPr>
          <a:xfrm>
            <a:off x="7970838" y="719138"/>
            <a:ext cx="792162" cy="792162"/>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xmlns="" id="{3E7CDB1C-E53F-0034-03FD-81D328F7B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11" name="اختتام الحصة1">
            <a:hlinkClick r:id="" action="ppaction://media"/>
            <a:extLst>
              <a:ext uri="{FF2B5EF4-FFF2-40B4-BE49-F238E27FC236}">
                <a16:creationId xmlns:a16="http://schemas.microsoft.com/office/drawing/2014/main" xmlns="" id="{CDA1DC89-A493-4C9A-710A-5099775C4E29}"/>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871663" y="2441079"/>
            <a:ext cx="5400675" cy="3037879"/>
          </a:xfrm>
          <a:prstGeom prst="rect">
            <a:avLst/>
          </a:prstGeom>
          <a:ln>
            <a:noFill/>
          </a:ln>
          <a:effectLst>
            <a:softEdge rad="112500"/>
          </a:effectLst>
        </p:spPr>
      </p:pic>
      <p:pic>
        <p:nvPicPr>
          <p:cNvPr id="3" name="Image 2">
            <a:extLst>
              <a:ext uri="{FF2B5EF4-FFF2-40B4-BE49-F238E27FC236}">
                <a16:creationId xmlns:a16="http://schemas.microsoft.com/office/drawing/2014/main" xmlns="" id="{AF686DF2-1659-927C-7EFE-EB4C38F0DE7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E362DC33-1815-E62D-0FF3-428012434A5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FB31B984-4027-829E-E8C9-832B60197F73}"/>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BB6CABF1-2EB0-FE37-33B4-0A91B91C413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7E1A5DA3-B0D2-A4BC-0307-E1762FC6833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xmlns="" id="{35CB2161-5B2B-24D8-82EA-36040BFF027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184BFF0D-7E64-AF1F-045D-28308A17E0B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595A2C11-0C1B-324F-8397-716DB541FCA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729699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video>
              <p:cMediaNode vol="80000">
                <p:cTn id="14" fill="hold" display="0">
                  <p:stCondLst>
                    <p:cond delay="indefinite"/>
                  </p:stCondLst>
                </p:cTn>
                <p:tgtEl>
                  <p:spTgt spid="11"/>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xmlns=""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xmlns=""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xmlns=""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xmlns=""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xmlns=""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36140502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FD7BB127-66BC-0C10-6F3C-2C6C549F71A5}"/>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B607E5B8-8503-47D6-C90D-5412767EE05F}"/>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انتبهوا الآن. سنتذكر الكلمات التي تعلمناها. ستكتبون على ألواحكم رقم الكلمة التي سأذكرها.</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ED66CE4C-0A91-0A79-C089-B92A4BD0F0EC}"/>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xmlns="" id="{6CD657CB-402A-3F1C-031B-FDAC40661E4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xmlns="" id="{A973B420-67D4-0C5B-4B97-64274367629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xmlns="" id="{65657753-27BC-A91C-1B9C-36F75C154BA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xmlns="" id="{DA7E0204-C0A5-8D1F-18C2-719CD2F973A0}"/>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xmlns="" id="{27111DA9-5855-9724-2A9D-C2474430EF2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xmlns="" id="{8E7FA5F9-E911-0C56-8668-32139075CE4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xmlns="" id="{C2247125-B81C-D692-5E1E-4DD040C1EBD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xmlns="" id="{39DEEBEE-8A7E-D3B4-B7E1-5E51BA9C7C1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Espace réservé pour une image  1541">
            <a:extLst>
              <a:ext uri="{FF2B5EF4-FFF2-40B4-BE49-F238E27FC236}">
                <a16:creationId xmlns:a16="http://schemas.microsoft.com/office/drawing/2014/main" xmlns="" id="{B5BC3B40-BBD6-9172-D0C8-87DC758E3E9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4805556" y="1923937"/>
            <a:ext cx="2182907" cy="2182907"/>
          </a:xfrm>
          <a:prstGeom prst="rect">
            <a:avLst/>
          </a:prstGeom>
          <a:noFill/>
          <a:ln w="9525" cap="flat" cmpd="sng">
            <a:noFill/>
            <a:prstDash val="solid"/>
            <a:round/>
            <a:headEnd type="none" w="sm" len="sm"/>
            <a:tailEnd type="none" w="sm" len="sm"/>
          </a:ln>
        </p:spPr>
      </p:pic>
      <p:sp>
        <p:nvSpPr>
          <p:cNvPr id="22" name="Rectangle : coins arrondis 21">
            <a:extLst>
              <a:ext uri="{FF2B5EF4-FFF2-40B4-BE49-F238E27FC236}">
                <a16:creationId xmlns:a16="http://schemas.microsoft.com/office/drawing/2014/main" xmlns="" id="{8CF6F53A-DEDE-C3E5-54ED-0B24E099C62F}"/>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5" name="Image 4" descr="Une image contenant texte, Appareils électroniques, affichage, Appareil de présentation&#10;&#10;Le contenu généré par l’IA peut être incorrect.">
            <a:extLst>
              <a:ext uri="{FF2B5EF4-FFF2-40B4-BE49-F238E27FC236}">
                <a16:creationId xmlns:a16="http://schemas.microsoft.com/office/drawing/2014/main" xmlns="" id="{F544CC1E-06F4-06C0-B740-951CE3CD4856}"/>
              </a:ext>
            </a:extLst>
          </p:cNvPr>
          <p:cNvPicPr>
            <a:picLocks noChangeAspect="1"/>
          </p:cNvPicPr>
          <p:nvPr/>
        </p:nvPicPr>
        <p:blipFill>
          <a:blip r:embed="rId9" cstate="print">
            <a:extLst>
              <a:ext uri="{28A0092B-C50C-407E-A947-70E740481C1C}">
                <a14:useLocalDpi xmlns:a14="http://schemas.microsoft.com/office/drawing/2010/main" val="0"/>
              </a:ext>
            </a:extLst>
          </a:blip>
          <a:srcRect l="12167" t="22118" r="12167" b="26223"/>
          <a:stretch/>
        </p:blipFill>
        <p:spPr>
          <a:xfrm>
            <a:off x="4972929" y="4204138"/>
            <a:ext cx="1848159"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 coins arrondis 26">
            <a:extLst>
              <a:ext uri="{FF2B5EF4-FFF2-40B4-BE49-F238E27FC236}">
                <a16:creationId xmlns:a16="http://schemas.microsoft.com/office/drawing/2014/main" xmlns="" id="{66BB4244-C5BF-DB45-5D12-141BF8BB38FC}"/>
              </a:ext>
            </a:extLst>
          </p:cNvPr>
          <p:cNvSpPr/>
          <p:nvPr/>
        </p:nvSpPr>
        <p:spPr>
          <a:xfrm>
            <a:off x="6462950" y="561745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6" name="Espace réservé pour une image  13" descr="Une image contenant gâteau d’anniversaire, dessert, Goût sucré, produits de boulangerie&#10;&#10;Le contenu généré par l’IA peut être incorrect.">
            <a:extLst>
              <a:ext uri="{FF2B5EF4-FFF2-40B4-BE49-F238E27FC236}">
                <a16:creationId xmlns:a16="http://schemas.microsoft.com/office/drawing/2014/main" xmlns="" id="{36DD5DA8-2A30-2EF5-18F0-9B5D96256F3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95" r="-4695"/>
          <a:stretch/>
        </p:blipFill>
        <p:spPr>
          <a:xfrm>
            <a:off x="2124331" y="1923937"/>
            <a:ext cx="2171979" cy="2182907"/>
          </a:xfrm>
          <a:prstGeom prst="rect">
            <a:avLst/>
          </a:prstGeom>
          <a:noFill/>
          <a:ln w="9525" cap="flat" cmpd="sng">
            <a:noFill/>
            <a:prstDash val="solid"/>
            <a:round/>
            <a:headEnd type="none" w="sm" len="sm"/>
            <a:tailEnd type="none" w="sm" len="sm"/>
          </a:ln>
        </p:spPr>
      </p:pic>
      <p:sp>
        <p:nvSpPr>
          <p:cNvPr id="28" name="Rectangle : coins arrondis 27">
            <a:extLst>
              <a:ext uri="{FF2B5EF4-FFF2-40B4-BE49-F238E27FC236}">
                <a16:creationId xmlns:a16="http://schemas.microsoft.com/office/drawing/2014/main" xmlns="" id="{3A60D002-C9EB-655A-41C3-4D8AD7A9DE98}"/>
              </a:ext>
            </a:extLst>
          </p:cNvPr>
          <p:cNvSpPr/>
          <p:nvPr/>
        </p:nvSpPr>
        <p:spPr>
          <a:xfrm>
            <a:off x="3770196" y="3522672"/>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9" name="Image 8" descr="Une image contenant meubles, table, Table de cuisine et de salle à manger, table de salle à manger&#10;&#10;Le contenu généré par l’IA peut être incorrect.">
            <a:extLst>
              <a:ext uri="{FF2B5EF4-FFF2-40B4-BE49-F238E27FC236}">
                <a16:creationId xmlns:a16="http://schemas.microsoft.com/office/drawing/2014/main" xmlns="" id="{A4495513-EC21-A704-5B5D-7025EEA3F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2124" y="4204137"/>
            <a:ext cx="1880388" cy="1777109"/>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 coins arrondis 25">
            <a:extLst>
              <a:ext uri="{FF2B5EF4-FFF2-40B4-BE49-F238E27FC236}">
                <a16:creationId xmlns:a16="http://schemas.microsoft.com/office/drawing/2014/main" xmlns="" id="{2AB371FE-0C70-51DC-D713-874FE3267245}"/>
              </a:ext>
            </a:extLst>
          </p:cNvPr>
          <p:cNvSpPr/>
          <p:nvPr/>
        </p:nvSpPr>
        <p:spPr>
          <a:xfrm>
            <a:off x="3748348" y="5617453"/>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581219395"/>
      </p:ext>
    </p:extLst>
  </p:cSld>
  <p:clrMapOvr>
    <a:masterClrMapping/>
  </p:clrMapOvr>
  <p:transition spd="slow">
    <p:fade/>
  </p:transition>
</p:sld>
</file>

<file path=ppt/theme/theme1.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02-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5138</TotalTime>
  <Words>1840</Words>
  <Application>Microsoft Office PowerPoint</Application>
  <PresentationFormat>Affichage à l'écran (4:3)</PresentationFormat>
  <Paragraphs>628</Paragraphs>
  <Slides>89</Slides>
  <Notes>55</Notes>
  <HiddenSlides>0</HiddenSlides>
  <MMClips>8</MMClips>
  <ScaleCrop>false</ScaleCrop>
  <HeadingPairs>
    <vt:vector size="6" baseType="variant">
      <vt:variant>
        <vt:lpstr>Polices utilisées</vt:lpstr>
      </vt:variant>
      <vt:variant>
        <vt:i4>11</vt:i4>
      </vt:variant>
      <vt:variant>
        <vt:lpstr>Thème</vt:lpstr>
      </vt:variant>
      <vt:variant>
        <vt:i4>15</vt:i4>
      </vt:variant>
      <vt:variant>
        <vt:lpstr>Titres des diapositives</vt:lpstr>
      </vt:variant>
      <vt:variant>
        <vt:i4>89</vt:i4>
      </vt:variant>
    </vt:vector>
  </HeadingPairs>
  <TitlesOfParts>
    <vt:vector size="115" baseType="lpstr">
      <vt:lpstr>Dosis Medium</vt:lpstr>
      <vt:lpstr>Modern Love</vt:lpstr>
      <vt:lpstr>Dosis</vt:lpstr>
      <vt:lpstr>Dosis ExtraBold</vt:lpstr>
      <vt:lpstr>Dosis SemiBold</vt:lpstr>
      <vt:lpstr>Noto Sans Symbols</vt:lpstr>
      <vt:lpstr>Calibri</vt:lpstr>
      <vt:lpstr>Wingdings</vt:lpstr>
      <vt:lpstr>Microsoft Himalaya</vt:lpstr>
      <vt:lpstr>Microsoft Uighur</vt:lpstr>
      <vt:lpstr>Arial</vt:lpstr>
      <vt:lpstr>1_Env-Enseignant</vt:lpstr>
      <vt:lpstr>1_04- قراءة/ كتابة</vt:lpstr>
      <vt:lpstr>2_Env-Enseignant</vt:lpstr>
      <vt:lpstr>2_04- قراءة/ كتابة</vt:lpstr>
      <vt:lpstr>3_04- قراءة/ كتابة</vt:lpstr>
      <vt:lpstr>2_01- نشاط اعتيادي</vt:lpstr>
      <vt:lpstr>3_01- نشاط اعتيادي</vt:lpstr>
      <vt:lpstr>3_Env-Enseignant</vt:lpstr>
      <vt:lpstr>4_Env-Enseignant</vt:lpstr>
      <vt:lpstr>03- استماع وتحدث</vt:lpstr>
      <vt:lpstr>2_03- استماع وتحدث</vt:lpstr>
      <vt:lpstr>1_Thème Office</vt:lpstr>
      <vt:lpstr>02-  استماع وتحدث</vt:lpstr>
      <vt:lpstr>7_Env-Enseignant</vt:lpstr>
      <vt:lpstr>5_Env-Enseignant</vt:lpstr>
      <vt:lpstr>Présentation PowerPoint</vt:lpstr>
      <vt:lpstr>Présentation PowerPoint</vt:lpstr>
      <vt:lpstr>استمعنا في حصص سابقة لحكاية "أسرة متعاونة". ماذا تتذكرون منها؟</vt:lpstr>
      <vt:lpstr>اليوم سأطرح عليكم أسئلة حول الحكاية وأنتم تجيبون على ألواحكم.</vt:lpstr>
      <vt:lpstr>أين زرعت فاتن النبتة؟ اكتبوا رقم الجواب الصحيح على اللوحة. </vt:lpstr>
      <vt:lpstr>الجواب الصحيح هو 3: في حديقة المنزل </vt:lpstr>
      <vt:lpstr>لماذا بقيت زهرة فاتن بلا سقي؟ سأقرأ الاختيارات. اكتبوا الرقم الصحيح على اللوحة. </vt:lpstr>
      <vt:lpstr>أحسنتم، الجواب الصحيح هو 4</vt:lpstr>
      <vt:lpstr>انتبهوا الآن. سنتذكر الكلمات التي تعلمناها. ستكتبون على ألواحكم رقم الكلمة التي سأذكرها.</vt:lpstr>
      <vt:lpstr>على ألواحكم، اكتبوا رقم: هدية.</vt:lpstr>
      <vt:lpstr>الجواب الصحيح هو 1. رددوا: هدية.</vt:lpstr>
      <vt:lpstr>على ألواحكم، اكتبوا رقم: مائدة.</vt:lpstr>
      <vt:lpstr>الجواب الصحيح هو 4. رددوا: مائدة</vt:lpstr>
      <vt:lpstr>اكتبوا رقم: تلفاز</vt:lpstr>
      <vt:lpstr>الجواب الصحيح هو 3. رددوا: تلفاز</vt:lpstr>
      <vt:lpstr>اكتبوا رقم: كعكة.</vt:lpstr>
      <vt:lpstr>الجواب الصحيح هو 2. رددوا: كعكة.</vt:lpstr>
      <vt:lpstr>الآن سنصف مضمون صورة . أنا أطرح سؤالا وأنتم تجيبون بجملة تامة. </vt:lpstr>
      <vt:lpstr>أين توجد فاتن؟ أجيبوا بجملة تامة.</vt:lpstr>
      <vt:lpstr>أحسنتم، توجد فاتن في حديقة المنزل. رددوا. ردد أنت.</vt:lpstr>
      <vt:lpstr>ماذا تفعل فاتن؟ أجيبوا بجملة تامة.</vt:lpstr>
      <vt:lpstr>أحسنتم، تعتني فاتن بالزهرة (أو تسقي). رددوا. ردد أنت.</vt:lpstr>
      <vt:lpstr>أين توجد العائلة؟ أجيبوا بجملة تامة.</vt:lpstr>
      <vt:lpstr>أحسنتم، توجد العائلة في المنزل. رددوا. ردد أنت.</vt:lpstr>
      <vt:lpstr>ماذا تفعل العائلة؟ أجيبوا بجملة تامة.</vt:lpstr>
      <vt:lpstr>أحسنتم، تشاهد العائلة التلفاز. رددوا. ردد أنت. </vt:lpstr>
      <vt:lpstr>وقت النجمة الآن. الفائز بنجمة المشاركة بهدوء هو (هي)  ........... صفقوا له (لها).</vt:lpstr>
      <vt:lpstr>استراحة قصيرة قبل أن نواصل. قفوا، سنقوم بإنشاد الحروف  </vt:lpstr>
      <vt:lpstr>قراءة/ كتابة</vt:lpstr>
      <vt:lpstr>1. تبدا حصة المراجعة الخاصة بالقراءة برائز كتابة الحروف: يكتب المتعلمون الحروف المملاة على. المتعلمون الذين لم يتمكنوا من كتابة جميع الحروف بشكل صحيح يصنفون في الفئة د. يحرص الأستاذ على تخصيص هذه الفئة بالعناية المركزة حتى يتمكنوا من تسمية الحروف المحددة في كل حصة مراجعة.  2. يوجه الأستاذ متعلمي الفئة د والفئة ج (تسمي الحروف ولكن تتعثر في قراءة المقاطع وفي دمجها لقراءة كلمات) إلى قراءة الشرائح التي تتضمن قراءة المقاطع والتدرب على الدمج مع المواكبة القريبة للأستاذ. 3. يعمل الأستاذ طيلة فترة المراجعة على أن يتمكن على الأقل 80%  من متعلميه من قراءة الكلمات. التلميذ الذي يقرأ الكلمة مقطعا مقطعا ثم يعيد قراءة الكلمة مرة واحدة تعتبر قراءته صحيحة.  3. يبدأ الأستاذ نشاط الكتابة بإملاء مقاطع. إذا كانت إجابات 80 % من المتعلمين صحيحة فيمر الأستاذ مباشرة لإملاء كلمات دون تحضير مسبق. أما إن كانت النسبة أقل من ذلك، فيعتمد الأستاذ الإملاء المحضر، أي يرى المتعلمون الكلمة أولا ثم يتم إخفاؤها وإعادة كتابتها، وقد يقوم الأستاذ بإعادة نمذجة كتابة كلمات مملاة إذا رأى الحاجة لذلك.  4. تخصص 15 دقيقة قبل نهاية الحصة لتفريد التعلمات، حيث يشغل الأستاذ المتعلمين المتحكمين بالقراءة والكتابة على الكراسة، ويهتم بالفئات غير المتحكمة (في ركن الدعم أو على السبورة) لإعادة مواكبتها في قراءة وكتابة الحروف والمقاطع والكلمات). </vt:lpstr>
      <vt:lpstr>خذوا الألواح، ستكتبون الحروف التي أملي عليكم. </vt:lpstr>
      <vt:lpstr>اكتبوا حرف ....</vt:lpstr>
      <vt:lpstr>هذا هو حرف الدال. رددوا حرف الدال.</vt:lpstr>
      <vt:lpstr>اكتبوا حرف ....</vt:lpstr>
      <vt:lpstr>هذا هو حرف السن. رددوا حرف السين.</vt:lpstr>
      <vt:lpstr>اكتبوا حرف ....</vt:lpstr>
      <vt:lpstr>هذا هو حرف الصاد. رددوا حرف الصاد.</vt:lpstr>
      <vt:lpstr>اكتبوا حرف ....</vt:lpstr>
      <vt:lpstr>هذا هو حرف الضاد. رددوا حرف الضاد.</vt:lpstr>
      <vt:lpstr>اكتبوا حرف ....</vt:lpstr>
      <vt:lpstr>هذا هو حرف الذال. رددوا حرف الذال.</vt:lpstr>
      <vt:lpstr>اكتبوا حرف ....</vt:lpstr>
      <vt:lpstr>هذا هو حرف الطاء. رددوا حرف الطاء.</vt:lpstr>
      <vt:lpstr>اكتبوا حرف ....</vt:lpstr>
      <vt:lpstr>هذا هو حرف العين. رددوا حرف العين.</vt:lpstr>
      <vt:lpstr>أقرأ رددوا بعدي.</vt:lpstr>
      <vt:lpstr>من يقرأ؟ (خاص بالفئة د)</vt:lpstr>
      <vt:lpstr>الآن سأقرأ مقاطع الحروف، أنا أقرأ وأنتم ترددون بعدي</vt:lpstr>
      <vt:lpstr>من يقرأ؟ (خاص بالفئة د والفئة ج)</vt:lpstr>
      <vt:lpstr>أنا أقرأ وأنتم ترددون بعدي.</vt:lpstr>
      <vt:lpstr>من يقرأ؟ (خاص بمن يحتاج التدرب على الدمج)</vt:lpstr>
      <vt:lpstr>Présentation PowerPoint</vt:lpstr>
      <vt:lpstr>Présentation PowerPoint</vt:lpstr>
      <vt:lpstr>وقت النجمة الآن. الفائز بنجمة المشاركة بهدوء : ....   </vt:lpstr>
      <vt:lpstr>قفوا، سننشد نشيد أسرتي. </vt:lpstr>
      <vt:lpstr>خذوا ألواحكم سأملي عليكم مقاطع</vt:lpstr>
      <vt:lpstr>اكتبوا ...</vt:lpstr>
      <vt:lpstr>صححوا</vt:lpstr>
      <vt:lpstr>اكتبوا ...</vt:lpstr>
      <vt:lpstr>صححوا</vt:lpstr>
      <vt:lpstr>اكتبوا ...</vt:lpstr>
      <vt:lpstr>صححوا</vt:lpstr>
      <vt:lpstr>الآن سأملي عليكم كلمات. </vt:lpstr>
      <vt:lpstr>أقرأ الكلمات. من يعيد القراءة؟</vt:lpstr>
      <vt:lpstr>انظروا إلى الكلمة جيدا.  سطل تتكون من مقطعين:  سطْ– لٌ</vt:lpstr>
      <vt:lpstr>اكتبوا.  ينطق الأستاذ الكلمة ويذكر بمقاطعها </vt:lpstr>
      <vt:lpstr>ارفعوا الألواح - صححوا</vt:lpstr>
      <vt:lpstr>انظروا إلى الكلمة جيدا. تتكون الكلمة من 3 مقاطع: رَ – صيـ - فٌ</vt:lpstr>
      <vt:lpstr>اكتبوا. ينطق الأستاذ الكلمة ويذكر بمقاطعها</vt:lpstr>
      <vt:lpstr>Présentation PowerPoint</vt:lpstr>
      <vt:lpstr>خذوا دفاتر الكتابة. </vt:lpstr>
      <vt:lpstr>من هذا؟</vt:lpstr>
      <vt:lpstr>أحسنتم. الآن انقلوا على دفاتركم هذا، واكتبوا الكلمة الناقصة.</vt:lpstr>
      <vt:lpstr>ما هذا؟</vt:lpstr>
      <vt:lpstr>أحسنتم. الآن انقلوا على دفاتركم هذا، واكتبوا الكلمة الناقصة.</vt:lpstr>
      <vt:lpstr>صححوا على دفاتركم.</vt:lpstr>
      <vt:lpstr>  خذوا الكراسة ص  116  (خاص بالفئتين أ و ب)</vt:lpstr>
      <vt:lpstr>في ثنائيات كل واحد يقرأ الكلمات والجمل لزميله.</vt:lpstr>
      <vt:lpstr>من أنهى القراءة ينقل الكلمات</vt:lpstr>
      <vt:lpstr>من يقرأ؟ (ركن الدعم: خاص بالفئة د)</vt:lpstr>
      <vt:lpstr>من يقرأ؟ (ركن الدعم: خاص بالفئتين د و ج)</vt:lpstr>
      <vt:lpstr>يكتب متعلمو الفئتين ب و ج بعض الكلمات مع المواكبة القريبة للأستاذ</vt:lpstr>
      <vt:lpstr>وقت النجمة الآن. الفائز بنجمة المشاركة بهدوء هو (هي) ............ صفقوا له (لها).</vt:lpstr>
      <vt:lpstr>اختــتام الحــصة</vt:lpstr>
      <vt:lpstr>راجعنا كلمات المعجم ووصفنا مضمون صورة. من يذكرنا بالكلمات التي راجعنا؟</vt:lpstr>
      <vt:lpstr>قرأنا وكتبنا مقاطع وكلمات. من يقرأ الكلمات التالية: </vt:lpstr>
      <vt:lpstr>في البيت اقرؤوا المقاطع والكلمات والجمل على الكراسة ص 116.  وأتموا كتابة الكلمات.</vt:lpstr>
      <vt:lpstr>إلى الحصة القادمة</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HP</cp:lastModifiedBy>
  <cp:revision>95</cp:revision>
  <dcterms:created xsi:type="dcterms:W3CDTF">2023-09-20T21:35:22Z</dcterms:created>
  <dcterms:modified xsi:type="dcterms:W3CDTF">2026-01-14T01:53:23Z</dcterms:modified>
</cp:coreProperties>
</file>