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0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2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  <p:sldMasterId id="2147483741" r:id="rId2"/>
    <p:sldMasterId id="2147483792" r:id="rId3"/>
    <p:sldMasterId id="2147483806" r:id="rId4"/>
    <p:sldMasterId id="2147483860" r:id="rId5"/>
    <p:sldMasterId id="2147483863" r:id="rId6"/>
    <p:sldMasterId id="2147483886" r:id="rId7"/>
    <p:sldMasterId id="2147483910" r:id="rId8"/>
    <p:sldMasterId id="2147483928" r:id="rId9"/>
    <p:sldMasterId id="2147483973" r:id="rId10"/>
    <p:sldMasterId id="2147484011" r:id="rId11"/>
    <p:sldMasterId id="2147484030" r:id="rId12"/>
    <p:sldMasterId id="2147484052" r:id="rId13"/>
    <p:sldMasterId id="2147484065" r:id="rId14"/>
    <p:sldMasterId id="2147484068" r:id="rId15"/>
  </p:sldMasterIdLst>
  <p:notesMasterIdLst>
    <p:notesMasterId r:id="rId105"/>
  </p:notesMasterIdLst>
  <p:sldIdLst>
    <p:sldId id="2147482845" r:id="rId16"/>
    <p:sldId id="2147482605" r:id="rId17"/>
    <p:sldId id="278" r:id="rId18"/>
    <p:sldId id="2147482746" r:id="rId19"/>
    <p:sldId id="2147482748" r:id="rId20"/>
    <p:sldId id="2147482838" r:id="rId21"/>
    <p:sldId id="2147482846" r:id="rId22"/>
    <p:sldId id="2147482815" r:id="rId23"/>
    <p:sldId id="2147482847" r:id="rId24"/>
    <p:sldId id="2147482848" r:id="rId25"/>
    <p:sldId id="2147482849" r:id="rId26"/>
    <p:sldId id="2147482850" r:id="rId27"/>
    <p:sldId id="2147482798" r:id="rId28"/>
    <p:sldId id="2147482816" r:id="rId29"/>
    <p:sldId id="2147482751" r:id="rId30"/>
    <p:sldId id="2147482817" r:id="rId31"/>
    <p:sldId id="2147482818" r:id="rId32"/>
    <p:sldId id="2147482819" r:id="rId33"/>
    <p:sldId id="2147482820" r:id="rId34"/>
    <p:sldId id="2147482821" r:id="rId35"/>
    <p:sldId id="2147482822" r:id="rId36"/>
    <p:sldId id="2147482556" r:id="rId37"/>
    <p:sldId id="2147482557" r:id="rId38"/>
    <p:sldId id="2147482758" r:id="rId39"/>
    <p:sldId id="2147482759" r:id="rId40"/>
    <p:sldId id="2147482760" r:id="rId41"/>
    <p:sldId id="2147482761" r:id="rId42"/>
    <p:sldId id="2147482762" r:id="rId43"/>
    <p:sldId id="2147482763" r:id="rId44"/>
    <p:sldId id="2147482764" r:id="rId45"/>
    <p:sldId id="325" r:id="rId46"/>
    <p:sldId id="326" r:id="rId47"/>
    <p:sldId id="2147482606" r:id="rId48"/>
    <p:sldId id="329" r:id="rId49"/>
    <p:sldId id="2147482766" r:id="rId50"/>
    <p:sldId id="2147482767" r:id="rId51"/>
    <p:sldId id="2147482768" r:id="rId52"/>
    <p:sldId id="2147482769" r:id="rId53"/>
    <p:sldId id="2147482770" r:id="rId54"/>
    <p:sldId id="2147482771" r:id="rId55"/>
    <p:sldId id="2147482823" r:id="rId56"/>
    <p:sldId id="2147482824" r:id="rId57"/>
    <p:sldId id="2147482825" r:id="rId58"/>
    <p:sldId id="2147482826" r:id="rId59"/>
    <p:sldId id="2147482827" r:id="rId60"/>
    <p:sldId id="2147482828" r:id="rId61"/>
    <p:sldId id="2147482829" r:id="rId62"/>
    <p:sldId id="2147482830" r:id="rId63"/>
    <p:sldId id="2147482839" r:id="rId64"/>
    <p:sldId id="2147482852" r:id="rId65"/>
    <p:sldId id="2147482807" r:id="rId66"/>
    <p:sldId id="2147482853" r:id="rId67"/>
    <p:sldId id="2147482854" r:id="rId68"/>
    <p:sldId id="2147482855" r:id="rId69"/>
    <p:sldId id="2147482590" r:id="rId70"/>
    <p:sldId id="2147482477" r:id="rId71"/>
    <p:sldId id="2134806541" r:id="rId72"/>
    <p:sldId id="2147482778" r:id="rId73"/>
    <p:sldId id="2147482779" r:id="rId74"/>
    <p:sldId id="2147482782" r:id="rId75"/>
    <p:sldId id="2147482783" r:id="rId76"/>
    <p:sldId id="2147482780" r:id="rId77"/>
    <p:sldId id="2147482781" r:id="rId78"/>
    <p:sldId id="2147482733" r:id="rId79"/>
    <p:sldId id="2147482843" r:id="rId80"/>
    <p:sldId id="2147482734" r:id="rId81"/>
    <p:sldId id="2147482735" r:id="rId82"/>
    <p:sldId id="2147482736" r:id="rId83"/>
    <p:sldId id="2147482737" r:id="rId84"/>
    <p:sldId id="2147482738" r:id="rId85"/>
    <p:sldId id="2147482777" r:id="rId86"/>
    <p:sldId id="2147482740" r:id="rId87"/>
    <p:sldId id="2147482786" r:id="rId88"/>
    <p:sldId id="2147482787" r:id="rId89"/>
    <p:sldId id="2147482810" r:id="rId90"/>
    <p:sldId id="2147482811" r:id="rId91"/>
    <p:sldId id="2147482788" r:id="rId92"/>
    <p:sldId id="375" r:id="rId93"/>
    <p:sldId id="2147482789" r:id="rId94"/>
    <p:sldId id="2147482857" r:id="rId95"/>
    <p:sldId id="2147482791" r:id="rId96"/>
    <p:sldId id="2147482856" r:id="rId97"/>
    <p:sldId id="376" r:id="rId98"/>
    <p:sldId id="2147482607" r:id="rId99"/>
    <p:sldId id="379" r:id="rId100"/>
    <p:sldId id="2147482741" r:id="rId101"/>
    <p:sldId id="381" r:id="rId102"/>
    <p:sldId id="2147482591" r:id="rId103"/>
    <p:sldId id="2147482592" r:id="rId10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Dosis" panose="020B0604020202020204" charset="0"/>
      <p:regular r:id="rId110"/>
      <p:bold r:id="rId111"/>
    </p:embeddedFont>
    <p:embeddedFont>
      <p:font typeface="Dosis Medium" panose="020B0604020202020204" charset="0"/>
      <p:regular r:id="rId112"/>
      <p:bold r:id="rId113"/>
    </p:embeddedFont>
    <p:embeddedFont>
      <p:font typeface="Dosis SemiBold" panose="020B0604020202020204" charset="0"/>
      <p:regular r:id="rId114"/>
      <p:bold r:id="rId115"/>
    </p:embeddedFont>
    <p:embeddedFont>
      <p:font typeface="Microsoft Himalaya" panose="01010100010101010101" pitchFamily="2" charset="0"/>
      <p:regular r:id="rId116"/>
    </p:embeddedFont>
    <p:embeddedFont>
      <p:font typeface="Modern Love" panose="020B0604020202020204" charset="0"/>
      <p:regular r:id="rId117"/>
    </p:embeddedFont>
    <p:embeddedFont>
      <p:font typeface="Microsoft Uighur" panose="02000000000000000000" pitchFamily="2" charset="-78"/>
      <p:regular r:id="rId118"/>
      <p:bold r:id="rId119"/>
    </p:embeddedFont>
    <p:embeddedFont>
      <p:font typeface="Noto Sans Symbols" panose="020B0604020202020204" charset="0"/>
      <p:regular r:id="rId120"/>
      <p:bold r:id="rId121"/>
    </p:embeddedFont>
    <p:embeddedFont>
      <p:font typeface="Dosis ExtraBold" panose="020B0604020202020204" charset="0"/>
      <p:bold r:id="rId1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6" roundtripDataSignature="AMtx7mjCmx/7zG8L+ijJcYopbFz/ZY3U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8FB"/>
    <a:srgbClr val="434E7B"/>
    <a:srgbClr val="00ABA3"/>
    <a:srgbClr val="A1A6BC"/>
    <a:srgbClr val="424D7B"/>
    <a:srgbClr val="16AB98"/>
    <a:srgbClr val="00ACA4"/>
    <a:srgbClr val="00A89F"/>
    <a:srgbClr val="5BCAC5"/>
    <a:srgbClr val="00A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733AFA-3FCC-4A63-ADFC-33A60633C5B0}">
  <a:tblStyle styleId="{2C733AFA-3FCC-4A63-ADFC-33A60633C5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18" autoAdjust="0"/>
  </p:normalViewPr>
  <p:slideViewPr>
    <p:cSldViewPr snapToGrid="0">
      <p:cViewPr varScale="1">
        <p:scale>
          <a:sx n="70" d="100"/>
          <a:sy n="70" d="100"/>
        </p:scale>
        <p:origin x="1266" y="72"/>
      </p:cViewPr>
      <p:guideLst/>
    </p:cSldViewPr>
  </p:slideViewPr>
  <p:outlineViewPr>
    <p:cViewPr>
      <p:scale>
        <a:sx n="33" d="100"/>
        <a:sy n="33" d="100"/>
      </p:scale>
      <p:origin x="0" y="-23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font" Target="fonts/font12.fntdata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font" Target="fonts/font7.fntdata"/><Relationship Id="rId16" Type="http://schemas.openxmlformats.org/officeDocument/2006/relationships/slide" Target="slides/slide1.xml"/><Relationship Id="rId107" Type="http://schemas.openxmlformats.org/officeDocument/2006/relationships/font" Target="fonts/font2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font" Target="fonts/font8.fntdata"/><Relationship Id="rId118" Type="http://schemas.openxmlformats.org/officeDocument/2006/relationships/font" Target="fonts/font13.fntdata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font" Target="fonts/font3.fntdata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font" Target="fonts/font9.fntdata"/><Relationship Id="rId119" Type="http://schemas.openxmlformats.org/officeDocument/2006/relationships/font" Target="fonts/font14.fntdata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font" Target="fonts/font4.fntdata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font" Target="fonts/font15.fntdata"/><Relationship Id="rId146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notesMaster" Target="notesMasters/notesMaster1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font" Target="fonts/font11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font" Target="fonts/font6.fntdata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font" Target="fonts/font17.fntdata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599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831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C2B6741-97F3-63B1-7388-7C829B60D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FA1D1A14-1F70-4224-D16D-E19BA49E95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8B3948CC-A025-F198-0792-301956C1CF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1548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FEFB3CF6-CB87-286A-8BF0-FBFBEE7B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304A0C33-33A0-E267-E533-93C5F7A806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B6C4B113-97F7-554C-B021-94D5B1829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1572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EC68DDFA-0124-0F39-0CF2-E9EE52574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288290D3-C122-B7E6-1D93-FA69EDDE5E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BC6C942A-0F35-CDE8-D07A-F248BD7038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883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2A6B164D-AACA-A512-9015-0FF292A94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86FCB6C7-B20A-56C4-A453-DDA0031AA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947F9912-64DE-FEA2-03DB-F4A6CAB490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9892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0F08E98B-C482-417A-B032-01A936E9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679EC19E-334A-A405-4B3A-7FE4C2F38E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2AC795F0-5350-6550-4920-AC1C99F2F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402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EA4C0D20-205C-00ED-0666-46B235B5D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907D61E7-E395-AA55-C4F2-A7AEC79BF0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E7F4F42D-930B-CE51-F86D-9A9B53A29C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067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EABF560B-1DBA-8188-8123-98AB5D53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D5CC8CE7-CE85-709E-6A52-9920B24590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937F498F-D170-9B89-D11F-825DF7D79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190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67E33A2B-1A5F-568E-52FD-D7B9E7DDC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5538785B-C131-35B2-8245-4712E3FFBA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3B66AD0E-D14E-3CD7-8ACF-10BBB984D4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5500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93F4F9D7-F9D5-647A-5F7E-BCF1F721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157E3BA9-0F46-DA14-E5C2-CF6DDB878A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B9EAD71A-0F95-5DBD-85BB-123D08D7B3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8321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01DB1EE5-72A8-E18B-AFA1-884AA504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831AA03A-A650-98D7-F90C-C10380063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756BA6B3-B3CA-1971-5938-5A5EB6F50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18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A31EE79-8251-1A21-AFC3-92F1546A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7C4770AA-2565-C337-76FD-ABF91B8A2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364D5271-DA94-4B50-323F-1A30D2686A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014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9BE7F4F3-D72E-F5C5-3199-FF9DD10C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887F258D-270A-66F7-7428-F50D1CADF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2F933840-CE68-3469-C6CE-9392EBCD7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1761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561A88D-9C6C-5DA4-9CFC-3D7E5DD1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DB231C98-3119-1746-3A56-A2B15986E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3CD85B1D-C9B7-17C3-1106-0410DD913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91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58C750CC-3625-247A-DDCA-9960E279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F0EA0543-14AD-72EA-0E52-2193F74512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90D0FCE2-4891-FBA4-744B-4800F2D0B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0853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081A8648-CC15-AF0E-5A88-1023F4F2F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C18ABB5E-9D2F-A311-6CE8-E7DA34C011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6BFAF0D9-9E66-45B8-2EE5-F845C79638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0005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564F880A-186C-E5BC-99BD-91FAD3BB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9D9AD547-4D31-519B-3166-453A48825A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394F7384-6DB1-DE15-BA12-13129E4A6C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3342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0A9B76C7-1081-A269-97F8-B1576B9F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C995BA13-98DE-70C0-193F-9CA0902AE3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72FB7383-A8E2-ABA4-BEA9-2824B5F467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4379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ABFE86BC-F36D-0EBC-A9A9-FDD688BC3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ED08C505-B03C-484A-9952-7B8E8D48F5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953653C1-72D3-04BE-7C6F-8FCC2EC05E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186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549E41A-4087-5DC5-DD22-05D4581B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AD2A5218-4CF4-A9B3-ADBF-786D190384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272F6BBB-572E-7527-4F0E-50FE68C664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998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64478951-C612-20AD-2DBB-C52CAA728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21AEB2BE-8135-E24D-87D5-B8EB6E4938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1B5290E2-0A28-E8F4-9BDC-0F9E7A0DF0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2670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746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E9A3F56E-0A15-DF03-A294-77671F65F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C015030C-1AAC-16DC-CC2F-3E6458008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6F6CFB98-34E6-C622-586E-2DDE3CA8A7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0939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6" name="Google Shape;20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9823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1918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F868EE8C-1A5E-2E5F-1AAA-586CC92B8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FACBBA8D-95C5-91C3-3087-B44D27D165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A88A3420-9188-9F14-845B-85F57407A3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4512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9656F0C7-CE06-CB9E-559C-2299645D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AA37B739-84F4-869C-4BA6-3173D0A721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4F2086A5-4E72-5E52-BC7D-1CA6C0F510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7262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D3C893A1-6018-B701-9D04-8E4F75FD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48E49DF7-CF82-EC43-9642-C6DF7583A1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5969F8F3-07B5-DE94-2AD3-D348FB1CCD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148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3F0089F6-76EA-0F09-C5B0-EF5F44508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4BDFB711-88BE-D3E8-F9E5-5231400829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0D95C5D6-5B9B-FEE5-5134-85C1CF6E0B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000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2D82C9F1-6B47-AC73-E7C1-80E881C73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EF6BCC2D-A88C-1F47-1CCA-74FBB506CD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05364DBD-565A-6AE5-5906-0BDC06EBFC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7472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4B0BA807-1B51-A333-8139-16856ABC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65F580B1-2B52-93B2-C443-765478134F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E5F81CFD-8979-10D3-89BE-B80725018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7188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1471BFFC-465E-8718-4D67-CDE31A24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CE6DF629-C4D7-11A2-B57B-C143F34020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B9D58DBB-2306-624E-5D6A-FAD488008A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71169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B634261F-4BC0-C2A0-5543-38A9F051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841E8D0D-5521-C4DF-89D5-C8CB0E7AED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901A7D00-E50E-8FAC-23B9-71F7FF67E5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9427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CD92167A-ADB8-9D57-8370-5149E964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379AE8A3-D964-D67F-C1C3-E02404893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EE6BA71B-8F14-CF1F-E2FE-BAB8196CA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3173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39AE0AEF-71B9-37C2-8D4B-F823BB64D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7FC2A1E4-0C0B-C3AF-151C-9B241FD7B8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220A27BA-3740-9F9B-BB23-F2D7C288B4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2180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E1C9B732-FDA1-9428-886D-ADE7E225F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0BD4D162-8D4B-4381-2C81-8F7017D702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5689AD13-86F2-3680-BABD-002CFE715B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9660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BB2DB3A9-E10B-BEE7-0F70-78A64FD2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F8B64026-BBA6-6E6C-3333-B4CDA3D569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6FC35026-4EA4-C036-DA67-5B78294D9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853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16FE758F-EEC3-F62F-092A-513787FBD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32CB64C7-A20E-665D-19AC-451642BF67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B0CA1AA3-8C47-3FFD-853C-99C667B39C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08519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CC1A9197-26B1-4D69-2110-6FCA4D43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64C811C9-0247-ED1D-B2F7-FE6EB2CC1F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C698458D-8379-B325-122A-647CD60C1B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85322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2D47E8E6-D949-9B81-A746-79045AF8D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D0CA8092-6E73-5DA7-657F-04D2F6EF4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DFF66896-AD55-B498-0DF5-2AD519723D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8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D1E2A850-652C-5696-E9FF-EB7B44B4C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40C96EDC-1CF2-783C-475A-23D215CF2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1975FB8F-1BA2-3975-1A73-5C5C3FBF1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7509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AE4E8EA7-FD4C-3CA8-5E92-D268C4AE2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E1392090-46CD-EBD2-C0E6-D6229C6D17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E10E7366-B543-37F9-01F5-73C0E03315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05432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xmlns="" id="{72C47159-1D37-06E3-501A-8ABE7AB7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xmlns="" id="{A2A0E8FF-8155-9650-A133-17343C59B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xmlns="" id="{358160DD-832D-DAC4-A3F4-4483DBA66B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712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4286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539FD070-367A-BB1D-F3EA-CAE5ED08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3D105EF5-E697-276A-128F-0726F56E1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AD1BA3BB-4EAD-68D9-C85A-55B93B4217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26538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xmlns="" id="{8A048802-010D-BB5D-A458-1DC69DB3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xmlns="" id="{4D3DD03C-132D-7CE1-C058-CCF689D4E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xmlns="" id="{50EEBD9A-8156-0B41-A81C-8062B1231F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90348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16D0725B-A637-7559-732F-72015AE52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A11A7B0E-C860-3FEE-6E5A-C7F9E8B06A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9D35D49C-21BD-883C-6184-90CFABF543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60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xmlns="" id="{D78AC971-741C-DE60-3B4C-87A6F76F9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xmlns="" id="{EA9BBB13-547B-08EA-9A29-7CC62CF7F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xmlns="" id="{9AB8BC57-5C76-2D7D-79BF-720E7DB6B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2666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13" name="Google Shape;251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433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88848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99856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2340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F5081687-21E2-083D-AAEB-99F81C2D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16216AD9-57DB-6274-5F41-51955F931B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617A6159-25D0-A22E-3B50-726A70C2E8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795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539FD070-367A-BB1D-F3EA-CAE5ED08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3D105EF5-E697-276A-128F-0726F56E18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AD1BA3BB-4EAD-68D9-C85A-55B93B4217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265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EB5502E1-AB16-592E-3114-7FD78550F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28BD0974-61F1-7921-9C22-1754C7DD4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A4FEE73E-0DE4-B09C-5484-780EB475C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599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xmlns="" id="{8DC48DF5-A874-3DA3-F70D-0EC455E4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xmlns="" id="{DC2D1C17-CF55-BD11-7AF7-F51114DD40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xmlns="" id="{782D18B2-83E4-DA02-4754-3DFC42206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554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1490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98194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449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29195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2127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1079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078847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09079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02246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38863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36268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6872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39162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71995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936885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684629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53994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2523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19921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82101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89481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48992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2038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40766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30087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1301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761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7107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9904690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715223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1133543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96364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1583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542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0011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48320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144498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7257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892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539715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657738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669827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438790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39336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80562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xmlns="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76966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75579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7865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69534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83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50983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20938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6480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34B1C6-A916-D409-24A3-96AC3169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0695636-D5CE-B2F6-FE5C-0B582CD54B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F4857FD7-4547-9717-3A3D-1740DF8E75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238646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39432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1369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94181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2266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50853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670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07662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32406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38265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11253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52585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53964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70350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763920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47759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rtl="0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86192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5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1186513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4792249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70AD54B5-BB7C-E473-2CB8-CFA8C01EC78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11265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199773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195831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74424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775391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754614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19902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55011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911028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434987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36511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83910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66831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262042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46191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492085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988318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784549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68186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35260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6288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187829" y="1890939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697662" y="187689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07495" y="187516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187829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697661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07495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ED56BC3F-7321-1EF3-DDE9-F8EF9F179D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4536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187829" y="2988219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697662" y="297417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07495" y="297244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ED56BC3F-7321-1EF3-DDE9-F8EF9F179D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59377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7203B50-09EE-EA2F-6AE5-A47FDC20346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189849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2DAD2D7-8A68-1076-651E-A339BE1933D5}"/>
              </a:ext>
            </a:extLst>
          </p:cNvPr>
          <p:cNvSpPr/>
          <p:nvPr userDrawn="1"/>
        </p:nvSpPr>
        <p:spPr>
          <a:xfrm>
            <a:off x="4004841" y="597253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F39A88EB-4765-4DB3-C0FE-34C6D846856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66703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06FC3CB0-341D-AA4D-412F-89F8A233B1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2117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FA48B46-136A-CAB7-177B-945DFF24572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41354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FA25EB-9F6A-FE10-E81D-7E957E8505B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91570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310769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A40DC6-6DB2-347F-2BCA-A0E57FB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B85AD467-1D5A-6286-4EDA-C6BD6A6A8A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0701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4C3D762-8249-70EC-B296-3DF67F7E6D5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873323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96975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63397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5909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879495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878939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7430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5999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8758881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13674905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5793191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121798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5308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15060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179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8349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18073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6444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8713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9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285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638660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09189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99254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13927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03773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428977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94172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19043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09081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12947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73183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49112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611542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58041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0483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245301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097416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19094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5707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9534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66264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09662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2438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86336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65928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6374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00650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41160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54403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60974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750759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6899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148260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242943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9956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112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58215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52230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46908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12089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176412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844284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1334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14292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46790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86742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13286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2412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74318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92689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85287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52054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3270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67684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39344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12437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5278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preserve="1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4708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8633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04456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48554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06983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604536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1426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30623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49215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4854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31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08145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4018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8.xml"/><Relationship Id="rId21" Type="http://schemas.openxmlformats.org/officeDocument/2006/relationships/image" Target="../media/image13.bin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19" Type="http://schemas.openxmlformats.org/officeDocument/2006/relationships/image" Target="../media/image13.bin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6.jpg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image" Target="../media/image16.jpg"/><Relationship Id="rId2" Type="http://schemas.openxmlformats.org/officeDocument/2006/relationships/slideLayout" Target="../slideLayouts/slideLayout198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6.jp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13.bin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859" r:id="rId2"/>
    <p:sldLayoutId id="2147483769" r:id="rId3"/>
    <p:sldLayoutId id="2147483770" r:id="rId4"/>
    <p:sldLayoutId id="2147483778" r:id="rId5"/>
    <p:sldLayoutId id="2147483785" r:id="rId6"/>
    <p:sldLayoutId id="2147483786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94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02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92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02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880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7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6521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91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89" r:id="rId10"/>
    <p:sldLayoutId id="2147483750" r:id="rId11"/>
    <p:sldLayoutId id="2147483751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926" r:id="rId2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927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406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83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523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86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7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11" Type="http://schemas.openxmlformats.org/officeDocument/2006/relationships/image" Target="../media/image35.jpg"/><Relationship Id="rId5" Type="http://schemas.openxmlformats.org/officeDocument/2006/relationships/image" Target="../media/image27.pn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11" Type="http://schemas.openxmlformats.org/officeDocument/2006/relationships/image" Target="../media/image35.jpg"/><Relationship Id="rId5" Type="http://schemas.openxmlformats.org/officeDocument/2006/relationships/image" Target="../media/image27.pn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11" Type="http://schemas.openxmlformats.org/officeDocument/2006/relationships/image" Target="../media/image35.jpg"/><Relationship Id="rId5" Type="http://schemas.openxmlformats.org/officeDocument/2006/relationships/image" Target="../media/image27.pn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11" Type="http://schemas.openxmlformats.org/officeDocument/2006/relationships/image" Target="../media/image39.jp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11" Type="http://schemas.openxmlformats.org/officeDocument/2006/relationships/image" Target="../media/image39.jp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11" Type="http://schemas.openxmlformats.org/officeDocument/2006/relationships/image" Target="../media/image39.jp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11" Type="http://schemas.openxmlformats.org/officeDocument/2006/relationships/image" Target="../media/image39.jp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11" Type="http://schemas.openxmlformats.org/officeDocument/2006/relationships/image" Target="../media/image39.jp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gif"/><Relationship Id="rId11" Type="http://schemas.openxmlformats.org/officeDocument/2006/relationships/image" Target="../media/image29.png"/><Relationship Id="rId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11" Type="http://schemas.openxmlformats.org/officeDocument/2006/relationships/image" Target="../media/image44.png"/><Relationship Id="rId5" Type="http://schemas.openxmlformats.org/officeDocument/2006/relationships/image" Target="../media/image43.gif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5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2.svg"/><Relationship Id="rId7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2.svg"/><Relationship Id="rId7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6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43.gif"/><Relationship Id="rId10" Type="http://schemas.openxmlformats.org/officeDocument/2006/relationships/image" Target="../media/image29.png"/><Relationship Id="rId4" Type="http://schemas.openxmlformats.org/officeDocument/2006/relationships/image" Target="../media/image42.png"/><Relationship Id="rId9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gif"/><Relationship Id="rId11" Type="http://schemas.openxmlformats.org/officeDocument/2006/relationships/image" Target="../media/image47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2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7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6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11" Type="http://schemas.openxmlformats.org/officeDocument/2006/relationships/image" Target="../media/image35.jpg"/><Relationship Id="rId5" Type="http://schemas.openxmlformats.org/officeDocument/2006/relationships/image" Target="../media/image27.pn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2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8.png"/><Relationship Id="rId4" Type="http://schemas.openxmlformats.org/officeDocument/2006/relationships/image" Target="../media/image27.png"/><Relationship Id="rId9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11" Type="http://schemas.openxmlformats.org/officeDocument/2006/relationships/image" Target="../media/image35.jpg"/><Relationship Id="rId5" Type="http://schemas.openxmlformats.org/officeDocument/2006/relationships/image" Target="../media/image27.pn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3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2.svg"/><Relationship Id="rId7" Type="http://schemas.openxmlformats.org/officeDocument/2006/relationships/image" Target="../media/image2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2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54.xml"/><Relationship Id="rId9" Type="http://schemas.openxmlformats.org/officeDocument/2006/relationships/image" Target="../media/image29.png"/><Relationship Id="rId14" Type="http://schemas.openxmlformats.org/officeDocument/2006/relationships/image" Target="../media/image39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2.sv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6.png"/><Relationship Id="rId12" Type="http://schemas.openxmlformats.org/officeDocument/2006/relationships/image" Target="../media/image4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11" Type="http://schemas.openxmlformats.org/officeDocument/2006/relationships/image" Target="../media/image53.png"/><Relationship Id="rId5" Type="http://schemas.openxmlformats.org/officeDocument/2006/relationships/image" Target="../media/image6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2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6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8.png"/><Relationship Id="rId5" Type="http://schemas.openxmlformats.org/officeDocument/2006/relationships/image" Target="../media/image43.gif"/><Relationship Id="rId10" Type="http://schemas.openxmlformats.org/officeDocument/2006/relationships/image" Target="../media/image29.png"/><Relationship Id="rId4" Type="http://schemas.openxmlformats.org/officeDocument/2006/relationships/image" Target="../media/image67.png"/><Relationship Id="rId9" Type="http://schemas.openxmlformats.org/officeDocument/2006/relationships/image" Target="../media/image2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8.png"/><Relationship Id="rId11" Type="http://schemas.openxmlformats.org/officeDocument/2006/relationships/image" Target="../media/image35.jpg"/><Relationship Id="rId5" Type="http://schemas.openxmlformats.org/officeDocument/2006/relationships/image" Target="../media/image27.png"/><Relationship Id="rId10" Type="http://schemas.openxmlformats.org/officeDocument/2006/relationships/image" Target="../media/image34.jpg"/><Relationship Id="rId4" Type="http://schemas.openxmlformats.org/officeDocument/2006/relationships/image" Target="../media/image26.pn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CA335C7-56B4-E8DF-A278-FA764698F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9EC7B10D-7A32-1B52-3B2C-D633D205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AC852226-BB8E-01DC-46C3-71332673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الجواب الصحيح هو: 1 – 3 – 5.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93E7781C-0A08-803C-6C4E-0C26E1D0E0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70A78B4-751C-066F-2C3F-33BBC3B1B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29EAC3F-85A7-F228-B2D5-E36AAAF063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5E3D5BF-EF1C-E23C-668D-CA84871369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CA19226-F8C7-BEEA-44BD-E01FC852E1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6CC045-4325-23E0-63A7-D70EAC8786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5C2CECA-2996-8E6F-1322-930270DC051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4540AB-90DF-EEE9-6A6F-B44835BF79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096178-D14D-7DB8-A879-B9322E7F254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5CFA2FD-194B-00A3-068D-7EC9CC305B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5" y="2001834"/>
            <a:ext cx="2181709" cy="186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0CE6162-7523-027C-6277-A0ED67858D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270488"/>
            <a:ext cx="2623951" cy="18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68B5348-38D5-9EB2-EA18-16704D02A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1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A11A966-FD41-D49B-207E-93ECE7B8FC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90CB74E8-9D31-4AD9-D5C5-0E14467F6C87}"/>
              </a:ext>
            </a:extLst>
          </p:cNvPr>
          <p:cNvSpPr/>
          <p:nvPr/>
        </p:nvSpPr>
        <p:spPr>
          <a:xfrm>
            <a:off x="549172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F49C78A-742C-3531-7400-B9090248A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3" y="4209572"/>
            <a:ext cx="2623951" cy="19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66301849-E4CA-1E82-0B4B-DF27D36D93CE}"/>
              </a:ext>
            </a:extLst>
          </p:cNvPr>
          <p:cNvSpPr/>
          <p:nvPr/>
        </p:nvSpPr>
        <p:spPr>
          <a:xfrm>
            <a:off x="7196137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B0B02EAC-94F6-AF7A-B03F-ED9B595EE31C}"/>
              </a:ext>
            </a:extLst>
          </p:cNvPr>
          <p:cNvSpPr/>
          <p:nvPr/>
        </p:nvSpPr>
        <p:spPr>
          <a:xfrm>
            <a:off x="2571033" y="3253210"/>
            <a:ext cx="676275" cy="61200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F8E78007-F279-56F7-6E8C-3B6C2082F7DD}"/>
              </a:ext>
            </a:extLst>
          </p:cNvPr>
          <p:cNvSpPr/>
          <p:nvPr/>
        </p:nvSpPr>
        <p:spPr>
          <a:xfrm>
            <a:off x="7760778" y="3253210"/>
            <a:ext cx="676275" cy="61200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xmlns="" id="{56FBD3D5-FB21-F312-CC34-5D461175EE79}"/>
              </a:ext>
            </a:extLst>
          </p:cNvPr>
          <p:cNvSpPr/>
          <p:nvPr/>
        </p:nvSpPr>
        <p:spPr>
          <a:xfrm>
            <a:off x="3769908" y="5548953"/>
            <a:ext cx="676275" cy="61200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8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F6B7CFC9-2249-E507-620D-F7003B2C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BFAA1C47-8869-E719-952F-5F0B844BA6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اكتبوا رقم المشهد الذي يمثل نهاية الحكاية. 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2CA0BFA2-7E68-C9D4-0022-9696C57FE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F064E1E-ABAC-0431-90A9-18F525727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255F99E-6EDC-0AFA-82D8-DF70253D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D280FC1-6A28-0880-2C62-B2BB33D22B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11BC284-6AF6-C6A5-E888-9F05827CE6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F85D74A-EA8A-44BD-8E36-8C813AAE10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239FDA-1497-B899-09F2-8D3A2A1A03D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5E32A9-EF92-5954-6A4D-4CC88E97A4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569C30-EC2A-7E4A-EDFE-D77CFFF5CDD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86E440C-4F42-6A82-742B-0BB3426D3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5" y="2001834"/>
            <a:ext cx="2181709" cy="186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353F7CE-D78B-C6E7-20BB-8CA15AC8D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270488"/>
            <a:ext cx="2623951" cy="18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8BE7B75-1D88-B9C8-28E6-C2B1C8AD9E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1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4353362-5664-09C8-2949-5D384228EE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8A61AF0B-E6E3-7FAF-D862-A92111106920}"/>
              </a:ext>
            </a:extLst>
          </p:cNvPr>
          <p:cNvSpPr/>
          <p:nvPr/>
        </p:nvSpPr>
        <p:spPr>
          <a:xfrm>
            <a:off x="800921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16F40111-4F86-E760-4C45-8E99C2C9217C}"/>
              </a:ext>
            </a:extLst>
          </p:cNvPr>
          <p:cNvSpPr/>
          <p:nvPr/>
        </p:nvSpPr>
        <p:spPr>
          <a:xfrm>
            <a:off x="549172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C8F6A776-71FB-7C94-3927-89E54992CCD8}"/>
              </a:ext>
            </a:extLst>
          </p:cNvPr>
          <p:cNvSpPr/>
          <p:nvPr/>
        </p:nvSpPr>
        <p:spPr>
          <a:xfrm>
            <a:off x="4018241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C432D84-55FA-B99E-C7AB-1A6FB310C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3" y="4209572"/>
            <a:ext cx="2623951" cy="19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C4E9E3B3-1BED-304B-9BD5-6BCEF2DCD2BA}"/>
              </a:ext>
            </a:extLst>
          </p:cNvPr>
          <p:cNvSpPr/>
          <p:nvPr/>
        </p:nvSpPr>
        <p:spPr>
          <a:xfrm>
            <a:off x="7196137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47BFA729-A8AD-6C6A-2AC9-730D3D00F82B}"/>
              </a:ext>
            </a:extLst>
          </p:cNvPr>
          <p:cNvSpPr/>
          <p:nvPr/>
        </p:nvSpPr>
        <p:spPr>
          <a:xfrm>
            <a:off x="2841331" y="3522158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5343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FA671B2C-DF6B-60D2-8A11-47BF06DE3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F217B404-D1C0-CD5E-7673-60234961CA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الجواب الصحيح هو: 2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C580C216-9577-9C55-0EB1-432434B477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87749A1-8E14-C5E3-53E3-0112CAD43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7FD1727-EB42-53ED-01CA-3F0F3F4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356AD7B-832A-8876-C3FB-B2FA572EA0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2B2EA24-0F9B-4F1C-C76C-17E77758341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25888D-1D03-52B2-DFA3-D142D08F53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B20F5C8-BB8E-1C7E-4A23-3CC45E1E18C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9EF979-37FD-B2FE-2A55-BA84532000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5FBD97-EA5D-9547-ACA0-6694529794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4885166-9059-4931-2557-79ECB24F7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5" y="2001834"/>
            <a:ext cx="2181709" cy="186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ADDCDF4-9295-9294-2696-731BA8E4E3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270488"/>
            <a:ext cx="2623951" cy="18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F068701-676B-7667-286D-9D7AA6E22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1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0C1E51-37CE-DC84-463E-7C43A12915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CD5F922B-3B81-6897-51BC-903B395B56ED}"/>
              </a:ext>
            </a:extLst>
          </p:cNvPr>
          <p:cNvSpPr/>
          <p:nvPr/>
        </p:nvSpPr>
        <p:spPr>
          <a:xfrm>
            <a:off x="800921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DF7EB38-4819-7A6B-AD89-3C6D3B944FBC}"/>
              </a:ext>
            </a:extLst>
          </p:cNvPr>
          <p:cNvSpPr/>
          <p:nvPr/>
        </p:nvSpPr>
        <p:spPr>
          <a:xfrm>
            <a:off x="2838381" y="351477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50DFB729-92E4-6DF7-C704-5484C91CA6FD}"/>
              </a:ext>
            </a:extLst>
          </p:cNvPr>
          <p:cNvSpPr/>
          <p:nvPr/>
        </p:nvSpPr>
        <p:spPr>
          <a:xfrm>
            <a:off x="4018241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F55FBE4-1E98-BAC1-EB04-186F30B70D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3" y="4209572"/>
            <a:ext cx="2623951" cy="19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C3A6FD82-774D-9A5E-CC05-765B03001F33}"/>
              </a:ext>
            </a:extLst>
          </p:cNvPr>
          <p:cNvSpPr/>
          <p:nvPr/>
        </p:nvSpPr>
        <p:spPr>
          <a:xfrm>
            <a:off x="7196137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AF0D7A4-2CDE-8696-5C41-C56FDAD001AE}"/>
              </a:ext>
            </a:extLst>
          </p:cNvPr>
          <p:cNvSpPr/>
          <p:nvPr/>
        </p:nvSpPr>
        <p:spPr>
          <a:xfrm>
            <a:off x="5178222" y="3266570"/>
            <a:ext cx="676275" cy="61200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59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FD7BB127-66BC-0C10-6F3C-2C6C549F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B607E5B8-8503-47D6-C90D-5412767EE0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الآن. سنتذكر الكلمات التي تعلمناها. ستكتبون على ألواحكم رقم الكلمة التي سأذكرها.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ED66CE4C-0A91-0A79-C089-B92A4BD0F0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CD657CB-402A-3F1C-031B-FDAC40661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973B420-67D4-0C5B-4B97-6427436762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65657753-27BC-A91C-1B9C-36F75C154B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DA7E0204-C0A5-8D1F-18C2-719CD2F973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7111DA9-5855-9724-2A9D-C2474430EF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E7FA5F9-E911-0C56-8668-32139075CE4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2247125-B81C-D692-5E1E-4DD040C1EBD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9DEEBEE-8A7E-D3B4-B7E1-5E51BA9C7C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485D482-2793-4930-3257-11EF0FA434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2" t="6745" r="3766" b="25276"/>
          <a:stretch/>
        </p:blipFill>
        <p:spPr>
          <a:xfrm>
            <a:off x="4964879" y="2158351"/>
            <a:ext cx="1870726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CCECE653-E86B-25D4-62ED-C3FDD6A2F8FF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A1C54A2-6DBD-706E-962A-6AE5B10050D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50" t="6017" r="9520" b="27349"/>
          <a:stretch/>
        </p:blipFill>
        <p:spPr>
          <a:xfrm>
            <a:off x="2297675" y="2170907"/>
            <a:ext cx="1859600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C58B944-2B48-3E5C-381A-570E1AAA9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95" t="4141" r="8662" b="24722"/>
          <a:stretch/>
        </p:blipFill>
        <p:spPr>
          <a:xfrm>
            <a:off x="2272123" y="4181247"/>
            <a:ext cx="187999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Espace réservé pour une image  46">
            <a:extLst>
              <a:ext uri="{FF2B5EF4-FFF2-40B4-BE49-F238E27FC236}">
                <a16:creationId xmlns:a16="http://schemas.microsoft.com/office/drawing/2014/main" xmlns="" id="{58E869BD-B5CC-C737-CDD4-4346990DBA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700" r="-4700"/>
          <a:stretch/>
        </p:blipFill>
        <p:spPr>
          <a:xfrm>
            <a:off x="4805557" y="4171428"/>
            <a:ext cx="2182308" cy="20229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2F335276-078C-CAFC-2829-37977B72C9F9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B410AE6F-A0CD-60B5-E5EB-5FC07CBB7E5D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B4421493-2285-1046-6434-C483005D7F89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193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D0F10884-04EF-090E-A0E0-2A8944487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630C5FC8-7990-2D29-F425-56EC36E0D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رقم: تُعاتِقُ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07D5762F-D182-0CE7-3625-676690D984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8F2A1B2E-A492-F556-C833-E43A1FB27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A80C9EC-039C-FB05-1722-3C7B51765E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8299E944-C779-989D-8599-57DEE505A2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9C7B5CE8-76BD-AB31-2944-13D62A0768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B2BDCFD-CDC3-1C98-E2D1-DC44749811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8D6D1C1-E34C-205E-5517-32539B0872A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A2C7226-67B0-704A-B96E-F2E22BD0640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07FD90B-1E74-A769-516C-9BA853D6A4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0516E5F-1640-3AD7-BBBC-315EC67C4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2" t="6745" r="3766" b="25276"/>
          <a:stretch/>
        </p:blipFill>
        <p:spPr>
          <a:xfrm>
            <a:off x="4964879" y="2158351"/>
            <a:ext cx="1870726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6CC86D6-B8AB-7BAD-895B-8F7C0FAB849D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A8C9183-C68B-BBF8-59E5-9D2797E4A7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50" t="6017" r="9520" b="27349"/>
          <a:stretch/>
        </p:blipFill>
        <p:spPr>
          <a:xfrm>
            <a:off x="2297675" y="2170907"/>
            <a:ext cx="1859600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C49979D-4C8B-8B51-D848-B117A2CB1E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95" t="4141" r="8662" b="24722"/>
          <a:stretch/>
        </p:blipFill>
        <p:spPr>
          <a:xfrm>
            <a:off x="2272123" y="4181247"/>
            <a:ext cx="187999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Espace réservé pour une image  46">
            <a:extLst>
              <a:ext uri="{FF2B5EF4-FFF2-40B4-BE49-F238E27FC236}">
                <a16:creationId xmlns:a16="http://schemas.microsoft.com/office/drawing/2014/main" xmlns="" id="{C7CC07D2-C0DA-E5C7-4990-3E4332038E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700" r="-4700"/>
          <a:stretch/>
        </p:blipFill>
        <p:spPr>
          <a:xfrm>
            <a:off x="4805557" y="4171428"/>
            <a:ext cx="2182308" cy="20229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E53FE0AD-DFBC-0974-FD44-7D4C54642F2E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4759F19-64CA-3251-D123-E61C84CE2374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7F407DD7-1DD7-1F9C-4074-20973E0469D0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7198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53A688BE-8F83-937E-C996-38562164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056FADA1-BB8C-95EE-B843-4ED0BCA7C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4. رددوا: تُعانِقُ.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6114D424-BAC3-34CC-C414-D98914FDF3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9D1BAA4-62DD-54FA-0845-E0FBDB508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8240ED3-C7F9-C9F2-F604-1FCB711533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02361B3-9979-FC6D-B44D-BAF1E5BBC3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9713214-2E6C-2D53-0AA1-C0853FF8DC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0F116B-6362-E83A-42C9-7BEB5B27A2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4273B1-9D2B-6569-BB6D-97381EE61FB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DAAF4D-8D52-E1B6-122D-6612B315C7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2F2B38C-5734-E972-9532-3710343ABD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52CC5F9-71AF-DC45-D98F-6728D06DED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95" t="4141" r="8662" b="24722"/>
          <a:stretch/>
        </p:blipFill>
        <p:spPr>
          <a:xfrm>
            <a:off x="2951193" y="2477729"/>
            <a:ext cx="3183420" cy="304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F4B335B-E01C-54FD-57E6-1DC4AF6BC11D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04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AC82B2EB-FD19-C277-BAE4-7B0E0B541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11D906F9-D31D-0578-7010-124B119EAA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رقم: تُحَضِّرُ.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5DAEA52E-59F4-8217-DC3C-6A4A57117F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CE969DF-6AFE-E9EF-3718-588ED1B8B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ACC6BDF-4FF1-7B6D-A3B4-BC7770D746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7C6DC1E5-7CBA-0BBB-4F67-1627E70497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7C7FBE2-7FCA-83A4-3B46-66B3F719C9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F2E35DD-0CA7-49D5-E12B-67CA8B55E8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81CC1DB-74D0-F10A-7C93-6E8B360B98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D0BFEE9-B51A-B6F2-BA41-C4324FA53A4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7D64D9-0AE8-C51D-1A36-839E49217E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7F44C33-66C6-4073-AA99-AD944F3682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2" t="6745" r="3766" b="25276"/>
          <a:stretch/>
        </p:blipFill>
        <p:spPr>
          <a:xfrm>
            <a:off x="4964879" y="2158351"/>
            <a:ext cx="1870726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F101078-23AC-43CD-3B41-E4A61E2169D9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2357E7C-260B-4933-07F9-D209589EE6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50" t="6017" r="9520" b="27349"/>
          <a:stretch/>
        </p:blipFill>
        <p:spPr>
          <a:xfrm>
            <a:off x="2297675" y="2170907"/>
            <a:ext cx="1859600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7DEAAB6-D018-F44C-90F1-32D556D2DAE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95" t="4141" r="8662" b="24722"/>
          <a:stretch/>
        </p:blipFill>
        <p:spPr>
          <a:xfrm>
            <a:off x="2272123" y="4181247"/>
            <a:ext cx="187999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Espace réservé pour une image  46">
            <a:extLst>
              <a:ext uri="{FF2B5EF4-FFF2-40B4-BE49-F238E27FC236}">
                <a16:creationId xmlns:a16="http://schemas.microsoft.com/office/drawing/2014/main" xmlns="" id="{E2351AE2-E717-3C98-9AFB-17942D4C29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700" r="-4700"/>
          <a:stretch/>
        </p:blipFill>
        <p:spPr>
          <a:xfrm>
            <a:off x="4805557" y="4171428"/>
            <a:ext cx="2182308" cy="20229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DC811C49-7479-A6AF-D161-C4616D15A03D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A63B152-80BE-7BA0-313F-A7F67DDB729E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72D7552D-E6F6-E1C4-28AB-1EDA9E1BBF00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0008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51883F25-E6AB-43BC-B370-5829BA980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01985AED-B6AC-05A1-D20E-671727AB5E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3. رددوا: تُحَضِّرُ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6C5C0586-98B7-FE0F-21B7-9081E7FFBE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CC7B230-B77E-B2A6-2D1D-90A7ED1D1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B546631-18BE-090C-9A0D-E8C5774A18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7B2BD81-353C-B91E-B741-6BF7EB360B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D917360-372C-8044-2584-D0B57A8B1A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52F93B-D6CA-549C-B37F-5E58CE63A2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EA25BDF-5A16-B8A2-AECB-91244B5723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3FB9DC5-6161-4EAE-2C3E-FFB1F2AD96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4B37AC0-0E76-A256-A145-D8D564727B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Espace réservé pour une image  46">
            <a:extLst>
              <a:ext uri="{FF2B5EF4-FFF2-40B4-BE49-F238E27FC236}">
                <a16:creationId xmlns:a16="http://schemas.microsoft.com/office/drawing/2014/main" xmlns="" id="{FAAFBA3A-193A-655C-9498-30765B8CDB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700" r="-4700"/>
          <a:stretch/>
        </p:blipFill>
        <p:spPr>
          <a:xfrm>
            <a:off x="2764319" y="2507227"/>
            <a:ext cx="3563920" cy="330373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BB15BBA-0472-2012-8C48-391A297DBFB8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482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1084D258-FF72-C8A4-4D69-1C076BCA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4D636C1B-CFCC-3755-E4F6-EEE026FCD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رقم: يَعْتَني.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EB2B610C-67E6-CAB4-E358-94767BDE3F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CDAE376-5B91-F91D-2A7D-402401148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956372F-FEF2-2A49-056A-9B5D4DF364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0525FB0C-4246-C052-197A-1C70CF46F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57242EF-A9BA-D306-ACB6-C3924535A0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4CB5D8B-B0BC-EEAD-10E8-E9BD42E325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9A367E2-BEE1-FC67-1FC7-A1F8FCD10C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F2ADB53-AE28-8A51-52BC-13F74BAAC6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8930A6B-271E-E740-843A-60AC0746C4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9804F1B-4C4E-1998-9D6F-76F8DE8B9B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2" t="6745" r="3766" b="25276"/>
          <a:stretch/>
        </p:blipFill>
        <p:spPr>
          <a:xfrm>
            <a:off x="4964879" y="2158351"/>
            <a:ext cx="1870726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546E69B-4FA0-EF8B-6FBE-A75E4B435377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B3BB0F-AFD7-DD1A-C13F-345D119BC5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50" t="6017" r="9520" b="27349"/>
          <a:stretch/>
        </p:blipFill>
        <p:spPr>
          <a:xfrm>
            <a:off x="2297675" y="2170907"/>
            <a:ext cx="1859600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201E28B-8F30-758F-F5E2-8852573E7F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95" t="4141" r="8662" b="24722"/>
          <a:stretch/>
        </p:blipFill>
        <p:spPr>
          <a:xfrm>
            <a:off x="2272123" y="4181247"/>
            <a:ext cx="187999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Espace réservé pour une image  46">
            <a:extLst>
              <a:ext uri="{FF2B5EF4-FFF2-40B4-BE49-F238E27FC236}">
                <a16:creationId xmlns:a16="http://schemas.microsoft.com/office/drawing/2014/main" xmlns="" id="{FB24E9E4-7B14-4F5A-499B-781D6BA26F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700" r="-4700"/>
          <a:stretch/>
        </p:blipFill>
        <p:spPr>
          <a:xfrm>
            <a:off x="4805557" y="4171428"/>
            <a:ext cx="2182308" cy="20229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4FA04708-8D2B-6249-2B83-7BCFF0C132A8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ED7DF627-9B82-EE4E-F16F-4151BBD75509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5E25A51-87C3-5489-75B3-219D56CC4C2B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436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F454B027-55D0-2ABF-9B4C-BE5F012F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AD4B0090-AA0D-B27E-222A-5924BA16D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2. رددوا: يعتني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19CBA22D-4B61-7617-8240-D92D3D694D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724F247-A4C5-1454-56B3-DA2DB5F1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38DCDD2-1F3A-4905-8A74-C9FE53BB2E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FB0BE76-D8C8-3EAD-82F5-F58B4635B6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056E26B-B1CF-D54D-97F2-EB29347256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93B150-7F60-A607-A64F-39EE1E0049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023825-B8AA-ACAF-C940-FB583AA3452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BD330A-7F07-89F2-B5E5-499805723A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865136C-A961-FE02-BDAF-D26DBD17CB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63833D0-7A3F-7B50-98AA-526F4C48B0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50" t="6017" r="9520" b="27349"/>
          <a:stretch/>
        </p:blipFill>
        <p:spPr>
          <a:xfrm>
            <a:off x="2733368" y="2361046"/>
            <a:ext cx="3430351" cy="3164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C0258D6-8099-4AFA-3DAF-58DBC0447694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04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20322" y="321187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حكاية أسرة متعاونة:  مراجعة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معجم الأسرة والعائلة: مراجعة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تحدث: وصف صورة</a:t>
            </a:r>
          </a:p>
          <a:p>
            <a:pPr lvl="0" algn="r" rtl="1">
              <a:buClr>
                <a:srgbClr val="424D7B"/>
              </a:buClr>
              <a:buSzPct val="50000"/>
            </a:pPr>
            <a:endParaRPr lang="ar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xmlns="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076819"/>
            <a:ext cx="546492" cy="694778"/>
          </a:xfrm>
          <a:prstGeom prst="rect">
            <a:avLst/>
          </a:prstGeom>
        </p:spPr>
      </p:pic>
      <p:pic>
        <p:nvPicPr>
          <p:cNvPr id="3" name="Image 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AF387234-A52F-2F0D-601C-812A29234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98" y="1693193"/>
            <a:ext cx="438965" cy="4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6D33A9FF-A9A3-7148-AB6F-5BE5918D3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EB479179-7ED1-5CAE-1511-D1F25A44F4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رقم: يَحْتَفِلُ.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9D0D71DE-3365-4390-5185-AAA5A1BA76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488A99D-D408-323D-3D1F-E80FEB263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0301BF5-44F1-5232-943D-837BA0E86E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BECFE993-A2DD-42CF-4B29-FD0EFCC087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4ABE3FDE-8DAE-6381-A302-44DC5C75F7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F7997CC-C642-E460-8AA7-AB098E1C6B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4D51777-CB07-5F38-FAA2-0480EF193C1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D77B22A-4332-E785-F9F1-68F240AC9C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D796A8A-3BE4-E6D0-B70A-9B7BFC3BB51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2D532D-0A4C-A904-5EAA-5B461238A0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2" t="6745" r="3766" b="25276"/>
          <a:stretch/>
        </p:blipFill>
        <p:spPr>
          <a:xfrm>
            <a:off x="4964879" y="2158351"/>
            <a:ext cx="1870726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5570F9C-817B-E76B-96B1-B679332825D9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EB8E326-C681-7105-C680-CA2CE0AF70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650" t="6017" r="9520" b="27349"/>
          <a:stretch/>
        </p:blipFill>
        <p:spPr>
          <a:xfrm>
            <a:off x="2297675" y="2170907"/>
            <a:ext cx="1859600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D2D5C15-51F5-CCB1-0F43-80275887F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95" t="4141" r="8662" b="24722"/>
          <a:stretch/>
        </p:blipFill>
        <p:spPr>
          <a:xfrm>
            <a:off x="2272123" y="4181247"/>
            <a:ext cx="187999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Espace réservé pour une image  46">
            <a:extLst>
              <a:ext uri="{FF2B5EF4-FFF2-40B4-BE49-F238E27FC236}">
                <a16:creationId xmlns:a16="http://schemas.microsoft.com/office/drawing/2014/main" xmlns="" id="{0D5446CD-8F9B-6552-AA4A-53431093F7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700" r="-4700"/>
          <a:stretch/>
        </p:blipFill>
        <p:spPr>
          <a:xfrm>
            <a:off x="4805557" y="4171428"/>
            <a:ext cx="2182308" cy="20229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F3014571-57B2-C9A8-A814-446913A23B4D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BF0C142B-D57C-F4DB-858A-3DD2B1B93966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69207699-EE80-4721-DF8E-AA5E0BCA89B3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5035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5750A8BA-A9D2-99A3-815E-20FE990D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FBA61251-2AC3-03B3-968E-8011B20754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1. رددوا: يَحْتَفِلُ.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12B69EFD-9B1D-5B38-CB39-FF97D7BFF6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E8B4CF-C95A-B6B4-3829-F26F28AA0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BE1B24-AF1A-5C56-6091-954436EF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6A213CE-2E42-015C-A0EE-164D47CA51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F017732-8B08-0376-7CD5-887B81A212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65891B-25D4-BAF1-22DB-5F1E8AD63B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E60C827-686A-9736-59F1-1A95151AD1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35B936-0687-7242-AB5B-85068D13DC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0B8495C-9E77-5A09-652F-399EB10048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CE1155A-0400-4CDB-4C6C-1156367CE5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72" t="6745" r="3766" b="25276"/>
          <a:stretch/>
        </p:blipFill>
        <p:spPr>
          <a:xfrm>
            <a:off x="2683300" y="2310581"/>
            <a:ext cx="3505904" cy="321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77EF89C9-BBB3-F3F1-1EE7-AB0AF91B3643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219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630BB98A-02F7-82D9-A5C6-7C71027D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490A6AEB-CED0-5A01-475D-C1518C3D7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سنصف مضمون صورة . أنا أطرح سؤالا وأنتم تجيبون بجملة تامة. 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476877C-0333-9D6F-79C3-DAEADF9FA0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F19594F-0B9C-99A4-39C0-23436D923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D375C66-FB69-DA04-846A-396725F0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0427224-B4DE-1FA7-8D95-AB8D8AF1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D1F8F82-FC14-2BE9-0B1D-F8BB6A1CFA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B5510D4-A805-2BF0-84B5-47FCD39546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6C71A3-C49B-0D52-F442-7A9E9B61F6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D14645C-0B3C-4662-B56E-A8B0391FCBE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690A85F-8A1A-F00C-20E5-240844D0ADD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6DF2115-3096-1400-E399-2D9B6A219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2229698"/>
            <a:ext cx="5317919" cy="333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59384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93151FED-579C-BFBA-EC82-EB43D8B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BBA8C92C-8044-8F4B-F21F-6834D2AD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تفعل الأسرة؟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AB59613C-CED8-C6A4-D1DC-37E619CF7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5A8A072-8438-66F6-6D4E-DD5CDD344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4E3D73C-1941-6A8A-EEBE-227232EC1A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E3794BC-EEA2-2962-4E58-00A28432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FBCC80B-BC97-27CB-C6FA-B1D9FD0F08C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F9084F-1A34-2649-77A7-49D598DDF6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0B1F74A-8E73-0643-1723-58D9B36E56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012F16-6C4D-1A39-D111-B21E361BB6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9A7DBF-8954-1A8F-40DD-E75705954A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29C3A26-DFAC-C263-CA4C-BA50CDC9EE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2229698"/>
            <a:ext cx="5317919" cy="333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304793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12E384AB-3346-344F-F473-3A02EEFF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57C38E45-2546-FCFD-109F-6F2F80C3DE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تحتفل الأسرة بعيد الميلاد. رددوا. ردد أنت.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848AAA07-1E54-6A2B-7061-4918EB9CE2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B370625-4DA0-A77C-424F-01A338DE1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D8188A1-D23C-C99D-0855-5AE004DFBC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029067-5DB0-4866-B8DE-FE9C6B993E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3A3398D-4230-F3F7-179C-4765DF0DE2A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C203D44-04F8-FDFF-F95C-9B79B90BA0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B1EC8F1-6CF7-930B-8F92-08DF24757B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0B18E8-0C11-E5D9-2AD8-92C2CDA8E9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968C81-7032-05BE-8C2A-2070C8FD75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3C8AF90-0EEE-85D0-5804-0C8D5FA33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2229698"/>
            <a:ext cx="5317919" cy="333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125665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F9019343-9E1A-4848-AE3A-35616D7A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50869941-193E-0C72-E1C1-4B37B3738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يوجد فوق المائدة؟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E8CBA7BA-8459-B4C0-7B47-677127818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ADAB88B-B2B6-01AB-EE44-98C498081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E93531-D55E-20CC-AADC-D0359375B5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C412457-99E0-CF3E-62BC-A7EF69E1FB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A190B3C-5D5E-71D6-3E73-CD9EBAFDF1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C562CB-1ED2-0EAD-FF45-23E7DAB844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291721-517E-A9DF-31DD-01D6A38E71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7C72E2F-6C23-0DA8-B41A-2A5A68F197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412117-E42C-3728-CDC1-4F2F75FD6E0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D25B132-2E67-955B-5453-2F942A9219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2229698"/>
            <a:ext cx="5317919" cy="333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594927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9CF0EFD2-A3AD-67AA-DBFF-B8D770AFB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A2FE297B-6069-BCC6-D8C3-156CC6EC39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يوجد فوق المائدة كعكة وهدية. رددوا. ردد أنت.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BD5F5A9D-907B-3C14-78BB-79DD3D7B43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E32353-A275-ACE6-83ED-8E1C5CBF5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7465577-043B-5384-ABAA-5DD2632814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7D1E6C1-933D-E278-46CC-2211D9E6A7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437F347-C0AB-3D79-36BF-CA3D0DDFD6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FB7860D-0FEF-392D-B9F9-C0B2F08A9C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22C29B-A82E-885B-F13D-BF242FB6F9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7E61BBE-27DE-602D-6436-8930369E3B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B628E28-3F76-FBE9-9E8C-A8B6F2E59C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AAD2D40-35DE-5CCF-BA68-D377837E8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71" y="2229698"/>
            <a:ext cx="5317919" cy="333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75460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3D75573A-3EAB-EF2C-4B54-7F9643970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3B24FA8C-4675-B3E0-737D-9BF15BE67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وقع للأم؟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1C59FA01-76A3-D544-9F67-654E7FD749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919F2E2-4857-177E-3740-B2B66432B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F0ABBD3-C694-FD21-AA92-6689F8E243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A4A19D2-EA97-EA95-1A15-1C58EFDF0F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D9C1D2E-94DD-1A2B-F0BC-1BA00C8BBE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6AE6A0-AEF1-2279-3E76-3C9C368B09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C7DC9B-E0AB-E5F4-C32C-176848BBB89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87E1103-0B0C-110F-E503-6356E9A87F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A6FD85-2CF4-2FD9-8661-E6CB5977464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027852F-073C-FBE6-C8E1-670DFEC45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1" y="1876772"/>
            <a:ext cx="4572971" cy="390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44571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327E0550-1BB9-B04E-D11F-E6818175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153DD85A-D3C0-C499-1EF7-DB99FE4D5F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مَرِضَتِ الأمُّ. رددوا. ردد أنت.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D2669032-7B6E-107B-C5EA-89F52561D2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43A9F89-BBAF-E6DB-8A09-27E250B10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D852B79-9171-2B63-D029-5D3C2C97D1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D31C8DF-51C2-ED4E-B057-F33DE7BFF0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EC5FFDD-1DD2-C07C-02E4-F23DDFA7A4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B19F936-3716-E74F-8F7C-415191BF80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F66093-D755-3793-E18E-D4D6326A00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8265B38-1BE2-8A17-F4D9-E25D61F3B0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F2DF93-0EB3-BFF3-DA83-94461C54DF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62F8A06-2E8C-6235-738E-0D3009BA6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1" y="1876772"/>
            <a:ext cx="4572971" cy="390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634299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219428F9-9BB8-6A3A-B71A-A8521D58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DD5D9A4E-C594-7311-0ECC-E3C2FC0B3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تفعل فاتن؟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23DDF0CC-5E83-28F6-4535-13B41A39FE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9255A1F-CA67-E4C5-396C-9AF547F4A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972F863-8428-E817-A043-9C98649BA5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52330F-B8E4-76D7-430B-4388F670ED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90C853-EF23-3948-4257-FF4B1E597A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94A262-6F5D-2A50-836D-C2BA2F6A59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A25980-0A40-545D-3177-899D89F94D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FB41A5-53FD-D180-A237-5F7EA52934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0E094AF-CF9D-D58D-D9AE-736940DBB9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0A76256-0EB8-6B19-7734-1B06BE7BC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1" y="1876772"/>
            <a:ext cx="4572971" cy="390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39897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استمعنا في حصص سابقة لحكاية "أسرة متعاونة". ماذا تتذكرون منها؟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3BFCB2AF-6905-2889-4F65-893E792C46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AFE0493-757B-1E8F-2386-B4C7D47F7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038AB3-88C3-DF9C-EE83-282BE834B6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A501553-454F-6CFF-D9E7-8152D18E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2F89AA4-9621-4149-E38E-7751B1B890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D68F8D1-920E-9720-DA5C-A7C3302F6D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78DC4EB-90A4-9865-6B40-9ED90457FE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ECDB9B-975E-03C1-6C88-DD0625A98E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18FBDBD-4EB5-EC20-D960-8396D5C49F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5D788C-54BF-05D0-ADEF-01DB413690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86" y="1964307"/>
            <a:ext cx="4954680" cy="40220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DC285850-704A-4928-565D-6DF4CEF2B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4A448B05-9BAF-8141-1E1C-3553138A62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تعتني فاتن بأمها. رددوا. ردد أنت. 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xmlns="" id="{36DBFA06-9F25-047C-28FD-EB90EC9ECF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DE1E57-CFEA-E3AF-588B-4941C3C8C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E00DFF6-A6F4-DE52-EEEF-029B1F361F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61609EF-F533-670E-40E5-BC8F279585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7FD0C5B-31F2-18E2-901B-36A3D696C2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FE6656-8043-24A7-3C2E-F9C93639B0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961A66-CEF5-8FD2-21F8-A53C4EBB03B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7D01EC-A927-4D10-3781-FF85B7ABFF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F4B7E2-F0A8-07D4-80A3-EC9CEECFF4F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0FA96D-D67F-8783-9428-F3BCCD197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1" y="1876772"/>
            <a:ext cx="4572971" cy="390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03240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  <a:buSzPct val="1000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B0604020202020204" charset="-78"/>
                <a:ea typeface="Arial"/>
                <a:cs typeface="Microsoft Uighur" panose="020B0604020202020204" charset="-78"/>
                <a:sym typeface="Arial"/>
              </a:rPr>
              <a:t>وقت النجمة الآن. الفائز بنجمة المشاركة بهدوء هو (هي)  ............ صفقوا له (لها).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E4B1C115-B518-23DF-D91F-652C30A38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>
          <a:xfrm>
            <a:off x="7924249" y="684000"/>
            <a:ext cx="838751" cy="8387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778D942-415D-B4BC-F559-26A3210554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061ECD4-84FF-690E-80DD-3BA5C92F0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53D4367-175E-ACB7-7D76-18E1B03D6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FDEC819-6406-02AE-A9ED-A449927893A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AB327EB-07E6-EE66-CC0C-A092435B933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53976CB-2747-DCE6-5D6D-85DA198241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E03518F-B688-B679-6DAF-B07ECD64C3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74571D9-E17A-8144-E50B-1136AFF86C8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A259CA1-3F47-0718-86AE-1C39DF6320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C3E656F-44F0-9259-D732-876917642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18FD092-64B8-40A2-2FCB-CF0DECC2802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6C6ED49-F824-174C-D379-6E225C114FA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AD636F4-831B-813E-998F-4AE593FD25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F6FE327-3AD5-1138-6DB6-64A764A334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DA474C2-1AF2-E799-1239-C65468316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F747977-8B30-0AF4-C865-08C898D3EF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4" name="Google Shape;2452;p113">
            <a:extLst>
              <a:ext uri="{FF2B5EF4-FFF2-40B4-BE49-F238E27FC236}">
                <a16:creationId xmlns:a16="http://schemas.microsoft.com/office/drawing/2014/main" xmlns="" id="{4CD71937-7745-A88A-978B-57FED44A2E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سننشد الحروف.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xmlns="" id="{8744A6FB-9E11-9CE7-E6C3-711F14C71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F098DE2-9664-D0F0-68C5-6A18B8DA0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8" name="FINALE PART 01 -  أنشودة الحروف V3-1080p-251020">
            <a:hlinkClick r:id="" action="ppaction://media"/>
            <a:extLst>
              <a:ext uri="{FF2B5EF4-FFF2-40B4-BE49-F238E27FC236}">
                <a16:creationId xmlns:a16="http://schemas.microsoft.com/office/drawing/2014/main" xmlns="" id="{EA6ED97E-B335-5910-95BD-70186CAD5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قراءة/ كتابة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766361" y="3157412"/>
            <a:ext cx="561127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مراجعة الحروف وقراءة مقاطع وكلمات تتضمن: ب – ت – ن- ر – ز  - م – ل – ف + باقي الحروف المدرسة.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كتابة مقاطع وكلمات.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632012" y="177787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xmlns="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xmlns="" id="{0B2A4A08-1D33-446E-1662-E1D69CDF808A}"/>
              </a:ext>
            </a:extLst>
          </p:cNvPr>
          <p:cNvSpPr/>
          <p:nvPr/>
        </p:nvSpPr>
        <p:spPr>
          <a:xfrm>
            <a:off x="980699" y="1778357"/>
            <a:ext cx="457200" cy="457200"/>
          </a:xfrm>
          <a:prstGeom prst="flowChartConnector">
            <a:avLst/>
          </a:prstGeom>
          <a:noFill/>
          <a:ln w="28575">
            <a:solidFill>
              <a:srgbClr val="434E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000" b="1" dirty="0">
                <a:solidFill>
                  <a:schemeClr val="tx1"/>
                </a:solidFill>
              </a:rPr>
              <a:t>70</a:t>
            </a:r>
            <a:endParaRPr lang="fr-MA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1871925-74F1-9A31-F2CC-8B63685C3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الألواح، ستكتبون الحروف التي أملي عليكم. 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03C4D6C7-E147-B0A6-49E4-D4B3E2941A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B3488A-ABF0-2049-96CD-14F3B5FB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680F5F4-D38D-373B-8784-35B0B3D606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6D2A58-92B0-E2F1-8B83-C81DC408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524CE74-A65F-02D9-E8C0-13CEA009061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0EDA24-D606-22E9-C737-CC661D9193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97F407-B0FE-C158-0C83-7E5BA66586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14E9FF9-613F-1E75-DD5F-C58B2D2FE8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8B5CC49-1A12-F3BA-7EDB-3FB1168EAA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43DE5102-A842-BEFD-A669-62AFE2A7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118B516-396A-6D1C-62C3-ADD534F7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3AAD95F7-FEF8-A084-A306-E80BC338B7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778CDA50-4006-5E49-014E-9D5F67311F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DF25A20-A129-CAA5-B39A-F8C44DD2BF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67F8DA3-68FE-6FA2-B7CF-E1A67283AA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37CDDA3-C765-6348-29BB-A6AF692C7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AA57A81-DE10-73F9-7C75-956B5C21AB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260F5F-44E8-5E40-4DCD-66A7708388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C87E5F-6F15-1570-C024-CF24C2EFEF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F25696-92CD-862D-3EA7-7E645219ED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3E519D4-ED4F-36CE-C5B8-680C67DF88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7364959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8896E594-ADEB-F73F-F6D6-FF9E0AA58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69C7A2F-F784-E186-E452-E4916055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26704B65-2CBF-87C9-8E4D-C581DF73E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الباء. رددوا حرف الباء.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25036E0D-F5F4-AB1F-7796-E95644161C58}"/>
              </a:ext>
            </a:extLst>
          </p:cNvPr>
          <p:cNvSpPr txBox="1"/>
          <p:nvPr/>
        </p:nvSpPr>
        <p:spPr>
          <a:xfrm>
            <a:off x="4157275" y="2160000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ب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8D63184B-20D6-6245-ECCC-5E2E312D4F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01BF098-CA9A-8419-B0D2-D32E4E84D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64555F6-1A44-8EEE-27E7-CF55E73C1C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4A9556-7E10-FACE-25ED-578E6BEC5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15B0A73-B422-DB20-EA72-4485A72DA5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1067D4-32DA-5DDB-9870-9680AC6E02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5079A5-44AC-6583-C028-CEFD3103589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B050714-90A4-D48B-FA77-86511EAB55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AC2860B-AC3D-CB0E-3F3A-890C34D0F1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685290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42A0E5B5-F8C9-A0DE-208A-00DFD0F72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8271C7D-0FF9-93D5-E5E1-AD4995DFF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5803B70A-0934-F64F-26AC-A22829D439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D6A052A9-5A56-E398-6BA9-57BE59128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7A85833-12A6-DA81-AB66-7A42F6C79F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AD71AAE-24D4-DF53-6FC0-8B08B0C7D3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255266-0F72-709A-3935-5FCF0C1D2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69CD58C-99C4-5B9C-895C-95F7DEBFCC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9226D8-72CA-A380-1030-D2F5F4FDB5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FD8005-3E66-F2DF-7591-B0246437A8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E15A71-C8B1-B5B8-2FDC-E996849B98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16ABA5-0F49-51DB-EB59-D2A2723F72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9553095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FF47119F-5ED6-276F-398A-AE70FBBDF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D16144E-E920-85A9-AEC7-ABB67C633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8CE184E0-84A3-B4E2-CD98-C976DE80C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التاء. رددوا حرف التاء.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DAB48B06-B2CE-9AC3-9DCE-4C2120C54F42}"/>
              </a:ext>
            </a:extLst>
          </p:cNvPr>
          <p:cNvSpPr txBox="1"/>
          <p:nvPr/>
        </p:nvSpPr>
        <p:spPr>
          <a:xfrm>
            <a:off x="4157275" y="2077846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ت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868ADB57-CBD1-0BF3-DDAC-0CCA60E09F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9FD52C0-E20F-DC70-0C28-E216F308ED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270F179-7A76-12C7-4E4D-0D937EED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EF34A91-5856-4956-CC8C-E85CF9187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411E14-FE13-7AC2-9B9F-7025B03F75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C9E1E6-05C9-42C5-3730-EC499984E5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4ADDC6F-46B7-0209-DE69-0944C2B3C3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2C4742-63F8-EFD5-40BB-05224541C7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A1990C-FD6C-4926-5D2A-542DB78EFE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6707119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A1751C2B-DDD6-8DBD-D085-FA4F1631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993537-FE3E-1770-1BC8-595FF83D7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AEFC30B5-F149-4544-2636-407B3E6721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98E73C7F-3DB6-7EC9-96C3-1D482722A1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A7543F5-6864-1AF0-0CE7-6ADDEC6C02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A18D48A-064D-7098-3163-B822FC52D5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AA69992-A7B8-1794-2D52-994046E20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2DE714C-5A42-C219-4A7E-7E678FD93F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6A88C3-BC2D-45B5-D9BC-13507F210A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C53AAD2-AF25-124C-006A-BEA56A316C5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AF34BCD-A7CB-A76D-CC68-1C10CF7CD1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AC45A1-FE1E-1AA9-BCF5-2481BBBF5A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6334953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6C1A52EC-4B21-CC17-2AFC-6CF28143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803C15EA-5319-38B9-3DF2-E0ACB51E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اليوم سأطرح عليكم أسئلة حول الحكاية وأنتم تجيبون على ألواحكم.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66E09190-921A-BFE7-91F7-51A2EAEFA0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79A117A-58FB-9EAC-D15A-040703E50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70C17D-AE2B-30A1-4B69-CC139C0636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390EA38-D40B-D629-AD8F-F756C2B0A0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86A0D7B-2D37-7A6B-22BA-0EA718D171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AAA6EF-72D2-EC9B-B691-A16900C1B3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F3F29D-05F0-28F5-266E-22CD6C2CAD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34D9AE3-E0E5-7C21-3B11-F5F758C6289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07331A-915C-184F-982C-95C6D18943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5AC3646-1DE2-14EF-973F-D1CB6790CA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973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A094BB44-F97D-DBF2-2BB1-FAA38342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B20DC06-C129-2CD3-D38A-12DE10349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0478238B-2154-5699-6812-6A19891F67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النون. رددوا حرف النون.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A5ECDF5C-EF9D-D961-8F5E-FF8335E9FEB6}"/>
              </a:ext>
            </a:extLst>
          </p:cNvPr>
          <p:cNvSpPr txBox="1"/>
          <p:nvPr/>
        </p:nvSpPr>
        <p:spPr>
          <a:xfrm>
            <a:off x="4130775" y="2071509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ن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8EDCC77B-DB8E-D55B-562C-98A62626A6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2E4D649-EB75-8E66-954C-D0C0370E83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0062784-493F-D4B8-84B8-1528D2C8E1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49E984-AE4A-116C-9467-C394C7B4E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5ABDCDA-FC34-6069-5809-AEBB54A9636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90F7BF-E30C-6DAA-4201-52C925DCD0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315BE0C-F137-653E-4741-2345E0A6FD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1F66C8-99F9-707F-FA3D-836C412CFBA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3E1E193-226F-22D2-AC77-B73704239F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8695665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4A42E6C9-6409-6D53-961D-59F53C65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20EB1AB-2CC5-32B7-E5D6-DFDD0EC2F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DD8FB3B1-8F0E-8D80-4165-403061E482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FE0A16E8-C80F-DC37-FD4F-61F66CBCDD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B5F507D-CE9C-F377-D674-3BD18DE22B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9A8BF25-A38B-AA67-BFEA-C1D5ED4236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0FE0F0F-B6D0-D834-AC6A-6BA1B4913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899E5E-485F-958A-C0C2-A11467768D9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F7812F-35EA-FF66-94E0-300D182D8F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16E2CD-BDEE-3EFB-0DCC-CCBC3C252F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0F22EBE-8F16-01D0-E443-68F5F335BD1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AA0417-C119-E060-A2EF-B9A3EA98B2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5413818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F3DD0517-31D6-CCB3-29AF-19A5225B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0ABEA0A-9419-31EA-1D2F-B9B651A04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20D770FA-39D8-D5D8-43CC-F7A050234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الراء. رددوا حرف الراء.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E792F19D-FF99-5E92-3D28-297DD2AEDF4C}"/>
              </a:ext>
            </a:extLst>
          </p:cNvPr>
          <p:cNvSpPr txBox="1"/>
          <p:nvPr/>
        </p:nvSpPr>
        <p:spPr>
          <a:xfrm>
            <a:off x="4157275" y="1940194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ر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2B0A1A57-8078-726B-60BB-F1B45766EA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3D7C179-9255-CEC4-0359-A5667E4253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884FD7-C143-5A32-8314-B8BBFBE073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7AAEA88-6356-1E1C-8722-BD1FB5A98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0835FF6-251D-A218-F19A-9EFF343BF32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26F2F9-92EA-0EE8-A8E8-971DF0FCDA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350CBE-819D-6B36-1F47-0347A9A9E50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C394CE-298E-069C-9D74-B67D96FD00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120EC8-23BD-4DDD-FEA6-5EDF2693ECF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9487671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500916C6-AAA2-FE99-322B-3A871B80F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C52415C-ECBC-C6BC-1309-CD8594D37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7DB0B2C4-7825-ADAE-E25E-D7CD3F464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E6180144-F172-ACD4-A4D3-14BFD3F18D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2EA958A-9F12-6274-EA92-FC3254C7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AEEE134-9D0B-4BAD-300A-0F8508D4B5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5A5670C-8C7E-B260-A154-49CA951A0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B6F2CE6-F8F8-FFDD-9B84-2E1856891C5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B1D82E-B65F-84BF-D4CF-E5BE74C11A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F1BA02-06E0-CBEA-1FC5-85044256BF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04756D4-5E5F-99C8-8F70-65F66DCF10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18C0868-558F-6F8D-EAF0-BE4A4856C3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8307695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12AD1E87-2ABE-AEE1-0965-D2653E9F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1765AD2-33F6-2BAF-0F86-14A719AE7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11BCEDEA-C0D8-71D1-1063-A1BCEE54FE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الزاي. رددوا حرف الزاي.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26CE170E-6965-42AB-18A0-2F501F282AF3}"/>
              </a:ext>
            </a:extLst>
          </p:cNvPr>
          <p:cNvSpPr txBox="1"/>
          <p:nvPr/>
        </p:nvSpPr>
        <p:spPr>
          <a:xfrm>
            <a:off x="4157275" y="2160000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ز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ED28A0B6-B91A-F6D3-E2A7-62E2AA5E63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31548F-6588-A156-14A2-95F02A9B01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EF5120-6A46-8ED4-73B2-003356CBF8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185A61-F084-E033-CA44-67BAC0465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49A9415-3E8D-CE6F-3360-D78337C3D2D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91FB0F-A82C-F5F3-918A-8C2619EA09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C94A8D-58AE-29F1-47BB-23A0CE6F8D4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B16D42-83CD-95A4-E268-625BBBFE31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E912E9-A8CE-5D09-28BD-152E3AFA74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7871121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E3DF691F-B4B4-7B77-9659-752C4001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FA01E97-18E3-46B9-4309-293F9A413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B55043CB-9D22-12EE-E729-E160CA5F0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E2A4A43B-A26C-1653-2182-A8CBB02B1A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CA08079-215C-E2E0-8C34-322A79D1DD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55EDDA3-C751-AD3B-9DC1-2FFD6C5FD4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AD57B5-17AE-22CD-842C-CF4CC1FE5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D4842E5-35D8-0EF3-1E91-F047AF1216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5F12461-A794-12B7-FBA8-8563A5267B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CAEEA9-3D51-A35A-6068-98E4EF6E8F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2083145-CBAD-7D96-107A-CB423CB3EE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A41049-C848-182D-1387-6D1C1CCAA6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4050637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558485A4-5E0A-FB40-4C14-A3A3EEB47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70696E5-4B8F-57DF-C71B-611890A80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5C424E37-82DB-AA0D-BF3A-256C1E506B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الميم. رددوا حرف الميم.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A4988CBB-2BB0-4FC5-1EE0-BF2397FBCEC1}"/>
              </a:ext>
            </a:extLst>
          </p:cNvPr>
          <p:cNvSpPr txBox="1"/>
          <p:nvPr/>
        </p:nvSpPr>
        <p:spPr>
          <a:xfrm>
            <a:off x="4248343" y="2048349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م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07F55B6C-B8D5-2BD6-FC59-0E9601117A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B266B51-4CEB-8E5C-D673-99B1AD08B2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8948B44-FBD3-15CB-290A-6EE195904E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9DDEE56-D89A-1A2E-5221-E65524608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11861D3-9E7A-03EE-F113-790987085BE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7E82E3E-4864-3F21-1104-152EDD2578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AC1A82-7899-F703-A63B-A53D525DEB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7BDDF1-9808-7887-C817-6F653877E7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73A15A-9BEC-AA12-A53D-BCD8BE4288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8038952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B7125E67-2990-E55F-55C2-3C9ECE31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7918F52-2A6A-C039-44C2-641C832B5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37B59F4A-6785-697B-808F-80D8DD702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AE5D11AC-89FB-B8AF-183D-B802935DF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9A465D9-B308-2BDC-8E4C-6B5A654B73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8C45EA2-9EC4-66D0-3A3B-B6015019C0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02406BB-A84B-1821-54B6-6D7C3AA01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B399DA-5D66-DF33-5F75-41E177C80C0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D2F737-577D-8D75-D69D-9B45719FDE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C29A68-B6E1-24FF-7CCC-864972718E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003070-82DF-0174-2824-AF3D8664EF8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2E9DA6-E901-39F5-C43A-C76BC64DDDD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6725304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784DCA79-4F1F-611B-8A94-F1122002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DB4D999-EB0D-FB1A-AA41-D6BCB857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ACC0BDA1-8E9E-5BBB-1CA8-872B8FDA4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الفاء. رددوا حرف الفاء.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xmlns="" id="{D0F12C53-1E9B-0613-0084-59870EF5BA16}"/>
              </a:ext>
            </a:extLst>
          </p:cNvPr>
          <p:cNvSpPr txBox="1"/>
          <p:nvPr/>
        </p:nvSpPr>
        <p:spPr>
          <a:xfrm>
            <a:off x="4052373" y="2382645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ف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7D6C0C37-870B-E996-7BF9-3C659F9230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7C0872-E117-3D3F-5557-1C27A81C29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7BF702-FAC6-7E93-E197-D76FF2C399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04917DC-9045-43DF-3ACA-C23C38D97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AEF54A6-F98A-0423-014C-449647D7361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F7DC73A-A22B-F9BF-DA1E-1F3653AEC7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8AC1A5-25A0-4D76-F15A-B5730E818F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230FC93-98AE-5AAE-EF38-D24A1F20D2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EE6E4B-17B2-00E8-FA3C-6C8C3D3FDD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8615643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5460D110-784F-87B8-DB0B-6D92EEE2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C2DD37D2-3D6D-1D7C-94C1-3F3AEBA94B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أقرأ. رددوا معي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003140C-34BF-A368-1402-886A2AAEF2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133BD4B-6823-762B-D85A-8FC4C0F50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CFD1E05-0624-2498-464A-1932C494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8D03B3E-F443-1223-777D-E22D9895C7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368A44-3D6D-A8C3-8A55-63128FA743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4CAB06-1A22-FB91-31A2-F16E7BB3477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3F86F0B-2F61-FECA-9DE5-A3E84E57FB6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999EFDC-C17C-9EE4-34FE-36FA4C9B71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4B01E6F0-98BB-CCC2-6866-6866D5E7C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38719"/>
              </p:ext>
            </p:extLst>
          </p:nvPr>
        </p:nvGraphicFramePr>
        <p:xfrm>
          <a:off x="1494331" y="2356685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ذ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ص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ر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م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ت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xmlns="" id="{6C098136-FB3A-590C-CF29-CA5F504E2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39510"/>
              </p:ext>
            </p:extLst>
          </p:nvPr>
        </p:nvGraphicFramePr>
        <p:xfrm>
          <a:off x="1494331" y="3574496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ع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ل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ض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ب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ز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xmlns="" id="{C6A4A1A0-5E1B-AA88-6F8B-E6719951B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803274"/>
              </p:ext>
            </p:extLst>
          </p:nvPr>
        </p:nvGraphicFramePr>
        <p:xfrm>
          <a:off x="1494331" y="4792307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ط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ن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س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د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ف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pic>
        <p:nvPicPr>
          <p:cNvPr id="24" name="Espace réservé pour une image  2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34E2FBB-D452-897A-3D32-8136D17B25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129311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E214DF11-24B0-90B9-8A42-933CF2820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64E21077-3812-9CAF-FC58-37826F598E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اعتنى بالزهرة عندما كانت فاتن منشغلة؟ سأقرأ الاختيارات. اكتبوا الرقم الصحيح على اللوحة. 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C7B2427A-7FC8-0DB0-D581-38C1154CC2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E8D96A0-AA1F-80CA-0978-8E85BAC49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9C6907B-0A25-E76F-F2C3-8D24ED1CC4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26D5FE0-3174-5AA1-ABCB-4FF0840FC7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A0B038B-E995-DF8C-6B9B-26E22EDFA7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3F3F798-BF87-BEC0-82E6-56775977D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41D886D-5C64-4962-41B4-453F057645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47DEC3-7601-3BEC-3EDD-C9E0FC49674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695B607-B43F-6AD1-362E-5B76D41C7D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74B34294-06ED-8778-DBAF-C41AAF358BF9}"/>
              </a:ext>
            </a:extLst>
          </p:cNvPr>
          <p:cNvSpPr/>
          <p:nvPr/>
        </p:nvSpPr>
        <p:spPr>
          <a:xfrm>
            <a:off x="5097418" y="2960040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4F16CF50-7AD7-F59C-9B4A-CCDE579FFADC}"/>
              </a:ext>
            </a:extLst>
          </p:cNvPr>
          <p:cNvSpPr/>
          <p:nvPr/>
        </p:nvSpPr>
        <p:spPr>
          <a:xfrm>
            <a:off x="1255212" y="297222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4B4BEBD-2F2C-74B4-7D55-FFAA5C54B73E}"/>
              </a:ext>
            </a:extLst>
          </p:cNvPr>
          <p:cNvSpPr/>
          <p:nvPr/>
        </p:nvSpPr>
        <p:spPr>
          <a:xfrm>
            <a:off x="1286052" y="4268156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68C3863C-BBDA-91DB-50F3-F3B6DF7DDF2F}"/>
              </a:ext>
            </a:extLst>
          </p:cNvPr>
          <p:cNvSpPr/>
          <p:nvPr/>
        </p:nvSpPr>
        <p:spPr>
          <a:xfrm>
            <a:off x="5097418" y="421214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10AB529-F63F-4BDB-27EE-AE04A3AB7604}"/>
              </a:ext>
            </a:extLst>
          </p:cNvPr>
          <p:cNvSpPr txBox="1"/>
          <p:nvPr/>
        </p:nvSpPr>
        <p:spPr>
          <a:xfrm>
            <a:off x="6050169" y="2951914"/>
            <a:ext cx="20399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اَلْأَبُ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7272C72-5026-744F-1CD8-66740EA078F7}"/>
              </a:ext>
            </a:extLst>
          </p:cNvPr>
          <p:cNvSpPr txBox="1"/>
          <p:nvPr/>
        </p:nvSpPr>
        <p:spPr>
          <a:xfrm>
            <a:off x="2240217" y="4268156"/>
            <a:ext cx="203996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اَلْأَبُ وَعِماد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164586A-CF68-BE6D-390C-7E1C789A12C6}"/>
              </a:ext>
            </a:extLst>
          </p:cNvPr>
          <p:cNvSpPr txBox="1"/>
          <p:nvPr/>
        </p:nvSpPr>
        <p:spPr>
          <a:xfrm>
            <a:off x="6050169" y="4204023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عِماد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E9BF3EDE-0DAF-30AB-B985-16A4761C308A}"/>
              </a:ext>
            </a:extLst>
          </p:cNvPr>
          <p:cNvSpPr txBox="1"/>
          <p:nvPr/>
        </p:nvSpPr>
        <p:spPr>
          <a:xfrm>
            <a:off x="2237943" y="2960040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اَلْأُمُّ</a:t>
            </a:r>
          </a:p>
        </p:txBody>
      </p:sp>
    </p:spTree>
    <p:extLst>
      <p:ext uri="{BB962C8B-B14F-4D97-AF65-F5344CB8AC3E}">
        <p14:creationId xmlns:p14="http://schemas.microsoft.com/office/powerpoint/2010/main" val="121795537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06FA5734-A31A-F1AF-B718-4CA8A144D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2251955F-36DC-9701-5037-459F0A4ECA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بالفئة د)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E1EFA36-B710-FB46-C24A-F3805EB45E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3570D8D-3EB4-6D79-9A94-C75E8A0264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4B9638-4166-5BA5-B003-D2A75C925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47B41FC-3B83-0A61-0B62-E2C79496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E44BFC-5B8F-CA5C-41FA-0D90924876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E04CE4-4AA0-7129-0E2D-86E6EDCC1F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B7D7B4-C806-EE50-ACFB-0E3CC15F75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4536038-0EC0-A011-25DE-EFCBBAFFE46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557050D-969D-6F41-B38F-7E6B1B2FB9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/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6F2B19A3-D8FB-D442-79C0-812477CE7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62421"/>
              </p:ext>
            </p:extLst>
          </p:nvPr>
        </p:nvGraphicFramePr>
        <p:xfrm>
          <a:off x="1494331" y="2356685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57182"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ذ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ص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ر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م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ت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xmlns="" id="{0D875869-61B4-E244-14B3-E52755A6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129430"/>
              </p:ext>
            </p:extLst>
          </p:nvPr>
        </p:nvGraphicFramePr>
        <p:xfrm>
          <a:off x="1494331" y="3574496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ع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ل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ض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ب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ز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xmlns="" id="{333C009F-D6E6-204F-5FEF-B53766819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167564"/>
              </p:ext>
            </p:extLst>
          </p:nvPr>
        </p:nvGraphicFramePr>
        <p:xfrm>
          <a:off x="1494331" y="4792307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ط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ن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س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د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ف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01565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0CDE5-FBD4-CD05-25A2-F0756DE6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CC85E7C-3F8C-62EF-3CCE-D6FC0F548C8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761F3F9-547C-EFCC-F9D1-0D38576FFB9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7EE4CBAD-80CE-9B03-2F00-A4C97AAB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6B1D8FB-6D17-C6F4-0930-CE5FD73A02DC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 رَ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عَ</a:t>
            </a:r>
            <a:endParaRPr lang="f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EB7F2654-E5BA-1418-4B50-78860654F5C5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تَمْـ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ــر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32104BBA-6E51-2370-CE83-8AC5AFBF4A33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زُبْـ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ـدَ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ةٍ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1FD2732D-4BCE-6508-571F-D55E051F1E41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ميـ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ـزا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ن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88C10566-571E-55F1-7BB4-1CBDF6F14B3D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را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فَـ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ـةً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AB5A2BEC-7467-7F6E-E28D-7C865BC051BF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زَرَعَ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FAA38638-601C-014E-D0C7-0019C4BAA351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تَمْر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6CDCB630-081F-1E40-6203-30DA791008B9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زُبْدَةٍ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582DADEA-8252-7212-AF55-02F48F95A44B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ميزان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FB8DD801-05E2-4B99-9694-34348AE761AC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زَرافَةً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11E6E472-7AC8-8A39-D517-10DFDDFAA3CE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29D192C6-0E1F-6BC1-97DB-C367F6D385E2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FECBF785-E202-EE07-E90B-2F565A124D56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DF9227B8-F2B7-3DA6-1C6C-7FF89A732768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2CFCD1DF-EA64-7778-237E-F46745632E84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12DDF70E-8B37-7F62-6988-CE22DFF41723}"/>
              </a:ext>
            </a:extLst>
          </p:cNvPr>
          <p:cNvGrpSpPr/>
          <p:nvPr/>
        </p:nvGrpSpPr>
        <p:grpSpPr>
          <a:xfrm>
            <a:off x="5432028" y="4624948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xmlns="" id="{162C91BD-187B-6E92-66AA-9A6AE451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xmlns="" id="{138F579F-E521-F1BD-7B4E-7AD7B11E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834EA015-6002-4A29-534D-481B22E6CBC0}"/>
              </a:ext>
            </a:extLst>
          </p:cNvPr>
          <p:cNvGrpSpPr/>
          <p:nvPr/>
        </p:nvGrpSpPr>
        <p:grpSpPr>
          <a:xfrm>
            <a:off x="2353999" y="468997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xmlns="" id="{F58E1EC5-6835-2A13-626A-65828B5F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xmlns="" id="{E6C852A0-C469-FEEC-263F-8653F920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1BD3F05-47A9-F1E5-72A5-AEC7FF1A5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12BAEC-CBDE-C97D-F6B2-E0E201635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8CE30B-3419-9E72-AFB5-B2D861F9B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3A28A1D-67AA-C383-EBF7-E5008726C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54D1951-CB70-0EF6-4A5E-FE13603AEE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3C4DEB-2A91-3E3F-CC49-20C2C1B7B8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6C56D6-0542-2D1D-0E86-51F1E03238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0CA2E8-153A-E3F3-7C54-25B1FEFC40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E5C70088-3128-1179-0BF8-2CB6E95BA4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C2C246A5-02BD-9DAB-C55E-DEC2815BEDDC}"/>
              </a:ext>
            </a:extLst>
          </p:cNvPr>
          <p:cNvGrpSpPr/>
          <p:nvPr/>
        </p:nvGrpSpPr>
        <p:grpSpPr>
          <a:xfrm>
            <a:off x="2396293" y="3152192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xmlns="" id="{A071AE84-2F62-6967-54C3-55B5549F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xmlns="" id="{1DEBA5C9-B4F7-D680-186A-395A211AF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70965DC4-FC05-B6FC-9F4D-49E9DCF6101C}"/>
              </a:ext>
            </a:extLst>
          </p:cNvPr>
          <p:cNvGrpSpPr/>
          <p:nvPr/>
        </p:nvGrpSpPr>
        <p:grpSpPr>
          <a:xfrm>
            <a:off x="5612377" y="310495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xmlns="" id="{078E59FC-CAFB-D0C6-CDFA-6DB349F3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xmlns="" id="{43DB72A2-5123-25A2-754B-5353D5BC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9484862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BBF075-11DD-8CF8-BB49-A1E2D54B9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9509A83-4844-1A3B-80CE-B1807305161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DA393C7-5D6B-90AE-C53E-AEE5DB09B93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8D13F412-1B44-8C33-06E2-99882810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بمن يحتاج التدرب على الدمج)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E554315-F257-67DA-4AD9-08A905058E28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 رَ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عَ</a:t>
            </a:r>
            <a:endParaRPr lang="f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A7F50A0C-BDBF-A2D4-D3D4-41E3C4882D00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تَمْـ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ــر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65F229C0-152D-9AF0-0576-A9AB0EA73A1B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زُبْـ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ـدَ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ةٍ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7322AFBB-3A76-5549-725E-B93F98AE8343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ميـ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ـزا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ن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12036633-22F9-14B0-5C3F-8736A0299AB3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را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فَـ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ـةً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1C2FBDF8-75B8-B5F9-92FE-606379ABD5ED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زَرَعَ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73B3A1B0-6249-415F-50BA-684619763B58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تَمْر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6E623FE5-8015-278A-1D28-C9D6F3E56165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زُبْدَةٍ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9CDCCF4E-A081-B408-DA8B-35BF346E9E0B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ميزان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F509FD8D-7A15-90F6-F403-302C4F3CA3A9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زَرافَةً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E08F54FE-1951-9986-A332-8D46369DDDE3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1F2EFDA1-7BEA-5D62-455B-850A0062A068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010B6A1D-CE95-9AF2-43B9-4034EC7B6015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4728B43D-C309-D060-5225-EF33F17ECE51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26839F0F-FE74-5F0E-3A9F-3660F1C47FAB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CA8803AE-4CF5-8553-0CB4-03F408EB2920}"/>
              </a:ext>
            </a:extLst>
          </p:cNvPr>
          <p:cNvGrpSpPr/>
          <p:nvPr/>
        </p:nvGrpSpPr>
        <p:grpSpPr>
          <a:xfrm>
            <a:off x="5432028" y="4624948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xmlns="" id="{53A6264E-3A46-94D9-53C0-ED9CF8FF5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xmlns="" id="{A27F8CBC-691D-3095-A91D-1411B1D8F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7BFC2C1F-8BCF-C4A0-1FBB-E806FDFFD6BE}"/>
              </a:ext>
            </a:extLst>
          </p:cNvPr>
          <p:cNvGrpSpPr/>
          <p:nvPr/>
        </p:nvGrpSpPr>
        <p:grpSpPr>
          <a:xfrm>
            <a:off x="2353999" y="468997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xmlns="" id="{DE4DF573-59FF-7AD3-3162-7CCE3105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xmlns="" id="{B3F5D698-FCE7-D6A7-4AAD-991B6D028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23E304C-3090-F1B9-8AA1-F7D9217B4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DDC08BA-576C-89EE-4DE7-2F1FE9A36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E8FAA55-B92D-224E-35E2-44A33B8C8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31831F7-D3CA-A29B-B8C7-00E1DFBF9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E3E61D-076C-A318-9A9A-323BE55330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E0F31B-19C8-8524-C21C-0B8A84112F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E10F9D-CADF-3DD1-EE60-2E14801DEE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F2C1D5-FA6B-0B5F-9D2B-D29E86CED3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CF882FDA-5FBA-4013-88BB-8BD3435659B6}"/>
              </a:ext>
            </a:extLst>
          </p:cNvPr>
          <p:cNvGrpSpPr/>
          <p:nvPr/>
        </p:nvGrpSpPr>
        <p:grpSpPr>
          <a:xfrm>
            <a:off x="2396293" y="3152192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xmlns="" id="{0289A20F-D2A3-8AC1-EC4C-2F0C09CDA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xmlns="" id="{B2552AE0-FA6F-7D98-41B5-6E11EFF02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5D49004F-C26B-0DC0-263F-7E8A7C7E0E8F}"/>
              </a:ext>
            </a:extLst>
          </p:cNvPr>
          <p:cNvGrpSpPr/>
          <p:nvPr/>
        </p:nvGrpSpPr>
        <p:grpSpPr>
          <a:xfrm>
            <a:off x="5612377" y="310495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xmlns="" id="{3FB91C73-6589-0C5A-A48B-97A2B9E56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xmlns="" id="{B5091A03-FB94-B25A-A887-11EDE1A6D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44" name="Espace réservé pour une image  4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27395FF-AE18-0969-AB71-B55D427C20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91208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44182-30B7-3E8C-E785-96AFC44B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A4C26E8D-D2B5-A538-6AEC-5082725E397D}"/>
              </a:ext>
            </a:extLst>
          </p:cNvPr>
          <p:cNvSpPr txBox="1"/>
          <p:nvPr/>
        </p:nvSpPr>
        <p:spPr>
          <a:xfrm>
            <a:off x="-162541" y="837160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أقرأ. رددوا بعدي.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21AAFF-0F3E-9612-8DFA-6A4A1F26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B90A9CF-E9C0-FEF1-5793-834BD1E9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06ED867-CDA5-9CBF-430D-2AFAEDAAD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E17DBEA-D16B-E85D-9884-035FC91C35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EA132B-9AA8-BE18-71EA-6D4D0463C7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AE22C9-913A-6952-1262-6FC1D7A6CF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855145C-A0B7-D5AF-664F-D69AE94C8BC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3E44B2-CAEF-A05A-56DC-4C7DE003E8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B4C2B50-4215-3521-97BE-6D66719A37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  <p:sp>
        <p:nvSpPr>
          <p:cNvPr id="25" name="Google Shape;2403;p107">
            <a:extLst>
              <a:ext uri="{FF2B5EF4-FFF2-40B4-BE49-F238E27FC236}">
                <a16:creationId xmlns:a16="http://schemas.microsoft.com/office/drawing/2014/main" xmlns="" id="{B725F75F-46DD-0BB4-3B7F-8DD39D2C9A4F}"/>
              </a:ext>
            </a:extLst>
          </p:cNvPr>
          <p:cNvSpPr/>
          <p:nvPr/>
        </p:nvSpPr>
        <p:spPr>
          <a:xfrm>
            <a:off x="760635" y="3198454"/>
            <a:ext cx="115605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تَمْر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Google Shape;2403;p107">
            <a:extLst>
              <a:ext uri="{FF2B5EF4-FFF2-40B4-BE49-F238E27FC236}">
                <a16:creationId xmlns:a16="http://schemas.microsoft.com/office/drawing/2014/main" xmlns="" id="{88ED9483-66A5-CE28-1C7F-2A31C52BE15C}"/>
              </a:ext>
            </a:extLst>
          </p:cNvPr>
          <p:cNvSpPr/>
          <p:nvPr/>
        </p:nvSpPr>
        <p:spPr>
          <a:xfrm>
            <a:off x="2040798" y="3172384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نَباتٍ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Google Shape;2403;p107">
            <a:extLst>
              <a:ext uri="{FF2B5EF4-FFF2-40B4-BE49-F238E27FC236}">
                <a16:creationId xmlns:a16="http://schemas.microsoft.com/office/drawing/2014/main" xmlns="" id="{3DD23064-63D8-8B51-3579-8438EC72436D}"/>
              </a:ext>
            </a:extLst>
          </p:cNvPr>
          <p:cNvSpPr/>
          <p:nvPr/>
        </p:nvSpPr>
        <p:spPr>
          <a:xfrm>
            <a:off x="3230208" y="3206964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بَنى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2403;p107">
            <a:extLst>
              <a:ext uri="{FF2B5EF4-FFF2-40B4-BE49-F238E27FC236}">
                <a16:creationId xmlns:a16="http://schemas.microsoft.com/office/drawing/2014/main" xmlns="" id="{7AC8A569-1D2A-C4FB-0D17-5E5BAA2EB8E4}"/>
              </a:ext>
            </a:extLst>
          </p:cNvPr>
          <p:cNvSpPr/>
          <p:nvPr/>
        </p:nvSpPr>
        <p:spPr>
          <a:xfrm>
            <a:off x="4447887" y="3198454"/>
            <a:ext cx="1223398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زارَ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Google Shape;2403;p107">
            <a:extLst>
              <a:ext uri="{FF2B5EF4-FFF2-40B4-BE49-F238E27FC236}">
                <a16:creationId xmlns:a16="http://schemas.microsoft.com/office/drawing/2014/main" xmlns="" id="{ABF50FDF-E669-C4FB-73B7-2611DF623100}"/>
              </a:ext>
            </a:extLst>
          </p:cNvPr>
          <p:cNvSpPr/>
          <p:nvPr/>
        </p:nvSpPr>
        <p:spPr>
          <a:xfrm>
            <a:off x="5764775" y="3198454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رَفَعَ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Google Shape;2403;p107">
            <a:extLst>
              <a:ext uri="{FF2B5EF4-FFF2-40B4-BE49-F238E27FC236}">
                <a16:creationId xmlns:a16="http://schemas.microsoft.com/office/drawing/2014/main" xmlns="" id="{48C018BB-49A7-D584-9A04-6BAEB17F6B97}"/>
              </a:ext>
            </a:extLst>
          </p:cNvPr>
          <p:cNvSpPr/>
          <p:nvPr/>
        </p:nvSpPr>
        <p:spPr>
          <a:xfrm>
            <a:off x="7021327" y="3156667"/>
            <a:ext cx="126000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زَرَعَ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Google Shape;2403;p107">
            <a:extLst>
              <a:ext uri="{FF2B5EF4-FFF2-40B4-BE49-F238E27FC236}">
                <a16:creationId xmlns:a16="http://schemas.microsoft.com/office/drawing/2014/main" xmlns="" id="{7AEA4A74-781D-A0FD-BD4D-C971495DABC8}"/>
              </a:ext>
            </a:extLst>
          </p:cNvPr>
          <p:cNvSpPr/>
          <p:nvPr/>
        </p:nvSpPr>
        <p:spPr>
          <a:xfrm>
            <a:off x="738924" y="4379388"/>
            <a:ext cx="1205401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مِصْعَداً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Google Shape;2403;p107">
            <a:extLst>
              <a:ext uri="{FF2B5EF4-FFF2-40B4-BE49-F238E27FC236}">
                <a16:creationId xmlns:a16="http://schemas.microsoft.com/office/drawing/2014/main" xmlns="" id="{AC4209D3-F4B7-CEDA-6BEC-4C613AF7614D}"/>
              </a:ext>
            </a:extLst>
          </p:cNvPr>
          <p:cNvSpPr/>
          <p:nvPr/>
        </p:nvSpPr>
        <p:spPr>
          <a:xfrm>
            <a:off x="2068439" y="4353318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ضابِطٍ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Google Shape;2403;p107">
            <a:extLst>
              <a:ext uri="{FF2B5EF4-FFF2-40B4-BE49-F238E27FC236}">
                <a16:creationId xmlns:a16="http://schemas.microsoft.com/office/drawing/2014/main" xmlns="" id="{F04E0047-2D88-4B6F-0EA7-CA6C00D0FDFB}"/>
              </a:ext>
            </a:extLst>
          </p:cNvPr>
          <p:cNvSpPr/>
          <p:nvPr/>
        </p:nvSpPr>
        <p:spPr>
          <a:xfrm>
            <a:off x="3320961" y="4379388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بِساط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Google Shape;2403;p107">
            <a:extLst>
              <a:ext uri="{FF2B5EF4-FFF2-40B4-BE49-F238E27FC236}">
                <a16:creationId xmlns:a16="http://schemas.microsoft.com/office/drawing/2014/main" xmlns="" id="{1902EB41-287A-1620-21F5-7160F2EC4F99}"/>
              </a:ext>
            </a:extLst>
          </p:cNvPr>
          <p:cNvSpPr/>
          <p:nvPr/>
        </p:nvSpPr>
        <p:spPr>
          <a:xfrm>
            <a:off x="4524879" y="4379388"/>
            <a:ext cx="1316889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زَرافَةً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Google Shape;2403;p107">
            <a:extLst>
              <a:ext uri="{FF2B5EF4-FFF2-40B4-BE49-F238E27FC236}">
                <a16:creationId xmlns:a16="http://schemas.microsoft.com/office/drawing/2014/main" xmlns="" id="{2DB81C1E-E548-3717-340E-B43A392695DB}"/>
              </a:ext>
            </a:extLst>
          </p:cNvPr>
          <p:cNvSpPr/>
          <p:nvPr/>
        </p:nvSpPr>
        <p:spPr>
          <a:xfrm>
            <a:off x="5948636" y="4379388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ميزان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Google Shape;2403;p107">
            <a:extLst>
              <a:ext uri="{FF2B5EF4-FFF2-40B4-BE49-F238E27FC236}">
                <a16:creationId xmlns:a16="http://schemas.microsoft.com/office/drawing/2014/main" xmlns="" id="{1D10EB92-E33E-2C66-DC1F-4ED31A0EDD7E}"/>
              </a:ext>
            </a:extLst>
          </p:cNvPr>
          <p:cNvSpPr/>
          <p:nvPr/>
        </p:nvSpPr>
        <p:spPr>
          <a:xfrm>
            <a:off x="7199675" y="4350571"/>
            <a:ext cx="1240132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زُبْدَة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2F9E967-58CD-634A-8A7B-1CDDD44B1D1F}"/>
              </a:ext>
            </a:extLst>
          </p:cNvPr>
          <p:cNvGrpSpPr/>
          <p:nvPr/>
        </p:nvGrpSpPr>
        <p:grpSpPr>
          <a:xfrm>
            <a:off x="6096841" y="4619875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xmlns="" id="{9DE94B51-23BF-5924-F262-8D067F9E9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xmlns="" id="{33BF545D-5186-D634-5EBA-B0D20B90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D78A9EE-184A-EB56-3282-C7549C2F9AAB}"/>
              </a:ext>
            </a:extLst>
          </p:cNvPr>
          <p:cNvGrpSpPr/>
          <p:nvPr/>
        </p:nvGrpSpPr>
        <p:grpSpPr>
          <a:xfrm>
            <a:off x="7466951" y="4564697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xmlns="" id="{70F8A7C1-F5DC-DEF7-5AB4-28F64A76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xmlns="" id="{AB7E8BF8-9FD8-5820-4559-2AF2D0B2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C9E6F9F0-9739-97F7-31E4-B5D0B75F9382}"/>
              </a:ext>
            </a:extLst>
          </p:cNvPr>
          <p:cNvGrpSpPr/>
          <p:nvPr/>
        </p:nvGrpSpPr>
        <p:grpSpPr>
          <a:xfrm>
            <a:off x="1073622" y="3495090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xmlns="" id="{48DEEF59-82F9-C933-775E-DEBAFC05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xmlns="" id="{6855CBD2-ADAA-C6FE-4A10-5575230D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BB18ABF9-D894-505E-CE27-AB383204DE82}"/>
              </a:ext>
            </a:extLst>
          </p:cNvPr>
          <p:cNvGrpSpPr/>
          <p:nvPr/>
        </p:nvGrpSpPr>
        <p:grpSpPr>
          <a:xfrm>
            <a:off x="3500001" y="4609505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xmlns="" id="{DE9FB66D-07C3-2030-5AFC-6929887A0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xmlns="" id="{9C26C3AB-491E-0795-1BDF-EBE21D92C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82985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437A87-8596-2089-F622-6FEB07AF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xmlns="" id="{E3A954B8-2658-12AA-633B-863EAB3ABC4D}"/>
              </a:ext>
            </a:extLst>
          </p:cNvPr>
          <p:cNvSpPr txBox="1"/>
          <p:nvPr/>
        </p:nvSpPr>
        <p:spPr>
          <a:xfrm>
            <a:off x="-162541" y="837160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ستمرون كلكم للقراءة.</a:t>
            </a:r>
            <a:endParaRPr lang="a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E5DFFE4-5B8D-F01A-A647-A59197DC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2A27707-89AE-3FB0-B96A-10913F81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0B25438-F855-F12D-D056-0ACDE6DEA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ED7063B-E29D-B87D-E881-4BF4084C35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BE0354-312C-ABD4-D511-3CB47B8EE6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FEFAC6-14D7-15EA-5392-D2E8F5DA0E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954575-6428-8B30-822F-48D52B13B86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C97D65-5FD0-57E9-BC68-BDAFB6DE94F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5" name="Google Shape;2403;p107">
            <a:extLst>
              <a:ext uri="{FF2B5EF4-FFF2-40B4-BE49-F238E27FC236}">
                <a16:creationId xmlns:a16="http://schemas.microsoft.com/office/drawing/2014/main" xmlns="" id="{4B23BAB4-8A95-30FD-DF61-DD8143FC2353}"/>
              </a:ext>
            </a:extLst>
          </p:cNvPr>
          <p:cNvSpPr/>
          <p:nvPr/>
        </p:nvSpPr>
        <p:spPr>
          <a:xfrm>
            <a:off x="760635" y="3198454"/>
            <a:ext cx="115605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تَمْر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Google Shape;2403;p107">
            <a:extLst>
              <a:ext uri="{FF2B5EF4-FFF2-40B4-BE49-F238E27FC236}">
                <a16:creationId xmlns:a16="http://schemas.microsoft.com/office/drawing/2014/main" xmlns="" id="{42C3DD21-6C0F-0CD2-2940-D90E30D0A60A}"/>
              </a:ext>
            </a:extLst>
          </p:cNvPr>
          <p:cNvSpPr/>
          <p:nvPr/>
        </p:nvSpPr>
        <p:spPr>
          <a:xfrm>
            <a:off x="2040798" y="3172384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نَباتٍ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Google Shape;2403;p107">
            <a:extLst>
              <a:ext uri="{FF2B5EF4-FFF2-40B4-BE49-F238E27FC236}">
                <a16:creationId xmlns:a16="http://schemas.microsoft.com/office/drawing/2014/main" xmlns="" id="{E5254D03-C95B-A3AF-AC34-B57F2B88DA6D}"/>
              </a:ext>
            </a:extLst>
          </p:cNvPr>
          <p:cNvSpPr/>
          <p:nvPr/>
        </p:nvSpPr>
        <p:spPr>
          <a:xfrm>
            <a:off x="3230208" y="3206964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بَنى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2403;p107">
            <a:extLst>
              <a:ext uri="{FF2B5EF4-FFF2-40B4-BE49-F238E27FC236}">
                <a16:creationId xmlns:a16="http://schemas.microsoft.com/office/drawing/2014/main" xmlns="" id="{D0FBF575-84A7-7B47-5DA2-E18CFE7C0957}"/>
              </a:ext>
            </a:extLst>
          </p:cNvPr>
          <p:cNvSpPr/>
          <p:nvPr/>
        </p:nvSpPr>
        <p:spPr>
          <a:xfrm>
            <a:off x="4447887" y="3198454"/>
            <a:ext cx="1223398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زارَ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Google Shape;2403;p107">
            <a:extLst>
              <a:ext uri="{FF2B5EF4-FFF2-40B4-BE49-F238E27FC236}">
                <a16:creationId xmlns:a16="http://schemas.microsoft.com/office/drawing/2014/main" xmlns="" id="{AF763A12-6C77-42AC-6653-2D41188BF726}"/>
              </a:ext>
            </a:extLst>
          </p:cNvPr>
          <p:cNvSpPr/>
          <p:nvPr/>
        </p:nvSpPr>
        <p:spPr>
          <a:xfrm>
            <a:off x="5764775" y="3198454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رَفَعَ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Google Shape;2403;p107">
            <a:extLst>
              <a:ext uri="{FF2B5EF4-FFF2-40B4-BE49-F238E27FC236}">
                <a16:creationId xmlns:a16="http://schemas.microsoft.com/office/drawing/2014/main" xmlns="" id="{F68DD44F-F360-2D93-9759-C83B2D2BC987}"/>
              </a:ext>
            </a:extLst>
          </p:cNvPr>
          <p:cNvSpPr/>
          <p:nvPr/>
        </p:nvSpPr>
        <p:spPr>
          <a:xfrm>
            <a:off x="7021327" y="3156667"/>
            <a:ext cx="1260000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زَرَعَ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Google Shape;2403;p107">
            <a:extLst>
              <a:ext uri="{FF2B5EF4-FFF2-40B4-BE49-F238E27FC236}">
                <a16:creationId xmlns:a16="http://schemas.microsoft.com/office/drawing/2014/main" xmlns="" id="{D3C44D99-C884-729A-2CD3-719D0D3ABDC1}"/>
              </a:ext>
            </a:extLst>
          </p:cNvPr>
          <p:cNvSpPr/>
          <p:nvPr/>
        </p:nvSpPr>
        <p:spPr>
          <a:xfrm>
            <a:off x="738924" y="4379388"/>
            <a:ext cx="1205401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مِصْعَداً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Google Shape;2403;p107">
            <a:extLst>
              <a:ext uri="{FF2B5EF4-FFF2-40B4-BE49-F238E27FC236}">
                <a16:creationId xmlns:a16="http://schemas.microsoft.com/office/drawing/2014/main" xmlns="" id="{DF50F33E-4D3D-73F1-8901-D7C0A4B86203}"/>
              </a:ext>
            </a:extLst>
          </p:cNvPr>
          <p:cNvSpPr/>
          <p:nvPr/>
        </p:nvSpPr>
        <p:spPr>
          <a:xfrm>
            <a:off x="2068439" y="4353318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ضابِطٍ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Google Shape;2403;p107">
            <a:extLst>
              <a:ext uri="{FF2B5EF4-FFF2-40B4-BE49-F238E27FC236}">
                <a16:creationId xmlns:a16="http://schemas.microsoft.com/office/drawing/2014/main" xmlns="" id="{C92A7D1A-2EC1-17A6-8E38-B672C21EBCC7}"/>
              </a:ext>
            </a:extLst>
          </p:cNvPr>
          <p:cNvSpPr/>
          <p:nvPr/>
        </p:nvSpPr>
        <p:spPr>
          <a:xfrm>
            <a:off x="3320961" y="4379388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بِساط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Google Shape;2403;p107">
            <a:extLst>
              <a:ext uri="{FF2B5EF4-FFF2-40B4-BE49-F238E27FC236}">
                <a16:creationId xmlns:a16="http://schemas.microsoft.com/office/drawing/2014/main" xmlns="" id="{DD12B93F-A9A4-161B-12D2-0087B6BD1183}"/>
              </a:ext>
            </a:extLst>
          </p:cNvPr>
          <p:cNvSpPr/>
          <p:nvPr/>
        </p:nvSpPr>
        <p:spPr>
          <a:xfrm>
            <a:off x="4524879" y="4379388"/>
            <a:ext cx="1316889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زَرافَةً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Google Shape;2403;p107">
            <a:extLst>
              <a:ext uri="{FF2B5EF4-FFF2-40B4-BE49-F238E27FC236}">
                <a16:creationId xmlns:a16="http://schemas.microsoft.com/office/drawing/2014/main" xmlns="" id="{4B91CD74-371E-F89A-3E4A-CD0909E53671}"/>
              </a:ext>
            </a:extLst>
          </p:cNvPr>
          <p:cNvSpPr/>
          <p:nvPr/>
        </p:nvSpPr>
        <p:spPr>
          <a:xfrm>
            <a:off x="5948636" y="4379388"/>
            <a:ext cx="1126925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ميزان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Google Shape;2403;p107">
            <a:extLst>
              <a:ext uri="{FF2B5EF4-FFF2-40B4-BE49-F238E27FC236}">
                <a16:creationId xmlns:a16="http://schemas.microsoft.com/office/drawing/2014/main" xmlns="" id="{4F77603E-0E2E-7537-CEB6-8C19B9EB266C}"/>
              </a:ext>
            </a:extLst>
          </p:cNvPr>
          <p:cNvSpPr/>
          <p:nvPr/>
        </p:nvSpPr>
        <p:spPr>
          <a:xfrm>
            <a:off x="7199675" y="4350571"/>
            <a:ext cx="1240132" cy="90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51433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  <a:p>
            <a:pPr algn="ctr" rtl="1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زُبْدَة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7012BAE-2090-8014-71A5-AEC0F57A5AC8}"/>
              </a:ext>
            </a:extLst>
          </p:cNvPr>
          <p:cNvGrpSpPr/>
          <p:nvPr/>
        </p:nvGrpSpPr>
        <p:grpSpPr>
          <a:xfrm>
            <a:off x="6096841" y="4619875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xmlns="" id="{DA4BA0CC-C0A5-3F75-92C7-8383D792A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xmlns="" id="{64EE9CB7-7CAE-0EDF-7AE7-C7868523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BFAAC91-F73C-0CF1-09D4-141C879CB407}"/>
              </a:ext>
            </a:extLst>
          </p:cNvPr>
          <p:cNvGrpSpPr/>
          <p:nvPr/>
        </p:nvGrpSpPr>
        <p:grpSpPr>
          <a:xfrm>
            <a:off x="7466951" y="4564697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xmlns="" id="{14215F60-B270-B30E-3E4C-4B0C75731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xmlns="" id="{B829F17A-F9F4-DB4F-7046-4BD12C54A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E1E0F51F-0212-7CF2-C775-97E80F2FFA5E}"/>
              </a:ext>
            </a:extLst>
          </p:cNvPr>
          <p:cNvGrpSpPr/>
          <p:nvPr/>
        </p:nvGrpSpPr>
        <p:grpSpPr>
          <a:xfrm>
            <a:off x="1073622" y="3495090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xmlns="" id="{D7D007C8-496F-9D42-B4E8-851C5C29B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xmlns="" id="{2005F467-75F2-2A9E-5BBC-F2C87A0F7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C7157728-FD2B-0E95-1C80-41E1652B5590}"/>
              </a:ext>
            </a:extLst>
          </p:cNvPr>
          <p:cNvGrpSpPr/>
          <p:nvPr/>
        </p:nvGrpSpPr>
        <p:grpSpPr>
          <a:xfrm>
            <a:off x="3500001" y="4609505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xmlns="" id="{439936F9-65B1-BABE-AEE4-DEFE2EDF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xmlns="" id="{0AB2915E-7115-D95E-45F2-5DC6416E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83772E3-3F26-2237-6D62-7B5EE7043D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472955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3D95F2-7CA6-1B99-5BF7-D94FF84F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0247A81-4715-65C4-7E16-43F59C5C8BB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4F9F524-DCB6-7520-1AB9-B0A7B9EDC1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: ....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35" name="Espace réservé pour une image  3">
            <a:extLst>
              <a:ext uri="{FF2B5EF4-FFF2-40B4-BE49-F238E27FC236}">
                <a16:creationId xmlns:a16="http://schemas.microsoft.com/office/drawing/2014/main" xmlns="" id="{783A874E-5082-BDA3-751C-2AD4E6EBFE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F16BC0D-FAC6-1AB4-50CF-8C12AC1B7D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1BAF48F-E2BD-7D0D-A0C2-85FB304EA5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9B33803-A678-0C43-B04E-AD8F552985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99C1A68-788C-9300-3FD3-5B4FE079D8E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387B313-77DC-CBAB-92F2-76452A33E0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52F509-1D93-7CA0-8A71-48F68349E1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8BD9C0-7175-842E-61CE-68AAB22CC0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6894176-2302-61C1-5392-16E4A04122B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6451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xmlns="" id="{964E70FA-6054-677F-BD6A-B418DD2A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xmlns="" id="{71EDF73C-3EB6-C910-3F17-715B7D11E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سننشد نشيد أسرتي.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783A874E-5082-BDA3-751C-2AD4E6EBFE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B109029-0D3F-4BE0-4864-C1F88400E9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57648A5-5254-6075-7408-7F82C6CFAE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80DCDA7-57B3-E818-BA0A-174C4DE76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91E530C-CD2F-AB72-2959-E8C2C6176FA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60D95A5-638A-58E5-B012-03BF7E8BAA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A990D29-C07C-4C1F-CB1C-DC5FB0ECB8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713992-2423-16EA-992E-DCA78960B9C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D4C7C7-E01F-12D3-44C9-409EDFA72D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24421127-D033-ADF8-8820-CC37B5679A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738" y="2160588"/>
            <a:ext cx="6994525" cy="3959225"/>
          </a:xfrm>
        </p:spPr>
      </p:pic>
    </p:spTree>
    <p:extLst>
      <p:ext uri="{BB962C8B-B14F-4D97-AF65-F5344CB8AC3E}">
        <p14:creationId xmlns:p14="http://schemas.microsoft.com/office/powerpoint/2010/main" val="105769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02E0B9-1490-0E46-93CA-6C8DA4AD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ألواحكم سأملي عليكم مقاطع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71575449-1BF5-C7F3-0E49-DBA0D4FABA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52775BA-15DC-06A0-7BD8-30101FCB2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D2B3C92-4F41-A9A1-E41F-527FC0105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5EB738C-29F6-0E2F-EBD3-184072BAC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7625379-880C-CDCD-69EB-7F1D82B14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76790F0-F6C7-F296-C66C-6AA9F1BBD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3A2343-DF1F-D1CD-93AE-3400A5470D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D44612-1367-9299-A19A-EAC1C46CACD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A66418-5D7C-C290-9970-8CF969F0DC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CF93ABF-7023-0B44-F8A9-AEFEC5D7C4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227504-3A38-5D16-1387-DD6F02706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71186B-B21E-9D97-FB04-230509BF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x-none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575FB919-4EBF-6070-DE65-68D06FAAFD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368C844-1EAC-D925-AA53-21FE1E175B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90405E3-AECD-9EAC-4C23-4C2EDD977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FF8D209-569E-7175-3655-C2019172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43664EA-26EE-9644-15CA-D348FAABD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B87335-CAB4-8294-32DC-1DCD89B7F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487885-1E3B-4723-B5A4-14B5B1860D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1E62C3-74F4-9B4B-9DFF-8B11D1C93B9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632DAB-7B24-0611-3FF7-7E0D9DD248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EF94D1F-018C-FC12-94E0-56B916EE3E7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922177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D87678-4913-4B0B-B743-C2817996E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ABC75B-7028-0BFF-1D98-8CD63152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x-none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D597728E-CE74-4177-5777-21FE4D4A10B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0FE6FAB-21AF-17E7-F38E-CEFEEF255F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0207C77-8256-7B37-7BEB-EC5607EAA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8188F2-EBF6-65A0-6BCF-6CB9D0E4A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14D201-47BA-5FD4-801A-464B055C6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D5E77CD-B710-7690-15B7-957686233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A53382-AAC3-44B8-A67D-457F33D750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40B3CE-CD22-3484-C9DB-8280AD3952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DD040EE-1F5B-3E1F-ABB1-6A9E0A2908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8F0788-CCCD-7946-FEA1-CD4457732F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xmlns="" id="{044434EF-E98E-927D-2A91-E4B851B4F42A}"/>
              </a:ext>
            </a:extLst>
          </p:cNvPr>
          <p:cNvSpPr txBox="1"/>
          <p:nvPr/>
        </p:nvSpPr>
        <p:spPr>
          <a:xfrm>
            <a:off x="3172208" y="2852024"/>
            <a:ext cx="260416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زُرْ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13416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C7437D1A-8E59-8D71-8A82-0C3A188FC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020717CC-A0F5-C0B1-D6B3-CED018CBD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الجواب الصحيح هو 2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98ED765B-F2B7-27E6-B8FA-259ED11CCB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7C88E63-048A-1D60-CDC6-FCF949263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39D3543-3367-7BAC-9426-84A143ACA2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2AD82AF-8B50-2327-BFB2-0541F1E572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A265130-9D3A-A5E5-064E-DB4C921FDC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F0CC26-E90E-7F9D-E78B-F977BBCD60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C13B10-6A1A-6088-3F86-8256291998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ECE02D-CEB3-D640-BD4D-2F161C60A2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AE8912D-5AA4-6D51-5100-9BEB08A57B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B0F35FAE-DF82-4037-B7B8-CEE6F50975B1}"/>
              </a:ext>
            </a:extLst>
          </p:cNvPr>
          <p:cNvSpPr/>
          <p:nvPr/>
        </p:nvSpPr>
        <p:spPr>
          <a:xfrm>
            <a:off x="5097418" y="2960040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33DFBFA8-CFB0-C7A3-545C-C1DCB2850D7C}"/>
              </a:ext>
            </a:extLst>
          </p:cNvPr>
          <p:cNvSpPr/>
          <p:nvPr/>
        </p:nvSpPr>
        <p:spPr>
          <a:xfrm>
            <a:off x="1255212" y="297222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B999570B-BE40-F3FA-0F54-3B0103FD3A81}"/>
              </a:ext>
            </a:extLst>
          </p:cNvPr>
          <p:cNvSpPr/>
          <p:nvPr/>
        </p:nvSpPr>
        <p:spPr>
          <a:xfrm>
            <a:off x="1286052" y="4268156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3FAFA59-6B9C-E958-4A5C-72FB6A7B75D5}"/>
              </a:ext>
            </a:extLst>
          </p:cNvPr>
          <p:cNvSpPr/>
          <p:nvPr/>
        </p:nvSpPr>
        <p:spPr>
          <a:xfrm>
            <a:off x="5097418" y="421214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68A2934-7D8C-A650-2681-D8226CC448EA}"/>
              </a:ext>
            </a:extLst>
          </p:cNvPr>
          <p:cNvSpPr txBox="1"/>
          <p:nvPr/>
        </p:nvSpPr>
        <p:spPr>
          <a:xfrm>
            <a:off x="6050169" y="2951914"/>
            <a:ext cx="20399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اَلْأَبُ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4E95A90-A940-315A-AB5C-0BA037ADD232}"/>
              </a:ext>
            </a:extLst>
          </p:cNvPr>
          <p:cNvSpPr txBox="1"/>
          <p:nvPr/>
        </p:nvSpPr>
        <p:spPr>
          <a:xfrm>
            <a:off x="2240217" y="4268156"/>
            <a:ext cx="203996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اَلْأَبُ وَعِماد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02EABEB-31FB-9C7D-263E-1ACF76E4D4D4}"/>
              </a:ext>
            </a:extLst>
          </p:cNvPr>
          <p:cNvSpPr txBox="1"/>
          <p:nvPr/>
        </p:nvSpPr>
        <p:spPr>
          <a:xfrm>
            <a:off x="6050169" y="4204023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عِماد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608F41C-F221-C439-A7D6-1C7B9EA01EFA}"/>
              </a:ext>
            </a:extLst>
          </p:cNvPr>
          <p:cNvSpPr txBox="1"/>
          <p:nvPr/>
        </p:nvSpPr>
        <p:spPr>
          <a:xfrm>
            <a:off x="2237943" y="2960040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اَلْأُمُّ</a:t>
            </a:r>
          </a:p>
        </p:txBody>
      </p:sp>
    </p:spTree>
    <p:extLst>
      <p:ext uri="{BB962C8B-B14F-4D97-AF65-F5344CB8AC3E}">
        <p14:creationId xmlns:p14="http://schemas.microsoft.com/office/powerpoint/2010/main" val="487843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AAF6AC-AB63-6529-F30F-1A89CD21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499AE88-F2E6-2645-C37E-1028458B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x-none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8FDF51B6-B24F-2D56-013D-637D158746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E6B4FE-1844-46DE-5BB2-AEFBE2374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D677081-CCE7-1DAA-0E09-8281F8E63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B20EC08-0E99-C779-BCA0-A49435B25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EA062ED-E52D-07F7-2915-AD7D897F0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9C10A8-2A92-803D-5303-63CBABD84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D7A84F-ACDD-4D6F-7DD6-E38575F031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861DCE-84F4-8FAE-6FF8-3F22268E9A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8CF521F-27E2-93B4-B77F-7F03D48DFF9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A2699B-8BCC-5B55-000A-27990EAF78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6613255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551869-93D3-0BF0-195E-76340F7B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C186C9-0F28-824F-EAED-A09CFA80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x-none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12F91995-0772-6F41-F7F4-5C41EDB58C2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89A98B-B45C-4BB7-9EFF-EA4B05E2AD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26F604F-9D92-A067-50E6-23072A30B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0D53DE0-11D7-763D-2D2A-1D59CEC18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0751DDA-AB91-464B-4910-110325AD3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5F42724-E0F1-0A4C-DBBC-D8AA16872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E007EA-5BC3-C0BD-B016-008BF179A0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59998B-CF4C-D4D7-2C0F-50675E674E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9AD9C7-0FD0-B383-A693-8BF6CCBD3F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F5C179-2222-B01B-EA3B-052FEC75BC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xmlns="" id="{A1C2D5D3-DE24-185C-144F-A4D6E0C147DE}"/>
              </a:ext>
            </a:extLst>
          </p:cNvPr>
          <p:cNvSpPr txBox="1"/>
          <p:nvPr/>
        </p:nvSpPr>
        <p:spPr>
          <a:xfrm>
            <a:off x="3182041" y="2635714"/>
            <a:ext cx="260416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b="1" kern="1200" dirty="0">
                <a:solidFill>
                  <a:prstClr val="white"/>
                </a:solidFill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ل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1C322F7-59FE-DAA9-F3B7-1BBE14FFFDDD}"/>
              </a:ext>
            </a:extLst>
          </p:cNvPr>
          <p:cNvGrpSpPr/>
          <p:nvPr/>
        </p:nvGrpSpPr>
        <p:grpSpPr>
          <a:xfrm>
            <a:off x="4292047" y="3210441"/>
            <a:ext cx="362192" cy="165815"/>
            <a:chOff x="7831964" y="3929121"/>
            <a:chExt cx="594306" cy="428930"/>
          </a:xfrm>
          <a:solidFill>
            <a:schemeClr val="bg1"/>
          </a:solidFill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xmlns="" id="{61FAC8E1-C192-23FD-265C-13AF8AF8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xmlns="" id="{1D6B01BB-0DCB-BA91-71AD-4997A02F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1256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68DC2C-F103-E2D7-4478-E8324B9C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42AE800-1612-E88F-DAD2-4ADE489A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x-none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85C62F5E-5BBC-23A8-68E4-81DE47DC47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2700C97-92C3-9E2E-5B0F-B410E9110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D647F1C-9F9D-392C-E4E1-D2648AC12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EC93705-8444-B20A-64FF-B1E2FB547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E0FF61A-39AE-0DD4-8AD4-8466CB420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9D895C-00B0-D05C-00C0-8E0209E1E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80A92B-C163-AEEB-151C-E2A4D06217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C57FFE-440B-2FF7-5415-B82BAD55CD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4447A5-79AC-1D81-D840-0AAEA8A51A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32A9BB-853E-5813-6E96-10748DE348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66766884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1FD4C4-24A8-F1E9-BA73-33B5489E9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66A653-0D71-2550-01AF-5C2914C7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x-none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xmlns="" id="{E8F9C0C0-247C-6DFE-559B-57F09AA7FB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950658" y="2228826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DFB756-500A-659E-9F72-11CB6D37A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579CE88-050B-9A62-760F-2C2792529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DBD2708-8580-7AFC-EC00-F04BA17CB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7D9CEFA-166A-B1E6-58DA-240D04BDF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8DC250A-7032-7B49-2955-55B3DACF5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FEB558-3514-3750-E1EC-7548BBEEB3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E3FC561-41E3-17F5-C3DB-A6E003C984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CEC994E-219D-960E-23A7-5FEC941FCF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993C889-FA22-31BA-990A-C37105AA7B9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xmlns="" id="{7FC1908F-3D44-17A5-D7E2-04B504B5D5B4}"/>
              </a:ext>
            </a:extLst>
          </p:cNvPr>
          <p:cNvSpPr txBox="1"/>
          <p:nvPr/>
        </p:nvSpPr>
        <p:spPr>
          <a:xfrm>
            <a:off x="3172208" y="2852024"/>
            <a:ext cx="260416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ن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541E4BF-81B9-CEBD-84E5-AC056825E1C1}"/>
              </a:ext>
            </a:extLst>
          </p:cNvPr>
          <p:cNvGrpSpPr/>
          <p:nvPr/>
        </p:nvGrpSpPr>
        <p:grpSpPr>
          <a:xfrm>
            <a:off x="4252866" y="3564402"/>
            <a:ext cx="362192" cy="165815"/>
            <a:chOff x="7831964" y="3929121"/>
            <a:chExt cx="594306" cy="428930"/>
          </a:xfrm>
          <a:solidFill>
            <a:schemeClr val="bg1"/>
          </a:solidFill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xmlns="" id="{F2BA5778-8847-0F6C-CDA0-A7787E41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xmlns="" id="{7C56497C-8FA8-D102-9B71-F49D89B96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758768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16404F-A34F-3F42-84A1-C5822226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سأملي عليكم كلمات.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xmlns="" id="{6CF56EDC-F48D-5BB0-281B-E86FF84F172C}"/>
              </a:ext>
            </a:extLst>
          </p:cNvPr>
          <p:cNvSpPr/>
          <p:nvPr/>
        </p:nvSpPr>
        <p:spPr>
          <a:xfrm>
            <a:off x="1984207" y="2901138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سَـ</a:t>
            </a:r>
            <a:r>
              <a:rPr lang="ar-MA" sz="8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نون</a:t>
            </a:r>
            <a:endParaRPr lang="ar-MA"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xmlns="" id="{19A16141-E584-4A64-6043-0272D7717D2A}"/>
              </a:ext>
            </a:extLst>
          </p:cNvPr>
          <p:cNvSpPr/>
          <p:nvPr/>
        </p:nvSpPr>
        <p:spPr>
          <a:xfrm>
            <a:off x="4971319" y="2802816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 defTabSz="457200" rtl="1">
              <a:buClrTx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تَ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عْ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رِ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فُ</a:t>
            </a:r>
            <a:endParaRPr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3C49514-A23A-D1BA-6D66-AA101563C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9AC9438-ACC4-6237-1E5C-C24A1F86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431FB25-D6A0-8C5E-0837-61D0BE59D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1F5CB32-D211-431D-C673-DD6778FAE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8CB477-AEB8-97E6-CAE2-E92253931A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5E27B82-C8C5-0FAA-EDA2-08DFC532E83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5E700C-E50B-F1A6-1651-DA382F2D22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4E9235B-1B5B-B275-D78A-D3E9DC69FC8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12BF811-36CB-7460-4F4C-4D446FE3FBF3}"/>
              </a:ext>
            </a:extLst>
          </p:cNvPr>
          <p:cNvGrpSpPr/>
          <p:nvPr/>
        </p:nvGrpSpPr>
        <p:grpSpPr>
          <a:xfrm>
            <a:off x="2385628" y="3263185"/>
            <a:ext cx="362192" cy="165815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xmlns="" id="{1CD9BACB-901E-B524-2A30-892F27273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xmlns="" id="{61797F61-3E34-D6FA-1DC6-D0856A8F8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4FB2DA3-B231-BC68-6A0D-CA9A9611E2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1832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B3ED32-0EB0-3B57-9300-4FA4DB3BA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B13DBC-5183-3DC5-23DD-E77BE37C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الكلمات. من يعيد القراءة؟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25DE22E-3EFF-6928-E791-7EF2C5DF4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9FDEFA5-F31F-3C9B-0177-56E7D734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97E3159-00C2-6E33-CF19-18FAF6635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3567133-4474-8BE9-AC34-376C45746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8D04DA-8EDB-B8D0-7606-071E7AC9AF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1EF8D4-76C4-89FF-DC14-DC9FD83CE0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6BA1F7-B346-EEB8-5831-FEC86C849E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AAEAD2-FE8C-7A5D-6E48-F84D3BE38D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FC2758A-B0E6-2E76-D2AF-345E8EDB8F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7" name="Google Shape;2404;p107">
            <a:extLst>
              <a:ext uri="{FF2B5EF4-FFF2-40B4-BE49-F238E27FC236}">
                <a16:creationId xmlns:a16="http://schemas.microsoft.com/office/drawing/2014/main" xmlns="" id="{E5328FE0-214F-7732-158D-906640BDB69F}"/>
              </a:ext>
            </a:extLst>
          </p:cNvPr>
          <p:cNvSpPr/>
          <p:nvPr/>
        </p:nvSpPr>
        <p:spPr>
          <a:xfrm>
            <a:off x="1984207" y="2901138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سَـ</a:t>
            </a:r>
            <a:r>
              <a:rPr lang="ar-MA" sz="88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نون</a:t>
            </a:r>
            <a:endParaRPr lang="ar-MA"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2404;p107">
            <a:extLst>
              <a:ext uri="{FF2B5EF4-FFF2-40B4-BE49-F238E27FC236}">
                <a16:creationId xmlns:a16="http://schemas.microsoft.com/office/drawing/2014/main" xmlns="" id="{AE216570-D04A-6A77-2175-FB176A45FC98}"/>
              </a:ext>
            </a:extLst>
          </p:cNvPr>
          <p:cNvSpPr/>
          <p:nvPr/>
        </p:nvSpPr>
        <p:spPr>
          <a:xfrm>
            <a:off x="4971319" y="2802816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 defTabSz="457200" rtl="1">
              <a:buClrTx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تَ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عْ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رِ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فُ</a:t>
            </a:r>
            <a:endParaRPr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505031AF-AE00-4012-E6E1-20D6D1D96B90}"/>
              </a:ext>
            </a:extLst>
          </p:cNvPr>
          <p:cNvGrpSpPr/>
          <p:nvPr/>
        </p:nvGrpSpPr>
        <p:grpSpPr>
          <a:xfrm>
            <a:off x="2385628" y="3263185"/>
            <a:ext cx="362192" cy="165815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xmlns="" id="{ED099C29-B3AD-E445-318E-A52652175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xmlns="" id="{2A280133-5A25-2328-8B2A-971163C4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956887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E362E4B1-8DC0-F549-B26C-C3DC4804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 رسم تتكون من 3 مقاطع: تَعْـ – رِ - فٌ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63650B5-FF74-205E-7BFF-65E000FC7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4BAF330-78D6-1229-9E92-6717D5F0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69201E7-EB62-E255-26CD-3C7FFC7D07B1}"/>
              </a:ext>
            </a:extLst>
          </p:cNvPr>
          <p:cNvSpPr txBox="1"/>
          <p:nvPr/>
        </p:nvSpPr>
        <p:spPr>
          <a:xfrm>
            <a:off x="2734138" y="315150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تَعْـ</a:t>
            </a:r>
            <a:r>
              <a:rPr lang="ar-MA" sz="9600" kern="1200" dirty="0">
                <a:solidFill>
                  <a:srgbClr val="00B05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/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ـرِ</a:t>
            </a:r>
            <a:r>
              <a:rPr lang="ar-MA" sz="9600" kern="1200" dirty="0">
                <a:solidFill>
                  <a:srgbClr val="00B05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/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فُ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2908D35-7370-1985-9B36-055D0A4EB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F757DC-0E25-5CB6-D26B-12C37D9BC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300E990-3B14-AB84-F234-E4ECBAD46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865CA4D-0A1A-3940-481D-4A461A33A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06150E-7961-36BB-DE96-DECB61D63D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E2F564-E99D-CC2A-0562-6D1775F2D4A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B1F829-CDF5-D640-954D-40F99621B5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49EE432-4D16-5C28-A22B-52EB249858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17590534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B0A06987-F02E-674B-8F94-BF697072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 ويذكر بمقاطعها </a:t>
            </a:r>
            <a:endParaRPr lang="x-none" sz="2400" i="1" dirty="0"/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7D8E6E0-AE00-3E19-C8A0-FAF1BB087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xmlns="" id="{02975BD5-9687-758B-17F8-2A1F42FF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331244"/>
            <a:ext cx="4029075" cy="32575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655849-E699-7493-AFC7-ED9EB87CA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5AB72D-EEE8-DC31-D06D-CF6953A3D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103C36-51D3-8F92-A52A-55B09E443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0A83B6B-1883-75A2-52AD-AB782AC09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348CE1-F33C-D241-12EC-08A4190356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66BEB3-EA21-A167-4AE8-F8FEDB1498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9782BC-8E58-C9C9-1700-E9955BD0E7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AA3292-ECA3-B84F-FA1C-E1064A38DA1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8597295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538B9278-BC41-215F-0EC0-0B0994C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7862E8B-7684-0600-0125-CDC2C7A35B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11">
            <a:extLst>
              <a:ext uri="{FF2B5EF4-FFF2-40B4-BE49-F238E27FC236}">
                <a16:creationId xmlns:a16="http://schemas.microsoft.com/office/drawing/2014/main" xmlns="" id="{DEB27ADC-9ED1-76D6-74B6-75D67ECA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EBA6526-6BDE-3733-B21D-89DDAC4B1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59371DF-DA40-B3B9-1A3C-81194DAEE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29C81CA-F191-3A84-5439-545781C42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5F989EE-6FD3-462D-0C89-3AC4DA43D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40883C-EDF4-ECD5-0039-4D637CD52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08BC4F-7F34-139C-8D8D-88DD77E181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18B2B6-97A6-8B8E-88C1-2A6874627F3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9444C58-F8DF-ADA1-D656-67CEC67FD8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4D2CB55-E6EA-6A9E-5EEE-844F9E6AC25C}"/>
              </a:ext>
            </a:extLst>
          </p:cNvPr>
          <p:cNvSpPr txBox="1"/>
          <p:nvPr/>
        </p:nvSpPr>
        <p:spPr>
          <a:xfrm>
            <a:off x="3247323" y="3175189"/>
            <a:ext cx="2481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تَعْرِفُ</a:t>
            </a:r>
          </a:p>
        </p:txBody>
      </p:sp>
    </p:spTree>
    <p:extLst>
      <p:ext uri="{BB962C8B-B14F-4D97-AF65-F5344CB8AC3E}">
        <p14:creationId xmlns:p14="http://schemas.microsoft.com/office/powerpoint/2010/main" val="2267038927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1B790ED3-194E-DC47-BFA9-7B00FD3F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انظروا إلى الكلمة جيدا. تتكون الكلمة من 3 مقاطع : سَـ -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نٌ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65442CB-4087-ACF6-2923-29A1E0A831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E1ED06B-58DF-053C-9C3E-C6837130F1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02B7721-93B8-F252-12B8-9323E367F085}"/>
              </a:ext>
            </a:extLst>
          </p:cNvPr>
          <p:cNvSpPr txBox="1"/>
          <p:nvPr/>
        </p:nvSpPr>
        <p:spPr>
          <a:xfrm>
            <a:off x="2808628" y="317016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buClrTx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سَـ</a:t>
            </a:r>
            <a:r>
              <a:rPr lang="ar-MA" sz="9600" kern="12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/</a:t>
            </a:r>
            <a:r>
              <a:rPr lang="ar-MA" sz="9600" kern="12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ـ</a:t>
            </a:r>
            <a:r>
              <a:rPr lang="ar-MA" sz="9600" kern="1200" dirty="0" err="1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نو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/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ن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1C13B82-3744-D285-186B-395B0373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F1EAF2A-42A9-4FC9-2413-E9969B09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46E6C7D-2841-B6E5-6D7C-CAEA4F133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8CF0792-6701-86FF-84F4-6D7C483C7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8670F67-34DF-0F9B-088C-ADFDDB1DE2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5417D1-8A7D-0B02-D885-15FD51C8791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85E729-2D2E-4CA7-7FF1-1EF400D577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019EDA2-0AD8-81A9-D176-91BB05833C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4A1F7169-EFDB-EEBB-A36A-7267E0D8C0C0}"/>
              </a:ext>
            </a:extLst>
          </p:cNvPr>
          <p:cNvGrpSpPr/>
          <p:nvPr/>
        </p:nvGrpSpPr>
        <p:grpSpPr>
          <a:xfrm>
            <a:off x="3351162" y="3597181"/>
            <a:ext cx="299226" cy="19604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xmlns="" id="{C80801A0-B3CF-4359-FB14-FC01B58C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xmlns="" id="{6C0D0456-46C0-ABC7-B171-27C24E03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1637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D9B7EDFD-AD5E-4624-D1C1-7D4BF9C6F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949B03E7-D680-132A-F265-B6842A085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هذه مشاهد الحكاية سنرتبها. اكتبوا على ألواحكم رقم المشهد الذي يمثل بداية الحكاية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D312C524-AA44-956B-D648-539195AB19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2AE9EB4-DB00-3566-09AA-7D4B3FCCF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9E44D27-B556-12C9-96DE-00DEDC5A13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A343AF0-6DF8-D442-024B-BBB5928C18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F727E39-A3F8-3B32-B813-D8FC668CF2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83BC91-8591-AF01-70C3-6C8276DA74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8D3CAFB-CA72-8950-5E57-DD310ABE92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8BD4ED-D3E6-7D18-6849-A173EB9FC3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84F22D4-0E8B-FBB6-6DFC-AFFB0F9FD2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5CE7DC9-B503-B8A1-0511-BF7B03094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5" y="2001834"/>
            <a:ext cx="2181709" cy="186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6811C2D-98A8-8FB7-9A12-1D6729338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270488"/>
            <a:ext cx="2623951" cy="18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2AD2D53-9A21-985E-ED18-5AF2F7931B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1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D6213B3-85A2-5428-0A0E-56F48132D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B9AA7BCB-988C-24F7-872A-E6F0BB0E28F5}"/>
              </a:ext>
            </a:extLst>
          </p:cNvPr>
          <p:cNvSpPr/>
          <p:nvPr/>
        </p:nvSpPr>
        <p:spPr>
          <a:xfrm>
            <a:off x="800921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F8C669DF-3565-D409-B54B-276C7DB57F7D}"/>
              </a:ext>
            </a:extLst>
          </p:cNvPr>
          <p:cNvSpPr/>
          <p:nvPr/>
        </p:nvSpPr>
        <p:spPr>
          <a:xfrm>
            <a:off x="549172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A9653F5E-CB40-4C38-BADD-05E65B1370A1}"/>
              </a:ext>
            </a:extLst>
          </p:cNvPr>
          <p:cNvSpPr/>
          <p:nvPr/>
        </p:nvSpPr>
        <p:spPr>
          <a:xfrm>
            <a:off x="4018241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8BCDEE8-0B1E-0A17-019C-7A686B242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3" y="4209572"/>
            <a:ext cx="2623951" cy="19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xmlns="" id="{BB2921D8-4848-D6D2-9C23-550002FC4C61}"/>
              </a:ext>
            </a:extLst>
          </p:cNvPr>
          <p:cNvSpPr/>
          <p:nvPr/>
        </p:nvSpPr>
        <p:spPr>
          <a:xfrm>
            <a:off x="2818336" y="3540898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EB5D6CE3-2642-4E47-3B8A-6DAFC4574B99}"/>
              </a:ext>
            </a:extLst>
          </p:cNvPr>
          <p:cNvSpPr/>
          <p:nvPr/>
        </p:nvSpPr>
        <p:spPr>
          <a:xfrm>
            <a:off x="7196137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471673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7DE568C6-4AD0-8348-B714-7512A9D0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اكتبوا. ينطق الأستاذ الكلمة ويذكر بمقاطعها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E71B074-CCD1-8578-2BD6-A003A5682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xmlns="" id="{852DA77A-0F81-4D9D-8CF2-2600E3FC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F70AF56-F7BF-2DFF-2C26-A3AB9415A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CC34CB-5C45-2A34-7515-34D66DC54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C784D65-3917-C361-06E7-F7D0A4F2D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FB518B1-836F-6314-ADC7-C95E73B69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D1A2D5-44F9-DF02-625A-366F8861C0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8B9C1A-4716-977A-3F16-5CD4AE90BA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234644-225A-0BBE-4E29-FA6E3614E8A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8AB5BFF-019F-0A32-2ED9-C334843B93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87188210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9;p17">
            <a:extLst>
              <a:ext uri="{FF2B5EF4-FFF2-40B4-BE49-F238E27FC236}">
                <a16:creationId xmlns:a16="http://schemas.microsoft.com/office/drawing/2014/main" xmlns="" id="{4EE64F20-A47B-79A2-69A8-3E92300D1E0C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indent="0" rtl="0" fontAlgn="auto">
              <a:lnSpc>
                <a:spcPct val="100000"/>
              </a:lnSpc>
              <a:spcBef>
                <a:spcPts val="0"/>
              </a:spcBef>
              <a:buClr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الألواح - صححوا</a:t>
            </a: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3C9E095-417C-96CB-091A-E4A9AB435B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xmlns="" id="{E1C39BB9-27A1-D64E-48CA-0D9A8EB9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CAB5771-7B59-5D43-89ED-577A86E47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841FA1E-9650-586C-4EB3-9A7808A77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9EFADE-1E61-77DA-AB47-803D0C012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05015EC-3059-4B0D-5528-D74356419C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27B1B6-6E0F-F769-D3B8-8FF2D1C138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73D26F-A15A-7DB3-1C1D-10D674E3CB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71676E-A32D-5305-5FFD-2D05BA22C58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C6B0B7-C564-286F-9ACB-A0D430183F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02EA992-7E5C-A0EF-4F19-FD1C68B06112}"/>
              </a:ext>
            </a:extLst>
          </p:cNvPr>
          <p:cNvSpPr txBox="1"/>
          <p:nvPr/>
        </p:nvSpPr>
        <p:spPr>
          <a:xfrm>
            <a:off x="2592685" y="3249601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سَـنون</a:t>
            </a: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434E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44E0547-51E1-4295-1E98-BFB0B338A68D}"/>
              </a:ext>
            </a:extLst>
          </p:cNvPr>
          <p:cNvGrpSpPr/>
          <p:nvPr/>
        </p:nvGrpSpPr>
        <p:grpSpPr>
          <a:xfrm>
            <a:off x="3835392" y="3667432"/>
            <a:ext cx="289007" cy="174600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xmlns="" id="{9B779522-81A3-ABBD-AB0B-00B205D2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xmlns="" id="{C53667CC-D00C-5C13-814C-7C66EDBBE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29048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C1C48C-2E2B-153D-4FCA-11B835EC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AC6DB759-9BAF-F898-2DF1-7593582D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xmlns="" id="{053468C4-B3FB-CA39-E56A-651687ADB16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04981" y="3013786"/>
            <a:ext cx="2341983" cy="1875453"/>
          </a:xfrm>
        </p:spPr>
        <p:txBody>
          <a:bodyPr/>
          <a:lstStyle/>
          <a:p>
            <a:endParaRPr lang="fr-MA"/>
          </a:p>
        </p:txBody>
      </p:sp>
      <p:pic>
        <p:nvPicPr>
          <p:cNvPr id="12" name="Espace réservé pour une image  33">
            <a:extLst>
              <a:ext uri="{FF2B5EF4-FFF2-40B4-BE49-F238E27FC236}">
                <a16:creationId xmlns:a16="http://schemas.microsoft.com/office/drawing/2014/main" xmlns="" id="{64445A4B-4667-5C4C-CD9A-876D43F4B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>
            <a:fillRect/>
          </a:stretch>
        </p:blipFill>
        <p:spPr>
          <a:xfrm>
            <a:off x="2746051" y="2301019"/>
            <a:ext cx="3651898" cy="3623918"/>
          </a:xfrm>
          <a:prstGeom prst="rect">
            <a:avLst/>
          </a:prstGeom>
          <a:ln w="76200"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3E41023-FE89-B795-050B-7776768B58A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5235D0-0D97-538D-83F1-E0355173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F4F59A6-B756-0CD9-5B3B-6684B7AD8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77F16C2-F55F-2667-178A-6BB51F31D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F2101ED-2D36-74DA-AB73-5C5767AEC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C1AE4F-FDAA-C035-60E5-E350BBA753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82D8C8-D329-62A5-C125-F52DC17DC1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1B8781-950D-52CA-687E-6B933548AAF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16CE8A-B2BF-1FBF-CE25-F3FB882A1A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9942385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3416EE-7FC6-9971-EAB4-CECB02D0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034A30D1-216B-3530-77C7-4330EE3F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هذا؟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xmlns="" id="{D69B96E5-2B2D-5B8A-C292-EE3585EA4B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760621" y="2641208"/>
            <a:ext cx="1873263" cy="1575583"/>
          </a:xfrm>
        </p:spPr>
        <p:txBody>
          <a:bodyPr/>
          <a:lstStyle/>
          <a:p>
            <a:endParaRPr lang="fr-MA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327BAEE-04A5-96AA-2A86-FC40F497687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7427DB-C3CB-FD0A-D5FB-F1D9BADCD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802057C-9526-84AA-7843-BBD38379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44F6FE-ADAB-D009-B6F5-CF022A663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FEA107A-78A9-59C2-3D43-9B95279A4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39A2E6-14E5-09D0-F750-D910414C8B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691784-E8E9-9365-3674-9926E10AF4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C201DB3-F1E2-68B7-3236-CF4CCDD76AA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1F74E3-AE03-F038-3AED-B02A3FDF128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0F45261-7D6A-83BF-4A3F-1126565BAB50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Image 11" descr="Une image contenant drapeau, rouge, Carmin&#10;&#10;Le contenu généré par l’IA peut être incorrect.">
            <a:extLst>
              <a:ext uri="{FF2B5EF4-FFF2-40B4-BE49-F238E27FC236}">
                <a16:creationId xmlns:a16="http://schemas.microsoft.com/office/drawing/2014/main" xmlns="" id="{803D64BE-E4DA-B0D3-935C-444DBC515D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0" y="2098576"/>
            <a:ext cx="2746843" cy="24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9263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1BA743-4941-701A-6A09-7DDE35D2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7D3CFDEF-AE8D-ABF5-FA16-6599CF12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الآن انقلوا على دفاتركم هذا، واكتبوا الكلمة الناقصة.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xmlns="" id="{6556E33E-F0C0-9F7C-1FC7-1BACF4A5592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00775" y="2851355"/>
            <a:ext cx="1847973" cy="1664259"/>
          </a:xfrm>
        </p:spPr>
        <p:txBody>
          <a:bodyPr/>
          <a:lstStyle/>
          <a:p>
            <a:endParaRPr lang="fr-MA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D397D38-8CCD-E932-DD02-4428196987B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F788407-4F71-502D-5536-8829026F2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FCD6DD5-EE98-62E5-47C7-57E6BB28D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639165-ED93-B225-5726-AD60DA6B3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AF3FA48-877F-BD64-9A72-8FBDCADC0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741AA5-2E8F-244B-D0AE-DDBDEE2CD1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05F173-8DCD-996A-071D-BCFC4F24E80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1D374F-754C-1277-23A2-B00659E5387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D6F1D7-00EC-8D20-8C8E-DECF4378A8E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882C852-4401-12CD-287C-8790AE199F0D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Image 10" descr="Une image contenant drapeau, rouge, Carmin&#10;&#10;Le contenu généré par l’IA peut être incorrect.">
            <a:extLst>
              <a:ext uri="{FF2B5EF4-FFF2-40B4-BE49-F238E27FC236}">
                <a16:creationId xmlns:a16="http://schemas.microsoft.com/office/drawing/2014/main" xmlns="" id="{56EC99CB-9400-E13D-CB0D-F987ADDEE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0" y="2098576"/>
            <a:ext cx="2746843" cy="241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0458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9C45A4-91E0-5EB6-6B81-F7FA70CB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C29E40C7-16D1-5F3A-B57C-A5257EF8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هذا؟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B4C08EC-E14A-0CBE-79A6-0DF5AC78A89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EA49A32-979F-7925-9A60-1C9FDCDD6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D3878FD-7C41-1831-9FE1-EF6B548D3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BC2AFD6-2BDA-E688-E368-A4760B23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B447409-89C9-C7BF-A21C-178C051E0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FA641F-BD7D-2BEA-02C3-97FC1975F4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D733DC6-23D0-AC95-9237-2351FDDFBB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58B8015-6D46-0277-9B5D-1B70CB0E45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BBC424-2765-4540-1765-5B1C87F1DB7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66DC9B7-2BE8-C139-E081-18305C9E6D64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age 12" descr="Une image contenant balanc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55776DC5-DF7C-54BA-AAFE-34113EF6B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906" y="2455391"/>
            <a:ext cx="3368332" cy="16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274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C9351A-5794-720D-3F11-9C00AD97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B8BBB031-8116-6018-91B0-5FCBBD81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الآن انقلوا على دفاتركم هذا، واكتبوا الكلمة الناقصة.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8045B24-A91A-1D57-EEFA-7F5CD68E6B2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EB7BDB7-D439-CBA7-808C-02B796F9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770B5F7-38CD-2CDC-9D48-5F40A9032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09EADF1-1329-8151-E3D8-E5AC6ABF8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242FBE5-249E-0266-D29C-7B2D23125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AA36BC-EE9D-370D-601C-79279FE7AD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2CCABB-FD57-2D29-DE7A-744D1A633D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3B7189-25A2-364B-1BD8-EBBF26D717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416430-C77A-4AC0-28E3-CCAFCEEEFFA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3E3B05B-747E-383D-21E9-51296F148A0F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هذا 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Image 12" descr="Une image contenant balanc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98E060F9-6A3D-D130-07B0-1DF7C4A11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871" y="2388292"/>
            <a:ext cx="3368332" cy="16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4751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B4740C-5E3F-05F0-57EA-0F6FCAF0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88472143-D295-9173-33B7-6B99CA9B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على دفاتركم.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5869DB0-114F-1BD8-E15E-C07BB061158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C4C39DC-AF5F-4FE5-C6E6-F1A479F20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7CF71AE-8C48-2AF8-C171-039F6615F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D4CAA70-2620-7CC4-EE42-DA5453C3E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A0A774E-A073-1C02-AB01-E32FA12D9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44FDD4-432B-A4C1-D6CA-A20CDA5525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A2E76A-B131-CEAB-3E61-CEE16B4311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BA0DE4-B618-CC7B-E9B3-974EEB2B49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3D0589-273A-91C9-31DB-0A45C24E79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71F47AC-993E-F741-1D3A-7DEB6CF069EC}"/>
              </a:ext>
            </a:extLst>
          </p:cNvPr>
          <p:cNvSpPr txBox="1"/>
          <p:nvPr/>
        </p:nvSpPr>
        <p:spPr>
          <a:xfrm>
            <a:off x="4821419" y="4954498"/>
            <a:ext cx="318779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ar-MA" sz="3600" b="1" dirty="0">
                <a:solidFill>
                  <a:srgbClr val="FF0000"/>
                </a:solidFill>
              </a:rPr>
              <a:t>عَـلَـم</a:t>
            </a:r>
            <a:endParaRPr lang="fr-MA" sz="32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1776F91-6283-EDCC-08B1-FB9696D6EDE8}"/>
              </a:ext>
            </a:extLst>
          </p:cNvPr>
          <p:cNvSpPr txBox="1"/>
          <p:nvPr/>
        </p:nvSpPr>
        <p:spPr>
          <a:xfrm>
            <a:off x="1213273" y="4989706"/>
            <a:ext cx="318779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</a:rPr>
              <a:t>هذا </a:t>
            </a:r>
            <a:r>
              <a:rPr lang="ar-MA" sz="3600" b="1" dirty="0">
                <a:solidFill>
                  <a:srgbClr val="FF0000"/>
                </a:solidFill>
              </a:rPr>
              <a:t>مـيـزان</a:t>
            </a:r>
            <a:endParaRPr lang="fr-MA" sz="3200" b="1" dirty="0">
              <a:solidFill>
                <a:srgbClr val="FF000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15756877-D7BA-0027-0C3E-B6AA43956FB7}"/>
              </a:ext>
            </a:extLst>
          </p:cNvPr>
          <p:cNvGrpSpPr/>
          <p:nvPr/>
        </p:nvGrpSpPr>
        <p:grpSpPr>
          <a:xfrm>
            <a:off x="5626515" y="5040709"/>
            <a:ext cx="254412" cy="142546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xmlns="" id="{B5FCC870-E08D-18E4-6A7E-F10AA5F28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xmlns="" id="{58471116-7BED-EA98-350E-EF9858425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A3A3F136-CCC0-FEF1-47B7-A96A73B5A7CF}"/>
              </a:ext>
            </a:extLst>
          </p:cNvPr>
          <p:cNvGrpSpPr/>
          <p:nvPr/>
        </p:nvGrpSpPr>
        <p:grpSpPr>
          <a:xfrm>
            <a:off x="1980353" y="4998578"/>
            <a:ext cx="254412" cy="142546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xmlns="" id="{7BDBF1DF-F3A6-8E99-B333-578F208B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xmlns="" id="{6A8086FD-9EF7-FA23-FE1F-034B844B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3" name="Image 12" descr="Une image contenant drapeau, rouge, Carmin&#10;&#10;Le contenu généré par l’IA peut être incorrect.">
            <a:extLst>
              <a:ext uri="{FF2B5EF4-FFF2-40B4-BE49-F238E27FC236}">
                <a16:creationId xmlns:a16="http://schemas.microsoft.com/office/drawing/2014/main" xmlns="" id="{8B29DFF1-B5D8-4A75-7421-D7F9680912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40" y="2105679"/>
            <a:ext cx="2746843" cy="2415794"/>
          </a:xfrm>
          <a:prstGeom prst="rect">
            <a:avLst/>
          </a:prstGeom>
        </p:spPr>
      </p:pic>
      <p:pic>
        <p:nvPicPr>
          <p:cNvPr id="25" name="Image 24" descr="Une image contenant balance, intérieur&#10;&#10;Le contenu généré par l’IA peut être incorrect.">
            <a:extLst>
              <a:ext uri="{FF2B5EF4-FFF2-40B4-BE49-F238E27FC236}">
                <a16:creationId xmlns:a16="http://schemas.microsoft.com/office/drawing/2014/main" xmlns="" id="{963AC49E-8186-438C-A2F7-43F8B2669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958" y="2501975"/>
            <a:ext cx="3368332" cy="16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21884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ص  117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(خاص بالفئتين أ و ب)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xmlns="" id="{5EEC74DD-6B5F-B356-0E7B-676556432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E1FC8DA-A9A9-28E9-69A2-EE2F529649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2AE1B30-2FBA-7BF0-F11A-1C309997A6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CF9C7F5-C4B2-5313-B423-0BA0344E8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6379BE9-1B58-2D74-B314-E9E33842BF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FEEB56-76F5-8FB1-ABD4-544A6664B1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5B64B9-6084-92CF-B4D3-0DF1A59568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0954BE-5AB3-97F4-5CE5-8D97C61C97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691C66F-236E-CA6C-D4C4-D643A75C7A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E1B13A6-7C47-B32E-E28B-0477EA628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871" y="1709193"/>
            <a:ext cx="3152877" cy="45883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xmlns="" id="{637CF46C-FFB7-B2E1-9BAC-8FA89D15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xmlns="" id="{939D9F58-E769-1EE6-8EDD-880D61D9E0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ثنائيات كل واحد يقرأ الكلمات لزميله.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xmlns="" id="{77551FB4-DE4E-13D9-4686-C0D60D754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61BC24D-BE6C-44BB-AD9F-06F805606D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8F68DA1-C19E-3CE1-51FE-8EDE1B8C19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B00B7C3-9D66-24D1-BDB9-F4D1E8639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F2468BA-17BA-61AF-2A66-8B52FDCBB7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ADAF4A-AF6C-E6E0-AAA9-7C1BCA9DCC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545E6E-07D6-C482-8C17-677FA24536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5F32B5-5FD5-1AE9-A686-9494CA1F8BE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DE7C93B-EF50-4503-9EF1-D2CB01D332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4" name="Image 13" descr="Une image contenant Police, texte, capture d’écran, typographie&#10;&#10;Le contenu généré par l’IA peut être incorrect.">
            <a:extLst>
              <a:ext uri="{FF2B5EF4-FFF2-40B4-BE49-F238E27FC236}">
                <a16:creationId xmlns:a16="http://schemas.microsoft.com/office/drawing/2014/main" xmlns="" id="{30342BC5-684B-0CCA-1110-344AFC8BB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692" y="3067665"/>
            <a:ext cx="7336616" cy="2619264"/>
          </a:xfrm>
          <a:prstGeom prst="rect">
            <a:avLst/>
          </a:prstGeom>
        </p:spPr>
      </p:pic>
      <p:pic>
        <p:nvPicPr>
          <p:cNvPr id="16" name="Image 15" descr="Une image contenant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DD3C2C4-73E9-7691-49B5-2D6C6AE97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8689" y="2245366"/>
            <a:ext cx="1742988" cy="8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2994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BDC910D9-8D2B-6F59-557A-EC251B015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4EB9B042-EFBD-EE3B-B3F7-533F7D95FA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الجواب الصحيح هو: 4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E2CF64E8-54F1-1D4C-F847-B12706C59E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8A764E4-A669-0F70-94CE-0BB743CB6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214B09-421C-13B5-50EB-D799D2349C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231853F-A4E9-0DFD-95F9-D5C0E0BF94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C0C6871-E7BC-210D-90A1-F9292F5F888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47A4DEC-A8F4-64F2-3C1A-4DF103E5E7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40995EE-DDB6-7982-765A-E690FCDA94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8A845D-9B34-1957-3769-E9D504BC13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596480-6448-BE48-8DF9-98CAA46C30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7B64D18-134D-06F3-987F-43DF2DFE5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5" y="2001834"/>
            <a:ext cx="2181709" cy="186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E8EF111-FA8C-833A-0814-C7F9717CD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270488"/>
            <a:ext cx="2623951" cy="18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C70EC9F-3DA9-DE75-8FDD-5DDDF1F11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1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0090F80-04B2-4162-19BC-53F01296C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12C57144-6275-2053-E63B-AE5393F448CE}"/>
              </a:ext>
            </a:extLst>
          </p:cNvPr>
          <p:cNvSpPr/>
          <p:nvPr/>
        </p:nvSpPr>
        <p:spPr>
          <a:xfrm>
            <a:off x="800921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1CFD43B1-7933-CF0E-8F28-57318CDDD26C}"/>
              </a:ext>
            </a:extLst>
          </p:cNvPr>
          <p:cNvSpPr/>
          <p:nvPr/>
        </p:nvSpPr>
        <p:spPr>
          <a:xfrm>
            <a:off x="549172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34DC84F9-F5D5-1D44-C213-45AEE96ED3DE}"/>
              </a:ext>
            </a:extLst>
          </p:cNvPr>
          <p:cNvSpPr/>
          <p:nvPr/>
        </p:nvSpPr>
        <p:spPr>
          <a:xfrm>
            <a:off x="4018241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2D3BC63-00C3-7658-299C-CFB8D215E4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3" y="4209572"/>
            <a:ext cx="2623951" cy="19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5E6D69F9-3622-5472-E7F1-67351048249A}"/>
              </a:ext>
            </a:extLst>
          </p:cNvPr>
          <p:cNvSpPr/>
          <p:nvPr/>
        </p:nvSpPr>
        <p:spPr>
          <a:xfrm>
            <a:off x="2829664" y="35014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2272752-DBB7-223D-C221-5E73D1C5ED7A}"/>
              </a:ext>
            </a:extLst>
          </p:cNvPr>
          <p:cNvSpPr/>
          <p:nvPr/>
        </p:nvSpPr>
        <p:spPr>
          <a:xfrm>
            <a:off x="6923586" y="5542489"/>
            <a:ext cx="676275" cy="61200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548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331A8217-799C-C073-441A-C4B0A1857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F864BBF4-D8DF-0FDC-D348-2A35D8A668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(ركن الدعم: خاص بالفئة د)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6BEF06F-AC21-A8DA-2E0B-3237287894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F2A7926-64CB-811D-3D85-054826A7C0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F2B15A6-21AE-43A5-76E3-2FE9F87D7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95D06BA-6B8E-08C1-7746-F37040FBAD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B031C3-126F-B7A7-4725-D0CEBBC116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2DDDA2C-B115-A22A-8BFA-0DBE7AAF82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C969A9E-67C4-EF1F-D625-613EE25DDB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CAEA00-B0AF-F5E5-9E0B-C192F6EAE0B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7A8C413-315B-2D2F-4AD3-B5C3099455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/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81A39EEA-B74B-101E-4208-95D80A443053}"/>
              </a:ext>
            </a:extLst>
          </p:cNvPr>
          <p:cNvGraphicFramePr>
            <a:graphicFrameLocks noGrp="1"/>
          </p:cNvGraphicFramePr>
          <p:nvPr/>
        </p:nvGraphicFramePr>
        <p:xfrm>
          <a:off x="1494331" y="2356685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57182"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ذ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ص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ر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م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ت</a:t>
                      </a:r>
                      <a:endParaRPr lang="fr-MA" sz="48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xmlns="" id="{5ED7C170-16A9-89DF-717A-DC0B10F3A1C8}"/>
              </a:ext>
            </a:extLst>
          </p:cNvPr>
          <p:cNvGraphicFramePr>
            <a:graphicFrameLocks noGrp="1"/>
          </p:cNvGraphicFramePr>
          <p:nvPr/>
        </p:nvGraphicFramePr>
        <p:xfrm>
          <a:off x="1494331" y="3574496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ع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ل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ض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ب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ز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xmlns="" id="{12FDE04E-24AC-E8A0-FA64-5D7201B2F39D}"/>
              </a:ext>
            </a:extLst>
          </p:cNvPr>
          <p:cNvGraphicFramePr>
            <a:graphicFrameLocks noGrp="1"/>
          </p:cNvGraphicFramePr>
          <p:nvPr/>
        </p:nvGraphicFramePr>
        <p:xfrm>
          <a:off x="1494331" y="4792307"/>
          <a:ext cx="6096000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5682208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2212269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72247996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99327008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40162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ط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ن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س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د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8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ف</a:t>
                      </a:r>
                      <a:endParaRPr lang="fr-MA" sz="4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44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019737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xmlns="" id="{5B808A38-7791-67E3-23CF-9025157ED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xmlns="" id="{78557AF5-533E-6B7E-1F67-A8BDBC9BBC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(ركن الدعم: خاص بالفئة د)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xmlns="" id="{AC8355D9-0392-4194-B58A-CE87B4FAF0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41879D-E12F-D1C7-8F10-0AAC639D30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BF46B9D-B729-9B2B-1599-426A0A26D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B2FE535-5681-900D-A27A-3E0267A4C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BC1B957-95FC-80CC-EED0-A3A746A20F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1F22A0-9E4A-4084-13E2-C0BA00C6F6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6FE503-B58E-CAC0-570B-38CC5E0AF2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2C355A-DCE7-39EE-D3D4-A4A0A7C422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BBA70E0-F63B-55DC-4BC9-EEACCD69E2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xmlns="" id="{501F314B-4F6C-2CF1-BA6E-9DE8C8F8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394" y="2998838"/>
            <a:ext cx="7276527" cy="19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36491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0D9444-1F92-BE97-03DC-9AADF44D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C065897-6FCF-16E1-F646-93CC3FA8441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DAF16D0-AB56-F195-7854-9F56B31F30B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90E7FDDA-8F89-CCD9-3FE9-A757F07C4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ركن الدعم: خاص بالفئتين د و ج)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5A4AAC6-315C-1659-162D-9766F105F48A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 رَ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عَ</a:t>
            </a:r>
            <a:endParaRPr lang="f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9B222082-6778-7D60-D5A6-E8468F0F28A7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تَمْـ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ــر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626228AD-E431-E60B-AEEA-6172C5D02775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زُبْـ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ـدَ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ةٍ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E89931AE-FA60-FD16-E343-C74F21E27DAC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ميـ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ـزا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ن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CB8D81EE-18F8-0E2F-838F-A2996F83725A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را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فَـ </a:t>
            </a:r>
            <a:r>
              <a:rPr lang="ar-MA" sz="4400" b="1" dirty="0">
                <a:solidFill>
                  <a:srgbClr val="FF0000"/>
                </a:solidFill>
                <a:cs typeface="Microsoft Uighur" panose="020B0604020202020204" charset="-78"/>
              </a:rPr>
              <a:t>/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 ـةً 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D61705BF-0A2B-467B-58DA-0DCE8D565308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زَرَعَ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AA15624B-3C7A-7CC7-9177-FA735D8EA748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تَمْر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FFADF3F1-DBDF-9AFD-75A5-6665B7F6F8DC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زُبْدَةٍ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B4BDC3C3-C88E-5430-8178-912F2F3E6E14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ميزان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E9B9AF2D-D8FA-3332-A331-D5EFD62DA244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زَرافَةً</a:t>
            </a:r>
            <a:endParaRPr lang="fr-MA" sz="44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xmlns="" id="{86BB606C-5217-EF75-83E0-1EBF7FBB3F7D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xmlns="" id="{85D489AE-18A7-0D77-6992-DD12013DA206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xmlns="" id="{DC2A02FB-C51E-B719-9DE6-B5D6CECE8F8E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xmlns="" id="{9B9F633D-7730-F967-3746-6AF92BDE5317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xmlns="" id="{45B227BE-C808-1A25-83F0-3469FC9B3FE6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xmlns="" id="{AAD261A5-7555-18CD-C31C-94A2B16428A3}"/>
              </a:ext>
            </a:extLst>
          </p:cNvPr>
          <p:cNvGrpSpPr/>
          <p:nvPr/>
        </p:nvGrpSpPr>
        <p:grpSpPr>
          <a:xfrm>
            <a:off x="5432028" y="4624948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xmlns="" id="{A67D06C1-16B5-7620-2556-11CEE923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xmlns="" id="{F9E8EE03-FE77-AC49-1BC8-938AFA07F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A3B2A735-11A6-792D-83C9-390FF1B64FB1}"/>
              </a:ext>
            </a:extLst>
          </p:cNvPr>
          <p:cNvGrpSpPr/>
          <p:nvPr/>
        </p:nvGrpSpPr>
        <p:grpSpPr>
          <a:xfrm>
            <a:off x="2353999" y="468997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xmlns="" id="{EE3963E0-C54C-3AE6-A7E8-4B4C588CB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xmlns="" id="{4E1FB6EB-58BD-DDF0-88A8-A8FD8CD0E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C6B96FD-66DE-CABB-3083-F281616A5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8127827-E483-BC2A-82B1-89D02C38E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84BB46-D95F-31CC-3685-86B6F7279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67B52CC-1C3A-2579-32FA-AAA9535C9F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B00895-D31C-9F9A-0D8E-5D7937BAE4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3A715F-DE13-9603-D8D9-B17BFFD711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006B31-DBCC-00EB-7B0E-CCAD9FB3351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BF8C8D-A6AC-6B5D-8350-8B1F1A2CAC2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272EB175-4B28-19C6-4DA6-ABE16A1F8F30}"/>
              </a:ext>
            </a:extLst>
          </p:cNvPr>
          <p:cNvGrpSpPr/>
          <p:nvPr/>
        </p:nvGrpSpPr>
        <p:grpSpPr>
          <a:xfrm>
            <a:off x="2396293" y="3152192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xmlns="" id="{F5F4680F-82EF-C34F-9884-3586D276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xmlns="" id="{5BB2C62E-6A39-B9E6-0308-6DBC203B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F5530BB1-BCB4-19FB-6A1A-4A42009D0C7A}"/>
              </a:ext>
            </a:extLst>
          </p:cNvPr>
          <p:cNvGrpSpPr/>
          <p:nvPr/>
        </p:nvGrpSpPr>
        <p:grpSpPr>
          <a:xfrm>
            <a:off x="5612377" y="310495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xmlns="" id="{A4A866E9-9864-A8C4-7585-90F0A632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xmlns="" id="{EC83DC8A-4879-9FA3-49D9-13614A17D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44" name="Espace réservé pour une image  4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7F11302-690E-B8D9-33F6-E2316A6838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248072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هو (هي)  ............ صفقوا له (لها).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D23BBD96-77AB-F652-56BC-39F653110B8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A480F43-CC06-D815-7070-B20AAA54455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E74370-682A-6745-59F6-232BF566B7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D99A2D1-0F39-F60D-409B-932825A0E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02B6E55-0AD1-131C-A10D-A88779413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AF0546-C64B-35EB-C918-1E248186B1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2EB171-04F3-318D-A994-F4B7E9DDA4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FB07924-4A65-5184-A1BA-62408AA6DB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753D5F-3D68-FCBF-4525-1BCA6A7363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400658" y="3014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راجعنا كلمات المعجم ووصفنا مضمون صورة. من يذكرنا بالكلمات التي راجعنا؟</a:t>
            </a:r>
          </a:p>
        </p:txBody>
      </p:sp>
      <p:pic>
        <p:nvPicPr>
          <p:cNvPr id="30" name="Espace réservé pour une image  5">
            <a:extLst>
              <a:ext uri="{FF2B5EF4-FFF2-40B4-BE49-F238E27FC236}">
                <a16:creationId xmlns:a16="http://schemas.microsoft.com/office/drawing/2014/main" xmlns="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DDD7866-D535-14DD-E5D1-E06B7B9AB7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092A8DB-E332-D3FB-2125-6ECE0A2A93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E4BCDB4-9104-94A2-88F7-A1C3A8C440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0AD9779-D729-7DC6-AB94-6946A2A6D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AA6202-8A33-7142-CE31-9C3A695BE4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F32BACD-00FA-3DCE-56BB-F207DD045C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A964D3-177A-3F74-C5BE-036D388AB40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48E062-192A-2658-3E4F-B40797E4C0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Nada-Standing">
            <a:hlinkClick r:id="" action="ppaction://media"/>
            <a:extLst>
              <a:ext uri="{FF2B5EF4-FFF2-40B4-BE49-F238E27FC236}">
                <a16:creationId xmlns:a16="http://schemas.microsoft.com/office/drawing/2014/main" xmlns="" id="{15C7A239-96B2-6F1F-FCF4-4B7AF7745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8238" y="2214338"/>
            <a:ext cx="1944585" cy="35143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254F68A-9B30-7D14-66D9-F9430C4EB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672" t="6745" r="3766" b="25276"/>
          <a:stretch/>
        </p:blipFill>
        <p:spPr>
          <a:xfrm>
            <a:off x="3870193" y="2214338"/>
            <a:ext cx="1870726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2277F6E-5F97-9407-D9B3-E70C564D3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7650" t="6017" r="9520" b="27349"/>
          <a:stretch/>
        </p:blipFill>
        <p:spPr>
          <a:xfrm>
            <a:off x="1202989" y="2226894"/>
            <a:ext cx="1859600" cy="171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E222DA8-80B1-623B-6B1E-CE8AE91338D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7695" t="4141" r="8662" b="24722"/>
          <a:stretch/>
        </p:blipFill>
        <p:spPr>
          <a:xfrm>
            <a:off x="1177437" y="4237234"/>
            <a:ext cx="187999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Espace réservé pour une image  46">
            <a:extLst>
              <a:ext uri="{FF2B5EF4-FFF2-40B4-BE49-F238E27FC236}">
                <a16:creationId xmlns:a16="http://schemas.microsoft.com/office/drawing/2014/main" xmlns="" id="{836C0157-AA6A-7BDB-48C6-50B6F9C77D2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4700" r="-4700"/>
          <a:stretch/>
        </p:blipFill>
        <p:spPr>
          <a:xfrm>
            <a:off x="3710871" y="4227415"/>
            <a:ext cx="2182308" cy="20229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قرأنا وكتبنا مقاطع وكلمات. من يقرأ الكلمات التالية: </a:t>
            </a:r>
          </a:p>
        </p:txBody>
      </p:sp>
      <p:pic>
        <p:nvPicPr>
          <p:cNvPr id="3" name="standing">
            <a:hlinkClick r:id="" action="ppaction://media"/>
            <a:extLst>
              <a:ext uri="{FF2B5EF4-FFF2-40B4-BE49-F238E27FC236}">
                <a16:creationId xmlns:a16="http://schemas.microsoft.com/office/drawing/2014/main" xmlns="" id="{5C23D521-4CBC-6634-177F-3C4D463CE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60" b="2355"/>
          <a:stretch>
            <a:fillRect/>
          </a:stretch>
        </p:blipFill>
        <p:spPr>
          <a:xfrm>
            <a:off x="879133" y="2420762"/>
            <a:ext cx="2038376" cy="3434536"/>
          </a:xfrm>
          <a:prstGeom prst="rect">
            <a:avLst/>
          </a:prstGeom>
        </p:spPr>
      </p:pic>
      <p:pic>
        <p:nvPicPr>
          <p:cNvPr id="30" name="Espace réservé pour une image  5">
            <a:extLst>
              <a:ext uri="{FF2B5EF4-FFF2-40B4-BE49-F238E27FC236}">
                <a16:creationId xmlns:a16="http://schemas.microsoft.com/office/drawing/2014/main" xmlns="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FB92F15-4148-9174-4BFC-DDD66695E3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2A50472-78F5-1FEE-5C46-5D684C76270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8F93EC2-D9FF-6FB8-4AB0-A6D23CC7DF2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FCC8CA1-6F23-CF09-AF43-A90FDC583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23BF0B-C0DA-BC36-55BF-A9FA351559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3560C19-3187-4175-6966-0CA13E1DC4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368D81A-B1E8-0400-7DDC-1720F64A99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1CF7C95-F0F8-B87E-BDA2-D481DE8BDD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2CCA4C2-2B8E-58B2-0F75-170649542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62461" y="2638268"/>
            <a:ext cx="4507722" cy="26627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A96C4DC-E217-C8C8-E282-6DC5B54F9E74}"/>
              </a:ext>
            </a:extLst>
          </p:cNvPr>
          <p:cNvSpPr txBox="1"/>
          <p:nvPr/>
        </p:nvSpPr>
        <p:spPr>
          <a:xfrm>
            <a:off x="3181695" y="3429000"/>
            <a:ext cx="4507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فُرْصَة ــــ  طُبول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09DAD4BA-FDD3-A7FC-0A50-CEF2A00DAC5D}"/>
              </a:ext>
            </a:extLst>
          </p:cNvPr>
          <p:cNvGrpSpPr/>
          <p:nvPr/>
        </p:nvGrpSpPr>
        <p:grpSpPr>
          <a:xfrm>
            <a:off x="3501266" y="3663681"/>
            <a:ext cx="299226" cy="19604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xmlns="" id="{99445F1B-3FD1-7A33-37E7-7717BD93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xmlns="" id="{4920DFDE-B427-4FDF-ABF0-48EEA8096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596D4411-723E-3175-BD7F-5D5BE775E6C8}"/>
              </a:ext>
            </a:extLst>
          </p:cNvPr>
          <p:cNvGrpSpPr/>
          <p:nvPr/>
        </p:nvGrpSpPr>
        <p:grpSpPr>
          <a:xfrm>
            <a:off x="5915943" y="3663681"/>
            <a:ext cx="299226" cy="19604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xmlns="" id="{B5D8AF56-9FEE-7789-5B16-7B00A54EC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xmlns="" id="{118191D2-8691-F084-843A-4E0D0DAC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373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اقرؤوا الكلمات والجمل على الكراسة ص 117.  </a:t>
            </a:r>
            <a:endParaRPr sz="2400" dirty="0"/>
          </a:p>
        </p:txBody>
      </p:sp>
      <p:pic>
        <p:nvPicPr>
          <p:cNvPr id="29" name="Espace réservé pour une image  4">
            <a:extLst>
              <a:ext uri="{FF2B5EF4-FFF2-40B4-BE49-F238E27FC236}">
                <a16:creationId xmlns:a16="http://schemas.microsoft.com/office/drawing/2014/main" xmlns="" id="{0394A773-FC5E-62F5-0F14-91A26117F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6939462" y="4712899"/>
            <a:ext cx="1225765" cy="1225765"/>
          </a:xfrm>
          <a:prstGeom prst="rect">
            <a:avLst/>
          </a:prstGeom>
        </p:spPr>
      </p:pic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xmlns="" id="{3523422D-AB3D-D90E-437B-EC48CED25C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7232E2E-3A73-E0E0-9C77-DB3DFABF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89D494D-977C-C7B6-0948-82397C14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DC5C3AB-DD15-F10E-8899-57150C0BF8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79B9AB1-20BC-CCAE-F368-82C1E3D3B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D2FAE0B-5B2E-23C0-906B-E234AE52A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8B8269-C5A5-AEAA-1949-8BE40767411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AFE61-1C3B-8F88-4DDC-80125AFA90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F1D2CC-74FF-6BDD-507B-3F60ACDC69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F921D7D-8819-6C16-2867-668248D79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8905" y="1709193"/>
            <a:ext cx="3330298" cy="4588333"/>
          </a:xfrm>
          <a:prstGeom prst="rect">
            <a:avLst/>
          </a:prstGeom>
        </p:spPr>
      </p:pic>
      <p:sp>
        <p:nvSpPr>
          <p:cNvPr id="2581" name="Google Shape;2581;p126"/>
          <p:cNvSpPr/>
          <p:nvPr/>
        </p:nvSpPr>
        <p:spPr>
          <a:xfrm>
            <a:off x="2858905" y="1952377"/>
            <a:ext cx="3457463" cy="284576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xmlns="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AB01FC33-6737-D800-6257-4D845518F7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970838" y="719138"/>
            <a:ext cx="792162" cy="79216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E7CDB1C-E53F-0034-03FD-81D328F7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11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xmlns="" id="{CDA1DC89-A493-4C9A-710A-5099775C4E2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663" y="2441079"/>
            <a:ext cx="5400675" cy="303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F686DF2-1659-927C-7EFE-EB4C38F0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362DC33-1815-E62D-0FF3-428012434A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B31B984-4027-829E-E8C9-832B60197F7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B6CABF1-2EB0-FE37-33B4-0A91B91C4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E1A5DA3-B0D2-A4BC-0307-E1762FC683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CB2161-5B2B-24D8-82EA-36040BFF02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4BFF0D-7E64-AF1F-045D-28308A17E0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95A2C11-0C1B-324F-8397-716DB541FCA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2969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0502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xmlns="" id="{D9B7EDFD-AD5E-4624-D1C1-7D4BF9C6F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xmlns="" id="{949B03E7-D680-132A-F265-B6842A085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اكتبوا بالترتيب، أرقام المشاهد التي تمثل وسط الحكاية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xmlns="" id="{D312C524-AA44-956B-D648-539195AB19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2AE9EB4-DB00-3566-09AA-7D4B3FCCF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9E44D27-B556-12C9-96DE-00DEDC5A13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A343AF0-6DF8-D442-024B-BBB5928C18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F727E39-A3F8-3B32-B813-D8FC668CF2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83BC91-8591-AF01-70C3-6C8276DA74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8D3CAFB-CA72-8950-5E57-DD310ABE92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8BD4ED-D3E6-7D18-6849-A173EB9FC3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84F22D4-0E8B-FBB6-6DFC-AFFB0F9FD2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E754892-D5DA-8002-E458-00FEF0107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45" y="2001834"/>
            <a:ext cx="2181709" cy="186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84F82A0-3740-0372-CEA6-36B645D1A5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270488"/>
            <a:ext cx="2623951" cy="189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6D08F65-58E5-79F7-E18B-7A149FC6E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11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D42B3FF-A5A0-CD86-81FE-E24E51FA8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" y="1936128"/>
            <a:ext cx="2285386" cy="19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C294C2DC-F53E-D975-7AD1-C746FFEC75DF}"/>
              </a:ext>
            </a:extLst>
          </p:cNvPr>
          <p:cNvSpPr/>
          <p:nvPr/>
        </p:nvSpPr>
        <p:spPr>
          <a:xfrm>
            <a:off x="800921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740CECB0-5D8C-DC61-C2DA-8278D1D52201}"/>
              </a:ext>
            </a:extLst>
          </p:cNvPr>
          <p:cNvSpPr/>
          <p:nvPr/>
        </p:nvSpPr>
        <p:spPr>
          <a:xfrm>
            <a:off x="5491727" y="3506251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11D7F21F-1865-6DEA-3779-205A39C029FA}"/>
              </a:ext>
            </a:extLst>
          </p:cNvPr>
          <p:cNvSpPr/>
          <p:nvPr/>
        </p:nvSpPr>
        <p:spPr>
          <a:xfrm>
            <a:off x="4018241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8101101-F0AA-E01A-E3FD-A82D6300A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83" y="4209572"/>
            <a:ext cx="2623951" cy="1929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474D6A66-63F0-956B-4F3B-AC87E4644344}"/>
              </a:ext>
            </a:extLst>
          </p:cNvPr>
          <p:cNvSpPr/>
          <p:nvPr/>
        </p:nvSpPr>
        <p:spPr>
          <a:xfrm>
            <a:off x="7196137" y="5797159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7A915512-3275-2339-A693-629F0D61C442}"/>
              </a:ext>
            </a:extLst>
          </p:cNvPr>
          <p:cNvSpPr/>
          <p:nvPr/>
        </p:nvSpPr>
        <p:spPr>
          <a:xfrm>
            <a:off x="2838381" y="3522158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3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33145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02- 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1788</Words>
  <Application>Microsoft Office PowerPoint</Application>
  <PresentationFormat>Affichage à l'écran (4:3)</PresentationFormat>
  <Paragraphs>661</Paragraphs>
  <Slides>89</Slides>
  <Notes>56</Notes>
  <HiddenSlides>0</HiddenSlides>
  <MMClips>8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89</vt:i4>
      </vt:variant>
    </vt:vector>
  </HeadingPairs>
  <TitlesOfParts>
    <vt:vector size="115" baseType="lpstr">
      <vt:lpstr>Calibri</vt:lpstr>
      <vt:lpstr>Dosis</vt:lpstr>
      <vt:lpstr>Wingdings</vt:lpstr>
      <vt:lpstr>Dosis Medium</vt:lpstr>
      <vt:lpstr>Dosis SemiBold</vt:lpstr>
      <vt:lpstr>Microsoft Himalaya</vt:lpstr>
      <vt:lpstr>Modern Love</vt:lpstr>
      <vt:lpstr>Microsoft Uighur</vt:lpstr>
      <vt:lpstr>Arial</vt:lpstr>
      <vt:lpstr>Noto Sans Symbols</vt:lpstr>
      <vt:lpstr>Dosis ExtraBold</vt:lpstr>
      <vt:lpstr>1_Env-Enseignant</vt:lpstr>
      <vt:lpstr>1_04- قراءة/ كتابة</vt:lpstr>
      <vt:lpstr>2_Env-Enseignant</vt:lpstr>
      <vt:lpstr>2_04- قراءة/ كتابة</vt:lpstr>
      <vt:lpstr>3_04- قراءة/ كتابة</vt:lpstr>
      <vt:lpstr>2_01- نشاط اعتيادي</vt:lpstr>
      <vt:lpstr>3_01- نشاط اعتيادي</vt:lpstr>
      <vt:lpstr>3_Env-Enseignant</vt:lpstr>
      <vt:lpstr>4_Env-Enseignant</vt:lpstr>
      <vt:lpstr>03- استماع وتحدث</vt:lpstr>
      <vt:lpstr>2_03- استماع وتحدث</vt:lpstr>
      <vt:lpstr>1_Thème Office</vt:lpstr>
      <vt:lpstr>02-  استماع وتحدث</vt:lpstr>
      <vt:lpstr>7_Env-Enseignant</vt:lpstr>
      <vt:lpstr>5_Env-Enseignant</vt:lpstr>
      <vt:lpstr>Présentation PowerPoint</vt:lpstr>
      <vt:lpstr>استماع وتحدث</vt:lpstr>
      <vt:lpstr>استمعنا في حصص سابقة لحكاية "أسرة متعاونة". ماذا تتذكرون منها؟</vt:lpstr>
      <vt:lpstr>اليوم سأطرح عليكم أسئلة حول الحكاية وأنتم تجيبون على ألواحكم.</vt:lpstr>
      <vt:lpstr>من اعتنى بالزهرة عندما كانت فاتن منشغلة؟ سأقرأ الاختيارات. اكتبوا الرقم الصحيح على اللوحة. </vt:lpstr>
      <vt:lpstr>الجواب الصحيح هو 2</vt:lpstr>
      <vt:lpstr>هذه مشاهد الحكاية سنرتبها. اكتبوا على ألواحكم رقم المشهد الذي يمثل بداية الحكاية</vt:lpstr>
      <vt:lpstr>الجواب الصحيح هو: 4</vt:lpstr>
      <vt:lpstr>اكتبوا بالترتيب، أرقام المشاهد التي تمثل وسط الحكاية</vt:lpstr>
      <vt:lpstr>الجواب الصحيح هو: 1 – 3 – 5.</vt:lpstr>
      <vt:lpstr>اكتبوا رقم المشهد الذي يمثل نهاية الحكاية. </vt:lpstr>
      <vt:lpstr>الجواب الصحيح هو: 2</vt:lpstr>
      <vt:lpstr>انتبهوا الآن. سنتذكر الكلمات التي تعلمناها. ستكتبون على ألواحكم رقم الكلمة التي سأذكرها.</vt:lpstr>
      <vt:lpstr>على ألواحكم، اكتبوا رقم: تُعاتِقُ</vt:lpstr>
      <vt:lpstr>الجواب الصحيح هو 4. رددوا: تُعانِقُ.</vt:lpstr>
      <vt:lpstr>على ألواحكم، اكتبوا رقم: تُحَضِّرُ.</vt:lpstr>
      <vt:lpstr>الجواب الصحيح هو 3. رددوا: تُحَضِّرُ</vt:lpstr>
      <vt:lpstr>اكتبوا رقم: يَعْتَني.</vt:lpstr>
      <vt:lpstr>الجواب الصحيح هو 2. رددوا: يعتني</vt:lpstr>
      <vt:lpstr>اكتبوا رقم: يَحْتَفِلُ.</vt:lpstr>
      <vt:lpstr>الجواب الصحيح هو 1. رددوا: يَحْتَفِلُ.</vt:lpstr>
      <vt:lpstr>الآن سنصف مضمون صورة . أنا أطرح سؤالا وأنتم تجيبون بجملة تامة. </vt:lpstr>
      <vt:lpstr>ماذا تفعل الأسرة؟ أجيبوا بجملة تامة.</vt:lpstr>
      <vt:lpstr>أحسنتم، تحتفل الأسرة بعيد الميلاد. رددوا. ردد أنت.</vt:lpstr>
      <vt:lpstr>ماذا يوجد فوق المائدة؟ أجيبوا بجملة تامة.</vt:lpstr>
      <vt:lpstr>أحسنتم، يوجد فوق المائدة كعكة وهدية. رددوا. ردد أنت.</vt:lpstr>
      <vt:lpstr>ماذا وقع للأم؟ أجيبوا بجملة تامة.</vt:lpstr>
      <vt:lpstr>أحسنتم، مَرِضَتِ الأمُّ. رددوا. ردد أنت.</vt:lpstr>
      <vt:lpstr>ماذا تفعل فاتن؟ أجيبوا بجملة تامة.</vt:lpstr>
      <vt:lpstr>أحسنتم، تعتني فاتن بأمها. رددوا. ردد أنت. </vt:lpstr>
      <vt:lpstr>وقت النجمة الآن. الفائز بنجمة المشاركة بهدوء هو (هي)  ............ صفقوا له (لها).</vt:lpstr>
      <vt:lpstr>قفوا، سننشد الحروف. </vt:lpstr>
      <vt:lpstr>قراءة/ كتابة</vt:lpstr>
      <vt:lpstr>خذوا الألواح، ستكتبون الحروف التي أملي عليكم. </vt:lpstr>
      <vt:lpstr>اكتبوا حرف ....</vt:lpstr>
      <vt:lpstr>هذا هو حرف الباء. رددوا حرف الباء.</vt:lpstr>
      <vt:lpstr>اكتبوا حرف ....</vt:lpstr>
      <vt:lpstr>هذا هو حرف التاء. رددوا حرف التاء.</vt:lpstr>
      <vt:lpstr>اكتبوا حرف ....</vt:lpstr>
      <vt:lpstr>هذا هو حرف النون. رددوا حرف النون.</vt:lpstr>
      <vt:lpstr>اكتبوا حرف ....</vt:lpstr>
      <vt:lpstr>هذا هو حرف الراء. رددوا حرف الراء.</vt:lpstr>
      <vt:lpstr>اكتبوا حرف ....</vt:lpstr>
      <vt:lpstr>هذا هو حرف الزاي. رددوا حرف الزاي.</vt:lpstr>
      <vt:lpstr>اكتبوا حرف ....</vt:lpstr>
      <vt:lpstr>هذا هو حرف الميم. رددوا حرف الميم.</vt:lpstr>
      <vt:lpstr>اكتبوا حرف ....</vt:lpstr>
      <vt:lpstr>هذا هو حرف الفاء. رددوا حرف الفاء.</vt:lpstr>
      <vt:lpstr>أقرأ. رددوا معي</vt:lpstr>
      <vt:lpstr>من يقرأ؟ (خاص بالفئة د)</vt:lpstr>
      <vt:lpstr>أنا أقرأ وأنتم ترددون بعدي.</vt:lpstr>
      <vt:lpstr>من يقرأ؟ (خاص بمن يحتاج التدرب على الدمج)</vt:lpstr>
      <vt:lpstr>Présentation PowerPoint</vt:lpstr>
      <vt:lpstr>Présentation PowerPoint</vt:lpstr>
      <vt:lpstr>وقت النجمة الآن. الفائز بنجمة المشاركة بهدوء : ....   </vt:lpstr>
      <vt:lpstr>قفوا، سننشد نشيد أسرتي. </vt:lpstr>
      <vt:lpstr>خذوا ألواحكم سأملي عليكم مقاطع</vt:lpstr>
      <vt:lpstr>اكتبوا ...</vt:lpstr>
      <vt:lpstr>صححوا</vt:lpstr>
      <vt:lpstr>اكتبوا ...</vt:lpstr>
      <vt:lpstr>صححوا</vt:lpstr>
      <vt:lpstr>اكتبوا ...</vt:lpstr>
      <vt:lpstr>صححوا</vt:lpstr>
      <vt:lpstr>الآن سأملي عليكم كلمات. </vt:lpstr>
      <vt:lpstr>أقرأ الكلمات. من يعيد القراءة؟</vt:lpstr>
      <vt:lpstr>انظروا إلى الكلمة جيدا.  رسم تتكون من 3 مقاطع: تَعْـ – رِ - فٌ</vt:lpstr>
      <vt:lpstr>اكتبوا.  ينطق الأستاذ الكلمة ويذكر بمقاطعها </vt:lpstr>
      <vt:lpstr>ارفعوا الألواح - صححوا</vt:lpstr>
      <vt:lpstr>انظروا إلى الكلمة جيدا. تتكون الكلمة من 3 مقاطع : سَـ - نو - نٌ </vt:lpstr>
      <vt:lpstr>اكتبوا. ينطق الأستاذ الكلمة ويذكر بمقاطعها</vt:lpstr>
      <vt:lpstr>Présentation PowerPoint</vt:lpstr>
      <vt:lpstr>خذوا دفاتر الكتابة. </vt:lpstr>
      <vt:lpstr>ما هذا؟</vt:lpstr>
      <vt:lpstr>أحسنتم. الآن انقلوا على دفاتركم هذا، واكتبوا الكلمة الناقصة.</vt:lpstr>
      <vt:lpstr>ما هذا؟</vt:lpstr>
      <vt:lpstr>أحسنتم. الآن انقلوا على دفاتركم هذا، واكتبوا الكلمة الناقصة.</vt:lpstr>
      <vt:lpstr>صححوا على دفاتركم.</vt:lpstr>
      <vt:lpstr>  خذوا الكراسة ص  117  (خاص بالفئتين أ و ب)</vt:lpstr>
      <vt:lpstr>في ثنائيات كل واحد يقرأ الكلمات لزميله.</vt:lpstr>
      <vt:lpstr>من يقرأ؟ (ركن الدعم: خاص بالفئة د)</vt:lpstr>
      <vt:lpstr>من يقرأ؟ (ركن الدعم: خاص بالفئة د)</vt:lpstr>
      <vt:lpstr>من يقرأ؟ (ركن الدعم: خاص بالفئتين د و ج)</vt:lpstr>
      <vt:lpstr>وقت النجمة الآن. الفائز بنجمة المشاركة بهدوء هو (هي)  ............ صفقوا له (لها).</vt:lpstr>
      <vt:lpstr>اختــتام الحــصة</vt:lpstr>
      <vt:lpstr>راجعنا كلمات المعجم ووصفنا مضمون صورة. من يذكرنا بالكلمات التي راجعنا؟</vt:lpstr>
      <vt:lpstr>قرأنا وكتبنا مقاطع وكلمات. من يقرأ الكلمات التالية: </vt:lpstr>
      <vt:lpstr>في البيت اقرؤوا الكلمات والجمل على الكراسة ص 117.  </vt:lpstr>
      <vt:lpstr>إلى الحصة القادمة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99</cp:revision>
  <dcterms:created xsi:type="dcterms:W3CDTF">2023-09-20T21:35:22Z</dcterms:created>
  <dcterms:modified xsi:type="dcterms:W3CDTF">2026-01-14T01:57:26Z</dcterms:modified>
</cp:coreProperties>
</file>