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 id="2147483758" r:id="rId6"/>
  </p:sldMasterIdLst>
  <p:notesMasterIdLst>
    <p:notesMasterId r:id="rId43"/>
  </p:notesMasterIdLst>
  <p:sldIdLst>
    <p:sldId id="256" r:id="rId7"/>
    <p:sldId id="1029" r:id="rId8"/>
    <p:sldId id="705" r:id="rId9"/>
    <p:sldId id="1045" r:id="rId10"/>
    <p:sldId id="798" r:id="rId11"/>
    <p:sldId id="799" r:id="rId12"/>
    <p:sldId id="779" r:id="rId13"/>
    <p:sldId id="681" r:id="rId14"/>
    <p:sldId id="1035" r:id="rId15"/>
    <p:sldId id="685" r:id="rId16"/>
    <p:sldId id="1044" r:id="rId17"/>
    <p:sldId id="1038" r:id="rId18"/>
    <p:sldId id="780" r:id="rId19"/>
    <p:sldId id="784" r:id="rId20"/>
    <p:sldId id="785" r:id="rId21"/>
    <p:sldId id="1043" r:id="rId22"/>
    <p:sldId id="849" r:id="rId23"/>
    <p:sldId id="887" r:id="rId24"/>
    <p:sldId id="888" r:id="rId25"/>
    <p:sldId id="800" r:id="rId26"/>
    <p:sldId id="814" r:id="rId27"/>
    <p:sldId id="819" r:id="rId28"/>
    <p:sldId id="820" r:id="rId29"/>
    <p:sldId id="821" r:id="rId30"/>
    <p:sldId id="805" r:id="rId31"/>
    <p:sldId id="653" r:id="rId32"/>
    <p:sldId id="765" r:id="rId33"/>
    <p:sldId id="822" r:id="rId34"/>
    <p:sldId id="828" r:id="rId35"/>
    <p:sldId id="817" r:id="rId36"/>
    <p:sldId id="818" r:id="rId37"/>
    <p:sldId id="679" r:id="rId38"/>
    <p:sldId id="1040" r:id="rId39"/>
    <p:sldId id="1039" r:id="rId40"/>
    <p:sldId id="1041" r:id="rId41"/>
    <p:sldId id="1042" r:id="rId42"/>
  </p:sldIdLst>
  <p:sldSz cx="9144000" cy="6858000" type="screen4x3"/>
  <p:notesSz cx="6735763" cy="9866313"/>
  <p:embeddedFontLst>
    <p:embeddedFont>
      <p:font typeface="Colonna MT" panose="04020805060202030203" pitchFamily="82" charset="0"/>
      <p:regular r:id="rId44"/>
    </p:embeddedFont>
    <p:embeddedFont>
      <p:font typeface="Dosis" pitchFamily="2" charset="0"/>
      <p:regular r:id="rId45"/>
      <p:bold r:id="rId46"/>
    </p:embeddedFont>
    <p:embeddedFont>
      <p:font typeface="Dosis ExtraBold" pitchFamily="2" charset="0"/>
      <p:bold r:id="rId47"/>
    </p:embeddedFont>
    <p:embeddedFont>
      <p:font typeface="Dosis Medium" pitchFamily="2" charset="0"/>
      <p:regular r:id="rId48"/>
    </p:embeddedFont>
    <p:embeddedFont>
      <p:font typeface="Dosis SemiBold" pitchFamily="2" charset="0"/>
      <p:bold r:id="rId4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2467"/>
    <a:srgbClr val="424D7B"/>
    <a:srgbClr val="00ACA4"/>
    <a:srgbClr val="EAF8FE"/>
    <a:srgbClr val="9EE0F4"/>
    <a:srgbClr val="F26553"/>
    <a:srgbClr val="E84234"/>
    <a:srgbClr val="2AB6D7"/>
    <a:srgbClr val="55B7DE"/>
    <a:srgbClr val="565F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404" autoAdjust="0"/>
  </p:normalViewPr>
  <p:slideViewPr>
    <p:cSldViewPr snapToGrid="0">
      <p:cViewPr varScale="1">
        <p:scale>
          <a:sx n="61" d="100"/>
          <a:sy n="61" d="100"/>
        </p:scale>
        <p:origin x="1590"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3.fntdata"/><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19/11/2025</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162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894750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19/11/2025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366332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19/11/2025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7275960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19/11/2025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565203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19/11/2025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806983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19/11/2025</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717385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19/11/2025</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9668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19/11/2025</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4196214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19/11/2025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678433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19/11/2025</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235536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19/11/2025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25218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19/11/2025</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34845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8.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1.jpg"/><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56" r:id="rId15"/>
    <p:sldLayoutId id="2147483757"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19/11/2025</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a:p>
        </p:txBody>
      </p:sp>
    </p:spTree>
    <p:extLst>
      <p:ext uri="{BB962C8B-B14F-4D97-AF65-F5344CB8AC3E}">
        <p14:creationId xmlns:p14="http://schemas.microsoft.com/office/powerpoint/2010/main" val="290968591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8.gif"/><Relationship Id="rId3" Type="http://schemas.microsoft.com/office/2007/relationships/media" Target="../media/media5.mp4"/><Relationship Id="rId7" Type="http://schemas.openxmlformats.org/officeDocument/2006/relationships/image" Target="../media/image37.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slideLayout" Target="../slideLayouts/slideLayout12.xml"/><Relationship Id="rId4" Type="http://schemas.openxmlformats.org/officeDocument/2006/relationships/video" Target="../media/media5.mp4"/><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1.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0.png"/><Relationship Id="rId5" Type="http://schemas.openxmlformats.org/officeDocument/2006/relationships/image" Target="../media/image38.gif"/><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customXml" Target="../ink/ink2.xml"/><Relationship Id="rId5" Type="http://schemas.openxmlformats.org/officeDocument/2006/relationships/image" Target="../media/image220.png"/><Relationship Id="rId10" Type="http://schemas.openxmlformats.org/officeDocument/2006/relationships/image" Target="../media/image52.pn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4.png"/><Relationship Id="rId5" Type="http://schemas.openxmlformats.org/officeDocument/2006/relationships/image" Target="../media/image38.gif"/><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3.xml"/><Relationship Id="rId7" Type="http://schemas.openxmlformats.org/officeDocument/2006/relationships/image" Target="../media/image24.png"/><Relationship Id="rId2" Type="http://schemas.openxmlformats.org/officeDocument/2006/relationships/image" Target="../media/image55.png"/><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customXml" Target="../ink/ink4.xml"/><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customXml" Target="../ink/ink5.xml"/><Relationship Id="rId1" Type="http://schemas.openxmlformats.org/officeDocument/2006/relationships/slideLayout" Target="../slideLayouts/slideLayout43.xml"/><Relationship Id="rId6" Type="http://schemas.openxmlformats.org/officeDocument/2006/relationships/image" Target="../media/image510.png"/><Relationship Id="rId5" Type="http://schemas.openxmlformats.org/officeDocument/2006/relationships/customXml" Target="../ink/ink6.xml"/><Relationship Id="rId4" Type="http://schemas.openxmlformats.org/officeDocument/2006/relationships/image" Target="../media/image500.png"/><Relationship Id="rId9"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56.png"/><Relationship Id="rId2" Type="http://schemas.openxmlformats.org/officeDocument/2006/relationships/customXml" Target="../ink/ink7.xml"/><Relationship Id="rId1" Type="http://schemas.openxmlformats.org/officeDocument/2006/relationships/slideLayout" Target="../slideLayouts/slideLayout43.xml"/><Relationship Id="rId6" Type="http://schemas.openxmlformats.org/officeDocument/2006/relationships/image" Target="../media/image54.emf"/><Relationship Id="rId5" Type="http://schemas.openxmlformats.org/officeDocument/2006/relationships/customXml" Target="../ink/ink8.xml"/><Relationship Id="rId10" Type="http://schemas.openxmlformats.org/officeDocument/2006/relationships/image" Target="../media/image57.png"/><Relationship Id="rId4" Type="http://schemas.openxmlformats.org/officeDocument/2006/relationships/image" Target="../media/image53.emf"/><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9.mp4"/><Relationship Id="rId7" Type="http://schemas.openxmlformats.org/officeDocument/2006/relationships/image" Target="../media/image2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5" Type="http://schemas.openxmlformats.org/officeDocument/2006/relationships/slideLayout" Target="../slideLayouts/slideLayout35.xml"/><Relationship Id="rId4" Type="http://schemas.openxmlformats.org/officeDocument/2006/relationships/video" Target="../media/media9.mp4"/><Relationship Id="rId9"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a:extLst>
              <a:ext uri="{FF2B5EF4-FFF2-40B4-BE49-F238E27FC236}">
                <a16:creationId xmlns:a16="http://schemas.microsoft.com/office/drawing/2014/main" id="{0CBD78A4-251B-4870-908F-C494D22CE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0775-FB04-1E65-293A-2D0963FFE494}"/>
            </a:ext>
          </a:extLst>
        </p:cNvPr>
        <p:cNvGrpSpPr/>
        <p:nvPr/>
      </p:nvGrpSpPr>
      <p:grpSpPr>
        <a:xfrm>
          <a:off x="0" y="0"/>
          <a:ext cx="0" cy="0"/>
          <a:chOff x="0" y="0"/>
          <a:chExt cx="0" cy="0"/>
        </a:xfrm>
      </p:grpSpPr>
      <p:sp>
        <p:nvSpPr>
          <p:cNvPr id="36" name="Titre 35">
            <a:extLst>
              <a:ext uri="{FF2B5EF4-FFF2-40B4-BE49-F238E27FC236}">
                <a16:creationId xmlns:a16="http://schemas.microsoft.com/office/drawing/2014/main" id="{CAC6E55D-1A9B-DEE8-363C-14673FA4DB74}"/>
              </a:ext>
            </a:extLst>
          </p:cNvPr>
          <p:cNvSpPr>
            <a:spLocks noGrp="1"/>
          </p:cNvSpPr>
          <p:nvPr>
            <p:ph type="title"/>
          </p:nvPr>
        </p:nvSpPr>
        <p:spPr>
          <a:xfrm>
            <a:off x="1692000" y="756000"/>
            <a:ext cx="6951486" cy="612000"/>
          </a:xfrm>
        </p:spPr>
        <p:txBody>
          <a:bodyPr>
            <a:normAutofit/>
          </a:bodyPr>
          <a:lstStyle/>
          <a:p>
            <a:r>
              <a:rPr lang="fr-FR" dirty="0">
                <a:solidFill>
                  <a:schemeClr val="tx1">
                    <a:lumMod val="65000"/>
                    <a:lumOff val="35000"/>
                  </a:schemeClr>
                </a:solidFill>
              </a:rPr>
              <a:t>Répétons ensemble.</a:t>
            </a:r>
          </a:p>
        </p:txBody>
      </p:sp>
      <p:grpSp>
        <p:nvGrpSpPr>
          <p:cNvPr id="4" name="Groupe 3">
            <a:extLst>
              <a:ext uri="{FF2B5EF4-FFF2-40B4-BE49-F238E27FC236}">
                <a16:creationId xmlns:a16="http://schemas.microsoft.com/office/drawing/2014/main" id="{78363B44-F777-8ED8-D0D5-6C2DB84326DB}"/>
              </a:ext>
            </a:extLst>
          </p:cNvPr>
          <p:cNvGrpSpPr/>
          <p:nvPr/>
        </p:nvGrpSpPr>
        <p:grpSpPr>
          <a:xfrm>
            <a:off x="113769" y="634753"/>
            <a:ext cx="1147140" cy="980797"/>
            <a:chOff x="113769" y="634753"/>
            <a:chExt cx="1147140" cy="980797"/>
          </a:xfrm>
        </p:grpSpPr>
        <p:pic>
          <p:nvPicPr>
            <p:cNvPr id="5" name="Image 4">
              <a:extLst>
                <a:ext uri="{FF2B5EF4-FFF2-40B4-BE49-F238E27FC236}">
                  <a16:creationId xmlns:a16="http://schemas.microsoft.com/office/drawing/2014/main" id="{CC2E12AF-B36E-5408-BAFC-A7F79617A26F}"/>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E57DF75-5041-BB9A-6250-98CC3BF4E41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44" name="Espace réservé du texte 6">
            <a:extLst>
              <a:ext uri="{FF2B5EF4-FFF2-40B4-BE49-F238E27FC236}">
                <a16:creationId xmlns:a16="http://schemas.microsoft.com/office/drawing/2014/main" id="{1C42768E-5131-3480-C61C-EBF3E7213DA5}"/>
              </a:ext>
            </a:extLst>
          </p:cNvPr>
          <p:cNvSpPr>
            <a:spLocks noGrp="1"/>
          </p:cNvSpPr>
          <p:nvPr>
            <p:ph type="body" sz="quarter" idx="11"/>
          </p:nvPr>
        </p:nvSpPr>
        <p:spPr>
          <a:xfrm>
            <a:off x="322104" y="4651125"/>
            <a:ext cx="1369896" cy="360000"/>
          </a:xfrm>
        </p:spPr>
        <p:txBody>
          <a:bodyPr/>
          <a:lstStyle/>
          <a:p>
            <a:r>
              <a:rPr lang="fr-MA" dirty="0">
                <a:solidFill>
                  <a:srgbClr val="0070C0"/>
                </a:solidFill>
              </a:rPr>
              <a:t>Le</a:t>
            </a:r>
            <a:r>
              <a:rPr lang="fr-MA" dirty="0">
                <a:solidFill>
                  <a:srgbClr val="E02467"/>
                </a:solidFill>
              </a:rPr>
              <a:t> </a:t>
            </a:r>
            <a:r>
              <a:rPr lang="fr-MA" dirty="0"/>
              <a:t>sucre</a:t>
            </a:r>
          </a:p>
        </p:txBody>
      </p:sp>
      <p:sp>
        <p:nvSpPr>
          <p:cNvPr id="45" name="Espace réservé du texte 8">
            <a:extLst>
              <a:ext uri="{FF2B5EF4-FFF2-40B4-BE49-F238E27FC236}">
                <a16:creationId xmlns:a16="http://schemas.microsoft.com/office/drawing/2014/main" id="{63576353-AEF9-5388-58CC-2765DE9A8013}"/>
              </a:ext>
            </a:extLst>
          </p:cNvPr>
          <p:cNvSpPr>
            <a:spLocks noGrp="1"/>
          </p:cNvSpPr>
          <p:nvPr>
            <p:ph type="body" sz="quarter" idx="23"/>
          </p:nvPr>
        </p:nvSpPr>
        <p:spPr>
          <a:xfrm>
            <a:off x="2116355" y="4651125"/>
            <a:ext cx="1714499" cy="360000"/>
          </a:xfrm>
        </p:spPr>
        <p:txBody>
          <a:bodyPr/>
          <a:lstStyle/>
          <a:p>
            <a:r>
              <a:rPr lang="fr-FR" dirty="0">
                <a:solidFill>
                  <a:srgbClr val="0070C0"/>
                </a:solidFill>
              </a:rPr>
              <a:t>U</a:t>
            </a:r>
            <a:r>
              <a:rPr lang="fr-MA" dirty="0">
                <a:solidFill>
                  <a:srgbClr val="0070C0"/>
                </a:solidFill>
              </a:rPr>
              <a:t>n</a:t>
            </a:r>
            <a:r>
              <a:rPr lang="fr-MA" dirty="0"/>
              <a:t> uniforme</a:t>
            </a:r>
          </a:p>
        </p:txBody>
      </p:sp>
      <p:sp>
        <p:nvSpPr>
          <p:cNvPr id="46" name="Espace réservé du texte 10">
            <a:extLst>
              <a:ext uri="{FF2B5EF4-FFF2-40B4-BE49-F238E27FC236}">
                <a16:creationId xmlns:a16="http://schemas.microsoft.com/office/drawing/2014/main" id="{09A81A0F-4719-3A62-E37D-77835E90C94A}"/>
              </a:ext>
            </a:extLst>
          </p:cNvPr>
          <p:cNvSpPr>
            <a:spLocks noGrp="1"/>
          </p:cNvSpPr>
          <p:nvPr>
            <p:ph type="body" sz="quarter" idx="24"/>
          </p:nvPr>
        </p:nvSpPr>
        <p:spPr>
          <a:xfrm>
            <a:off x="3743749" y="4651125"/>
            <a:ext cx="1800000" cy="360000"/>
          </a:xfrm>
        </p:spPr>
        <p:txBody>
          <a:bodyPr/>
          <a:lstStyle/>
          <a:p>
            <a:r>
              <a:rPr lang="fr-MA" dirty="0">
                <a:solidFill>
                  <a:srgbClr val="0070C0"/>
                </a:solidFill>
              </a:rPr>
              <a:t> </a:t>
            </a:r>
            <a:r>
              <a:rPr lang="fr-MA" dirty="0">
                <a:solidFill>
                  <a:srgbClr val="E02467"/>
                </a:solidFill>
              </a:rPr>
              <a:t>Une </a:t>
            </a:r>
            <a:r>
              <a:rPr lang="fr-MA" dirty="0"/>
              <a:t>jupe</a:t>
            </a:r>
          </a:p>
        </p:txBody>
      </p:sp>
      <p:sp>
        <p:nvSpPr>
          <p:cNvPr id="47" name="Espace réservé du texte 14">
            <a:extLst>
              <a:ext uri="{FF2B5EF4-FFF2-40B4-BE49-F238E27FC236}">
                <a16:creationId xmlns:a16="http://schemas.microsoft.com/office/drawing/2014/main" id="{5EA3AD7D-A4F9-AE88-04F9-DDFB8267D494}"/>
              </a:ext>
            </a:extLst>
          </p:cNvPr>
          <p:cNvSpPr>
            <a:spLocks noGrp="1"/>
          </p:cNvSpPr>
          <p:nvPr>
            <p:ph type="body" sz="quarter" idx="25"/>
          </p:nvPr>
        </p:nvSpPr>
        <p:spPr>
          <a:xfrm>
            <a:off x="7171143" y="4651125"/>
            <a:ext cx="1337665" cy="360000"/>
          </a:xfrm>
        </p:spPr>
        <p:txBody>
          <a:bodyPr/>
          <a:lstStyle/>
          <a:p>
            <a:r>
              <a:rPr lang="fr-FR" dirty="0">
                <a:solidFill>
                  <a:srgbClr val="0070C0"/>
                </a:solidFill>
              </a:rPr>
              <a:t>U</a:t>
            </a:r>
            <a:r>
              <a:rPr lang="fr-MA" dirty="0">
                <a:solidFill>
                  <a:srgbClr val="0070C0"/>
                </a:solidFill>
              </a:rPr>
              <a:t>n</a:t>
            </a:r>
            <a:r>
              <a:rPr lang="fr-FR" dirty="0"/>
              <a:t> jus</a:t>
            </a:r>
            <a:endParaRPr lang="fr-MA" dirty="0"/>
          </a:p>
        </p:txBody>
      </p:sp>
      <p:sp>
        <p:nvSpPr>
          <p:cNvPr id="14" name="Espace réservé du texte 14">
            <a:extLst>
              <a:ext uri="{FF2B5EF4-FFF2-40B4-BE49-F238E27FC236}">
                <a16:creationId xmlns:a16="http://schemas.microsoft.com/office/drawing/2014/main" id="{AE8BDDA9-F582-40D1-B258-6F7065181F89}"/>
              </a:ext>
            </a:extLst>
          </p:cNvPr>
          <p:cNvSpPr txBox="1">
            <a:spLocks/>
          </p:cNvSpPr>
          <p:nvPr/>
        </p:nvSpPr>
        <p:spPr>
          <a:xfrm>
            <a:off x="5543749" y="4651125"/>
            <a:ext cx="1337665"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0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FR" dirty="0">
                <a:solidFill>
                  <a:srgbClr val="E02467"/>
                </a:solidFill>
              </a:rPr>
              <a:t>La</a:t>
            </a:r>
            <a:r>
              <a:rPr lang="fr-FR" dirty="0"/>
              <a:t> lune</a:t>
            </a:r>
            <a:endParaRPr lang="fr-MA" dirty="0"/>
          </a:p>
        </p:txBody>
      </p:sp>
      <p:pic>
        <p:nvPicPr>
          <p:cNvPr id="11" name="Image 10">
            <a:extLst>
              <a:ext uri="{FF2B5EF4-FFF2-40B4-BE49-F238E27FC236}">
                <a16:creationId xmlns:a16="http://schemas.microsoft.com/office/drawing/2014/main" id="{67D01CCD-FEE6-4C0A-8BB4-F9156B2F7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61" y="2740111"/>
            <a:ext cx="1260868" cy="1377778"/>
          </a:xfrm>
          <a:prstGeom prst="rect">
            <a:avLst/>
          </a:prstGeom>
        </p:spPr>
      </p:pic>
      <p:pic>
        <p:nvPicPr>
          <p:cNvPr id="12" name="Image 11">
            <a:extLst>
              <a:ext uri="{FF2B5EF4-FFF2-40B4-BE49-F238E27FC236}">
                <a16:creationId xmlns:a16="http://schemas.microsoft.com/office/drawing/2014/main" id="{F52F7F84-46C6-468D-897C-2BFF431C1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411" y="2817000"/>
            <a:ext cx="1260866" cy="1377778"/>
          </a:xfrm>
          <a:prstGeom prst="rect">
            <a:avLst/>
          </a:prstGeom>
        </p:spPr>
      </p:pic>
      <p:pic>
        <p:nvPicPr>
          <p:cNvPr id="13" name="Image 12">
            <a:extLst>
              <a:ext uri="{FF2B5EF4-FFF2-40B4-BE49-F238E27FC236}">
                <a16:creationId xmlns:a16="http://schemas.microsoft.com/office/drawing/2014/main" id="{76A184C0-1CD9-4589-8AC6-4CF8D6E40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5022" y="2817000"/>
            <a:ext cx="1260865" cy="1377775"/>
          </a:xfrm>
          <a:prstGeom prst="rect">
            <a:avLst/>
          </a:prstGeom>
        </p:spPr>
      </p:pic>
      <p:pic>
        <p:nvPicPr>
          <p:cNvPr id="15" name="Image 14">
            <a:extLst>
              <a:ext uri="{FF2B5EF4-FFF2-40B4-BE49-F238E27FC236}">
                <a16:creationId xmlns:a16="http://schemas.microsoft.com/office/drawing/2014/main" id="{13AE3435-E8E2-4372-B2E2-502626E046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8263" y="2817000"/>
            <a:ext cx="1247550" cy="1363227"/>
          </a:xfrm>
          <a:prstGeom prst="rect">
            <a:avLst/>
          </a:prstGeom>
        </p:spPr>
      </p:pic>
      <p:pic>
        <p:nvPicPr>
          <p:cNvPr id="16" name="Image 15">
            <a:extLst>
              <a:ext uri="{FF2B5EF4-FFF2-40B4-BE49-F238E27FC236}">
                <a16:creationId xmlns:a16="http://schemas.microsoft.com/office/drawing/2014/main" id="{76B254E4-9FD4-4C08-929C-38D498188E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1143" y="2817000"/>
            <a:ext cx="1337665" cy="1461697"/>
          </a:xfrm>
          <a:prstGeom prst="rect">
            <a:avLst/>
          </a:prstGeom>
        </p:spPr>
      </p:pic>
    </p:spTree>
    <p:extLst>
      <p:ext uri="{BB962C8B-B14F-4D97-AF65-F5344CB8AC3E}">
        <p14:creationId xmlns:p14="http://schemas.microsoft.com/office/powerpoint/2010/main" val="3052951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0775-FB04-1E65-293A-2D0963FFE494}"/>
            </a:ext>
          </a:extLst>
        </p:cNvPr>
        <p:cNvGrpSpPr/>
        <p:nvPr/>
      </p:nvGrpSpPr>
      <p:grpSpPr>
        <a:xfrm>
          <a:off x="0" y="0"/>
          <a:ext cx="0" cy="0"/>
          <a:chOff x="0" y="0"/>
          <a:chExt cx="0" cy="0"/>
        </a:xfrm>
      </p:grpSpPr>
      <p:sp>
        <p:nvSpPr>
          <p:cNvPr id="36" name="Titre 35">
            <a:extLst>
              <a:ext uri="{FF2B5EF4-FFF2-40B4-BE49-F238E27FC236}">
                <a16:creationId xmlns:a16="http://schemas.microsoft.com/office/drawing/2014/main" id="{CAC6E55D-1A9B-DEE8-363C-14673FA4DB74}"/>
              </a:ext>
            </a:extLst>
          </p:cNvPr>
          <p:cNvSpPr>
            <a:spLocks noGrp="1"/>
          </p:cNvSpPr>
          <p:nvPr>
            <p:ph type="title"/>
          </p:nvPr>
        </p:nvSpPr>
        <p:spPr>
          <a:xfrm>
            <a:off x="1692000" y="756000"/>
            <a:ext cx="6951486" cy="612000"/>
          </a:xfrm>
        </p:spPr>
        <p:txBody>
          <a:bodyPr>
            <a:normAutofit/>
          </a:bodyPr>
          <a:lstStyle/>
          <a:p>
            <a:r>
              <a:rPr lang="fr-MA" dirty="0">
                <a:solidFill>
                  <a:schemeClr val="tx1">
                    <a:lumMod val="65000"/>
                    <a:lumOff val="35000"/>
                  </a:schemeClr>
                </a:solidFill>
              </a:rPr>
              <a:t>Qui veut passer au tableau pour nommer les images ? </a:t>
            </a:r>
            <a:endParaRPr lang="fr-FR" dirty="0">
              <a:solidFill>
                <a:schemeClr val="tx1">
                  <a:lumMod val="65000"/>
                  <a:lumOff val="35000"/>
                </a:schemeClr>
              </a:solidFill>
            </a:endParaRPr>
          </a:p>
        </p:txBody>
      </p:sp>
      <p:sp>
        <p:nvSpPr>
          <p:cNvPr id="44" name="Espace réservé du texte 6">
            <a:extLst>
              <a:ext uri="{FF2B5EF4-FFF2-40B4-BE49-F238E27FC236}">
                <a16:creationId xmlns:a16="http://schemas.microsoft.com/office/drawing/2014/main" id="{1C42768E-5131-3480-C61C-EBF3E7213DA5}"/>
              </a:ext>
            </a:extLst>
          </p:cNvPr>
          <p:cNvSpPr>
            <a:spLocks noGrp="1"/>
          </p:cNvSpPr>
          <p:nvPr>
            <p:ph type="body" sz="quarter" idx="11"/>
          </p:nvPr>
        </p:nvSpPr>
        <p:spPr>
          <a:xfrm>
            <a:off x="322104" y="4651125"/>
            <a:ext cx="1369896" cy="360000"/>
          </a:xfrm>
        </p:spPr>
        <p:txBody>
          <a:bodyPr/>
          <a:lstStyle/>
          <a:p>
            <a:r>
              <a:rPr lang="fr-MA" dirty="0">
                <a:solidFill>
                  <a:srgbClr val="0070C0"/>
                </a:solidFill>
              </a:rPr>
              <a:t>Le</a:t>
            </a:r>
            <a:r>
              <a:rPr lang="fr-MA" dirty="0">
                <a:solidFill>
                  <a:srgbClr val="E02467"/>
                </a:solidFill>
              </a:rPr>
              <a:t> </a:t>
            </a:r>
            <a:r>
              <a:rPr lang="fr-MA" dirty="0"/>
              <a:t>sucre</a:t>
            </a:r>
          </a:p>
        </p:txBody>
      </p:sp>
      <p:sp>
        <p:nvSpPr>
          <p:cNvPr id="45" name="Espace réservé du texte 8">
            <a:extLst>
              <a:ext uri="{FF2B5EF4-FFF2-40B4-BE49-F238E27FC236}">
                <a16:creationId xmlns:a16="http://schemas.microsoft.com/office/drawing/2014/main" id="{63576353-AEF9-5388-58CC-2765DE9A8013}"/>
              </a:ext>
            </a:extLst>
          </p:cNvPr>
          <p:cNvSpPr>
            <a:spLocks noGrp="1"/>
          </p:cNvSpPr>
          <p:nvPr>
            <p:ph type="body" sz="quarter" idx="23"/>
          </p:nvPr>
        </p:nvSpPr>
        <p:spPr>
          <a:xfrm>
            <a:off x="2116355" y="4651125"/>
            <a:ext cx="1714499" cy="360000"/>
          </a:xfrm>
        </p:spPr>
        <p:txBody>
          <a:bodyPr/>
          <a:lstStyle/>
          <a:p>
            <a:r>
              <a:rPr lang="fr-FR" dirty="0">
                <a:solidFill>
                  <a:srgbClr val="0070C0"/>
                </a:solidFill>
              </a:rPr>
              <a:t>U</a:t>
            </a:r>
            <a:r>
              <a:rPr lang="fr-MA" dirty="0">
                <a:solidFill>
                  <a:srgbClr val="0070C0"/>
                </a:solidFill>
              </a:rPr>
              <a:t>n</a:t>
            </a:r>
            <a:r>
              <a:rPr lang="fr-MA" dirty="0"/>
              <a:t> uniforme</a:t>
            </a:r>
          </a:p>
        </p:txBody>
      </p:sp>
      <p:sp>
        <p:nvSpPr>
          <p:cNvPr id="46" name="Espace réservé du texte 10">
            <a:extLst>
              <a:ext uri="{FF2B5EF4-FFF2-40B4-BE49-F238E27FC236}">
                <a16:creationId xmlns:a16="http://schemas.microsoft.com/office/drawing/2014/main" id="{09A81A0F-4719-3A62-E37D-77835E90C94A}"/>
              </a:ext>
            </a:extLst>
          </p:cNvPr>
          <p:cNvSpPr>
            <a:spLocks noGrp="1"/>
          </p:cNvSpPr>
          <p:nvPr>
            <p:ph type="body" sz="quarter" idx="24"/>
          </p:nvPr>
        </p:nvSpPr>
        <p:spPr>
          <a:xfrm>
            <a:off x="3743749" y="4651125"/>
            <a:ext cx="1800000" cy="360000"/>
          </a:xfrm>
        </p:spPr>
        <p:txBody>
          <a:bodyPr/>
          <a:lstStyle/>
          <a:p>
            <a:r>
              <a:rPr lang="fr-MA" dirty="0">
                <a:solidFill>
                  <a:srgbClr val="0070C0"/>
                </a:solidFill>
              </a:rPr>
              <a:t> </a:t>
            </a:r>
            <a:r>
              <a:rPr lang="fr-MA" dirty="0">
                <a:solidFill>
                  <a:srgbClr val="E02467"/>
                </a:solidFill>
              </a:rPr>
              <a:t>Une </a:t>
            </a:r>
            <a:r>
              <a:rPr lang="fr-MA" dirty="0"/>
              <a:t>jupe</a:t>
            </a:r>
          </a:p>
        </p:txBody>
      </p:sp>
      <p:sp>
        <p:nvSpPr>
          <p:cNvPr id="47" name="Espace réservé du texte 14">
            <a:extLst>
              <a:ext uri="{FF2B5EF4-FFF2-40B4-BE49-F238E27FC236}">
                <a16:creationId xmlns:a16="http://schemas.microsoft.com/office/drawing/2014/main" id="{5EA3AD7D-A4F9-AE88-04F9-DDFB8267D494}"/>
              </a:ext>
            </a:extLst>
          </p:cNvPr>
          <p:cNvSpPr>
            <a:spLocks noGrp="1"/>
          </p:cNvSpPr>
          <p:nvPr>
            <p:ph type="body" sz="quarter" idx="25"/>
          </p:nvPr>
        </p:nvSpPr>
        <p:spPr>
          <a:xfrm>
            <a:off x="7171143" y="4651125"/>
            <a:ext cx="1337665" cy="360000"/>
          </a:xfrm>
        </p:spPr>
        <p:txBody>
          <a:bodyPr/>
          <a:lstStyle/>
          <a:p>
            <a:r>
              <a:rPr lang="fr-FR" dirty="0">
                <a:solidFill>
                  <a:srgbClr val="0070C0"/>
                </a:solidFill>
              </a:rPr>
              <a:t>U</a:t>
            </a:r>
            <a:r>
              <a:rPr lang="fr-MA" dirty="0">
                <a:solidFill>
                  <a:srgbClr val="0070C0"/>
                </a:solidFill>
              </a:rPr>
              <a:t>n</a:t>
            </a:r>
            <a:r>
              <a:rPr lang="fr-FR" dirty="0"/>
              <a:t> jus</a:t>
            </a:r>
            <a:endParaRPr lang="fr-MA" dirty="0"/>
          </a:p>
        </p:txBody>
      </p:sp>
      <p:sp>
        <p:nvSpPr>
          <p:cNvPr id="14" name="Espace réservé du texte 14">
            <a:extLst>
              <a:ext uri="{FF2B5EF4-FFF2-40B4-BE49-F238E27FC236}">
                <a16:creationId xmlns:a16="http://schemas.microsoft.com/office/drawing/2014/main" id="{AE8BDDA9-F582-40D1-B258-6F7065181F89}"/>
              </a:ext>
            </a:extLst>
          </p:cNvPr>
          <p:cNvSpPr txBox="1">
            <a:spLocks/>
          </p:cNvSpPr>
          <p:nvPr/>
        </p:nvSpPr>
        <p:spPr>
          <a:xfrm>
            <a:off x="5543749" y="4651125"/>
            <a:ext cx="1337665"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0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FR" dirty="0">
                <a:solidFill>
                  <a:srgbClr val="E02467"/>
                </a:solidFill>
              </a:rPr>
              <a:t>La</a:t>
            </a:r>
            <a:r>
              <a:rPr lang="fr-FR" dirty="0"/>
              <a:t> lune</a:t>
            </a:r>
            <a:endParaRPr lang="fr-MA" dirty="0"/>
          </a:p>
        </p:txBody>
      </p:sp>
      <p:pic>
        <p:nvPicPr>
          <p:cNvPr id="11" name="Image 10">
            <a:extLst>
              <a:ext uri="{FF2B5EF4-FFF2-40B4-BE49-F238E27FC236}">
                <a16:creationId xmlns:a16="http://schemas.microsoft.com/office/drawing/2014/main" id="{67D01CCD-FEE6-4C0A-8BB4-F9156B2F7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61" y="2740111"/>
            <a:ext cx="1260868" cy="1377778"/>
          </a:xfrm>
          <a:prstGeom prst="rect">
            <a:avLst/>
          </a:prstGeom>
        </p:spPr>
      </p:pic>
      <p:pic>
        <p:nvPicPr>
          <p:cNvPr id="12" name="Image 11">
            <a:extLst>
              <a:ext uri="{FF2B5EF4-FFF2-40B4-BE49-F238E27FC236}">
                <a16:creationId xmlns:a16="http://schemas.microsoft.com/office/drawing/2014/main" id="{F52F7F84-46C6-468D-897C-2BFF431C1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411" y="2817000"/>
            <a:ext cx="1260866" cy="1377778"/>
          </a:xfrm>
          <a:prstGeom prst="rect">
            <a:avLst/>
          </a:prstGeom>
        </p:spPr>
      </p:pic>
      <p:pic>
        <p:nvPicPr>
          <p:cNvPr id="13" name="Image 12">
            <a:extLst>
              <a:ext uri="{FF2B5EF4-FFF2-40B4-BE49-F238E27FC236}">
                <a16:creationId xmlns:a16="http://schemas.microsoft.com/office/drawing/2014/main" id="{76A184C0-1CD9-4589-8AC6-4CF8D6E40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022" y="2817000"/>
            <a:ext cx="1260865" cy="1377775"/>
          </a:xfrm>
          <a:prstGeom prst="rect">
            <a:avLst/>
          </a:prstGeom>
        </p:spPr>
      </p:pic>
      <p:pic>
        <p:nvPicPr>
          <p:cNvPr id="15" name="Image 14">
            <a:extLst>
              <a:ext uri="{FF2B5EF4-FFF2-40B4-BE49-F238E27FC236}">
                <a16:creationId xmlns:a16="http://schemas.microsoft.com/office/drawing/2014/main" id="{13AE3435-E8E2-4372-B2E2-502626E04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263" y="2817000"/>
            <a:ext cx="1247550" cy="1363227"/>
          </a:xfrm>
          <a:prstGeom prst="rect">
            <a:avLst/>
          </a:prstGeom>
        </p:spPr>
      </p:pic>
      <p:pic>
        <p:nvPicPr>
          <p:cNvPr id="16" name="Image 15">
            <a:extLst>
              <a:ext uri="{FF2B5EF4-FFF2-40B4-BE49-F238E27FC236}">
                <a16:creationId xmlns:a16="http://schemas.microsoft.com/office/drawing/2014/main" id="{76B254E4-9FD4-4C08-929C-38D498188E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1143" y="2817000"/>
            <a:ext cx="1337665" cy="1461697"/>
          </a:xfrm>
          <a:prstGeom prst="rect">
            <a:avLst/>
          </a:prstGeom>
        </p:spPr>
      </p:pic>
      <p:pic>
        <p:nvPicPr>
          <p:cNvPr id="17" name="Espace réservé pour une image  6" descr="Une image contenant habits, sourire, dessin humoristique, clipart&#10;&#10;Le contenu généré par l’IA peut être incorrect.">
            <a:extLst>
              <a:ext uri="{FF2B5EF4-FFF2-40B4-BE49-F238E27FC236}">
                <a16:creationId xmlns:a16="http://schemas.microsoft.com/office/drawing/2014/main" id="{1FB4090C-2DE8-44CD-8FE5-C1458DE251D1}"/>
              </a:ext>
            </a:extLst>
          </p:cNvPr>
          <p:cNvPicPr>
            <a:picLocks noChangeAspect="1"/>
          </p:cNvPicPr>
          <p:nvPr/>
        </p:nvPicPr>
        <p:blipFill>
          <a:blip r:embed="rId7">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3992733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763405" y="3194129"/>
            <a:ext cx="7886700" cy="720000"/>
          </a:xfrm>
        </p:spPr>
        <p:txBody>
          <a:bodyPr/>
          <a:lstStyle/>
          <a:p>
            <a:pPr algn="l"/>
            <a:r>
              <a:rPr lang="fr-MA" sz="2800" dirty="0">
                <a:solidFill>
                  <a:schemeClr val="accent1">
                    <a:lumMod val="50000"/>
                  </a:schemeClr>
                </a:solidFill>
              </a:rPr>
              <a:t>          A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br>
              <a:rPr lang="fr-MA" sz="2400" b="0" dirty="0">
                <a:solidFill>
                  <a:schemeClr val="accent1">
                    <a:lumMod val="50000"/>
                  </a:schemeClr>
                </a:solidFill>
              </a:rPr>
            </a:br>
            <a:r>
              <a:rPr lang="fr-MA" sz="2400" b="0" dirty="0">
                <a:solidFill>
                  <a:schemeClr val="accent1">
                    <a:lumMod val="50000"/>
                  </a:schemeClr>
                </a:solidFill>
              </a:rPr>
              <a:t>Afin de couvrir davantage de langues comprises par les élèves, </a:t>
            </a:r>
            <a:r>
              <a:rPr lang="fr-MA" sz="2400" dirty="0">
                <a:solidFill>
                  <a:srgbClr val="00ACA4"/>
                </a:solidFill>
              </a:rPr>
              <a:t>des ressources supplémentaires sont fournies aux enseignants aux pages 34-35-36</a:t>
            </a:r>
            <a:r>
              <a:rPr lang="fr-MA" sz="2400" b="0" dirty="0">
                <a:solidFill>
                  <a:schemeClr val="accent1">
                    <a:lumMod val="50000"/>
                  </a:schemeClr>
                </a:solidFill>
              </a:rPr>
              <a:t>.  Ils pourront en faire usage au besoin. </a:t>
            </a: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schemeClr val="tx1">
                    <a:lumMod val="65000"/>
                    <a:lumOff val="35000"/>
                  </a:schemeClr>
                </a:solidFill>
                <a:latin typeface="Dosis Medium" pitchFamily="2" charset="0"/>
              </a:rPr>
              <a:t>Aujourd’hui, nous allons apprendre à poser une question en français avec </a:t>
            </a:r>
            <a:r>
              <a:rPr lang="fr-MA" dirty="0" err="1">
                <a:solidFill>
                  <a:schemeClr val="tx1">
                    <a:lumMod val="65000"/>
                    <a:lumOff val="35000"/>
                  </a:schemeClr>
                </a:solidFill>
                <a:latin typeface="Dosis Medium" pitchFamily="2" charset="0"/>
              </a:rPr>
              <a:t>Majd</a:t>
            </a:r>
            <a:r>
              <a:rPr lang="fr-MA" dirty="0">
                <a:solidFill>
                  <a:schemeClr val="tx1">
                    <a:lumMod val="65000"/>
                    <a:lumOff val="35000"/>
                  </a:schemeClr>
                </a:solidFill>
                <a:latin typeface="Dosis Medium" pitchFamily="2" charset="0"/>
              </a:rPr>
              <a:t> et Nada. </a:t>
            </a:r>
            <a:endParaRPr lang="fr-FR" dirty="0">
              <a:solidFill>
                <a:schemeClr val="tx1">
                  <a:lumMod val="65000"/>
                  <a:lumOff val="35000"/>
                </a:schemeClr>
              </a:solidFill>
              <a:latin typeface="Dosis Medium" pitchFamily="2" charset="0"/>
            </a:endParaRPr>
          </a:p>
        </p:txBody>
      </p:sp>
      <p:grpSp>
        <p:nvGrpSpPr>
          <p:cNvPr id="16" name="Groupe 15">
            <a:extLst>
              <a:ext uri="{FF2B5EF4-FFF2-40B4-BE49-F238E27FC236}">
                <a16:creationId xmlns:a16="http://schemas.microsoft.com/office/drawing/2014/main" id="{148E8F3B-8549-19A9-5778-CFC81235BCA1}"/>
              </a:ext>
            </a:extLst>
          </p:cNvPr>
          <p:cNvGrpSpPr/>
          <p:nvPr/>
        </p:nvGrpSpPr>
        <p:grpSpPr>
          <a:xfrm>
            <a:off x="113769" y="634753"/>
            <a:ext cx="1147140" cy="980797"/>
            <a:chOff x="113769" y="634753"/>
            <a:chExt cx="1147140" cy="980797"/>
          </a:xfrm>
        </p:grpSpPr>
        <p:pic>
          <p:nvPicPr>
            <p:cNvPr id="17" name="Image 16">
              <a:extLst>
                <a:ext uri="{FF2B5EF4-FFF2-40B4-BE49-F238E27FC236}">
                  <a16:creationId xmlns:a16="http://schemas.microsoft.com/office/drawing/2014/main" id="{9548A912-F830-53C2-8F44-E198A2D9CCB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D8D9387-E133-E793-A09F-4B39E0779FB4}"/>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4"/>
          <a:stretch>
            <a:fillRect/>
          </a:stretch>
        </p:blipFill>
        <p:spPr>
          <a:xfrm>
            <a:off x="2156059" y="2232110"/>
            <a:ext cx="4831882" cy="3898765"/>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pic>
        <p:nvPicPr>
          <p:cNvPr id="6" name="Image 5" descr="Une image contenant noir, obscurité&#10;&#10;Le contenu généré par l’IA peut être incorrect.">
            <a:extLst>
              <a:ext uri="{FF2B5EF4-FFF2-40B4-BE49-F238E27FC236}">
                <a16:creationId xmlns:a16="http://schemas.microsoft.com/office/drawing/2014/main" id="{DED1A78A-6E38-470D-9C1A-A56CA3160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419" y="6173419"/>
            <a:ext cx="812539" cy="812539"/>
          </a:xfrm>
          <a:prstGeom prst="rect">
            <a:avLst/>
          </a:prstGeom>
        </p:spPr>
      </p:pic>
      <p:pic>
        <p:nvPicPr>
          <p:cNvPr id="2" name="FR_N1_P1_W4_S2_AdP_P01 (1)">
            <a:hlinkClick r:id="" action="ppaction://media"/>
            <a:extLst>
              <a:ext uri="{FF2B5EF4-FFF2-40B4-BE49-F238E27FC236}">
                <a16:creationId xmlns:a16="http://schemas.microsoft.com/office/drawing/2014/main" id="{965B8C41-DC7F-4469-A782-A26A50CC8C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8597" y="1946924"/>
            <a:ext cx="6646806" cy="3738829"/>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10" fill="hold"/>
                                        <p:tgtEl>
                                          <p:spTgt spid="2"/>
                                        </p:tgtEl>
                                      </p:cBhvr>
                                    </p:cmd>
                                  </p:childTnLst>
                                </p:cTn>
                              </p:par>
                            </p:childTnLst>
                          </p:cTn>
                        </p:par>
                        <p:par>
                          <p:cTn id="7" fill="hold">
                            <p:stCondLst>
                              <p:cond delay="2961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a:off x="2482616" y="2510390"/>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836677B6-AC3E-D4DD-841E-77D23A3035B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621730" y="38348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9A53DBFD-09D9-0321-DB12-5D8904C4E028}"/>
              </a:ext>
            </a:extLst>
          </p:cNvPr>
          <p:cNvPicPr>
            <a:picLocks noChangeAspect="1"/>
          </p:cNvPicPr>
          <p:nvPr/>
        </p:nvPicPr>
        <p:blipFill>
          <a:blip r:embed="rId4"/>
          <a:stretch>
            <a:fillRect/>
          </a:stretch>
        </p:blipFill>
        <p:spPr>
          <a:xfrm>
            <a:off x="2177817" y="1958995"/>
            <a:ext cx="1218404" cy="1102789"/>
          </a:xfrm>
          <a:prstGeom prst="rect">
            <a:avLst/>
          </a:prstGeom>
        </p:spPr>
      </p:pic>
      <p:sp>
        <p:nvSpPr>
          <p:cNvPr id="20" name="Titre 8">
            <a:extLst>
              <a:ext uri="{FF2B5EF4-FFF2-40B4-BE49-F238E27FC236}">
                <a16:creationId xmlns:a16="http://schemas.microsoft.com/office/drawing/2014/main" id="{F5793345-D6B2-DC7F-74AB-AD4E4C717018}"/>
              </a:ext>
            </a:extLst>
          </p:cNvPr>
          <p:cNvSpPr txBox="1">
            <a:spLocks/>
          </p:cNvSpPr>
          <p:nvPr/>
        </p:nvSpPr>
        <p:spPr>
          <a:xfrm>
            <a:off x="1595747" y="757794"/>
            <a:ext cx="7211368"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À votre tour.  Qui veut poser la question en français  ? </a:t>
            </a:r>
          </a:p>
        </p:txBody>
      </p:sp>
    </p:spTree>
    <p:extLst>
      <p:ext uri="{BB962C8B-B14F-4D97-AF65-F5344CB8AC3E}">
        <p14:creationId xmlns:p14="http://schemas.microsoft.com/office/powerpoint/2010/main" val="604817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622C-72F2-832C-6A49-077B232EB360}"/>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BFE51F8C-1F35-9CC8-FA29-27998F956968}"/>
              </a:ext>
            </a:extLst>
          </p:cNvPr>
          <p:cNvSpPr>
            <a:spLocks noGrp="1"/>
          </p:cNvSpPr>
          <p:nvPr>
            <p:ph type="title"/>
          </p:nvPr>
        </p:nvSpPr>
        <p:spPr>
          <a:xfrm>
            <a:off x="1628401" y="778953"/>
            <a:ext cx="7338231" cy="612000"/>
          </a:xfrm>
        </p:spPr>
        <p:txBody>
          <a:bodyPr/>
          <a:lstStyle/>
          <a:p>
            <a:r>
              <a:rPr lang="fr-FR" dirty="0">
                <a:solidFill>
                  <a:schemeClr val="tx1">
                    <a:lumMod val="65000"/>
                    <a:lumOff val="35000"/>
                  </a:schemeClr>
                </a:solidFill>
                <a:latin typeface="Dosis Medium" pitchFamily="2" charset="0"/>
              </a:rPr>
              <a:t>Maintenant nous allons apprendre à répondre à la question : « Tu es en quelle classe ? ».</a:t>
            </a:r>
            <a:endParaRPr lang="fr-MA" dirty="0">
              <a:solidFill>
                <a:schemeClr val="tx1">
                  <a:lumMod val="65000"/>
                  <a:lumOff val="35000"/>
                </a:schemeClr>
              </a:solidFill>
              <a:latin typeface="Dosis Medium" pitchFamily="2" charset="0"/>
            </a:endParaRPr>
          </a:p>
        </p:txBody>
      </p:sp>
      <p:pic>
        <p:nvPicPr>
          <p:cNvPr id="15" name="Image 14">
            <a:extLst>
              <a:ext uri="{FF2B5EF4-FFF2-40B4-BE49-F238E27FC236}">
                <a16:creationId xmlns:a16="http://schemas.microsoft.com/office/drawing/2014/main" id="{0226095B-721D-3CC5-01CB-26DF99B572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54683" y="2358190"/>
            <a:ext cx="4640996" cy="3816356"/>
          </a:xfrm>
          <a:prstGeom prst="rect">
            <a:avLst/>
          </a:prstGeom>
        </p:spPr>
      </p:pic>
      <p:grpSp>
        <p:nvGrpSpPr>
          <p:cNvPr id="18" name="Groupe 17">
            <a:extLst>
              <a:ext uri="{FF2B5EF4-FFF2-40B4-BE49-F238E27FC236}">
                <a16:creationId xmlns:a16="http://schemas.microsoft.com/office/drawing/2014/main" id="{E71152CF-E31C-98AC-2A59-D32EBA39B35A}"/>
              </a:ext>
            </a:extLst>
          </p:cNvPr>
          <p:cNvGrpSpPr/>
          <p:nvPr/>
        </p:nvGrpSpPr>
        <p:grpSpPr>
          <a:xfrm>
            <a:off x="113769" y="634753"/>
            <a:ext cx="1147140" cy="980797"/>
            <a:chOff x="113769" y="634753"/>
            <a:chExt cx="1147140" cy="980797"/>
          </a:xfrm>
        </p:grpSpPr>
        <p:pic>
          <p:nvPicPr>
            <p:cNvPr id="19" name="Image 18">
              <a:extLst>
                <a:ext uri="{FF2B5EF4-FFF2-40B4-BE49-F238E27FC236}">
                  <a16:creationId xmlns:a16="http://schemas.microsoft.com/office/drawing/2014/main" id="{07BBD7B1-4675-80C2-E759-7D99E583D45F}"/>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2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5CF8B29-1718-D04A-6589-90FA2AE82D91}"/>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42243475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2F0F-D332-AA51-27AF-18490DC81CFC}"/>
            </a:ext>
          </a:extLst>
        </p:cNvPr>
        <p:cNvGrpSpPr/>
        <p:nvPr/>
      </p:nvGrpSpPr>
      <p:grpSpPr>
        <a:xfrm>
          <a:off x="0" y="0"/>
          <a:ext cx="0" cy="0"/>
          <a:chOff x="0" y="0"/>
          <a:chExt cx="0" cy="0"/>
        </a:xfrm>
      </p:grpSpPr>
      <p:pic>
        <p:nvPicPr>
          <p:cNvPr id="7" name="Acte de parole_3AP_Sem3_ Sc02">
            <a:hlinkClick r:id="" action="ppaction://media"/>
            <a:extLst>
              <a:ext uri="{FF2B5EF4-FFF2-40B4-BE49-F238E27FC236}">
                <a16:creationId xmlns:a16="http://schemas.microsoft.com/office/drawing/2014/main" id="{53216CEA-39A9-B2A5-59F6-45903C1363E7}"/>
              </a:ext>
            </a:extLst>
          </p:cNvPr>
          <p:cNvPicPr>
            <a:picLocks noChangeAspect="1"/>
          </p:cNvPicPr>
          <p:nvPr>
            <a:videoFile r:link="rId1"/>
            <p:extLst>
              <p:ext uri="{DAA4B4D4-6D71-4841-9C94-3DE7FCFB9230}">
                <p14:media xmlns:p14="http://schemas.microsoft.com/office/powerpoint/2010/main" r:embed="rId2">
                  <p14:trim st="23892" end="0.3333"/>
                </p14:media>
              </p:ext>
            </p:extLst>
          </p:nvPr>
        </p:nvPicPr>
        <p:blipFill>
          <a:blip r:embed="rId6"/>
          <a:srcRect t="41394"/>
          <a:stretch>
            <a:fillRect/>
          </a:stretch>
        </p:blipFill>
        <p:spPr>
          <a:xfrm>
            <a:off x="1114184" y="3799490"/>
            <a:ext cx="7038975" cy="2320323"/>
          </a:xfrm>
          <a:prstGeom prst="rect">
            <a:avLst/>
          </a:prstGeom>
        </p:spPr>
      </p:pic>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DEB9905B-7243-9E77-45A9-5D61D4D7FCC3}"/>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110" b="110"/>
          <a:stretch>
            <a:fillRect/>
          </a:stretch>
        </p:blipFill>
        <p:spPr/>
      </p:pic>
      <p:sp>
        <p:nvSpPr>
          <p:cNvPr id="3" name="Titre 8">
            <a:extLst>
              <a:ext uri="{FF2B5EF4-FFF2-40B4-BE49-F238E27FC236}">
                <a16:creationId xmlns:a16="http://schemas.microsoft.com/office/drawing/2014/main" id="{745AF8D4-BCBE-6E33-FC16-84FDB46E95DB}"/>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21" name="Image 20" descr="Une image contenant noir, obscurité&#10;&#10;Le contenu généré par l’IA peut être incorrect.">
            <a:extLst>
              <a:ext uri="{FF2B5EF4-FFF2-40B4-BE49-F238E27FC236}">
                <a16:creationId xmlns:a16="http://schemas.microsoft.com/office/drawing/2014/main" id="{FF55EA39-E3ED-ECAD-2CBD-CEF9366957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FR_N1_P1_W4_S2_AdP_P02">
            <a:hlinkClick r:id="" action="ppaction://media"/>
            <a:extLst>
              <a:ext uri="{FF2B5EF4-FFF2-40B4-BE49-F238E27FC236}">
                <a16:creationId xmlns:a16="http://schemas.microsoft.com/office/drawing/2014/main" id="{9301E511-B542-4BD1-AD66-3EADBD34F3B0}"/>
              </a:ext>
            </a:extLst>
          </p:cNvPr>
          <p:cNvPicPr>
            <a:picLocks noGrp="1" noChangeAspect="1"/>
          </p:cNvPicPr>
          <p:nvPr>
            <p:ph type="media" sz="quarter" idx="10"/>
            <a:videoFile r:link="rId4"/>
            <p:extLst>
              <p:ext uri="{DAA4B4D4-6D71-4841-9C94-3DE7FCFB9230}">
                <p14:media xmlns:p14="http://schemas.microsoft.com/office/powerpoint/2010/main" r:embed="rId3"/>
              </p:ext>
            </p:extLst>
          </p:nvPr>
        </p:nvPicPr>
        <p:blipFill>
          <a:blip r:embed="rId9"/>
          <a:stretch>
            <a:fillRect/>
          </a:stretch>
        </p:blipFill>
        <p:spPr>
          <a:xfrm>
            <a:off x="539075" y="2404635"/>
            <a:ext cx="7812763" cy="3391219"/>
          </a:xfrm>
        </p:spPr>
      </p:pic>
    </p:spTree>
    <p:extLst>
      <p:ext uri="{BB962C8B-B14F-4D97-AF65-F5344CB8AC3E}">
        <p14:creationId xmlns:p14="http://schemas.microsoft.com/office/powerpoint/2010/main" val="32078927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68" fill="hold"/>
                                        <p:tgtEl>
                                          <p:spTgt spid="2"/>
                                        </p:tgtEl>
                                      </p:cBhvr>
                                    </p:cmd>
                                  </p:childTnLst>
                                </p:cTn>
                              </p:par>
                            </p:childTnLst>
                          </p:cTn>
                        </p:par>
                        <p:par>
                          <p:cTn id="7" fill="hold">
                            <p:stCondLst>
                              <p:cond delay="61568"/>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video>
              <p:cMediaNode vol="80000">
                <p:cTn id="11"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079961" y="2843448"/>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836677B6-AC3E-D4DD-841E-77D23A3035B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F5793345-D6B2-DC7F-74AB-AD4E4C717018}"/>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Qui veut passer au tableau pour jouer la scène ?  </a:t>
            </a:r>
          </a:p>
        </p:txBody>
      </p:sp>
      <p:pic>
        <p:nvPicPr>
          <p:cNvPr id="6" name="Image 5">
            <a:extLst>
              <a:ext uri="{FF2B5EF4-FFF2-40B4-BE49-F238E27FC236}">
                <a16:creationId xmlns:a16="http://schemas.microsoft.com/office/drawing/2014/main" id="{429C610F-0000-14C7-04CA-B5693FB1F468}"/>
              </a:ext>
            </a:extLst>
          </p:cNvPr>
          <p:cNvPicPr>
            <a:picLocks noChangeAspect="1"/>
          </p:cNvPicPr>
          <p:nvPr/>
        </p:nvPicPr>
        <p:blipFill>
          <a:blip r:embed="rId4"/>
          <a:stretch>
            <a:fillRect/>
          </a:stretch>
        </p:blipFill>
        <p:spPr>
          <a:xfrm>
            <a:off x="5995972" y="2237364"/>
            <a:ext cx="1066949" cy="971686"/>
          </a:xfrm>
          <a:prstGeom prst="rect">
            <a:avLst/>
          </a:prstGeom>
        </p:spPr>
      </p:pic>
      <p:pic>
        <p:nvPicPr>
          <p:cNvPr id="18" name="Image 17">
            <a:extLst>
              <a:ext uri="{FF2B5EF4-FFF2-40B4-BE49-F238E27FC236}">
                <a16:creationId xmlns:a16="http://schemas.microsoft.com/office/drawing/2014/main" id="{703EC2E4-EBF4-50E6-2622-573F75232851}"/>
              </a:ext>
            </a:extLst>
          </p:cNvPr>
          <p:cNvPicPr>
            <a:picLocks noChangeAspect="1"/>
          </p:cNvPicPr>
          <p:nvPr/>
        </p:nvPicPr>
        <p:blipFill>
          <a:blip r:embed="rId5"/>
          <a:stretch>
            <a:fillRect/>
          </a:stretch>
        </p:blipFill>
        <p:spPr>
          <a:xfrm>
            <a:off x="1891310" y="2096636"/>
            <a:ext cx="1218404" cy="1102789"/>
          </a:xfrm>
          <a:prstGeom prst="rect">
            <a:avLst/>
          </a:prstGeom>
        </p:spPr>
      </p:pic>
      <p:sp>
        <p:nvSpPr>
          <p:cNvPr id="12" name="ZoneTexte 11">
            <a:extLst>
              <a:ext uri="{FF2B5EF4-FFF2-40B4-BE49-F238E27FC236}">
                <a16:creationId xmlns:a16="http://schemas.microsoft.com/office/drawing/2014/main" id="{53A16EE4-4C6F-01E8-4800-2D676F5D6D7E}"/>
              </a:ext>
            </a:extLst>
          </p:cNvPr>
          <p:cNvSpPr txBox="1"/>
          <p:nvPr/>
        </p:nvSpPr>
        <p:spPr>
          <a:xfrm>
            <a:off x="932006" y="3966987"/>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Tu </a:t>
            </a:r>
            <a:r>
              <a:rPr lang="fr-FR" sz="2200" b="1" dirty="0">
                <a:solidFill>
                  <a:srgbClr val="445C80"/>
                </a:solidFill>
                <a:latin typeface="Dosis" pitchFamily="2" charset="0"/>
              </a:rPr>
              <a:t>es en quelle classe</a:t>
            </a: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a:t>
            </a:r>
          </a:p>
        </p:txBody>
      </p:sp>
      <p:sp>
        <p:nvSpPr>
          <p:cNvPr id="19" name="ZoneTexte 18">
            <a:extLst>
              <a:ext uri="{FF2B5EF4-FFF2-40B4-BE49-F238E27FC236}">
                <a16:creationId xmlns:a16="http://schemas.microsoft.com/office/drawing/2014/main" id="{1F4A7155-7CFA-2AE2-5289-E12B1537D5E4}"/>
              </a:ext>
            </a:extLst>
          </p:cNvPr>
          <p:cNvSpPr txBox="1"/>
          <p:nvPr/>
        </p:nvSpPr>
        <p:spPr>
          <a:xfrm>
            <a:off x="6262824" y="4136263"/>
            <a:ext cx="217770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Je suis en  ____</a:t>
            </a:r>
          </a:p>
        </p:txBody>
      </p:sp>
    </p:spTree>
    <p:extLst>
      <p:ext uri="{BB962C8B-B14F-4D97-AF65-F5344CB8AC3E}">
        <p14:creationId xmlns:p14="http://schemas.microsoft.com/office/powerpoint/2010/main" val="34872478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joue le dialogue avec son voisin. </a:t>
            </a:r>
          </a:p>
        </p:txBody>
      </p:sp>
      <p:grpSp>
        <p:nvGrpSpPr>
          <p:cNvPr id="12" name="Groupe 11">
            <a:extLst>
              <a:ext uri="{FF2B5EF4-FFF2-40B4-BE49-F238E27FC236}">
                <a16:creationId xmlns:a16="http://schemas.microsoft.com/office/drawing/2014/main" id="{8554010C-6F2E-929F-88A0-9D562BE48187}"/>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8EA0E314-1312-B4AD-8C68-DBE0E9C79DD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F91ABA2-FCCF-1EC8-954D-5CBE862A5BD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4"/>
          <a:stretch>
            <a:fillRect/>
          </a:stretch>
        </p:blipFill>
        <p:spPr>
          <a:xfrm flipH="1">
            <a:off x="2594008" y="2944633"/>
            <a:ext cx="3955983" cy="2637322"/>
          </a:xfrm>
          <a:prstGeom prst="rect">
            <a:avLst/>
          </a:prstGeom>
        </p:spPr>
      </p:pic>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5"/>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6"/>
          <a:stretch>
            <a:fillRect/>
          </a:stretch>
        </p:blipFill>
        <p:spPr>
          <a:xfrm>
            <a:off x="6095226" y="2252068"/>
            <a:ext cx="1219370" cy="1086002"/>
          </a:xfrm>
          <a:prstGeom prst="rect">
            <a:avLst/>
          </a:prstGeom>
        </p:spPr>
      </p:pic>
      <p:sp>
        <p:nvSpPr>
          <p:cNvPr id="3" name="ZoneTexte 2">
            <a:extLst>
              <a:ext uri="{FF2B5EF4-FFF2-40B4-BE49-F238E27FC236}">
                <a16:creationId xmlns:a16="http://schemas.microsoft.com/office/drawing/2014/main" id="{684176B4-A45E-468F-A553-E56143093AFB}"/>
              </a:ext>
            </a:extLst>
          </p:cNvPr>
          <p:cNvSpPr txBox="1"/>
          <p:nvPr/>
        </p:nvSpPr>
        <p:spPr>
          <a:xfrm>
            <a:off x="803807" y="3781077"/>
            <a:ext cx="2177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Tu es en quelle classe ?</a:t>
            </a:r>
          </a:p>
        </p:txBody>
      </p:sp>
      <p:sp>
        <p:nvSpPr>
          <p:cNvPr id="4" name="ZoneTexte 3">
            <a:extLst>
              <a:ext uri="{FF2B5EF4-FFF2-40B4-BE49-F238E27FC236}">
                <a16:creationId xmlns:a16="http://schemas.microsoft.com/office/drawing/2014/main" id="{560237B7-85C4-D47C-0635-AD8D20925387}"/>
              </a:ext>
            </a:extLst>
          </p:cNvPr>
          <p:cNvSpPr txBox="1"/>
          <p:nvPr/>
        </p:nvSpPr>
        <p:spPr>
          <a:xfrm>
            <a:off x="6073321" y="3913367"/>
            <a:ext cx="217770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8D6F91"/>
                </a:solidFill>
                <a:effectLst/>
                <a:uLnTx/>
                <a:uFillTx/>
                <a:latin typeface="Dosis" pitchFamily="2" charset="0"/>
                <a:ea typeface="+mn-ea"/>
                <a:cs typeface="+mn-cs"/>
              </a:rPr>
              <a:t>Je suis en ____</a:t>
            </a:r>
          </a:p>
        </p:txBody>
      </p:sp>
      <p:pic>
        <p:nvPicPr>
          <p:cNvPr id="5" name="Image 4">
            <a:extLst>
              <a:ext uri="{FF2B5EF4-FFF2-40B4-BE49-F238E27FC236}">
                <a16:creationId xmlns:a16="http://schemas.microsoft.com/office/drawing/2014/main" id="{871FE475-901F-0B9E-4012-B18987E506C5}"/>
              </a:ext>
            </a:extLst>
          </p:cNvPr>
          <p:cNvPicPr>
            <a:picLocks noChangeAspect="1"/>
          </p:cNvPicPr>
          <p:nvPr/>
        </p:nvPicPr>
        <p:blipFill>
          <a:blip r:embed="rId7"/>
          <a:stretch>
            <a:fillRect/>
          </a:stretch>
        </p:blipFill>
        <p:spPr>
          <a:xfrm>
            <a:off x="6095226" y="2337509"/>
            <a:ext cx="1066949" cy="971686"/>
          </a:xfrm>
          <a:prstGeom prst="rect">
            <a:avLst/>
          </a:prstGeom>
        </p:spPr>
      </p:pic>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Acte de parole 1 : Demander et dire en quelle classe on est.</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Traçage des formes </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u - U</a:t>
            </a:r>
            <a:endParaRPr lang="fr-FR" sz="1600" dirty="0">
              <a:latin typeface="Colonna MT" panose="04020805060202030203" pitchFamily="82" charset="0"/>
            </a:endParaRP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2</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u.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pSp>
        <p:nvGrpSpPr>
          <p:cNvPr id="13" name="Groupe 12">
            <a:extLst>
              <a:ext uri="{FF2B5EF4-FFF2-40B4-BE49-F238E27FC236}">
                <a16:creationId xmlns:a16="http://schemas.microsoft.com/office/drawing/2014/main" id="{6AD2975D-2481-776A-8C8D-22C6DA8A8F0A}"/>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E5FE2C62-96E5-BDA7-132E-00670F3477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65AA067-7EC6-6627-D11A-0AE8EDB82CD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4"/>
          <a:stretch>
            <a:fillRect/>
          </a:stretch>
        </p:blipFill>
        <p:spPr>
          <a:xfrm>
            <a:off x="2045970" y="2261937"/>
            <a:ext cx="5052060" cy="3368040"/>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0B55819B-4B5C-C676-83F1-4160CF0F0C7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8" name="Image 7" descr="Une image contenant noir, obscurité&#10;&#10;Le contenu généré par l’IA peut être incorrect.">
            <a:extLst>
              <a:ext uri="{FF2B5EF4-FFF2-40B4-BE49-F238E27FC236}">
                <a16:creationId xmlns:a16="http://schemas.microsoft.com/office/drawing/2014/main" id="{BF51579D-2548-7CD1-70CD-C00A8CEBB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056" y="6047291"/>
            <a:ext cx="812539" cy="812539"/>
          </a:xfrm>
          <a:prstGeom prst="rect">
            <a:avLst/>
          </a:prstGeom>
        </p:spPr>
      </p:pic>
      <p:sp>
        <p:nvSpPr>
          <p:cNvPr id="12" name="Titre 8">
            <a:extLst>
              <a:ext uri="{FF2B5EF4-FFF2-40B4-BE49-F238E27FC236}">
                <a16:creationId xmlns:a16="http://schemas.microsoft.com/office/drawing/2014/main" id="{21A8927E-D3C1-E300-60C5-B06CCC1254E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2" name="La lettre U">
            <a:hlinkClick r:id="" action="ppaction://media"/>
            <a:extLst>
              <a:ext uri="{FF2B5EF4-FFF2-40B4-BE49-F238E27FC236}">
                <a16:creationId xmlns:a16="http://schemas.microsoft.com/office/drawing/2014/main" id="{D2C33807-E0B9-4906-86A3-530BFC2694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35748" y="1731750"/>
            <a:ext cx="5558563" cy="3951791"/>
          </a:xfrm>
          <a:prstGeom prst="rect">
            <a:avLst/>
          </a:prstGeom>
        </p:spPr>
      </p:pic>
    </p:spTree>
    <p:extLst>
      <p:ext uri="{BB962C8B-B14F-4D97-AF65-F5344CB8AC3E}">
        <p14:creationId xmlns:p14="http://schemas.microsoft.com/office/powerpoint/2010/main" val="2956649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72" fill="hold"/>
                                        <p:tgtEl>
                                          <p:spTgt spid="2"/>
                                        </p:tgtEl>
                                      </p:cBhvr>
                                    </p:cmd>
                                  </p:childTnLst>
                                </p:cTn>
                              </p:par>
                            </p:childTnLst>
                          </p:cTn>
                        </p:par>
                        <p:par>
                          <p:cTn id="7" fill="hold">
                            <p:stCondLst>
                              <p:cond delay="73172"/>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Titre 1">
            <a:extLst>
              <a:ext uri="{FF2B5EF4-FFF2-40B4-BE49-F238E27FC236}">
                <a16:creationId xmlns:a16="http://schemas.microsoft.com/office/drawing/2014/main" id="{49E6B5CA-39CD-6825-2950-4FD13D321A4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Lisons ensemble :  u – u.</a:t>
            </a:r>
          </a:p>
        </p:txBody>
      </p:sp>
      <p:grpSp>
        <p:nvGrpSpPr>
          <p:cNvPr id="13" name="Groupe 12">
            <a:extLst>
              <a:ext uri="{FF2B5EF4-FFF2-40B4-BE49-F238E27FC236}">
                <a16:creationId xmlns:a16="http://schemas.microsoft.com/office/drawing/2014/main" id="{11F55E95-1923-1BD9-7590-355C1EE52FFD}"/>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B54D4B4D-D289-D5A2-9927-F2943D50838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37DE250-9CD7-0FA7-248B-6A1FAFD4169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id="{C7A36C62-7153-F663-6587-85D78215A24F}"/>
              </a:ext>
            </a:extLst>
          </p:cNvPr>
          <p:cNvPicPr>
            <a:picLocks noChangeAspect="1"/>
          </p:cNvPicPr>
          <p:nvPr/>
        </p:nvPicPr>
        <p:blipFill>
          <a:blip r:embed="rId4"/>
          <a:srcRect l="11598" t="21862" r="29269" b="20672"/>
          <a:stretch>
            <a:fillRect/>
          </a:stretch>
        </p:blipFill>
        <p:spPr>
          <a:xfrm>
            <a:off x="2078338" y="2052145"/>
            <a:ext cx="5292124" cy="3058510"/>
          </a:xfrm>
          <a:prstGeom prst="rect">
            <a:avLst/>
          </a:prstGeom>
        </p:spPr>
      </p:pic>
    </p:spTree>
    <p:extLst>
      <p:ext uri="{BB962C8B-B14F-4D97-AF65-F5344CB8AC3E}">
        <p14:creationId xmlns:p14="http://schemas.microsoft.com/office/powerpoint/2010/main" val="420807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46B2-2BBA-FD32-DFEC-5E8A88949C3D}"/>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77E62522-262C-4F89-13C2-9220782D2503}"/>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Qui veut lire ? Levez la main. </a:t>
            </a:r>
          </a:p>
        </p:txBody>
      </p:sp>
      <p:pic>
        <p:nvPicPr>
          <p:cNvPr id="2" name="Espace réservé pour une image  6" descr="Une image contenant habits, sourire, dessin humoristique, clipart&#10;&#10;Le contenu généré par l’IA peut être incorrect.">
            <a:extLst>
              <a:ext uri="{FF2B5EF4-FFF2-40B4-BE49-F238E27FC236}">
                <a16:creationId xmlns:a16="http://schemas.microsoft.com/office/drawing/2014/main" id="{6C0FE82C-1351-DF33-E397-D6B5917034E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a:extLst>
              <a:ext uri="{FF2B5EF4-FFF2-40B4-BE49-F238E27FC236}">
                <a16:creationId xmlns:a16="http://schemas.microsoft.com/office/drawing/2014/main" id="{CC035B9F-AF3E-F9E9-42A8-AEA5A2DB2CDC}"/>
              </a:ext>
            </a:extLst>
          </p:cNvPr>
          <p:cNvPicPr>
            <a:picLocks noChangeAspect="1"/>
          </p:cNvPicPr>
          <p:nvPr/>
        </p:nvPicPr>
        <p:blipFill>
          <a:blip r:embed="rId3"/>
          <a:srcRect l="11598" t="21862" r="29269" b="20672"/>
          <a:stretch>
            <a:fillRect/>
          </a:stretch>
        </p:blipFill>
        <p:spPr>
          <a:xfrm>
            <a:off x="2078338" y="2052145"/>
            <a:ext cx="5292124" cy="3058510"/>
          </a:xfrm>
          <a:prstGeom prst="rect">
            <a:avLst/>
          </a:prstGeom>
        </p:spPr>
      </p:pic>
    </p:spTree>
    <p:extLst>
      <p:ext uri="{BB962C8B-B14F-4D97-AF65-F5344CB8AC3E}">
        <p14:creationId xmlns:p14="http://schemas.microsoft.com/office/powerpoint/2010/main" val="60475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la lettre   u - U</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Acte de parole 1 : Demander et dire en quelle classe on est.</a:t>
            </a:r>
            <a:endParaRPr lang="fr-MA" dirty="0"/>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Traçage des formes  </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2</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Maintenant nous allons faire de l’écriture.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grpSp>
        <p:nvGrpSpPr>
          <p:cNvPr id="6" name="Groupe 5">
            <a:extLst>
              <a:ext uri="{FF2B5EF4-FFF2-40B4-BE49-F238E27FC236}">
                <a16:creationId xmlns:a16="http://schemas.microsoft.com/office/drawing/2014/main" id="{22A67420-9AA8-E7D8-2318-B9026EC86982}"/>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id="{8D06D0ED-D633-C560-7673-6EECE2F55E4A}"/>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1B974AF-2124-6697-97DD-8E78BB59554E}"/>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10"/>
          <a:stretch>
            <a:fillRect/>
          </a:stretch>
        </p:blipFill>
        <p:spPr>
          <a:xfrm>
            <a:off x="1994635" y="2184935"/>
            <a:ext cx="4907681" cy="3271787"/>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F8263-15BC-A141-D294-378B60832041}"/>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AE1D4D5F-BBD7-C31D-126D-39CEE9C157F5}"/>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04FD74CE-50A3-E256-CC69-EE153312137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EEBBE25-3BD7-4928-E333-BC9643C1F4FA}"/>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1" name="Titre 1">
            <a:extLst>
              <a:ext uri="{FF2B5EF4-FFF2-40B4-BE49-F238E27FC236}">
                <a16:creationId xmlns:a16="http://schemas.microsoft.com/office/drawing/2014/main" id="{BB321690-4DC8-FB1A-DF92-3EB2B751FBF6}"/>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trace cette forme. </a:t>
            </a:r>
          </a:p>
        </p:txBody>
      </p:sp>
      <p:pic>
        <p:nvPicPr>
          <p:cNvPr id="4" name="Image 3">
            <a:extLst>
              <a:ext uri="{FF2B5EF4-FFF2-40B4-BE49-F238E27FC236}">
                <a16:creationId xmlns:a16="http://schemas.microsoft.com/office/drawing/2014/main" id="{8788F3D1-9100-4B5B-5879-5E11B917A220}"/>
              </a:ext>
            </a:extLst>
          </p:cNvPr>
          <p:cNvPicPr>
            <a:picLocks noChangeAspect="1"/>
          </p:cNvPicPr>
          <p:nvPr/>
        </p:nvPicPr>
        <p:blipFill>
          <a:blip r:embed="rId4"/>
          <a:stretch>
            <a:fillRect/>
          </a:stretch>
        </p:blipFill>
        <p:spPr>
          <a:xfrm>
            <a:off x="2305583" y="2554014"/>
            <a:ext cx="4532834" cy="2333296"/>
          </a:xfrm>
          <a:prstGeom prst="rect">
            <a:avLst/>
          </a:prstGeom>
        </p:spPr>
      </p:pic>
    </p:spTree>
    <p:extLst>
      <p:ext uri="{BB962C8B-B14F-4D97-AF65-F5344CB8AC3E}">
        <p14:creationId xmlns:p14="http://schemas.microsoft.com/office/powerpoint/2010/main" val="429562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A4066-FEF7-AABD-FDE0-9D140693419C}"/>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145C1193-0A8F-26A2-B6A3-567C077F0B1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81FCC3AA-79C4-1C99-513D-B0152316AC0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4" name="Image 3" descr="Une image contenant noir, obscurité&#10;&#10;Le contenu généré par l’IA peut être incorrect.">
            <a:extLst>
              <a:ext uri="{FF2B5EF4-FFF2-40B4-BE49-F238E27FC236}">
                <a16:creationId xmlns:a16="http://schemas.microsoft.com/office/drawing/2014/main" id="{CC4475A2-FB54-07F5-2D1D-144541A62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12" name="Titre 8">
            <a:extLst>
              <a:ext uri="{FF2B5EF4-FFF2-40B4-BE49-F238E27FC236}">
                <a16:creationId xmlns:a16="http://schemas.microsoft.com/office/drawing/2014/main" id="{73B8C3A5-12FE-072D-B3EB-F8E6E2F76F9D}"/>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2" name="graphisme1 séance2 sem4 u majuscule">
            <a:hlinkClick r:id="" action="ppaction://media"/>
            <a:extLst>
              <a:ext uri="{FF2B5EF4-FFF2-40B4-BE49-F238E27FC236}">
                <a16:creationId xmlns:a16="http://schemas.microsoft.com/office/drawing/2014/main" id="{9321E121-42D6-4751-BA4E-8DA1A6BE554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8556" y="2027234"/>
            <a:ext cx="6742087" cy="3792424"/>
          </a:xfrm>
          <a:prstGeom prst="rect">
            <a:avLst/>
          </a:prstGeom>
        </p:spPr>
      </p:pic>
      <p:pic>
        <p:nvPicPr>
          <p:cNvPr id="3" name="Image 2" descr="Une image contenant noir, obscurité&#10;&#10;Le contenu généré par l’IA peut être incorrect.">
            <a:extLst>
              <a:ext uri="{FF2B5EF4-FFF2-40B4-BE49-F238E27FC236}">
                <a16:creationId xmlns:a16="http://schemas.microsoft.com/office/drawing/2014/main" id="{722EB629-5C56-C764-8DE5-CB839C682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861" y="6120861"/>
            <a:ext cx="812539" cy="812539"/>
          </a:xfrm>
          <a:prstGeom prst="rect">
            <a:avLst/>
          </a:prstGeom>
        </p:spPr>
      </p:pic>
    </p:spTree>
    <p:extLst>
      <p:ext uri="{BB962C8B-B14F-4D97-AF65-F5344CB8AC3E}">
        <p14:creationId xmlns:p14="http://schemas.microsoft.com/office/powerpoint/2010/main" val="3644413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66" fill="hold"/>
                                        <p:tgtEl>
                                          <p:spTgt spid="2"/>
                                        </p:tgtEl>
                                      </p:cBhvr>
                                    </p:cmd>
                                  </p:childTnLst>
                                </p:cTn>
                              </p:par>
                            </p:childTnLst>
                          </p:cTn>
                        </p:par>
                        <p:par>
                          <p:cTn id="7" fill="hold">
                            <p:stCondLst>
                              <p:cond delay="36266"/>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Je vais tracer la forme en l’air avec le doigt. Faîtes comme moi. </a:t>
            </a:r>
            <a:endParaRPr lang="fr-MA" dirty="0">
              <a:solidFill>
                <a:schemeClr val="tx1">
                  <a:lumMod val="65000"/>
                  <a:lumOff val="35000"/>
                </a:schemeClr>
              </a:solidFill>
              <a:latin typeface="Dosis Medium" pitchFamily="2" charset="0"/>
            </a:endParaRP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4E582D91-06A5-4B9B-2ED9-64169D55BFA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021B149C-5922-2E71-2FA9-7775ED547B52}"/>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6"/>
              <a:stretch>
                <a:fillRect/>
              </a:stretch>
            </p:blipFill>
            <p:spPr>
              <a:xfrm>
                <a:off x="1593492" y="833185"/>
                <a:ext cx="26730" cy="23400"/>
              </a:xfrm>
              <a:prstGeom prst="rect">
                <a:avLst/>
              </a:prstGeom>
            </p:spPr>
          </p:pic>
        </mc:Fallback>
      </mc:AlternateContent>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id="{FD4376A8-4A73-B295-2660-D3F739E1A0F1}"/>
              </a:ext>
            </a:extLst>
          </p:cNvPr>
          <p:cNvSpPr txBox="1"/>
          <p:nvPr/>
        </p:nvSpPr>
        <p:spPr>
          <a:xfrm>
            <a:off x="5112000" y="2327599"/>
            <a:ext cx="1456841" cy="2985433"/>
          </a:xfrm>
          <a:prstGeom prst="rect">
            <a:avLst/>
          </a:prstGeom>
          <a:noFill/>
        </p:spPr>
        <p:txBody>
          <a:bodyPr wrap="square" rtlCol="0">
            <a:spAutoFit/>
          </a:bodyPr>
          <a:lstStyle/>
          <a:p>
            <a:r>
              <a:rPr lang="fr-MA" sz="18800" dirty="0"/>
              <a:t>U</a:t>
            </a:r>
          </a:p>
        </p:txBody>
      </p:sp>
    </p:spTree>
    <p:extLst>
      <p:ext uri="{BB962C8B-B14F-4D97-AF65-F5344CB8AC3E}">
        <p14:creationId xmlns:p14="http://schemas.microsoft.com/office/powerpoint/2010/main" val="208375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56CA-8A22-A083-776D-AF76009840A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BA523585-9C26-1393-C8F2-34AD3CE7D90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A523585-9C26-1393-C8F2-34AD3CE7D904}"/>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D547E1FB-134D-32A7-090B-62DE3CBC0B0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547E1FB-134D-32A7-090B-62DE3CBC0B08}"/>
                  </a:ext>
                </a:extLst>
              </p:cNvPr>
              <p:cNvPicPr/>
              <p:nvPr/>
            </p:nvPicPr>
            <p:blipFill>
              <a:blip r:embed="rId6"/>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id="{E96E530F-8049-AF35-64B5-3D74958200BF}"/>
              </a:ext>
            </a:extLst>
          </p:cNvPr>
          <p:cNvSpPr txBox="1">
            <a:spLocks/>
          </p:cNvSpPr>
          <p:nvPr/>
        </p:nvSpPr>
        <p:spPr>
          <a:xfrm>
            <a:off x="1611891"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Prenez vos livrets à la page 25.</a:t>
            </a:r>
          </a:p>
        </p:txBody>
      </p:sp>
      <p:grpSp>
        <p:nvGrpSpPr>
          <p:cNvPr id="8" name="Groupe 7">
            <a:extLst>
              <a:ext uri="{FF2B5EF4-FFF2-40B4-BE49-F238E27FC236}">
                <a16:creationId xmlns:a16="http://schemas.microsoft.com/office/drawing/2014/main" id="{C389710C-BA8E-8C6F-54C5-6DC8FEE49DDA}"/>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F917611A-5A94-32CB-D07F-6BA294100B6B}"/>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26C103A-5D05-0EF2-7BCA-74485D36F18A}"/>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id="{A733973A-AF3F-8C74-EEB7-39CF557EAB82}"/>
              </a:ext>
            </a:extLst>
          </p:cNvPr>
          <p:cNvPicPr>
            <a:picLocks noChangeAspect="1"/>
          </p:cNvPicPr>
          <p:nvPr/>
        </p:nvPicPr>
        <p:blipFill>
          <a:blip r:embed="rId9"/>
          <a:stretch>
            <a:fillRect/>
          </a:stretch>
        </p:blipFill>
        <p:spPr>
          <a:xfrm>
            <a:off x="3024536" y="1615550"/>
            <a:ext cx="3094927" cy="4675951"/>
          </a:xfrm>
          <a:prstGeom prst="rect">
            <a:avLst/>
          </a:prstGeom>
        </p:spPr>
      </p:pic>
    </p:spTree>
    <p:extLst>
      <p:ext uri="{BB962C8B-B14F-4D97-AF65-F5344CB8AC3E}">
        <p14:creationId xmlns:p14="http://schemas.microsoft.com/office/powerpoint/2010/main" val="307989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9D43-3449-7748-F872-1C33F407DF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D00826B7-AF23-C15C-AAB0-5C8A140CABE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D00826B7-AF23-C15C-AAB0-5C8A140CABE0}"/>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843A6EB5-BA45-0B14-1412-E937CC034EAE}"/>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43A6EB5-BA45-0B14-1412-E937CC034EAE}"/>
                  </a:ext>
                </a:extLst>
              </p:cNvPr>
              <p:cNvPicPr/>
              <p:nvPr/>
            </p:nvPicPr>
            <p:blipFill>
              <a:blip r:embed="rId6"/>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id="{EBAF27E3-974C-8D28-7BB0-112295C0845B}"/>
              </a:ext>
            </a:extLst>
          </p:cNvPr>
          <p:cNvSpPr txBox="1">
            <a:spLocks/>
          </p:cNvSpPr>
          <p:nvPr/>
        </p:nvSpPr>
        <p:spPr>
          <a:xfrm>
            <a:off x="1664400"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Tracez les formes comme dans l’exemple. Je vais circuler entre les rangs pour vous aider. </a:t>
            </a:r>
          </a:p>
        </p:txBody>
      </p:sp>
      <p:pic>
        <p:nvPicPr>
          <p:cNvPr id="9" name="Image 8">
            <a:extLst>
              <a:ext uri="{FF2B5EF4-FFF2-40B4-BE49-F238E27FC236}">
                <a16:creationId xmlns:a16="http://schemas.microsoft.com/office/drawing/2014/main" id="{CC8FBEB2-B247-D21D-17EC-3612B16BAD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2287" y="2175310"/>
            <a:ext cx="3034318" cy="3034318"/>
          </a:xfrm>
          <a:prstGeom prst="rect">
            <a:avLst/>
          </a:prstGeom>
        </p:spPr>
      </p:pic>
      <p:grpSp>
        <p:nvGrpSpPr>
          <p:cNvPr id="4" name="Groupe 3">
            <a:extLst>
              <a:ext uri="{FF2B5EF4-FFF2-40B4-BE49-F238E27FC236}">
                <a16:creationId xmlns:a16="http://schemas.microsoft.com/office/drawing/2014/main" id="{1E88AC7B-142C-53D7-C52A-0BAD196AD8DD}"/>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9E1D0DC8-9E07-11FB-E55F-2A4C27D601FE}"/>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2A7E3E5-8275-6217-4851-EC3E48683C9F}"/>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0" name="Image 9">
            <a:extLst>
              <a:ext uri="{FF2B5EF4-FFF2-40B4-BE49-F238E27FC236}">
                <a16:creationId xmlns:a16="http://schemas.microsoft.com/office/drawing/2014/main" id="{FEBB7525-4B5A-4418-864F-0A9732BC356C}"/>
              </a:ext>
            </a:extLst>
          </p:cNvPr>
          <p:cNvPicPr>
            <a:picLocks noChangeAspect="1"/>
          </p:cNvPicPr>
          <p:nvPr/>
        </p:nvPicPr>
        <p:blipFill>
          <a:blip r:embed="rId10"/>
          <a:stretch>
            <a:fillRect/>
          </a:stretch>
        </p:blipFill>
        <p:spPr>
          <a:xfrm>
            <a:off x="450933" y="2392825"/>
            <a:ext cx="3917298" cy="2184105"/>
          </a:xfrm>
          <a:prstGeom prst="rect">
            <a:avLst/>
          </a:prstGeom>
        </p:spPr>
      </p:pic>
      <p:sp>
        <p:nvSpPr>
          <p:cNvPr id="13" name="Rectangle : coins arrondis 12">
            <a:extLst>
              <a:ext uri="{FF2B5EF4-FFF2-40B4-BE49-F238E27FC236}">
                <a16:creationId xmlns:a16="http://schemas.microsoft.com/office/drawing/2014/main" id="{CFA1A437-6208-4635-807F-C08A18FD68D7}"/>
              </a:ext>
            </a:extLst>
          </p:cNvPr>
          <p:cNvSpPr/>
          <p:nvPr/>
        </p:nvSpPr>
        <p:spPr>
          <a:xfrm>
            <a:off x="648228" y="3429000"/>
            <a:ext cx="3720165" cy="113441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4137136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À demain.</a:t>
            </a:r>
            <a:endParaRPr lang="fr-MA" dirty="0">
              <a:solidFill>
                <a:schemeClr val="tx1">
                  <a:lumMod val="65000"/>
                  <a:lumOff val="35000"/>
                </a:schemeClr>
              </a:solidFill>
              <a:latin typeface="Dosis Medium" pitchFamily="2" charset="0"/>
            </a:endParaRPr>
          </a:p>
        </p:txBody>
      </p:sp>
      <p:pic>
        <p:nvPicPr>
          <p:cNvPr id="5" name="Nada-Wave">
            <a:hlinkClick r:id="" action="ppaction://media"/>
            <a:extLst>
              <a:ext uri="{FF2B5EF4-FFF2-40B4-BE49-F238E27FC236}">
                <a16:creationId xmlns:a16="http://schemas.microsoft.com/office/drawing/2014/main" id="{23EB48AF-EAED-E94A-23C6-A4FCF227B7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a:prstGeom prst="rect">
            <a:avLst/>
          </a:prstGeom>
        </p:spPr>
      </p:pic>
      <p:pic>
        <p:nvPicPr>
          <p:cNvPr id="6" name="majd_wave">
            <a:hlinkClick r:id="" action="ppaction://media"/>
            <a:extLst>
              <a:ext uri="{FF2B5EF4-FFF2-40B4-BE49-F238E27FC236}">
                <a16:creationId xmlns:a16="http://schemas.microsoft.com/office/drawing/2014/main" id="{5D4751D2-AD6B-9ED2-11BD-BF53AB6E89C5}"/>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flipH="1">
            <a:off x="2144109" y="2156059"/>
            <a:ext cx="2065294" cy="3703624"/>
          </a:xfrm>
          <a:prstGeom prst="rect">
            <a:avLst/>
          </a:prstGeom>
        </p:spPr>
      </p:pic>
      <p:grpSp>
        <p:nvGrpSpPr>
          <p:cNvPr id="3" name="Groupe 2">
            <a:extLst>
              <a:ext uri="{FF2B5EF4-FFF2-40B4-BE49-F238E27FC236}">
                <a16:creationId xmlns:a16="http://schemas.microsoft.com/office/drawing/2014/main" id="{83B66FEA-8ECD-81C9-0D9B-CF651BCDF230}"/>
              </a:ext>
            </a:extLst>
          </p:cNvPr>
          <p:cNvGrpSpPr/>
          <p:nvPr/>
        </p:nvGrpSpPr>
        <p:grpSpPr>
          <a:xfrm>
            <a:off x="113769" y="634753"/>
            <a:ext cx="1147140" cy="980797"/>
            <a:chOff x="113769" y="634753"/>
            <a:chExt cx="1147140" cy="980797"/>
          </a:xfrm>
        </p:grpSpPr>
        <p:pic>
          <p:nvPicPr>
            <p:cNvPr id="4" name="Image 3">
              <a:extLst>
                <a:ext uri="{FF2B5EF4-FFF2-40B4-BE49-F238E27FC236}">
                  <a16:creationId xmlns:a16="http://schemas.microsoft.com/office/drawing/2014/main" id="{7D06C41B-B807-C0C9-6A78-4E84CD1EC9B0}"/>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309560D-3AB2-4A67-C1B7-16E91DFC020F}"/>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426165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5"/>
                                        </p:tgtEl>
                                      </p:cBhvr>
                                    </p:cmd>
                                  </p:childTnLst>
                                </p:cTn>
                              </p:par>
                              <p:par>
                                <p:cTn id="7" presetID="1" presetClass="mediacall" presetSubtype="0" fill="hold" nodeType="withEffect">
                                  <p:stCondLst>
                                    <p:cond delay="0"/>
                                  </p:stCondLst>
                                  <p:childTnLst>
                                    <p:cmd type="call" cmd="playFrom(0.0)">
                                      <p:cBhvr>
                                        <p:cTn id="8" dur="3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D166-3F2B-FEF9-6BFC-DACA6289314D}"/>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415681F1-172A-9157-3651-DB26D1855EE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B83F5EE-6A38-52E1-6148-093006F0CA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C7E049C-4514-D4DA-695C-04CAAC89C00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A5898990-E761-6615-00D6-493AD0D08257}"/>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7499B747-2EF6-FA53-6605-DEC3F2A38AF7}"/>
              </a:ext>
            </a:extLst>
          </p:cNvPr>
          <p:cNvSpPr>
            <a:spLocks noGrp="1"/>
          </p:cNvSpPr>
          <p:nvPr>
            <p:ph type="title"/>
          </p:nvPr>
        </p:nvSpPr>
        <p:spPr>
          <a:xfrm>
            <a:off x="1604729" y="3203753"/>
            <a:ext cx="6191733" cy="720000"/>
          </a:xfrm>
        </p:spPr>
        <p:txBody>
          <a:bodyPr/>
          <a:lstStyle/>
          <a:p>
            <a:pPr>
              <a:lnSpc>
                <a:spcPts val="3360"/>
              </a:lnSpc>
              <a:spcAft>
                <a:spcPts val="1200"/>
              </a:spcAft>
            </a:pPr>
            <a:r>
              <a:rPr lang="fr-MA" sz="2800" dirty="0">
                <a:solidFill>
                  <a:schemeClr val="accent1">
                    <a:lumMod val="50000"/>
                  </a:schemeClr>
                </a:solidFill>
              </a:rPr>
              <a:t>        </a:t>
            </a:r>
            <a:r>
              <a:rPr lang="fr-MA" sz="2800" dirty="0">
                <a:solidFill>
                  <a:srgbClr val="00ACA4"/>
                </a:solidFill>
              </a:rPr>
              <a:t>Ressources supplémentaires      </a:t>
            </a:r>
            <a:br>
              <a:rPr lang="fr-MA" sz="2800" dirty="0">
                <a:solidFill>
                  <a:srgbClr val="00ACA4"/>
                </a:solidFill>
              </a:rPr>
            </a:br>
            <a:r>
              <a:rPr lang="fr-MA" sz="2800" dirty="0">
                <a:solidFill>
                  <a:srgbClr val="00ACA4"/>
                </a:solidFill>
              </a:rPr>
              <a:t>    pour le modelage de l’acte de parole</a:t>
            </a:r>
            <a:br>
              <a:rPr lang="fr-MA" sz="2800" dirty="0">
                <a:solidFill>
                  <a:schemeClr val="accent1">
                    <a:lumMod val="50000"/>
                  </a:schemeClr>
                </a:solidFill>
              </a:rPr>
            </a:br>
            <a:br>
              <a:rPr lang="fr-MA" sz="2800" dirty="0">
                <a:solidFill>
                  <a:schemeClr val="accent1">
                    <a:lumMod val="50000"/>
                  </a:schemeClr>
                </a:solidFill>
              </a:rPr>
            </a:br>
            <a:r>
              <a:rPr lang="fr-MA" sz="2800" i="1" dirty="0">
                <a:solidFill>
                  <a:schemeClr val="accent1">
                    <a:lumMod val="50000"/>
                  </a:schemeClr>
                </a:solidFill>
              </a:rPr>
              <a:t>À utiliser par l’enseignant (e) au besoin .</a:t>
            </a:r>
            <a:endParaRPr lang="fr-MA" sz="2400" i="1" dirty="0">
              <a:solidFill>
                <a:schemeClr val="accent1">
                  <a:lumMod val="50000"/>
                </a:schemeClr>
              </a:solidFill>
            </a:endParaRPr>
          </a:p>
        </p:txBody>
      </p:sp>
    </p:spTree>
    <p:extLst>
      <p:ext uri="{BB962C8B-B14F-4D97-AF65-F5344CB8AC3E}">
        <p14:creationId xmlns:p14="http://schemas.microsoft.com/office/powerpoint/2010/main" val="2468860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B82C17EE-2B97-EA5E-3509-C7107B50A5ED}"/>
              </a:ext>
            </a:extLst>
          </p:cNvPr>
          <p:cNvPicPr>
            <a:picLocks noChangeAspect="1"/>
          </p:cNvPicPr>
          <p:nvPr/>
        </p:nvPicPr>
        <p:blipFill>
          <a:blip r:embed="rId2">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sp>
        <p:nvSpPr>
          <p:cNvPr id="11" name="Titre 8">
            <a:extLst>
              <a:ext uri="{FF2B5EF4-FFF2-40B4-BE49-F238E27FC236}">
                <a16:creationId xmlns:a16="http://schemas.microsoft.com/office/drawing/2014/main" id="{9F7BC0E1-B122-0045-8BBD-73D2243909B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spTree>
    <p:extLst>
      <p:ext uri="{BB962C8B-B14F-4D97-AF65-F5344CB8AC3E}">
        <p14:creationId xmlns:p14="http://schemas.microsoft.com/office/powerpoint/2010/main" val="269383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B79C-A57E-81F9-FF06-ED3C55DB0B0B}"/>
            </a:ext>
          </a:extLst>
        </p:cNvPr>
        <p:cNvGrpSpPr/>
        <p:nvPr/>
      </p:nvGrpSpPr>
      <p:grpSpPr>
        <a:xfrm>
          <a:off x="0" y="0"/>
          <a:ext cx="0" cy="0"/>
          <a:chOff x="0" y="0"/>
          <a:chExt cx="0" cy="0"/>
        </a:xfrm>
      </p:grpSpPr>
      <p:pic>
        <p:nvPicPr>
          <p:cNvPr id="10"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B05389B9-3B49-F024-3FFC-1A08156CBE89}"/>
              </a:ext>
            </a:extLst>
          </p:cNvPr>
          <p:cNvPicPr>
            <a:picLocks noChangeAspect="1"/>
          </p:cNvPicPr>
          <p:nvPr/>
        </p:nvPicPr>
        <p:blipFill>
          <a:blip r:embed="rId2">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sp>
        <p:nvSpPr>
          <p:cNvPr id="11" name="Titre 8">
            <a:extLst>
              <a:ext uri="{FF2B5EF4-FFF2-40B4-BE49-F238E27FC236}">
                <a16:creationId xmlns:a16="http://schemas.microsoft.com/office/drawing/2014/main" id="{6898FA41-A465-545F-FE9E-9E78B62BA3E1}"/>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spTree>
    <p:extLst>
      <p:ext uri="{BB962C8B-B14F-4D97-AF65-F5344CB8AC3E}">
        <p14:creationId xmlns:p14="http://schemas.microsoft.com/office/powerpoint/2010/main" val="2502225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7BBB-9C95-355D-31A6-7C525A0E1256}"/>
            </a:ext>
          </a:extLst>
        </p:cNvPr>
        <p:cNvGrpSpPr/>
        <p:nvPr/>
      </p:nvGrpSpPr>
      <p:grpSpPr>
        <a:xfrm>
          <a:off x="0" y="0"/>
          <a:ext cx="0" cy="0"/>
          <a:chOff x="0" y="0"/>
          <a:chExt cx="0" cy="0"/>
        </a:xfrm>
      </p:grpSpPr>
      <p:pic>
        <p:nvPicPr>
          <p:cNvPr id="10"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E83CC0A0-D137-DDB2-3995-B1E04CD5C2AF}"/>
              </a:ext>
            </a:extLst>
          </p:cNvPr>
          <p:cNvPicPr>
            <a:picLocks noChangeAspect="1"/>
          </p:cNvPicPr>
          <p:nvPr/>
        </p:nvPicPr>
        <p:blipFill>
          <a:blip r:embed="rId2">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sp>
        <p:nvSpPr>
          <p:cNvPr id="11" name="Titre 8">
            <a:extLst>
              <a:ext uri="{FF2B5EF4-FFF2-40B4-BE49-F238E27FC236}">
                <a16:creationId xmlns:a16="http://schemas.microsoft.com/office/drawing/2014/main" id="{9D2CBC6C-0AAE-633E-3A1E-3C07E6B9D63B}"/>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spTree>
    <p:extLst>
      <p:ext uri="{BB962C8B-B14F-4D97-AF65-F5344CB8AC3E}">
        <p14:creationId xmlns:p14="http://schemas.microsoft.com/office/powerpoint/2010/main" val="1781774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5" name="Image 4">
            <a:extLst>
              <a:ext uri="{FF2B5EF4-FFF2-40B4-BE49-F238E27FC236}">
                <a16:creationId xmlns:a16="http://schemas.microsoft.com/office/drawing/2014/main" id="{03EE6FAE-28AB-592E-E0E3-439711C167BA}"/>
              </a:ext>
            </a:extLst>
          </p:cNvPr>
          <p:cNvPicPr>
            <a:picLocks noChangeAspect="1"/>
          </p:cNvPicPr>
          <p:nvPr/>
        </p:nvPicPr>
        <p:blipFill>
          <a:blip r:embed="rId3"/>
          <a:stretch>
            <a:fillRect/>
          </a:stretch>
        </p:blipFill>
        <p:spPr>
          <a:xfrm>
            <a:off x="246362" y="2427890"/>
            <a:ext cx="2133116" cy="3209979"/>
          </a:xfrm>
          <a:prstGeom prst="rect">
            <a:avLst/>
          </a:prstGeom>
        </p:spPr>
      </p:pic>
      <p:pic>
        <p:nvPicPr>
          <p:cNvPr id="7" name="Image 6">
            <a:extLst>
              <a:ext uri="{FF2B5EF4-FFF2-40B4-BE49-F238E27FC236}">
                <a16:creationId xmlns:a16="http://schemas.microsoft.com/office/drawing/2014/main" id="{E071063E-6F3C-0466-8801-0FBD8FE3F32C}"/>
              </a:ext>
            </a:extLst>
          </p:cNvPr>
          <p:cNvPicPr>
            <a:picLocks noChangeAspect="1"/>
          </p:cNvPicPr>
          <p:nvPr/>
        </p:nvPicPr>
        <p:blipFill>
          <a:blip r:embed="rId4"/>
          <a:stretch>
            <a:fillRect/>
          </a:stretch>
        </p:blipFill>
        <p:spPr>
          <a:xfrm>
            <a:off x="2423674" y="2427890"/>
            <a:ext cx="2121333" cy="3209979"/>
          </a:xfrm>
          <a:prstGeom prst="rect">
            <a:avLst/>
          </a:prstGeom>
        </p:spPr>
      </p:pic>
      <p:pic>
        <p:nvPicPr>
          <p:cNvPr id="14" name="Image 13">
            <a:extLst>
              <a:ext uri="{FF2B5EF4-FFF2-40B4-BE49-F238E27FC236}">
                <a16:creationId xmlns:a16="http://schemas.microsoft.com/office/drawing/2014/main" id="{09F5A497-E8A1-7908-8DAD-5FA511513105}"/>
              </a:ext>
            </a:extLst>
          </p:cNvPr>
          <p:cNvPicPr>
            <a:picLocks noChangeAspect="1"/>
          </p:cNvPicPr>
          <p:nvPr/>
        </p:nvPicPr>
        <p:blipFill>
          <a:blip r:embed="rId5"/>
          <a:stretch>
            <a:fillRect/>
          </a:stretch>
        </p:blipFill>
        <p:spPr>
          <a:xfrm>
            <a:off x="4540318" y="2427890"/>
            <a:ext cx="2133149" cy="3209979"/>
          </a:xfrm>
          <a:prstGeom prst="rect">
            <a:avLst/>
          </a:prstGeom>
        </p:spPr>
      </p:pic>
      <p:pic>
        <p:nvPicPr>
          <p:cNvPr id="17" name="Image 16">
            <a:extLst>
              <a:ext uri="{FF2B5EF4-FFF2-40B4-BE49-F238E27FC236}">
                <a16:creationId xmlns:a16="http://schemas.microsoft.com/office/drawing/2014/main" id="{E37E0A95-3558-544B-A680-53278FC67980}"/>
              </a:ext>
            </a:extLst>
          </p:cNvPr>
          <p:cNvPicPr>
            <a:picLocks noChangeAspect="1"/>
          </p:cNvPicPr>
          <p:nvPr/>
        </p:nvPicPr>
        <p:blipFill>
          <a:blip r:embed="rId6"/>
          <a:stretch>
            <a:fillRect/>
          </a:stretch>
        </p:blipFill>
        <p:spPr>
          <a:xfrm>
            <a:off x="6661651" y="2427890"/>
            <a:ext cx="2124627" cy="3209979"/>
          </a:xfrm>
          <a:prstGeom prst="rect">
            <a:avLst/>
          </a:prstGeom>
        </p:spPr>
      </p:pic>
    </p:spTree>
    <p:extLst>
      <p:ext uri="{BB962C8B-B14F-4D97-AF65-F5344CB8AC3E}">
        <p14:creationId xmlns:p14="http://schemas.microsoft.com/office/powerpoint/2010/main" val="13104372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30">
            <a:extLst>
              <a:ext uri="{FF2B5EF4-FFF2-40B4-BE49-F238E27FC236}">
                <a16:creationId xmlns:a16="http://schemas.microsoft.com/office/drawing/2014/main" id="{FA78663C-B4A4-66CC-78D4-9F85DA1CD365}"/>
              </a:ext>
            </a:extLst>
          </p:cNvPr>
          <p:cNvSpPr>
            <a:spLocks noGrp="1"/>
          </p:cNvSpPr>
          <p:nvPr>
            <p:ph type="title"/>
          </p:nvPr>
        </p:nvSpPr>
        <p:spPr>
          <a:xfrm>
            <a:off x="304650" y="1021551"/>
            <a:ext cx="7886700" cy="720000"/>
          </a:xfrm>
        </p:spPr>
        <p:txBody>
          <a:bodyPr/>
          <a:lstStyle/>
          <a:p>
            <a:r>
              <a:rPr lang="fr-MA" sz="2800" dirty="0"/>
              <a:t>Organisation de la semaine</a:t>
            </a:r>
          </a:p>
        </p:txBody>
      </p:sp>
      <p:sp>
        <p:nvSpPr>
          <p:cNvPr id="32" name="Rectangle : coins arrondis 31">
            <a:extLst>
              <a:ext uri="{FF2B5EF4-FFF2-40B4-BE49-F238E27FC236}">
                <a16:creationId xmlns:a16="http://schemas.microsoft.com/office/drawing/2014/main" id="{E5765066-62E9-C747-F21F-3FFD5EF1BD7D}"/>
              </a:ext>
            </a:extLst>
          </p:cNvPr>
          <p:cNvSpPr/>
          <p:nvPr/>
        </p:nvSpPr>
        <p:spPr>
          <a:xfrm>
            <a:off x="4735350" y="53339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33" name="Organigramme : Terminateur 32">
            <a:extLst>
              <a:ext uri="{FF2B5EF4-FFF2-40B4-BE49-F238E27FC236}">
                <a16:creationId xmlns:a16="http://schemas.microsoft.com/office/drawing/2014/main" id="{5DFFBDDB-3D4F-E819-8F7D-4E2047FD8EC4}"/>
              </a:ext>
            </a:extLst>
          </p:cNvPr>
          <p:cNvSpPr/>
          <p:nvPr/>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34" name="Rectangle : coins arrondis 33">
            <a:extLst>
              <a:ext uri="{FF2B5EF4-FFF2-40B4-BE49-F238E27FC236}">
                <a16:creationId xmlns:a16="http://schemas.microsoft.com/office/drawing/2014/main" id="{27B67DEB-FA14-C68A-D306-A4EAF613FB6E}"/>
              </a:ext>
            </a:extLst>
          </p:cNvPr>
          <p:cNvSpPr/>
          <p:nvPr/>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35" name="Organigramme : Terminateur 34">
            <a:extLst>
              <a:ext uri="{FF2B5EF4-FFF2-40B4-BE49-F238E27FC236}">
                <a16:creationId xmlns:a16="http://schemas.microsoft.com/office/drawing/2014/main" id="{B2B40A44-646F-CFD1-8BD6-641115BE99B3}"/>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36" name="Rectangle : coins arrondis 35">
            <a:extLst>
              <a:ext uri="{FF2B5EF4-FFF2-40B4-BE49-F238E27FC236}">
                <a16:creationId xmlns:a16="http://schemas.microsoft.com/office/drawing/2014/main" id="{637F9C9C-A02D-128C-B58A-E9E349CF8C1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38" name="Rectangle : coins arrondis 37">
            <a:extLst>
              <a:ext uri="{FF2B5EF4-FFF2-40B4-BE49-F238E27FC236}">
                <a16:creationId xmlns:a16="http://schemas.microsoft.com/office/drawing/2014/main" id="{89520A0F-6357-5518-6C05-8C7A31290014}"/>
              </a:ext>
            </a:extLst>
          </p:cNvPr>
          <p:cNvSpPr/>
          <p:nvPr/>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39" name="Organigramme : Terminateur 38">
            <a:extLst>
              <a:ext uri="{FF2B5EF4-FFF2-40B4-BE49-F238E27FC236}">
                <a16:creationId xmlns:a16="http://schemas.microsoft.com/office/drawing/2014/main" id="{6841D22E-7F63-0123-DE78-6B7D3949BFF3}"/>
              </a:ext>
            </a:extLst>
          </p:cNvPr>
          <p:cNvSpPr/>
          <p:nvPr/>
        </p:nvSpPr>
        <p:spPr>
          <a:xfrm>
            <a:off x="844649" y="3456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40" name="Rectangle : coins arrondis 39">
            <a:extLst>
              <a:ext uri="{FF2B5EF4-FFF2-40B4-BE49-F238E27FC236}">
                <a16:creationId xmlns:a16="http://schemas.microsoft.com/office/drawing/2014/main" id="{81152347-F8B0-43CC-CCD6-E085D45C971C}"/>
              </a:ext>
            </a:extLst>
          </p:cNvPr>
          <p:cNvSpPr/>
          <p:nvPr/>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1" name="Organigramme : Terminateur 40">
            <a:extLst>
              <a:ext uri="{FF2B5EF4-FFF2-40B4-BE49-F238E27FC236}">
                <a16:creationId xmlns:a16="http://schemas.microsoft.com/office/drawing/2014/main" id="{5541FB79-EF30-CC5F-7725-95505B073E2A}"/>
              </a:ext>
            </a:extLst>
          </p:cNvPr>
          <p:cNvSpPr/>
          <p:nvPr/>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42" name="Espace réservé du texte 5">
            <a:extLst>
              <a:ext uri="{FF2B5EF4-FFF2-40B4-BE49-F238E27FC236}">
                <a16:creationId xmlns:a16="http://schemas.microsoft.com/office/drawing/2014/main" id="{F17D042A-9C0B-3691-ABA9-FFC53DBA5F5E}"/>
              </a:ext>
            </a:extLst>
          </p:cNvPr>
          <p:cNvSpPr txBox="1">
            <a:spLocks/>
          </p:cNvSpPr>
          <p:nvPr/>
        </p:nvSpPr>
        <p:spPr>
          <a:xfrm>
            <a:off x="4896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u - U </a:t>
            </a:r>
          </a:p>
          <a:p>
            <a:r>
              <a:rPr lang="fr-FR" dirty="0"/>
              <a:t>Ecriture - Lettre u - U</a:t>
            </a:r>
          </a:p>
        </p:txBody>
      </p:sp>
      <p:sp>
        <p:nvSpPr>
          <p:cNvPr id="43" name="Espace réservé du texte 5">
            <a:extLst>
              <a:ext uri="{FF2B5EF4-FFF2-40B4-BE49-F238E27FC236}">
                <a16:creationId xmlns:a16="http://schemas.microsoft.com/office/drawing/2014/main" id="{C38A13D4-E9E5-6277-73ED-BAC95D25BA9D}"/>
              </a:ext>
            </a:extLst>
          </p:cNvPr>
          <p:cNvSpPr txBox="1">
            <a:spLocks/>
          </p:cNvSpPr>
          <p:nvPr/>
        </p:nvSpPr>
        <p:spPr>
          <a:xfrm>
            <a:off x="808649" y="393681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Oral – Dialogue</a:t>
            </a:r>
          </a:p>
          <a:p>
            <a:r>
              <a:rPr lang="fr-FR" dirty="0"/>
              <a:t>Lecture - Lettre a - A</a:t>
            </a:r>
          </a:p>
          <a:p>
            <a:r>
              <a:rPr lang="fr-FR" dirty="0"/>
              <a:t>Ecriture - Lettre a - A</a:t>
            </a:r>
          </a:p>
        </p:txBody>
      </p:sp>
      <p:sp>
        <p:nvSpPr>
          <p:cNvPr id="44" name="Espace réservé du texte 5">
            <a:extLst>
              <a:ext uri="{FF2B5EF4-FFF2-40B4-BE49-F238E27FC236}">
                <a16:creationId xmlns:a16="http://schemas.microsoft.com/office/drawing/2014/main" id="{40873D46-0ABF-89B0-B16C-070AFBBAACF3}"/>
              </a:ext>
            </a:extLst>
          </p:cNvPr>
          <p:cNvSpPr txBox="1">
            <a:spLocks/>
          </p:cNvSpPr>
          <p:nvPr/>
        </p:nvSpPr>
        <p:spPr>
          <a:xfrm>
            <a:off x="4896000" y="550716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45" name="Espace réservé du texte 5">
            <a:extLst>
              <a:ext uri="{FF2B5EF4-FFF2-40B4-BE49-F238E27FC236}">
                <a16:creationId xmlns:a16="http://schemas.microsoft.com/office/drawing/2014/main" id="{3C43C32C-6488-4D2E-922D-D5A4BA7D0488}"/>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u - U </a:t>
            </a:r>
          </a:p>
          <a:p>
            <a:r>
              <a:rPr lang="fr-FR" dirty="0"/>
              <a:t>Ecriture - Lettre u - U</a:t>
            </a:r>
          </a:p>
        </p:txBody>
      </p:sp>
      <p:sp>
        <p:nvSpPr>
          <p:cNvPr id="46" name="Espace réservé du texte 5">
            <a:extLst>
              <a:ext uri="{FF2B5EF4-FFF2-40B4-BE49-F238E27FC236}">
                <a16:creationId xmlns:a16="http://schemas.microsoft.com/office/drawing/2014/main" id="{67D9A63D-4C1E-8D0F-095E-C18E85B50D54}"/>
              </a:ext>
            </a:extLst>
          </p:cNvPr>
          <p:cNvSpPr txBox="1">
            <a:spLocks/>
          </p:cNvSpPr>
          <p:nvPr/>
        </p:nvSpPr>
        <p:spPr>
          <a:xfrm>
            <a:off x="799447" y="5410642"/>
            <a:ext cx="3420000" cy="892566"/>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Ð"/>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indent="-269875">
              <a:buFont typeface="Wingdings" panose="05000000000000000000" pitchFamily="2" charset="2"/>
              <a:buChar char="m"/>
            </a:pPr>
            <a:r>
              <a:rPr lang="fr-FR" dirty="0"/>
              <a:t>Oral – Acte de parole</a:t>
            </a:r>
          </a:p>
          <a:p>
            <a:pPr marL="269875" indent="-269875">
              <a:buFont typeface="Wingdings" panose="05000000000000000000" pitchFamily="2" charset="2"/>
              <a:buChar char="m"/>
            </a:pPr>
            <a:r>
              <a:rPr lang="fr-FR" dirty="0"/>
              <a:t>Lecture - Lettre u - U </a:t>
            </a:r>
          </a:p>
          <a:p>
            <a:pPr marL="269875" indent="-269875">
              <a:buFont typeface="Wingdings" panose="05000000000000000000" pitchFamily="2" charset="2"/>
              <a:buChar char="m"/>
            </a:pPr>
            <a:r>
              <a:rPr lang="fr-FR" dirty="0"/>
              <a:t>Ecriture - Lettre u - U</a:t>
            </a:r>
          </a:p>
        </p:txBody>
      </p:sp>
      <p:grpSp>
        <p:nvGrpSpPr>
          <p:cNvPr id="47" name="Groupe 46">
            <a:extLst>
              <a:ext uri="{FF2B5EF4-FFF2-40B4-BE49-F238E27FC236}">
                <a16:creationId xmlns:a16="http://schemas.microsoft.com/office/drawing/2014/main" id="{54639F0D-A483-F884-1E53-27875C5E1C69}"/>
              </a:ext>
            </a:extLst>
          </p:cNvPr>
          <p:cNvGrpSpPr/>
          <p:nvPr/>
        </p:nvGrpSpPr>
        <p:grpSpPr>
          <a:xfrm>
            <a:off x="648000" y="1944000"/>
            <a:ext cx="3780000" cy="1332000"/>
            <a:chOff x="648000" y="1944000"/>
            <a:chExt cx="3780000" cy="1332000"/>
          </a:xfrm>
        </p:grpSpPr>
        <p:sp>
          <p:nvSpPr>
            <p:cNvPr id="48" name="Rectangle : coins arrondis 47">
              <a:extLst>
                <a:ext uri="{FF2B5EF4-FFF2-40B4-BE49-F238E27FC236}">
                  <a16:creationId xmlns:a16="http://schemas.microsoft.com/office/drawing/2014/main" id="{87D26E65-6890-E560-0F8D-1770B785B23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9" name="Organigramme : Terminateur 48">
              <a:extLst>
                <a:ext uri="{FF2B5EF4-FFF2-40B4-BE49-F238E27FC236}">
                  <a16:creationId xmlns:a16="http://schemas.microsoft.com/office/drawing/2014/main" id="{F8E03BE0-12F4-D3D1-EC97-CC64DF167170}"/>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sp>
          <p:nvSpPr>
            <p:cNvPr id="50" name="Espace réservé du texte 5">
              <a:extLst>
                <a:ext uri="{FF2B5EF4-FFF2-40B4-BE49-F238E27FC236}">
                  <a16:creationId xmlns:a16="http://schemas.microsoft.com/office/drawing/2014/main" id="{D3A87A8E-1E69-5C82-79BF-99874AFA0D0B}"/>
                </a:ext>
              </a:extLst>
            </p:cNvPr>
            <p:cNvSpPr txBox="1">
              <a:spLocks/>
            </p:cNvSpPr>
            <p:nvPr/>
          </p:nvSpPr>
          <p:spPr>
            <a:xfrm>
              <a:off x="828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Présentation du vocabulaire </a:t>
              </a:r>
            </a:p>
            <a:p>
              <a:r>
                <a:rPr lang="fr-FR" dirty="0"/>
                <a:t>Exploitation du vocabulaire</a:t>
              </a:r>
            </a:p>
            <a:p>
              <a:r>
                <a:rPr lang="fr-FR" dirty="0"/>
                <a:t>Travail sur livret</a:t>
              </a:r>
            </a:p>
          </p:txBody>
        </p:sp>
      </p:grpSp>
      <p:sp>
        <p:nvSpPr>
          <p:cNvPr id="53" name="Organigramme : Terminateur 52">
            <a:extLst>
              <a:ext uri="{FF2B5EF4-FFF2-40B4-BE49-F238E27FC236}">
                <a16:creationId xmlns:a16="http://schemas.microsoft.com/office/drawing/2014/main" id="{7A4380FA-20B2-A9EC-C2A0-319127ED62D0}"/>
              </a:ext>
            </a:extLst>
          </p:cNvPr>
          <p:cNvSpPr/>
          <p:nvPr/>
        </p:nvSpPr>
        <p:spPr>
          <a:xfrm>
            <a:off x="860741" y="3439639"/>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2</a:t>
            </a:r>
          </a:p>
        </p:txBody>
      </p:sp>
      <p:sp>
        <p:nvSpPr>
          <p:cNvPr id="4" name="Rectangle 3">
            <a:extLst>
              <a:ext uri="{FF2B5EF4-FFF2-40B4-BE49-F238E27FC236}">
                <a16:creationId xmlns:a16="http://schemas.microsoft.com/office/drawing/2014/main" id="{E49F7A7F-D863-7891-AF84-A6AD7E417C2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53">
            <a:extLst>
              <a:ext uri="{FF2B5EF4-FFF2-40B4-BE49-F238E27FC236}">
                <a16:creationId xmlns:a16="http://schemas.microsoft.com/office/drawing/2014/main" id="{D5976CEC-90D0-02B3-0D46-2B32FD74505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sp>
        <p:nvSpPr>
          <p:cNvPr id="5" name="Rectangle : coins arrondis 4">
            <a:extLst>
              <a:ext uri="{FF2B5EF4-FFF2-40B4-BE49-F238E27FC236}">
                <a16:creationId xmlns:a16="http://schemas.microsoft.com/office/drawing/2014/main" id="{8575878B-C502-8156-3356-559E43523E01}"/>
              </a:ext>
            </a:extLst>
          </p:cNvPr>
          <p:cNvSpPr/>
          <p:nvPr/>
        </p:nvSpPr>
        <p:spPr>
          <a:xfrm>
            <a:off x="628649" y="3691639"/>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BBB43D8D-6228-CF51-D82E-BB5F66C2FF25}"/>
              </a:ext>
            </a:extLst>
          </p:cNvPr>
          <p:cNvSpPr/>
          <p:nvPr/>
        </p:nvSpPr>
        <p:spPr>
          <a:xfrm>
            <a:off x="857457" y="3437892"/>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2</a:t>
            </a:r>
          </a:p>
        </p:txBody>
      </p:sp>
      <p:sp>
        <p:nvSpPr>
          <p:cNvPr id="7" name="Rectangle : coins arrondis 6">
            <a:extLst>
              <a:ext uri="{FF2B5EF4-FFF2-40B4-BE49-F238E27FC236}">
                <a16:creationId xmlns:a16="http://schemas.microsoft.com/office/drawing/2014/main" id="{0A1CADED-3706-E3AB-8954-BD394AC11531}"/>
              </a:ext>
            </a:extLst>
          </p:cNvPr>
          <p:cNvSpPr/>
          <p:nvPr/>
        </p:nvSpPr>
        <p:spPr>
          <a:xfrm>
            <a:off x="828000" y="3904371"/>
            <a:ext cx="3412875" cy="783350"/>
          </a:xfrm>
          <a:prstGeom prst="roundRect">
            <a:avLst/>
          </a:prstGeom>
          <a:solidFill>
            <a:srgbClr val="EA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space réservé du texte 5">
            <a:extLst>
              <a:ext uri="{FF2B5EF4-FFF2-40B4-BE49-F238E27FC236}">
                <a16:creationId xmlns:a16="http://schemas.microsoft.com/office/drawing/2014/main" id="{5A977776-ECC2-B5C1-B9F4-553F95DC8683}"/>
              </a:ext>
            </a:extLst>
          </p:cNvPr>
          <p:cNvSpPr txBox="1">
            <a:spLocks/>
          </p:cNvSpPr>
          <p:nvPr/>
        </p:nvSpPr>
        <p:spPr>
          <a:xfrm>
            <a:off x="864000" y="3924351"/>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Acte de parole</a:t>
            </a:r>
          </a:p>
          <a:p>
            <a:r>
              <a:rPr lang="fr-FR" dirty="0"/>
              <a:t>Lecture - Lettre u - U </a:t>
            </a:r>
          </a:p>
          <a:p>
            <a:r>
              <a:rPr lang="fr-FR" dirty="0"/>
              <a:t>Ecriture - Lettre u - U</a:t>
            </a:r>
          </a:p>
        </p:txBody>
      </p:sp>
      <p:grpSp>
        <p:nvGrpSpPr>
          <p:cNvPr id="10" name="Groupe 9">
            <a:extLst>
              <a:ext uri="{FF2B5EF4-FFF2-40B4-BE49-F238E27FC236}">
                <a16:creationId xmlns:a16="http://schemas.microsoft.com/office/drawing/2014/main" id="{A0881C5A-5D70-769A-EC8D-8279730FECE5}"/>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2A8AE0FA-649B-0ADA-826E-2384FF6F8C4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5D737369-1FF9-00D9-2D56-89772A532E5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Titre 53">
              <a:extLst>
                <a:ext uri="{FF2B5EF4-FFF2-40B4-BE49-F238E27FC236}">
                  <a16:creationId xmlns:a16="http://schemas.microsoft.com/office/drawing/2014/main" id="{B8C07436-6E8C-8407-4ABC-5A1FAE97C6FE}"/>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2191222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3EAB5EC-681A-B7A2-B95A-E274C344C13F}"/>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Lire  la lettre   u - U</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Tracer des formes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Acte de parole 1 : Demander et dire en quelle classe on est.</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2</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
        <p:nvSpPr>
          <p:cNvPr id="16" name="ZoneTexte 15">
            <a:extLst>
              <a:ext uri="{FF2B5EF4-FFF2-40B4-BE49-F238E27FC236}">
                <a16:creationId xmlns:a16="http://schemas.microsoft.com/office/drawing/2014/main" id="{82B5FAC4-ACF8-1ECD-6767-F343568C1958}"/>
              </a:ext>
            </a:extLst>
          </p:cNvPr>
          <p:cNvSpPr txBox="1"/>
          <p:nvPr/>
        </p:nvSpPr>
        <p:spPr>
          <a:xfrm>
            <a:off x="2209730" y="2152247"/>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grpSp>
        <p:nvGrpSpPr>
          <p:cNvPr id="2" name="Groupe 1">
            <a:extLst>
              <a:ext uri="{FF2B5EF4-FFF2-40B4-BE49-F238E27FC236}">
                <a16:creationId xmlns:a16="http://schemas.microsoft.com/office/drawing/2014/main" id="{5FFD38A6-4A30-A33E-E94F-9C42E8ADACBB}"/>
              </a:ext>
            </a:extLst>
          </p:cNvPr>
          <p:cNvGrpSpPr/>
          <p:nvPr/>
        </p:nvGrpSpPr>
        <p:grpSpPr>
          <a:xfrm>
            <a:off x="113769" y="634753"/>
            <a:ext cx="1147140" cy="980797"/>
            <a:chOff x="113769" y="634753"/>
            <a:chExt cx="1147140" cy="980797"/>
          </a:xfrm>
        </p:grpSpPr>
        <p:pic>
          <p:nvPicPr>
            <p:cNvPr id="3" name="Image 2">
              <a:extLst>
                <a:ext uri="{FF2B5EF4-FFF2-40B4-BE49-F238E27FC236}">
                  <a16:creationId xmlns:a16="http://schemas.microsoft.com/office/drawing/2014/main" id="{38DF8422-320A-5BD3-D99C-349DD0E10871}"/>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ED76F37-FAE0-9098-CCB2-90EAD46E9A99}"/>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6CC8378A-5C3F-173B-1DAD-1AAB048D0915}"/>
              </a:ext>
            </a:extLst>
          </p:cNvPr>
          <p:cNvSpPr>
            <a:spLocks noGrp="1"/>
          </p:cNvSpPr>
          <p:nvPr>
            <p:ph type="body" sz="quarter" idx="11"/>
          </p:nvPr>
        </p:nvSpPr>
        <p:spPr>
          <a:xfrm>
            <a:off x="537089" y="4651125"/>
            <a:ext cx="1800000" cy="360000"/>
          </a:xfrm>
        </p:spPr>
        <p:txBody>
          <a:bodyPr/>
          <a:lstStyle/>
          <a:p>
            <a:r>
              <a:rPr lang="fr-MA" dirty="0">
                <a:solidFill>
                  <a:srgbClr val="E02467"/>
                </a:solidFill>
              </a:rPr>
              <a:t>Une </a:t>
            </a:r>
            <a:r>
              <a:rPr lang="fr-MA" dirty="0">
                <a:solidFill>
                  <a:srgbClr val="424D7B"/>
                </a:solidFill>
              </a:rPr>
              <a:t>classe</a:t>
            </a:r>
          </a:p>
        </p:txBody>
      </p:sp>
      <p:sp>
        <p:nvSpPr>
          <p:cNvPr id="9" name="Espace réservé du texte 8">
            <a:extLst>
              <a:ext uri="{FF2B5EF4-FFF2-40B4-BE49-F238E27FC236}">
                <a16:creationId xmlns:a16="http://schemas.microsoft.com/office/drawing/2014/main" id="{F552E9BF-2977-70AC-509E-4E8DA4A8055A}"/>
              </a:ext>
            </a:extLst>
          </p:cNvPr>
          <p:cNvSpPr>
            <a:spLocks noGrp="1"/>
          </p:cNvSpPr>
          <p:nvPr>
            <p:ph type="body" sz="quarter" idx="23"/>
          </p:nvPr>
        </p:nvSpPr>
        <p:spPr>
          <a:xfrm>
            <a:off x="2559118" y="4651125"/>
            <a:ext cx="1800000" cy="360000"/>
          </a:xfrm>
        </p:spPr>
        <p:txBody>
          <a:bodyPr/>
          <a:lstStyle/>
          <a:p>
            <a:r>
              <a:rPr lang="fr-FR" dirty="0">
                <a:solidFill>
                  <a:srgbClr val="E02467"/>
                </a:solidFill>
              </a:rPr>
              <a:t>La </a:t>
            </a:r>
            <a:r>
              <a:rPr lang="fr-MA" dirty="0"/>
              <a:t>1</a:t>
            </a:r>
            <a:r>
              <a:rPr lang="fr-MA" baseline="30000" dirty="0"/>
              <a:t>re</a:t>
            </a:r>
            <a:r>
              <a:rPr lang="fr-MA" dirty="0"/>
              <a:t> année</a:t>
            </a:r>
          </a:p>
        </p:txBody>
      </p:sp>
      <p:sp>
        <p:nvSpPr>
          <p:cNvPr id="11" name="Espace réservé du texte 10">
            <a:extLst>
              <a:ext uri="{FF2B5EF4-FFF2-40B4-BE49-F238E27FC236}">
                <a16:creationId xmlns:a16="http://schemas.microsoft.com/office/drawing/2014/main" id="{9D6102A7-6F8A-0554-FADD-DC32B569C6FF}"/>
              </a:ext>
            </a:extLst>
          </p:cNvPr>
          <p:cNvSpPr>
            <a:spLocks noGrp="1"/>
          </p:cNvSpPr>
          <p:nvPr>
            <p:ph type="body" sz="quarter" idx="24"/>
          </p:nvPr>
        </p:nvSpPr>
        <p:spPr>
          <a:xfrm>
            <a:off x="4581147" y="4651125"/>
            <a:ext cx="1800000" cy="360000"/>
          </a:xfrm>
        </p:spPr>
        <p:txBody>
          <a:bodyPr/>
          <a:lstStyle/>
          <a:p>
            <a:r>
              <a:rPr lang="fr-FR" dirty="0">
                <a:solidFill>
                  <a:srgbClr val="E02467"/>
                </a:solidFill>
              </a:rPr>
              <a:t>La</a:t>
            </a:r>
            <a:r>
              <a:rPr lang="fr-MA" dirty="0">
                <a:solidFill>
                  <a:srgbClr val="E02467"/>
                </a:solidFill>
              </a:rPr>
              <a:t> </a:t>
            </a:r>
            <a:r>
              <a:rPr lang="fr-MA" dirty="0"/>
              <a:t>2</a:t>
            </a:r>
            <a:r>
              <a:rPr lang="fr-MA" baseline="30000" dirty="0"/>
              <a:t>e</a:t>
            </a:r>
            <a:r>
              <a:rPr lang="fr-MA" dirty="0"/>
              <a:t> année</a:t>
            </a:r>
          </a:p>
        </p:txBody>
      </p:sp>
      <p:sp>
        <p:nvSpPr>
          <p:cNvPr id="15" name="Espace réservé du texte 14">
            <a:extLst>
              <a:ext uri="{FF2B5EF4-FFF2-40B4-BE49-F238E27FC236}">
                <a16:creationId xmlns:a16="http://schemas.microsoft.com/office/drawing/2014/main" id="{6BDB094B-1AA5-0CC2-FC78-655EF1DF39F9}"/>
              </a:ext>
            </a:extLst>
          </p:cNvPr>
          <p:cNvSpPr>
            <a:spLocks noGrp="1"/>
          </p:cNvSpPr>
          <p:nvPr>
            <p:ph type="body" sz="quarter" idx="25"/>
          </p:nvPr>
        </p:nvSpPr>
        <p:spPr>
          <a:xfrm>
            <a:off x="6603177" y="4651125"/>
            <a:ext cx="1800000" cy="360000"/>
          </a:xfrm>
        </p:spPr>
        <p:txBody>
          <a:bodyPr/>
          <a:lstStyle/>
          <a:p>
            <a:r>
              <a:rPr lang="fr-MA" dirty="0">
                <a:solidFill>
                  <a:srgbClr val="E02467"/>
                </a:solidFill>
              </a:rPr>
              <a:t>Une </a:t>
            </a:r>
            <a:r>
              <a:rPr lang="fr-FR" dirty="0"/>
              <a:t>usine</a:t>
            </a:r>
            <a:endParaRPr lang="fr-MA" dirty="0"/>
          </a:p>
        </p:txBody>
      </p:sp>
      <p:sp>
        <p:nvSpPr>
          <p:cNvPr id="22"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D’abord, on va réviser le vocabulaire de la semaine. Répétons ensemble les mots. </a:t>
            </a:r>
            <a:endParaRPr lang="fr-MA" dirty="0">
              <a:solidFill>
                <a:schemeClr val="tx1">
                  <a:lumMod val="65000"/>
                  <a:lumOff val="35000"/>
                </a:schemeClr>
              </a:solidFill>
              <a:latin typeface="Dosis Medium" pitchFamily="2" charset="0"/>
            </a:endParaRPr>
          </a:p>
        </p:txBody>
      </p:sp>
      <p:grpSp>
        <p:nvGrpSpPr>
          <p:cNvPr id="8" name="Groupe 7">
            <a:extLst>
              <a:ext uri="{FF2B5EF4-FFF2-40B4-BE49-F238E27FC236}">
                <a16:creationId xmlns:a16="http://schemas.microsoft.com/office/drawing/2014/main" id="{F4182EC6-3A60-F3D1-4404-5D4FDF2AEB00}"/>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id="{4685B898-E90C-B2F4-9018-C729189F136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FEFC2CB-695F-078B-D075-4C1AE00D7C44}"/>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2" name="Image 11">
            <a:extLst>
              <a:ext uri="{FF2B5EF4-FFF2-40B4-BE49-F238E27FC236}">
                <a16:creationId xmlns:a16="http://schemas.microsoft.com/office/drawing/2014/main" id="{07C0637D-7C8D-43DE-BE7A-22B73E7B4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5" y="2400290"/>
            <a:ext cx="1458954" cy="1594231"/>
          </a:xfrm>
          <a:prstGeom prst="rect">
            <a:avLst/>
          </a:prstGeom>
        </p:spPr>
      </p:pic>
      <p:pic>
        <p:nvPicPr>
          <p:cNvPr id="14" name="Image 13">
            <a:extLst>
              <a:ext uri="{FF2B5EF4-FFF2-40B4-BE49-F238E27FC236}">
                <a16:creationId xmlns:a16="http://schemas.microsoft.com/office/drawing/2014/main" id="{7918A38C-1792-43AD-8198-3F6F59A1A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699" y="2400290"/>
            <a:ext cx="1501011" cy="1640189"/>
          </a:xfrm>
          <a:prstGeom prst="rect">
            <a:avLst/>
          </a:prstGeom>
        </p:spPr>
      </p:pic>
      <p:pic>
        <p:nvPicPr>
          <p:cNvPr id="16" name="Image 15">
            <a:extLst>
              <a:ext uri="{FF2B5EF4-FFF2-40B4-BE49-F238E27FC236}">
                <a16:creationId xmlns:a16="http://schemas.microsoft.com/office/drawing/2014/main" id="{CEBE5483-32C4-4727-8032-E89C20C43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9800" y="2400290"/>
            <a:ext cx="1501011" cy="1640189"/>
          </a:xfrm>
          <a:prstGeom prst="rect">
            <a:avLst/>
          </a:prstGeom>
        </p:spPr>
      </p:pic>
      <p:pic>
        <p:nvPicPr>
          <p:cNvPr id="17" name="Image 16">
            <a:extLst>
              <a:ext uri="{FF2B5EF4-FFF2-40B4-BE49-F238E27FC236}">
                <a16:creationId xmlns:a16="http://schemas.microsoft.com/office/drawing/2014/main" id="{E00D5E23-2278-4A65-8C2E-2B487FCA5E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3177" y="2446245"/>
            <a:ext cx="1458954" cy="1594234"/>
          </a:xfrm>
          <a:prstGeom prst="rect">
            <a:avLst/>
          </a:prstGeom>
        </p:spPr>
      </p:pic>
    </p:spTree>
    <p:extLst>
      <p:ext uri="{BB962C8B-B14F-4D97-AF65-F5344CB8AC3E}">
        <p14:creationId xmlns:p14="http://schemas.microsoft.com/office/powerpoint/2010/main" val="207324407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C32BF-58CE-DCEA-AA75-791F3E1EF0A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86781D-14EC-E03B-B04A-949193724C47}"/>
              </a:ext>
            </a:extLst>
          </p:cNvPr>
          <p:cNvSpPr>
            <a:spLocks noGrp="1"/>
          </p:cNvSpPr>
          <p:nvPr>
            <p:ph type="title"/>
          </p:nvPr>
        </p:nvSpPr>
        <p:spPr>
          <a:xfrm>
            <a:off x="1653499" y="755999"/>
            <a:ext cx="6840000" cy="612000"/>
          </a:xfrm>
        </p:spPr>
        <p:txBody>
          <a:bodyPr>
            <a:normAutofit/>
          </a:bodyPr>
          <a:lstStyle/>
          <a:p>
            <a:r>
              <a:rPr lang="fr-MA" dirty="0">
                <a:solidFill>
                  <a:schemeClr val="tx1">
                    <a:lumMod val="65000"/>
                    <a:lumOff val="35000"/>
                  </a:schemeClr>
                </a:solidFill>
              </a:rPr>
              <a:t>Qui veut passer au tableau pour nommer les images ? </a:t>
            </a:r>
          </a:p>
        </p:txBody>
      </p:sp>
      <p:pic>
        <p:nvPicPr>
          <p:cNvPr id="3" name="Espace réservé pour une image  6" descr="Une image contenant habits, sourire, dessin humoristique, clipart&#10;&#10;Le contenu généré par l’IA peut être incorrect.">
            <a:extLst>
              <a:ext uri="{FF2B5EF4-FFF2-40B4-BE49-F238E27FC236}">
                <a16:creationId xmlns:a16="http://schemas.microsoft.com/office/drawing/2014/main" id="{3215F5F5-0CCC-00EE-D7DF-B56081B3290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9" name="ZoneTexte 8">
            <a:extLst>
              <a:ext uri="{FF2B5EF4-FFF2-40B4-BE49-F238E27FC236}">
                <a16:creationId xmlns:a16="http://schemas.microsoft.com/office/drawing/2014/main" id="{E44B7755-D53A-438B-8048-D6E4795FC4B1}"/>
              </a:ext>
            </a:extLst>
          </p:cNvPr>
          <p:cNvSpPr txBox="1"/>
          <p:nvPr/>
        </p:nvSpPr>
        <p:spPr>
          <a:xfrm>
            <a:off x="3445844" y="2598821"/>
            <a:ext cx="1792345" cy="375385"/>
          </a:xfrm>
          <a:prstGeom prst="rect">
            <a:avLst/>
          </a:prstGeom>
          <a:noFill/>
        </p:spPr>
        <p:txBody>
          <a:bodyPr wrap="square" rtlCol="0">
            <a:spAutoFit/>
          </a:bodyPr>
          <a:lstStyle/>
          <a:p>
            <a:endParaRPr lang="fr-MA" dirty="0"/>
          </a:p>
        </p:txBody>
      </p:sp>
      <p:pic>
        <p:nvPicPr>
          <p:cNvPr id="10" name="Image 9">
            <a:extLst>
              <a:ext uri="{FF2B5EF4-FFF2-40B4-BE49-F238E27FC236}">
                <a16:creationId xmlns:a16="http://schemas.microsoft.com/office/drawing/2014/main" id="{423375E9-EE5B-40EB-817D-56875F982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5" y="2400290"/>
            <a:ext cx="1458954" cy="1594231"/>
          </a:xfrm>
          <a:prstGeom prst="rect">
            <a:avLst/>
          </a:prstGeom>
        </p:spPr>
      </p:pic>
      <p:pic>
        <p:nvPicPr>
          <p:cNvPr id="14" name="Image 13">
            <a:extLst>
              <a:ext uri="{FF2B5EF4-FFF2-40B4-BE49-F238E27FC236}">
                <a16:creationId xmlns:a16="http://schemas.microsoft.com/office/drawing/2014/main" id="{D805A57B-DB03-4914-AC1C-DB564DDE7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699" y="2400290"/>
            <a:ext cx="1501011" cy="1640189"/>
          </a:xfrm>
          <a:prstGeom prst="rect">
            <a:avLst/>
          </a:prstGeom>
        </p:spPr>
      </p:pic>
      <p:pic>
        <p:nvPicPr>
          <p:cNvPr id="15" name="Image 14">
            <a:extLst>
              <a:ext uri="{FF2B5EF4-FFF2-40B4-BE49-F238E27FC236}">
                <a16:creationId xmlns:a16="http://schemas.microsoft.com/office/drawing/2014/main" id="{2B3BBFEC-0BA8-433B-BAEF-51598F1889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800" y="2400290"/>
            <a:ext cx="1501011" cy="1640189"/>
          </a:xfrm>
          <a:prstGeom prst="rect">
            <a:avLst/>
          </a:prstGeom>
        </p:spPr>
      </p:pic>
      <p:pic>
        <p:nvPicPr>
          <p:cNvPr id="16" name="Image 15">
            <a:extLst>
              <a:ext uri="{FF2B5EF4-FFF2-40B4-BE49-F238E27FC236}">
                <a16:creationId xmlns:a16="http://schemas.microsoft.com/office/drawing/2014/main" id="{24D917A9-6DB5-490B-A72A-0DF408EB3C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3177" y="2446245"/>
            <a:ext cx="1458954" cy="1594234"/>
          </a:xfrm>
          <a:prstGeom prst="rect">
            <a:avLst/>
          </a:prstGeom>
        </p:spPr>
      </p:pic>
    </p:spTree>
    <p:extLst>
      <p:ext uri="{BB962C8B-B14F-4D97-AF65-F5344CB8AC3E}">
        <p14:creationId xmlns:p14="http://schemas.microsoft.com/office/powerpoint/2010/main" val="42808362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7601</TotalTime>
  <Words>705</Words>
  <Application>Microsoft Office PowerPoint</Application>
  <PresentationFormat>Affichage à l'écran (4:3)</PresentationFormat>
  <Paragraphs>107</Paragraphs>
  <Slides>36</Slides>
  <Notes>2</Notes>
  <HiddenSlides>0</HiddenSlides>
  <MMClips>9</MMClips>
  <ScaleCrop>false</ScaleCrop>
  <HeadingPairs>
    <vt:vector size="6" baseType="variant">
      <vt:variant>
        <vt:lpstr>Polices utilisées</vt:lpstr>
      </vt:variant>
      <vt:variant>
        <vt:i4>10</vt:i4>
      </vt:variant>
      <vt:variant>
        <vt:lpstr>Thème</vt:lpstr>
      </vt:variant>
      <vt:variant>
        <vt:i4>6</vt:i4>
      </vt:variant>
      <vt:variant>
        <vt:lpstr>Titres des diapositives</vt:lpstr>
      </vt:variant>
      <vt:variant>
        <vt:i4>36</vt:i4>
      </vt:variant>
    </vt:vector>
  </HeadingPairs>
  <TitlesOfParts>
    <vt:vector size="52" baseType="lpstr">
      <vt:lpstr>Dosis ExtraBold</vt:lpstr>
      <vt:lpstr>Colonna MT</vt:lpstr>
      <vt:lpstr>Dosis</vt:lpstr>
      <vt:lpstr>Dosis SemiBold</vt:lpstr>
      <vt:lpstr>Aptos Display</vt:lpstr>
      <vt:lpstr>Calibri</vt:lpstr>
      <vt:lpstr>Wingdings</vt:lpstr>
      <vt:lpstr>Dosis Medium</vt:lpstr>
      <vt:lpstr>Aptos</vt:lpstr>
      <vt:lpstr>Arial</vt:lpstr>
      <vt:lpstr>2_Conception personnalisée</vt:lpstr>
      <vt:lpstr>00_Env-Enseignant</vt:lpstr>
      <vt:lpstr>Oral</vt:lpstr>
      <vt:lpstr>Lecture</vt:lpstr>
      <vt:lpstr>Ecriture</vt:lpstr>
      <vt:lpstr>Thème Office</vt:lpstr>
      <vt:lpstr>Présentation PowerPoint</vt:lpstr>
      <vt:lpstr>Il convient de lancer le mode diaporama pour la diffusion de la leçon en classe</vt:lpstr>
      <vt:lpstr>Pictogrammes</vt:lpstr>
      <vt:lpstr>Contenu de la semaine </vt:lpstr>
      <vt:lpstr>Organisation de la semaine</vt:lpstr>
      <vt:lpstr>Plan de la séance 2</vt:lpstr>
      <vt:lpstr>Bonjour les enfants !  La leçon de français commence maintenant. Soyez attentifs.</vt:lpstr>
      <vt:lpstr>D’abord, on va réviser le vocabulaire de la semaine. Répétons ensemble les mots. </vt:lpstr>
      <vt:lpstr>Qui veut passer au tableau pour nommer les images ? </vt:lpstr>
      <vt:lpstr>Répétons ensemble.</vt:lpstr>
      <vt:lpstr>Qui veut passer au tableau pour nommer les images ? </vt:lpstr>
      <vt:lpstr>          A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Afin de couvrir davantage de langues comprises par les élèves, des ressources supplémentaires sont fournies aux enseignants aux pages 34-35-36.  Ils pourront en faire usage au besoin. </vt:lpstr>
      <vt:lpstr>Aujourd’hui, nous allons apprendre à poser une question en français avec Majd et Nada. </vt:lpstr>
      <vt:lpstr>Lecture de la vidéo . </vt:lpstr>
      <vt:lpstr>Présentation PowerPoint</vt:lpstr>
      <vt:lpstr>Maintenant nous allons apprendre à répondre à la question : « Tu es en quelle classe ? ».</vt:lpstr>
      <vt:lpstr>Lecture de la vidéo </vt:lpstr>
      <vt:lpstr>Présentation PowerPoint</vt:lpstr>
      <vt:lpstr>Chacun joue le dialogue avec son voisin. </vt:lpstr>
      <vt:lpstr>Plan de la séance 2</vt:lpstr>
      <vt:lpstr>Maintenant, on va faire de la lecture. On va apprendre à lire la lettre u. </vt:lpstr>
      <vt:lpstr>Lecture de la vidéo </vt:lpstr>
      <vt:lpstr>Lisons ensemble :  u – u.</vt:lpstr>
      <vt:lpstr>Qui veut lire ? Levez la main. </vt:lpstr>
      <vt:lpstr>Plan de la séance 2</vt:lpstr>
      <vt:lpstr>Maintenant nous allons faire de l’écriture. </vt:lpstr>
      <vt:lpstr>Regardez bien comment on trace cette forme. </vt:lpstr>
      <vt:lpstr>Lecture de la vidéo </vt:lpstr>
      <vt:lpstr>Je vais tracer la forme en l’air avec le doigt. Faîtes comme moi. </vt:lpstr>
      <vt:lpstr>Présentation PowerPoint</vt:lpstr>
      <vt:lpstr>Présentation PowerPoint</vt:lpstr>
      <vt:lpstr>La séance d’aujourd’hui est terminée. À demain.</vt:lpstr>
      <vt:lpstr>        Ressources supplémentaires           pour le modelage de l’acte de parole  À utiliser par l’enseignant (e) au besoin .</vt:lpstr>
      <vt:lpstr>Lecture de la vidéo . </vt:lpstr>
      <vt:lpstr>Lecture de la vidéo . </vt:lpstr>
      <vt:lpstr>Lecture de la vidéo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khalid ramni</dc:creator>
  <cp:lastModifiedBy>KHALID.RAMNI</cp:lastModifiedBy>
  <cp:revision>17</cp:revision>
  <cp:lastPrinted>2025-08-13T10:11:39Z</cp:lastPrinted>
  <dcterms:created xsi:type="dcterms:W3CDTF">2025-08-01T12:31:49Z</dcterms:created>
  <dcterms:modified xsi:type="dcterms:W3CDTF">2025-11-19T11:34:42Z</dcterms:modified>
</cp:coreProperties>
</file>