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65"/>
  </p:notesMasterIdLst>
  <p:sldIdLst>
    <p:sldId id="256" r:id="rId18"/>
    <p:sldId id="1029" r:id="rId19"/>
    <p:sldId id="951" r:id="rId20"/>
    <p:sldId id="1229" r:id="rId21"/>
    <p:sldId id="798" r:id="rId22"/>
    <p:sldId id="1000" r:id="rId23"/>
    <p:sldId id="1146" r:id="rId24"/>
    <p:sldId id="1147" r:id="rId25"/>
    <p:sldId id="1231" r:id="rId26"/>
    <p:sldId id="1232" r:id="rId27"/>
    <p:sldId id="645" r:id="rId28"/>
    <p:sldId id="1233" r:id="rId29"/>
    <p:sldId id="1097" r:id="rId30"/>
    <p:sldId id="1235" r:id="rId31"/>
    <p:sldId id="1234" r:id="rId32"/>
    <p:sldId id="1236" r:id="rId33"/>
    <p:sldId id="1109" r:id="rId34"/>
    <p:sldId id="1238" r:id="rId35"/>
    <p:sldId id="1237" r:id="rId36"/>
    <p:sldId id="1239" r:id="rId37"/>
    <p:sldId id="681" r:id="rId38"/>
    <p:sldId id="1241" r:id="rId39"/>
    <p:sldId id="1240" r:id="rId40"/>
    <p:sldId id="1242" r:id="rId41"/>
    <p:sldId id="1159" r:id="rId42"/>
    <p:sldId id="1246" r:id="rId43"/>
    <p:sldId id="1247" r:id="rId44"/>
    <p:sldId id="1248" r:id="rId45"/>
    <p:sldId id="1249" r:id="rId46"/>
    <p:sldId id="1091" r:id="rId47"/>
    <p:sldId id="1134" r:id="rId48"/>
    <p:sldId id="1136" r:id="rId49"/>
    <p:sldId id="1250" r:id="rId50"/>
    <p:sldId id="1251" r:id="rId51"/>
    <p:sldId id="1006" r:id="rId52"/>
    <p:sldId id="718" r:id="rId53"/>
    <p:sldId id="1158" r:id="rId54"/>
    <p:sldId id="1160" r:id="rId55"/>
    <p:sldId id="1161" r:id="rId56"/>
    <p:sldId id="1244" r:id="rId57"/>
    <p:sldId id="1245" r:id="rId58"/>
    <p:sldId id="1162" r:id="rId59"/>
    <p:sldId id="1163" r:id="rId60"/>
    <p:sldId id="1008" r:id="rId61"/>
    <p:sldId id="964" r:id="rId62"/>
    <p:sldId id="1009" r:id="rId63"/>
    <p:sldId id="689" r:id="rId64"/>
  </p:sldIdLst>
  <p:sldSz cx="9144000" cy="6858000" type="screen4x3"/>
  <p:notesSz cx="6735763" cy="9866313"/>
  <p:embeddedFontLst>
    <p:embeddedFont>
      <p:font typeface="Dosis" pitchFamily="2" charset="0"/>
      <p:regular r:id="rId66"/>
      <p:bold r:id="rId67"/>
    </p:embeddedFont>
    <p:embeddedFont>
      <p:font typeface="Dosis ExtraBold" pitchFamily="2" charset="0"/>
      <p:bold r:id="rId68"/>
    </p:embeddedFont>
    <p:embeddedFont>
      <p:font typeface="Dosis Medium" pitchFamily="2" charset="0"/>
      <p:regular r:id="rId69"/>
      <p:bold r:id="rId70"/>
    </p:embeddedFont>
    <p:embeddedFont>
      <p:font typeface="Dosis SemiBold" pitchFamily="2" charset="0"/>
      <p:regular r:id="rId71"/>
      <p:bold r:id="rId72"/>
    </p:embeddedFont>
    <p:embeddedFont>
      <p:font typeface="Mistral" panose="03090702030407020403" pitchFamily="66" charset="0"/>
      <p:regular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4B5377"/>
    <a:srgbClr val="424D7B"/>
    <a:srgbClr val="2196B1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font" Target="fonts/font3.fntdata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font" Target="fonts/font1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font" Target="fonts/font4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font" Target="fonts/font2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font" Target="fonts/font5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Relationship Id="rId9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5.png"/><Relationship Id="rId7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36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4.jpg"/><Relationship Id="rId7" Type="http://schemas.openxmlformats.org/officeDocument/2006/relationships/image" Target="../media/image3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3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3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1.png"/><Relationship Id="rId7" Type="http://schemas.openxmlformats.org/officeDocument/2006/relationships/image" Target="../media/image3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0.png"/><Relationship Id="rId7" Type="http://schemas.openxmlformats.org/officeDocument/2006/relationships/image" Target="../media/image5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jpg"/><Relationship Id="rId5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39.png"/><Relationship Id="rId7" Type="http://schemas.openxmlformats.org/officeDocument/2006/relationships/image" Target="../media/image50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jpg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39.png"/><Relationship Id="rId7" Type="http://schemas.openxmlformats.org/officeDocument/2006/relationships/image" Target="../media/image50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7.png"/><Relationship Id="rId5" Type="http://schemas.openxmlformats.org/officeDocument/2006/relationships/image" Target="../media/image58.png"/><Relationship Id="rId4" Type="http://schemas.openxmlformats.org/officeDocument/2006/relationships/image" Target="../media/image73.png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34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B9EF7D6-347F-414D-BF79-932D7F7BD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1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387D44-E1E5-4483-BF24-151781562445}"/>
              </a:ext>
            </a:extLst>
          </p:cNvPr>
          <p:cNvGrpSpPr/>
          <p:nvPr/>
        </p:nvGrpSpPr>
        <p:grpSpPr>
          <a:xfrm>
            <a:off x="527663" y="2120991"/>
            <a:ext cx="7866088" cy="2242437"/>
            <a:chOff x="537089" y="2696025"/>
            <a:chExt cx="7866088" cy="1800000"/>
          </a:xfrm>
        </p:grpSpPr>
        <p:pic>
          <p:nvPicPr>
            <p:cNvPr id="17" name="Espace réservé pour une image  12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4F48F5-F8E6-70BA-7726-5E2533C38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66" r="-4666"/>
            <a:stretch>
              <a:fillRect/>
            </a:stretch>
          </p:blipFill>
          <p:spPr>
            <a:xfrm>
              <a:off x="537089" y="2696025"/>
              <a:ext cx="1800000" cy="1800000"/>
            </a:xfrm>
            <a:prstGeom prst="rect">
              <a:avLst/>
            </a:prstGeom>
          </p:spPr>
        </p:pic>
        <p:pic>
          <p:nvPicPr>
            <p:cNvPr id="18" name="Espace réservé pour une image  18" descr="Une image contenant dessin humoristique, sourire, clipart, Animation&#10;&#10;Le contenu généré par l’IA peut être incorrect.">
              <a:extLst>
                <a:ext uri="{FF2B5EF4-FFF2-40B4-BE49-F238E27FC236}">
                  <a16:creationId xmlns:a16="http://schemas.microsoft.com/office/drawing/2014/main" id="{438288E8-8BB5-FB97-27EE-6541AE9E3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97" r="-4697"/>
            <a:stretch>
              <a:fillRect/>
            </a:stretch>
          </p:blipFill>
          <p:spPr>
            <a:xfrm>
              <a:off x="2559118" y="2696025"/>
              <a:ext cx="1800000" cy="1800000"/>
            </a:xfrm>
            <a:prstGeom prst="rect">
              <a:avLst/>
            </a:prstGeom>
          </p:spPr>
        </p:pic>
        <p:pic>
          <p:nvPicPr>
            <p:cNvPr id="19" name="Espace réservé pour une image  5" descr="Une image contenant dessin humoristique, Animation, Dessin animé, illustration&#10;&#10;Le contenu généré par l’IA peut être incorrect.">
              <a:extLst>
                <a:ext uri="{FF2B5EF4-FFF2-40B4-BE49-F238E27FC236}">
                  <a16:creationId xmlns:a16="http://schemas.microsoft.com/office/drawing/2014/main" id="{30354A43-E9BA-9ED0-E3F3-8FBD0DF3A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6" r="-4636"/>
            <a:stretch>
              <a:fillRect/>
            </a:stretch>
          </p:blipFill>
          <p:spPr>
            <a:xfrm>
              <a:off x="4581147" y="2696025"/>
              <a:ext cx="1800000" cy="1800000"/>
            </a:xfrm>
            <a:prstGeom prst="rect">
              <a:avLst/>
            </a:prstGeom>
          </p:spPr>
        </p:pic>
        <p:pic>
          <p:nvPicPr>
            <p:cNvPr id="20" name="Espace réservé pour une image  28" descr="Une image contenant dessin humoristique, habits, clipart, sourire&#10;&#10;Le contenu généré par l’IA peut être incorrect.">
              <a:extLst>
                <a:ext uri="{FF2B5EF4-FFF2-40B4-BE49-F238E27FC236}">
                  <a16:creationId xmlns:a16="http://schemas.microsoft.com/office/drawing/2014/main" id="{85EDE2C8-0A49-E47E-5927-EC68E5F8A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66" r="-4666"/>
            <a:stretch>
              <a:fillRect/>
            </a:stretch>
          </p:blipFill>
          <p:spPr>
            <a:xfrm>
              <a:off x="6603177" y="2696025"/>
              <a:ext cx="1800000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avion – Une banane – Un abricot -  Une école – Un ananas.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84E70D8-8EE4-4DCE-AB3A-33C6363625F6}"/>
              </a:ext>
            </a:extLst>
          </p:cNvPr>
          <p:cNvGrpSpPr/>
          <p:nvPr/>
        </p:nvGrpSpPr>
        <p:grpSpPr>
          <a:xfrm>
            <a:off x="511616" y="2320178"/>
            <a:ext cx="7848000" cy="2698837"/>
            <a:chOff x="424496" y="4398950"/>
            <a:chExt cx="8120768" cy="1652563"/>
          </a:xfrm>
        </p:grpSpPr>
        <p:pic>
          <p:nvPicPr>
            <p:cNvPr id="41" name="Espace réservé pour une image  16" descr="Une image contenant banane, fruit, Banane Saba, Banane plantain&#10;&#10;Le contenu généré par l’IA peut être incorrect.">
              <a:extLst>
                <a:ext uri="{FF2B5EF4-FFF2-40B4-BE49-F238E27FC236}">
                  <a16:creationId xmlns:a16="http://schemas.microsoft.com/office/drawing/2014/main" id="{D6C37693-8BBF-4EE8-8767-BE4BBDE9C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09" b="-4909"/>
            <a:stretch>
              <a:fillRect/>
            </a:stretch>
          </p:blipFill>
          <p:spPr>
            <a:xfrm>
              <a:off x="2141984" y="4398950"/>
              <a:ext cx="1350000" cy="1224304"/>
            </a:xfrm>
            <a:prstGeom prst="rect">
              <a:avLst/>
            </a:prstGeom>
          </p:spPr>
        </p:pic>
        <p:pic>
          <p:nvPicPr>
            <p:cNvPr id="42" name="Espace réservé pour une image  28" descr="Une image contenant fruit, orange, Aliments naturels, abricot&#10;&#10;Le contenu généré par l’IA peut être incorrect.">
              <a:extLst>
                <a:ext uri="{FF2B5EF4-FFF2-40B4-BE49-F238E27FC236}">
                  <a16:creationId xmlns:a16="http://schemas.microsoft.com/office/drawing/2014/main" id="{BBE206B5-EF4F-49E3-AD2C-E3A37DEFB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38" b="-4938"/>
            <a:stretch>
              <a:fillRect/>
            </a:stretch>
          </p:blipFill>
          <p:spPr>
            <a:xfrm>
              <a:off x="3734491" y="4398950"/>
              <a:ext cx="1350000" cy="1224304"/>
            </a:xfrm>
            <a:prstGeom prst="rect">
              <a:avLst/>
            </a:prstGeom>
          </p:spPr>
        </p:pic>
        <p:pic>
          <p:nvPicPr>
            <p:cNvPr id="43" name="Espace réservé pour une image  32" descr="Une image contenant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8B31F1AC-33D4-46B4-AA6B-F5DC1F697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5326998" y="4398950"/>
              <a:ext cx="1350000" cy="1224304"/>
            </a:xfrm>
            <a:prstGeom prst="rect">
              <a:avLst/>
            </a:prstGeom>
          </p:spPr>
        </p:pic>
        <p:pic>
          <p:nvPicPr>
            <p:cNvPr id="44" name="Espace réservé pour une image  34" descr="Une image contenant ananas, fruit, Aliments naturels, Ananas&#10;&#10;Le contenu généré par l’IA peut être incorrect.">
              <a:extLst>
                <a:ext uri="{FF2B5EF4-FFF2-40B4-BE49-F238E27FC236}">
                  <a16:creationId xmlns:a16="http://schemas.microsoft.com/office/drawing/2014/main" id="{A100623D-912B-45CA-ADBB-CF9F7DCA3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6919505" y="4398950"/>
              <a:ext cx="1350000" cy="1224304"/>
            </a:xfrm>
            <a:prstGeom prst="rect">
              <a:avLst/>
            </a:prstGeom>
          </p:spPr>
        </p:pic>
        <p:pic>
          <p:nvPicPr>
            <p:cNvPr id="45" name="Espace réservé pour une image  38" descr="Une image contenant avion, Transport aérien, transport, avion de ligne&#10;&#10;Le contenu généré par l’IA peut être incorrect.">
              <a:extLst>
                <a:ext uri="{FF2B5EF4-FFF2-40B4-BE49-F238E27FC236}">
                  <a16:creationId xmlns:a16="http://schemas.microsoft.com/office/drawing/2014/main" id="{9190DFFB-BFDF-4DEE-8E16-F9EC94A05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79" b="-4879"/>
            <a:stretch>
              <a:fillRect/>
            </a:stretch>
          </p:blipFill>
          <p:spPr>
            <a:xfrm>
              <a:off x="549477" y="4398950"/>
              <a:ext cx="1350000" cy="1224304"/>
            </a:xfrm>
            <a:prstGeom prst="rect">
              <a:avLst/>
            </a:prstGeom>
          </p:spPr>
        </p:pic>
        <p:sp>
          <p:nvSpPr>
            <p:cNvPr id="46" name="Espace réservé du texte 6">
              <a:extLst>
                <a:ext uri="{FF2B5EF4-FFF2-40B4-BE49-F238E27FC236}">
                  <a16:creationId xmlns:a16="http://schemas.microsoft.com/office/drawing/2014/main" id="{9D390E12-528A-4C51-B0B0-F28EBB43DBEC}"/>
                </a:ext>
              </a:extLst>
            </p:cNvPr>
            <p:cNvSpPr txBox="1">
              <a:spLocks/>
            </p:cNvSpPr>
            <p:nvPr/>
          </p:nvSpPr>
          <p:spPr>
            <a:xfrm>
              <a:off x="424496" y="5732979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avion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47" name="Espace réservé du texte 8">
              <a:extLst>
                <a:ext uri="{FF2B5EF4-FFF2-40B4-BE49-F238E27FC236}">
                  <a16:creationId xmlns:a16="http://schemas.microsoft.com/office/drawing/2014/main" id="{A8291C7F-1049-477A-B4FA-B3F58F900B0A}"/>
                </a:ext>
              </a:extLst>
            </p:cNvPr>
            <p:cNvSpPr txBox="1">
              <a:spLocks/>
            </p:cNvSpPr>
            <p:nvPr/>
          </p:nvSpPr>
          <p:spPr>
            <a:xfrm>
              <a:off x="1966244" y="5732979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  <a:sym typeface="Dosis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banane</a:t>
              </a:r>
            </a:p>
          </p:txBody>
        </p:sp>
        <p:sp>
          <p:nvSpPr>
            <p:cNvPr id="48" name="Espace réservé du texte 10">
              <a:extLst>
                <a:ext uri="{FF2B5EF4-FFF2-40B4-BE49-F238E27FC236}">
                  <a16:creationId xmlns:a16="http://schemas.microsoft.com/office/drawing/2014/main" id="{38145C35-AFDB-4A8D-BE47-47185A86C0D7}"/>
                </a:ext>
              </a:extLst>
            </p:cNvPr>
            <p:cNvSpPr txBox="1">
              <a:spLocks/>
            </p:cNvSpPr>
            <p:nvPr/>
          </p:nvSpPr>
          <p:spPr>
            <a:xfrm>
              <a:off x="3577757" y="5756866"/>
              <a:ext cx="1800000" cy="294647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abricot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49" name="Espace réservé du texte 10">
              <a:extLst>
                <a:ext uri="{FF2B5EF4-FFF2-40B4-BE49-F238E27FC236}">
                  <a16:creationId xmlns:a16="http://schemas.microsoft.com/office/drawing/2014/main" id="{2B523EE2-EC1C-431B-AE53-3279E69B374F}"/>
                </a:ext>
              </a:extLst>
            </p:cNvPr>
            <p:cNvSpPr txBox="1">
              <a:spLocks/>
            </p:cNvSpPr>
            <p:nvPr/>
          </p:nvSpPr>
          <p:spPr>
            <a:xfrm>
              <a:off x="6745264" y="5732979"/>
              <a:ext cx="1800000" cy="294647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ananas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50" name="Espace réservé du texte 10">
              <a:extLst>
                <a:ext uri="{FF2B5EF4-FFF2-40B4-BE49-F238E27FC236}">
                  <a16:creationId xmlns:a16="http://schemas.microsoft.com/office/drawing/2014/main" id="{2310DBBA-CF25-48B6-9CC7-E0135041F49A}"/>
                </a:ext>
              </a:extLst>
            </p:cNvPr>
            <p:cNvSpPr txBox="1">
              <a:spLocks/>
            </p:cNvSpPr>
            <p:nvPr/>
          </p:nvSpPr>
          <p:spPr>
            <a:xfrm>
              <a:off x="5133751" y="5754336"/>
              <a:ext cx="1800000" cy="294647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école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DC0C0F1-8EE9-4C58-A3EB-7C825B043C1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2F5051E-B1B5-40AD-9E14-06A47C068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70391A9-4830-4D0F-9641-B8F5AB570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84E70D8-8EE4-4DCE-AB3A-33C6363625F6}"/>
              </a:ext>
            </a:extLst>
          </p:cNvPr>
          <p:cNvGrpSpPr/>
          <p:nvPr/>
        </p:nvGrpSpPr>
        <p:grpSpPr>
          <a:xfrm>
            <a:off x="681453" y="2695904"/>
            <a:ext cx="7812046" cy="1983674"/>
            <a:chOff x="600236" y="4629015"/>
            <a:chExt cx="7720028" cy="1214651"/>
          </a:xfrm>
        </p:grpSpPr>
        <p:pic>
          <p:nvPicPr>
            <p:cNvPr id="41" name="Espace réservé pour une image  16" descr="Une image contenant banane, fruit, Banane Saba, Banane plantain&#10;&#10;Le contenu généré par l’IA peut être incorrect.">
              <a:extLst>
                <a:ext uri="{FF2B5EF4-FFF2-40B4-BE49-F238E27FC236}">
                  <a16:creationId xmlns:a16="http://schemas.microsoft.com/office/drawing/2014/main" id="{D6C37693-8BBF-4EE8-8767-BE4BBDE9C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09" b="-4909"/>
            <a:stretch>
              <a:fillRect/>
            </a:stretch>
          </p:blipFill>
          <p:spPr>
            <a:xfrm>
              <a:off x="2192743" y="4629015"/>
              <a:ext cx="1350000" cy="1214651"/>
            </a:xfrm>
            <a:prstGeom prst="rect">
              <a:avLst/>
            </a:prstGeom>
          </p:spPr>
        </p:pic>
        <p:pic>
          <p:nvPicPr>
            <p:cNvPr id="42" name="Espace réservé pour une image  28" descr="Une image contenant fruit, orange, Aliments naturels, abricot&#10;&#10;Le contenu généré par l’IA peut être incorrect.">
              <a:extLst>
                <a:ext uri="{FF2B5EF4-FFF2-40B4-BE49-F238E27FC236}">
                  <a16:creationId xmlns:a16="http://schemas.microsoft.com/office/drawing/2014/main" id="{BBE206B5-EF4F-49E3-AD2C-E3A37DEFB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38" b="-4938"/>
            <a:stretch>
              <a:fillRect/>
            </a:stretch>
          </p:blipFill>
          <p:spPr>
            <a:xfrm>
              <a:off x="3785250" y="4629015"/>
              <a:ext cx="1350000" cy="1214651"/>
            </a:xfrm>
            <a:prstGeom prst="rect">
              <a:avLst/>
            </a:prstGeom>
          </p:spPr>
        </p:pic>
        <p:pic>
          <p:nvPicPr>
            <p:cNvPr id="43" name="Espace réservé pour une image  32" descr="Une image contenant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8B31F1AC-33D4-46B4-AA6B-F5DC1F697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5377757" y="4629015"/>
              <a:ext cx="1350000" cy="1214651"/>
            </a:xfrm>
            <a:prstGeom prst="rect">
              <a:avLst/>
            </a:prstGeom>
          </p:spPr>
        </p:pic>
        <p:pic>
          <p:nvPicPr>
            <p:cNvPr id="44" name="Espace réservé pour une image  34" descr="Une image contenant ananas, fruit, Aliments naturels, Ananas&#10;&#10;Le contenu généré par l’IA peut être incorrect.">
              <a:extLst>
                <a:ext uri="{FF2B5EF4-FFF2-40B4-BE49-F238E27FC236}">
                  <a16:creationId xmlns:a16="http://schemas.microsoft.com/office/drawing/2014/main" id="{A100623D-912B-45CA-ADBB-CF9F7DCA3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6970264" y="4629015"/>
              <a:ext cx="1350000" cy="1214651"/>
            </a:xfrm>
            <a:prstGeom prst="rect">
              <a:avLst/>
            </a:prstGeom>
          </p:spPr>
        </p:pic>
        <p:pic>
          <p:nvPicPr>
            <p:cNvPr id="45" name="Espace réservé pour une image  38" descr="Une image contenant avion, Transport aérien, transport, avion de ligne&#10;&#10;Le contenu généré par l’IA peut être incorrect.">
              <a:extLst>
                <a:ext uri="{FF2B5EF4-FFF2-40B4-BE49-F238E27FC236}">
                  <a16:creationId xmlns:a16="http://schemas.microsoft.com/office/drawing/2014/main" id="{9190DFFB-BFDF-4DEE-8E16-F9EC94A05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79" b="-4879"/>
            <a:stretch>
              <a:fillRect/>
            </a:stretch>
          </p:blipFill>
          <p:spPr>
            <a:xfrm>
              <a:off x="600236" y="4629015"/>
              <a:ext cx="1350000" cy="1214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girafe - salut – à bientôt – un kiwi,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C078CE9-F690-47E2-9FBF-BE744E498386}"/>
              </a:ext>
            </a:extLst>
          </p:cNvPr>
          <p:cNvGrpSpPr/>
          <p:nvPr/>
        </p:nvGrpSpPr>
        <p:grpSpPr>
          <a:xfrm>
            <a:off x="528593" y="2298032"/>
            <a:ext cx="8013032" cy="2950825"/>
            <a:chOff x="651322" y="2675902"/>
            <a:chExt cx="6369701" cy="2279314"/>
          </a:xfrm>
        </p:grpSpPr>
        <p:pic>
          <p:nvPicPr>
            <p:cNvPr id="12" name="Espace réservé pour une image  5" descr="Une image contenant habits, chaussures, fille, poupée&#10;&#10;Le contenu généré par l’IA peut être incorrect.">
              <a:extLst>
                <a:ext uri="{FF2B5EF4-FFF2-40B4-BE49-F238E27FC236}">
                  <a16:creationId xmlns:a16="http://schemas.microsoft.com/office/drawing/2014/main" id="{D65BABF2-C141-61C3-1515-2C15E7E43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0" b="2280"/>
            <a:stretch>
              <a:fillRect/>
            </a:stretch>
          </p:blipFill>
          <p:spPr>
            <a:xfrm>
              <a:off x="3938794" y="2675902"/>
              <a:ext cx="1398454" cy="1878500"/>
            </a:xfrm>
            <a:prstGeom prst="rect">
              <a:avLst/>
            </a:prstGeom>
          </p:spPr>
        </p:pic>
        <p:pic>
          <p:nvPicPr>
            <p:cNvPr id="14" name="Espace réservé pour une image  13" descr="Une image contenant Giraffidés, dessin, croquis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01208B3F-068E-3DD3-70E7-04424EC1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2224"/>
            <a:stretch>
              <a:fillRect/>
            </a:stretch>
          </p:blipFill>
          <p:spPr>
            <a:xfrm>
              <a:off x="877637" y="2681194"/>
              <a:ext cx="1396812" cy="1878500"/>
            </a:xfrm>
            <a:prstGeom prst="rect">
              <a:avLst/>
            </a:prstGeom>
          </p:spPr>
        </p:pic>
        <p:pic>
          <p:nvPicPr>
            <p:cNvPr id="15" name="Espace réservé pour une image  10" descr="Une image contenant kiwi, fruit, nourriture&#10;&#10;Le contenu généré par l’IA peut être incorrect.">
              <a:extLst>
                <a:ext uri="{FF2B5EF4-FFF2-40B4-BE49-F238E27FC236}">
                  <a16:creationId xmlns:a16="http://schemas.microsoft.com/office/drawing/2014/main" id="{6355307B-5DB1-1410-22DF-AA0493F79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4" b="2234"/>
            <a:stretch>
              <a:fillRect/>
            </a:stretch>
          </p:blipFill>
          <p:spPr>
            <a:xfrm>
              <a:off x="5484589" y="2675902"/>
              <a:ext cx="1398454" cy="1878500"/>
            </a:xfrm>
            <a:prstGeom prst="rect">
              <a:avLst/>
            </a:prstGeom>
          </p:spPr>
        </p:pic>
        <p:pic>
          <p:nvPicPr>
            <p:cNvPr id="16" name="Espace réservé pour une image  3" descr="Une image contenant dessin humoristique, habits, garçon&#10;&#10;Le contenu généré par l’IA peut être incorrect.">
              <a:extLst>
                <a:ext uri="{FF2B5EF4-FFF2-40B4-BE49-F238E27FC236}">
                  <a16:creationId xmlns:a16="http://schemas.microsoft.com/office/drawing/2014/main" id="{49CFFA3E-405F-E84E-B28E-883F97DFD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0" b="2280"/>
            <a:stretch>
              <a:fillRect/>
            </a:stretch>
          </p:blipFill>
          <p:spPr>
            <a:xfrm>
              <a:off x="2423805" y="2675902"/>
              <a:ext cx="1398454" cy="1878500"/>
            </a:xfrm>
            <a:prstGeom prst="rect">
              <a:avLst/>
            </a:prstGeom>
          </p:spPr>
        </p:pic>
        <p:sp>
          <p:nvSpPr>
            <p:cNvPr id="13" name="Espace réservé du texte 6">
              <a:extLst>
                <a:ext uri="{FF2B5EF4-FFF2-40B4-BE49-F238E27FC236}">
                  <a16:creationId xmlns:a16="http://schemas.microsoft.com/office/drawing/2014/main" id="{59778223-A816-4A7F-BAC6-D56CA74834C3}"/>
                </a:ext>
              </a:extLst>
            </p:cNvPr>
            <p:cNvSpPr txBox="1">
              <a:spLocks/>
            </p:cNvSpPr>
            <p:nvPr/>
          </p:nvSpPr>
          <p:spPr>
            <a:xfrm>
              <a:off x="651322" y="4625002"/>
              <a:ext cx="1863278" cy="17559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girafe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3" name="Espace réservé du texte 6">
              <a:extLst>
                <a:ext uri="{FF2B5EF4-FFF2-40B4-BE49-F238E27FC236}">
                  <a16:creationId xmlns:a16="http://schemas.microsoft.com/office/drawing/2014/main" id="{46B6F935-D48C-4EAD-B4F0-704F3027E088}"/>
                </a:ext>
              </a:extLst>
            </p:cNvPr>
            <p:cNvSpPr txBox="1">
              <a:spLocks/>
            </p:cNvSpPr>
            <p:nvPr/>
          </p:nvSpPr>
          <p:spPr>
            <a:xfrm>
              <a:off x="5221023" y="4587487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Kiwi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4" name="Espace réservé du texte 6">
              <a:extLst>
                <a:ext uri="{FF2B5EF4-FFF2-40B4-BE49-F238E27FC236}">
                  <a16:creationId xmlns:a16="http://schemas.microsoft.com/office/drawing/2014/main" id="{6F0F848A-6473-437D-9188-F9459E8F2165}"/>
                </a:ext>
              </a:extLst>
            </p:cNvPr>
            <p:cNvSpPr txBox="1">
              <a:spLocks/>
            </p:cNvSpPr>
            <p:nvPr/>
          </p:nvSpPr>
          <p:spPr>
            <a:xfrm>
              <a:off x="3708335" y="4585374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à bientôt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5" name="Espace réservé du texte 6">
              <a:extLst>
                <a:ext uri="{FF2B5EF4-FFF2-40B4-BE49-F238E27FC236}">
                  <a16:creationId xmlns:a16="http://schemas.microsoft.com/office/drawing/2014/main" id="{34A8BC0C-A1AB-4A00-B4DA-82C3890C883D}"/>
                </a:ext>
              </a:extLst>
            </p:cNvPr>
            <p:cNvSpPr txBox="1">
              <a:spLocks/>
            </p:cNvSpPr>
            <p:nvPr/>
          </p:nvSpPr>
          <p:spPr>
            <a:xfrm>
              <a:off x="2195646" y="4625002"/>
              <a:ext cx="1800000" cy="330214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Salut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B1EF46D-BCD3-4033-A4D1-7C7D54C1FB2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45A372E-AFCC-41D5-B80F-235773530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CB3BCF-5CD2-4057-82CD-C30AA8741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30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078CE9-F690-47E2-9FBF-BE744E498386}"/>
              </a:ext>
            </a:extLst>
          </p:cNvPr>
          <p:cNvGrpSpPr/>
          <p:nvPr/>
        </p:nvGrpSpPr>
        <p:grpSpPr>
          <a:xfrm>
            <a:off x="813295" y="2298033"/>
            <a:ext cx="7554752" cy="2438778"/>
            <a:chOff x="877637" y="2675902"/>
            <a:chExt cx="6005406" cy="1883792"/>
          </a:xfrm>
        </p:grpSpPr>
        <p:pic>
          <p:nvPicPr>
            <p:cNvPr id="12" name="Espace réservé pour une image  5" descr="Une image contenant habits, chaussures, fille, poupée&#10;&#10;Le contenu généré par l’IA peut être incorrect.">
              <a:extLst>
                <a:ext uri="{FF2B5EF4-FFF2-40B4-BE49-F238E27FC236}">
                  <a16:creationId xmlns:a16="http://schemas.microsoft.com/office/drawing/2014/main" id="{D65BABF2-C141-61C3-1515-2C15E7E43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0" b="2280"/>
            <a:stretch>
              <a:fillRect/>
            </a:stretch>
          </p:blipFill>
          <p:spPr>
            <a:xfrm>
              <a:off x="3938794" y="2675902"/>
              <a:ext cx="1398454" cy="1878500"/>
            </a:xfrm>
            <a:prstGeom prst="rect">
              <a:avLst/>
            </a:prstGeom>
          </p:spPr>
        </p:pic>
        <p:pic>
          <p:nvPicPr>
            <p:cNvPr id="14" name="Espace réservé pour une image  13" descr="Une image contenant Giraffidés, dessin, croquis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01208B3F-068E-3DD3-70E7-04424EC1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2224"/>
            <a:stretch>
              <a:fillRect/>
            </a:stretch>
          </p:blipFill>
          <p:spPr>
            <a:xfrm>
              <a:off x="877637" y="2681194"/>
              <a:ext cx="1396812" cy="1878500"/>
            </a:xfrm>
            <a:prstGeom prst="rect">
              <a:avLst/>
            </a:prstGeom>
          </p:spPr>
        </p:pic>
        <p:pic>
          <p:nvPicPr>
            <p:cNvPr id="15" name="Espace réservé pour une image  10" descr="Une image contenant kiwi, fruit, nourriture&#10;&#10;Le contenu généré par l’IA peut être incorrect.">
              <a:extLst>
                <a:ext uri="{FF2B5EF4-FFF2-40B4-BE49-F238E27FC236}">
                  <a16:creationId xmlns:a16="http://schemas.microsoft.com/office/drawing/2014/main" id="{6355307B-5DB1-1410-22DF-AA0493F79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4" b="2234"/>
            <a:stretch>
              <a:fillRect/>
            </a:stretch>
          </p:blipFill>
          <p:spPr>
            <a:xfrm>
              <a:off x="5484589" y="2675902"/>
              <a:ext cx="1398454" cy="1878500"/>
            </a:xfrm>
            <a:prstGeom prst="rect">
              <a:avLst/>
            </a:prstGeom>
          </p:spPr>
        </p:pic>
        <p:pic>
          <p:nvPicPr>
            <p:cNvPr id="16" name="Espace réservé pour une image  3" descr="Une image contenant dessin humoristique, habits, garçon&#10;&#10;Le contenu généré par l’IA peut être incorrect.">
              <a:extLst>
                <a:ext uri="{FF2B5EF4-FFF2-40B4-BE49-F238E27FC236}">
                  <a16:creationId xmlns:a16="http://schemas.microsoft.com/office/drawing/2014/main" id="{49CFFA3E-405F-E84E-B28E-883F97DFD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0" b="2280"/>
            <a:stretch>
              <a:fillRect/>
            </a:stretch>
          </p:blipFill>
          <p:spPr>
            <a:xfrm>
              <a:off x="2423805" y="2675902"/>
              <a:ext cx="1398454" cy="187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17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livre– un lit – un ami - un immeuble - une fourmi. 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78DD5239-123C-4F01-8F69-77B38D90754B}"/>
              </a:ext>
            </a:extLst>
          </p:cNvPr>
          <p:cNvGrpSpPr/>
          <p:nvPr/>
        </p:nvGrpSpPr>
        <p:grpSpPr>
          <a:xfrm>
            <a:off x="558000" y="2419720"/>
            <a:ext cx="8028000" cy="2615212"/>
            <a:chOff x="445224" y="2471515"/>
            <a:chExt cx="8047742" cy="1508463"/>
          </a:xfrm>
        </p:grpSpPr>
        <p:pic>
          <p:nvPicPr>
            <p:cNvPr id="48" name="Image 47" descr="Une image contenant invertébré, insecte, fourmi, vermine&#10;&#10;Le contenu généré par l’IA peut être incorrect.">
              <a:extLst>
                <a:ext uri="{FF2B5EF4-FFF2-40B4-BE49-F238E27FC236}">
                  <a16:creationId xmlns:a16="http://schemas.microsoft.com/office/drawing/2014/main" id="{1881CF99-0977-4690-A09F-33CBC3A8B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833" y="2485124"/>
              <a:ext cx="1291446" cy="1198203"/>
            </a:xfrm>
            <a:prstGeom prst="rect">
              <a:avLst/>
            </a:prstGeom>
          </p:spPr>
        </p:pic>
        <p:sp>
          <p:nvSpPr>
            <p:cNvPr id="49" name="Espace réservé du texte 6">
              <a:extLst>
                <a:ext uri="{FF2B5EF4-FFF2-40B4-BE49-F238E27FC236}">
                  <a16:creationId xmlns:a16="http://schemas.microsoft.com/office/drawing/2014/main" id="{F58A66A1-8828-4BFC-9802-1D34F152EF99}"/>
                </a:ext>
              </a:extLst>
            </p:cNvPr>
            <p:cNvSpPr txBox="1">
              <a:spLocks/>
            </p:cNvSpPr>
            <p:nvPr/>
          </p:nvSpPr>
          <p:spPr>
            <a:xfrm>
              <a:off x="6692966" y="3679015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fourmi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pic>
          <p:nvPicPr>
            <p:cNvPr id="50" name="Image 49" descr="Une image contenant habits, Animation, Dessin animé, garçon&#10;&#10;Le contenu généré par l’IA peut être incorrect.">
              <a:extLst>
                <a:ext uri="{FF2B5EF4-FFF2-40B4-BE49-F238E27FC236}">
                  <a16:creationId xmlns:a16="http://schemas.microsoft.com/office/drawing/2014/main" id="{87100213-D9D2-484C-A005-51BFCC6FD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484" y="2471515"/>
              <a:ext cx="1289347" cy="1147213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19B1990E-AB71-40E7-8B79-ABEFBFFA3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160" y="2471515"/>
              <a:ext cx="1289347" cy="1147213"/>
            </a:xfrm>
            <a:prstGeom prst="rect">
              <a:avLst/>
            </a:prstGeom>
          </p:spPr>
        </p:pic>
        <p:pic>
          <p:nvPicPr>
            <p:cNvPr id="52" name="Image 51" descr="Une image contenant meubles, lit, Cadre de lit, chambre&#10;&#10;Le contenu généré par l’IA peut être incorrect.">
              <a:extLst>
                <a:ext uri="{FF2B5EF4-FFF2-40B4-BE49-F238E27FC236}">
                  <a16:creationId xmlns:a16="http://schemas.microsoft.com/office/drawing/2014/main" id="{2C336E27-25EC-4DC5-8311-A9A521A09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8914" y="2471515"/>
              <a:ext cx="1289347" cy="1147213"/>
            </a:xfrm>
            <a:prstGeom prst="rect">
              <a:avLst/>
            </a:prstGeom>
          </p:spPr>
        </p:pic>
        <p:pic>
          <p:nvPicPr>
            <p:cNvPr id="53" name="Image 52" descr="Une image contenant croquis, dessin, livre, texte&#10;&#10;Le contenu généré par l’IA peut être incorrect.">
              <a:extLst>
                <a:ext uri="{FF2B5EF4-FFF2-40B4-BE49-F238E27FC236}">
                  <a16:creationId xmlns:a16="http://schemas.microsoft.com/office/drawing/2014/main" id="{07DAEC07-61AD-474B-A6C6-5E8894EC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85" y="2471515"/>
              <a:ext cx="1289347" cy="1147213"/>
            </a:xfrm>
            <a:prstGeom prst="rect">
              <a:avLst/>
            </a:prstGeom>
          </p:spPr>
        </p:pic>
        <p:sp>
          <p:nvSpPr>
            <p:cNvPr id="54" name="Espace réservé du texte 6">
              <a:extLst>
                <a:ext uri="{FF2B5EF4-FFF2-40B4-BE49-F238E27FC236}">
                  <a16:creationId xmlns:a16="http://schemas.microsoft.com/office/drawing/2014/main" id="{DADE7342-F94B-47AB-A03E-C47FA9BD9946}"/>
                </a:ext>
              </a:extLst>
            </p:cNvPr>
            <p:cNvSpPr txBox="1">
              <a:spLocks/>
            </p:cNvSpPr>
            <p:nvPr/>
          </p:nvSpPr>
          <p:spPr>
            <a:xfrm>
              <a:off x="445224" y="3663597"/>
              <a:ext cx="1800000" cy="28256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livre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55" name="Espace réservé du texte 6">
              <a:extLst>
                <a:ext uri="{FF2B5EF4-FFF2-40B4-BE49-F238E27FC236}">
                  <a16:creationId xmlns:a16="http://schemas.microsoft.com/office/drawing/2014/main" id="{D175035A-D198-407D-8FFC-C99ACF1071C5}"/>
                </a:ext>
              </a:extLst>
            </p:cNvPr>
            <p:cNvSpPr txBox="1">
              <a:spLocks/>
            </p:cNvSpPr>
            <p:nvPr/>
          </p:nvSpPr>
          <p:spPr>
            <a:xfrm>
              <a:off x="2007760" y="3690369"/>
              <a:ext cx="1800000" cy="28256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lit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56" name="Espace réservé du texte 6">
              <a:extLst>
                <a:ext uri="{FF2B5EF4-FFF2-40B4-BE49-F238E27FC236}">
                  <a16:creationId xmlns:a16="http://schemas.microsoft.com/office/drawing/2014/main" id="{D7C9692A-A4F8-4D47-91A5-7979CCC6BC83}"/>
                </a:ext>
              </a:extLst>
            </p:cNvPr>
            <p:cNvSpPr txBox="1">
              <a:spLocks/>
            </p:cNvSpPr>
            <p:nvPr/>
          </p:nvSpPr>
          <p:spPr>
            <a:xfrm>
              <a:off x="3601448" y="3697410"/>
              <a:ext cx="1800000" cy="28256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ami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57" name="Espace réservé du texte 6">
              <a:extLst>
                <a:ext uri="{FF2B5EF4-FFF2-40B4-BE49-F238E27FC236}">
                  <a16:creationId xmlns:a16="http://schemas.microsoft.com/office/drawing/2014/main" id="{35CF9789-3CA8-47FF-9666-F813879C1A92}"/>
                </a:ext>
              </a:extLst>
            </p:cNvPr>
            <p:cNvSpPr txBox="1">
              <a:spLocks/>
            </p:cNvSpPr>
            <p:nvPr/>
          </p:nvSpPr>
          <p:spPr>
            <a:xfrm>
              <a:off x="5132833" y="3684329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immeuble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22E86F8-0005-4AD7-8638-AF51746972B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443BCAF-5BB2-487E-929C-109186494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C74E800-1C49-45A0-B5EE-0E4EF108A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971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78DD5239-123C-4F01-8F69-77B38D90754B}"/>
              </a:ext>
            </a:extLst>
          </p:cNvPr>
          <p:cNvGrpSpPr/>
          <p:nvPr/>
        </p:nvGrpSpPr>
        <p:grpSpPr>
          <a:xfrm>
            <a:off x="824768" y="2487148"/>
            <a:ext cx="7494464" cy="2191478"/>
            <a:chOff x="711385" y="2719561"/>
            <a:chExt cx="7512894" cy="1264052"/>
          </a:xfrm>
        </p:grpSpPr>
        <p:pic>
          <p:nvPicPr>
            <p:cNvPr id="48" name="Image 47" descr="Une image contenant invertébré, insecte, fourmi, vermine&#10;&#10;Le contenu généré par l’IA peut être incorrect.">
              <a:extLst>
                <a:ext uri="{FF2B5EF4-FFF2-40B4-BE49-F238E27FC236}">
                  <a16:creationId xmlns:a16="http://schemas.microsoft.com/office/drawing/2014/main" id="{1881CF99-0977-4690-A09F-33CBC3A8B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833" y="2730849"/>
              <a:ext cx="1291446" cy="1252764"/>
            </a:xfrm>
            <a:prstGeom prst="rect">
              <a:avLst/>
            </a:prstGeom>
          </p:spPr>
        </p:pic>
        <p:pic>
          <p:nvPicPr>
            <p:cNvPr id="50" name="Image 49" descr="Une image contenant habits, Animation, Dessin animé, garçon&#10;&#10;Le contenu généré par l’IA peut être incorrect.">
              <a:extLst>
                <a:ext uri="{FF2B5EF4-FFF2-40B4-BE49-F238E27FC236}">
                  <a16:creationId xmlns:a16="http://schemas.microsoft.com/office/drawing/2014/main" id="{87100213-D9D2-484C-A005-51BFCC6FD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484" y="2719561"/>
              <a:ext cx="1289347" cy="1199452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19B1990E-AB71-40E7-8B79-ABEFBFFA3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160" y="2719561"/>
              <a:ext cx="1289347" cy="1199452"/>
            </a:xfrm>
            <a:prstGeom prst="rect">
              <a:avLst/>
            </a:prstGeom>
          </p:spPr>
        </p:pic>
        <p:pic>
          <p:nvPicPr>
            <p:cNvPr id="52" name="Image 51" descr="Une image contenant meubles, lit, Cadre de lit, chambre&#10;&#10;Le contenu généré par l’IA peut être incorrect.">
              <a:extLst>
                <a:ext uri="{FF2B5EF4-FFF2-40B4-BE49-F238E27FC236}">
                  <a16:creationId xmlns:a16="http://schemas.microsoft.com/office/drawing/2014/main" id="{2C336E27-25EC-4DC5-8311-A9A521A09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8914" y="2719561"/>
              <a:ext cx="1289347" cy="1199452"/>
            </a:xfrm>
            <a:prstGeom prst="rect">
              <a:avLst/>
            </a:prstGeom>
          </p:spPr>
        </p:pic>
        <p:pic>
          <p:nvPicPr>
            <p:cNvPr id="53" name="Image 52" descr="Une image contenant croquis, dessin, livre, texte&#10;&#10;Le contenu généré par l’IA peut être incorrect.">
              <a:extLst>
                <a:ext uri="{FF2B5EF4-FFF2-40B4-BE49-F238E27FC236}">
                  <a16:creationId xmlns:a16="http://schemas.microsoft.com/office/drawing/2014/main" id="{07DAEC07-61AD-474B-A6C6-5E8894EC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85" y="2719561"/>
              <a:ext cx="1289347" cy="1199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8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Une fille – Un garçon – 6 ans – Les chiffres.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665702B-02E5-4248-B550-42C67F761F99}"/>
              </a:ext>
            </a:extLst>
          </p:cNvPr>
          <p:cNvGrpSpPr/>
          <p:nvPr/>
        </p:nvGrpSpPr>
        <p:grpSpPr>
          <a:xfrm>
            <a:off x="475247" y="2113021"/>
            <a:ext cx="8193505" cy="3060554"/>
            <a:chOff x="938245" y="2045138"/>
            <a:chExt cx="7589467" cy="1836462"/>
          </a:xfrm>
        </p:grpSpPr>
        <p:pic>
          <p:nvPicPr>
            <p:cNvPr id="25" name="Image 24" descr="Une image contenant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9C9A9A72-5FD0-790D-F558-B1A7784C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2397" y="2045138"/>
              <a:ext cx="1705315" cy="1751457"/>
            </a:xfrm>
            <a:prstGeom prst="rect">
              <a:avLst/>
            </a:prstGeom>
          </p:spPr>
        </p:pic>
        <p:pic>
          <p:nvPicPr>
            <p:cNvPr id="26" name="Image 25" descr="Une image contenant gâteau d’anniversaire, dessert, produits de boulangerie, Décoration de gâteau&#10;&#10;Le contenu généré par l’IA peut être incorrect.">
              <a:extLst>
                <a:ext uri="{FF2B5EF4-FFF2-40B4-BE49-F238E27FC236}">
                  <a16:creationId xmlns:a16="http://schemas.microsoft.com/office/drawing/2014/main" id="{FE4C9A76-8358-10F6-2049-4EFB9930E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367" y="2045138"/>
              <a:ext cx="1705315" cy="1712340"/>
            </a:xfrm>
            <a:prstGeom prst="rect">
              <a:avLst/>
            </a:prstGeom>
          </p:spPr>
        </p:pic>
        <p:pic>
          <p:nvPicPr>
            <p:cNvPr id="27" name="Image 26" descr="Une image contenant garçon, dessin, illustration, croquis&#10;&#10;Le contenu généré par l’IA peut être incorrect.">
              <a:extLst>
                <a:ext uri="{FF2B5EF4-FFF2-40B4-BE49-F238E27FC236}">
                  <a16:creationId xmlns:a16="http://schemas.microsoft.com/office/drawing/2014/main" id="{E9B4B703-A4B7-E489-E4C3-0DF289C4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064" y="2045141"/>
              <a:ext cx="1705315" cy="1712340"/>
            </a:xfrm>
            <a:prstGeom prst="rect">
              <a:avLst/>
            </a:prstGeom>
          </p:spPr>
        </p:pic>
        <p:pic>
          <p:nvPicPr>
            <p:cNvPr id="28" name="Image 27" descr="Une image contenant dessin, illustration, croquis, chaussures&#10;&#10;Le contenu généré par l’IA peut être incorrect.">
              <a:extLst>
                <a:ext uri="{FF2B5EF4-FFF2-40B4-BE49-F238E27FC236}">
                  <a16:creationId xmlns:a16="http://schemas.microsoft.com/office/drawing/2014/main" id="{1EFF1E57-089D-B689-83B7-9DC236297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319" y="2045141"/>
              <a:ext cx="1705315" cy="1712340"/>
            </a:xfrm>
            <a:prstGeom prst="rect">
              <a:avLst/>
            </a:prstGeom>
          </p:spPr>
        </p:pic>
        <p:sp>
          <p:nvSpPr>
            <p:cNvPr id="22" name="Espace réservé du texte 6">
              <a:extLst>
                <a:ext uri="{FF2B5EF4-FFF2-40B4-BE49-F238E27FC236}">
                  <a16:creationId xmlns:a16="http://schemas.microsoft.com/office/drawing/2014/main" id="{59DB4DAB-4B8F-4350-BD65-BDF46178F55B}"/>
                </a:ext>
              </a:extLst>
            </p:cNvPr>
            <p:cNvSpPr txBox="1">
              <a:spLocks/>
            </p:cNvSpPr>
            <p:nvPr/>
          </p:nvSpPr>
          <p:spPr>
            <a:xfrm>
              <a:off x="938245" y="3528914"/>
              <a:ext cx="1800000" cy="345374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b="1" dirty="0">
                  <a:solidFill>
                    <a:srgbClr val="424D7B"/>
                  </a:solidFill>
                  <a:latin typeface="Dosis "/>
                </a:rPr>
                <a:t> fille</a:t>
              </a:r>
            </a:p>
          </p:txBody>
        </p:sp>
        <p:sp>
          <p:nvSpPr>
            <p:cNvPr id="23" name="Espace réservé du texte 8">
              <a:extLst>
                <a:ext uri="{FF2B5EF4-FFF2-40B4-BE49-F238E27FC236}">
                  <a16:creationId xmlns:a16="http://schemas.microsoft.com/office/drawing/2014/main" id="{F65AEDD7-B9B1-4282-98D2-40898D2C394F}"/>
                </a:ext>
              </a:extLst>
            </p:cNvPr>
            <p:cNvSpPr txBox="1">
              <a:spLocks/>
            </p:cNvSpPr>
            <p:nvPr/>
          </p:nvSpPr>
          <p:spPr>
            <a:xfrm>
              <a:off x="2883562" y="3528913"/>
              <a:ext cx="1800000" cy="345374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0070C0"/>
                  </a:solidFill>
                  <a:latin typeface="Dosis "/>
                </a:rPr>
                <a:t>Un</a:t>
              </a:r>
              <a:r>
                <a:rPr lang="fr-MA" sz="2000" b="1" dirty="0">
                  <a:solidFill>
                    <a:srgbClr val="424D7B"/>
                  </a:solidFill>
                  <a:latin typeface="Dosis "/>
                </a:rPr>
                <a:t> garçon</a:t>
              </a:r>
            </a:p>
          </p:txBody>
        </p:sp>
        <p:sp>
          <p:nvSpPr>
            <p:cNvPr id="24" name="Espace réservé du texte 10">
              <a:extLst>
                <a:ext uri="{FF2B5EF4-FFF2-40B4-BE49-F238E27FC236}">
                  <a16:creationId xmlns:a16="http://schemas.microsoft.com/office/drawing/2014/main" id="{8B319F21-B5CD-4EC5-B896-373FA4450C3C}"/>
                </a:ext>
              </a:extLst>
            </p:cNvPr>
            <p:cNvSpPr txBox="1">
              <a:spLocks/>
            </p:cNvSpPr>
            <p:nvPr/>
          </p:nvSpPr>
          <p:spPr>
            <a:xfrm>
              <a:off x="4810524" y="3521600"/>
              <a:ext cx="180000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2000" b="1" dirty="0">
                  <a:solidFill>
                    <a:srgbClr val="424D7B"/>
                  </a:solidFill>
                  <a:latin typeface="Dosis "/>
                </a:rPr>
                <a:t>6 ans</a:t>
              </a:r>
              <a:endParaRPr lang="fr-MA" sz="2000" b="1" dirty="0">
                <a:solidFill>
                  <a:srgbClr val="424D7B"/>
                </a:solidFill>
                <a:latin typeface="Dosis "/>
              </a:endParaRPr>
            </a:p>
          </p:txBody>
        </p:sp>
        <p:sp>
          <p:nvSpPr>
            <p:cNvPr id="33" name="Espace réservé du texte 14">
              <a:extLst>
                <a:ext uri="{FF2B5EF4-FFF2-40B4-BE49-F238E27FC236}">
                  <a16:creationId xmlns:a16="http://schemas.microsoft.com/office/drawing/2014/main" id="{A2DE7FB3-E770-401D-84D4-E7D8F1A6D8A2}"/>
                </a:ext>
              </a:extLst>
            </p:cNvPr>
            <p:cNvSpPr txBox="1">
              <a:spLocks/>
            </p:cNvSpPr>
            <p:nvPr/>
          </p:nvSpPr>
          <p:spPr>
            <a:xfrm>
              <a:off x="6727712" y="3511599"/>
              <a:ext cx="180000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2000" b="1" dirty="0">
                  <a:solidFill>
                    <a:srgbClr val="424D7B"/>
                  </a:solidFill>
                  <a:latin typeface="Dosis "/>
                </a:rPr>
                <a:t>Les chiffres</a:t>
              </a:r>
              <a:endParaRPr lang="fr-MA" sz="2000" b="1" dirty="0">
                <a:solidFill>
                  <a:srgbClr val="424D7B"/>
                </a:solidFill>
                <a:latin typeface="Dosis 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82B9AA4-D8AC-4A08-9A37-4002F0B7EF2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2B96F85-4C99-4DCD-AE68-C1E770E1B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50BB4E-6053-48A9-815A-B78C56DE7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287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665702B-02E5-4248-B550-42C67F761F99}"/>
              </a:ext>
            </a:extLst>
          </p:cNvPr>
          <p:cNvGrpSpPr/>
          <p:nvPr/>
        </p:nvGrpSpPr>
        <p:grpSpPr>
          <a:xfrm>
            <a:off x="579468" y="2045367"/>
            <a:ext cx="7985064" cy="2974512"/>
            <a:chOff x="1131319" y="2011762"/>
            <a:chExt cx="7396393" cy="1784833"/>
          </a:xfrm>
        </p:grpSpPr>
        <p:pic>
          <p:nvPicPr>
            <p:cNvPr id="25" name="Image 24" descr="Une image contenant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9C9A9A72-5FD0-790D-F558-B1A7784C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2397" y="2011762"/>
              <a:ext cx="1705315" cy="1784833"/>
            </a:xfrm>
            <a:prstGeom prst="rect">
              <a:avLst/>
            </a:prstGeom>
          </p:spPr>
        </p:pic>
        <p:pic>
          <p:nvPicPr>
            <p:cNvPr id="26" name="Image 25" descr="Une image contenant gâteau d’anniversaire, dessert, produits de boulangerie, Décoration de gâteau&#10;&#10;Le contenu généré par l’IA peut être incorrect.">
              <a:extLst>
                <a:ext uri="{FF2B5EF4-FFF2-40B4-BE49-F238E27FC236}">
                  <a16:creationId xmlns:a16="http://schemas.microsoft.com/office/drawing/2014/main" id="{FE4C9A76-8358-10F6-2049-4EFB9930E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367" y="2045138"/>
              <a:ext cx="1705315" cy="1712340"/>
            </a:xfrm>
            <a:prstGeom prst="rect">
              <a:avLst/>
            </a:prstGeom>
          </p:spPr>
        </p:pic>
        <p:pic>
          <p:nvPicPr>
            <p:cNvPr id="27" name="Image 26" descr="Une image contenant garçon, dessin, illustration, croquis&#10;&#10;Le contenu généré par l’IA peut être incorrect.">
              <a:extLst>
                <a:ext uri="{FF2B5EF4-FFF2-40B4-BE49-F238E27FC236}">
                  <a16:creationId xmlns:a16="http://schemas.microsoft.com/office/drawing/2014/main" id="{E9B4B703-A4B7-E489-E4C3-0DF289C4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064" y="2045141"/>
              <a:ext cx="1705315" cy="1712340"/>
            </a:xfrm>
            <a:prstGeom prst="rect">
              <a:avLst/>
            </a:prstGeom>
          </p:spPr>
        </p:pic>
        <p:pic>
          <p:nvPicPr>
            <p:cNvPr id="28" name="Image 27" descr="Une image contenant dessin, illustration, croquis, chaussures&#10;&#10;Le contenu généré par l’IA peut être incorrect.">
              <a:extLst>
                <a:ext uri="{FF2B5EF4-FFF2-40B4-BE49-F238E27FC236}">
                  <a16:creationId xmlns:a16="http://schemas.microsoft.com/office/drawing/2014/main" id="{1EFF1E57-089D-B689-83B7-9DC236297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319" y="2045141"/>
              <a:ext cx="1705315" cy="1712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97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orange – Une olive – Un ordinateur – Une pomme.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B23B29D-9176-4579-9B4A-92BF2E26EB96}"/>
              </a:ext>
            </a:extLst>
          </p:cNvPr>
          <p:cNvGrpSpPr/>
          <p:nvPr/>
        </p:nvGrpSpPr>
        <p:grpSpPr>
          <a:xfrm>
            <a:off x="688757" y="2553553"/>
            <a:ext cx="7766485" cy="2680184"/>
            <a:chOff x="801625" y="4141721"/>
            <a:chExt cx="7766485" cy="1717220"/>
          </a:xfrm>
        </p:grpSpPr>
        <p:pic>
          <p:nvPicPr>
            <p:cNvPr id="13" name="Image 12" descr="Une image contenant fruit, Aliments naturels, orange, produits&#10;&#10;Le contenu généré par l’IA peut être incorrect.">
              <a:extLst>
                <a:ext uri="{FF2B5EF4-FFF2-40B4-BE49-F238E27FC236}">
                  <a16:creationId xmlns:a16="http://schemas.microsoft.com/office/drawing/2014/main" id="{0D605BCE-2A3F-4009-9B3E-71C103AD3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07" y="4141721"/>
              <a:ext cx="1805186" cy="1620000"/>
            </a:xfrm>
            <a:prstGeom prst="rect">
              <a:avLst/>
            </a:prstGeom>
          </p:spPr>
        </p:pic>
        <p:pic>
          <p:nvPicPr>
            <p:cNvPr id="14" name="Image 13" descr="Une image contenant fruit, pomme&#10;&#10;Le contenu généré par l’IA peut être incorrect.">
              <a:extLst>
                <a:ext uri="{FF2B5EF4-FFF2-40B4-BE49-F238E27FC236}">
                  <a16:creationId xmlns:a16="http://schemas.microsoft.com/office/drawing/2014/main" id="{2645A96D-3773-4DDF-8639-8DF7E1D5D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607" y="4141721"/>
              <a:ext cx="1805186" cy="1620000"/>
            </a:xfrm>
            <a:prstGeom prst="rect">
              <a:avLst/>
            </a:prstGeom>
          </p:spPr>
        </p:pic>
        <p:pic>
          <p:nvPicPr>
            <p:cNvPr id="15" name="Image 14" descr="Une image contenant fruit, pomme, Aliments naturels, nourriture&#10;&#10;Le contenu généré par l’IA peut être incorrect.">
              <a:extLst>
                <a:ext uri="{FF2B5EF4-FFF2-40B4-BE49-F238E27FC236}">
                  <a16:creationId xmlns:a16="http://schemas.microsoft.com/office/drawing/2014/main" id="{2F3D5D7D-A23B-41A7-9875-D2A0B6F22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853" y="4141721"/>
              <a:ext cx="1829257" cy="1641600"/>
            </a:xfrm>
            <a:prstGeom prst="rect">
              <a:avLst/>
            </a:prstGeom>
          </p:spPr>
        </p:pic>
        <p:pic>
          <p:nvPicPr>
            <p:cNvPr id="16" name="Image 15" descr="Une image contenant ordinateur portable, ordinateur, Netbook, Pavé tactile&#10;&#10;Le contenu généré par l’IA peut être incorrect.">
              <a:extLst>
                <a:ext uri="{FF2B5EF4-FFF2-40B4-BE49-F238E27FC236}">
                  <a16:creationId xmlns:a16="http://schemas.microsoft.com/office/drawing/2014/main" id="{2F927ACF-00E6-4207-92F4-D3F9E458D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907" y="4141721"/>
              <a:ext cx="1805186" cy="1620000"/>
            </a:xfrm>
            <a:prstGeom prst="rect">
              <a:avLst/>
            </a:prstGeom>
          </p:spPr>
        </p:pic>
        <p:sp>
          <p:nvSpPr>
            <p:cNvPr id="17" name="Espace réservé du texte 6">
              <a:extLst>
                <a:ext uri="{FF2B5EF4-FFF2-40B4-BE49-F238E27FC236}">
                  <a16:creationId xmlns:a16="http://schemas.microsoft.com/office/drawing/2014/main" id="{F4FB2B77-78D5-49E6-927E-A8944BDA3D7F}"/>
                </a:ext>
              </a:extLst>
            </p:cNvPr>
            <p:cNvSpPr txBox="1">
              <a:spLocks/>
            </p:cNvSpPr>
            <p:nvPr/>
          </p:nvSpPr>
          <p:spPr>
            <a:xfrm>
              <a:off x="801625" y="5498941"/>
              <a:ext cx="180000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b="1" dirty="0">
                  <a:solidFill>
                    <a:srgbClr val="424D7B"/>
                  </a:solidFill>
                  <a:latin typeface="Dosis "/>
                </a:rPr>
                <a:t> orange</a:t>
              </a:r>
            </a:p>
          </p:txBody>
        </p:sp>
        <p:sp>
          <p:nvSpPr>
            <p:cNvPr id="18" name="Espace réservé du texte 8">
              <a:extLst>
                <a:ext uri="{FF2B5EF4-FFF2-40B4-BE49-F238E27FC236}">
                  <a16:creationId xmlns:a16="http://schemas.microsoft.com/office/drawing/2014/main" id="{E26EEA38-3417-44CA-8E3D-E2B72583AC9C}"/>
                </a:ext>
              </a:extLst>
            </p:cNvPr>
            <p:cNvSpPr txBox="1">
              <a:spLocks/>
            </p:cNvSpPr>
            <p:nvPr/>
          </p:nvSpPr>
          <p:spPr>
            <a:xfrm>
              <a:off x="2746942" y="5498941"/>
              <a:ext cx="180000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b="1" dirty="0">
                  <a:solidFill>
                    <a:srgbClr val="424D7B"/>
                  </a:solidFill>
                  <a:latin typeface="Dosis "/>
                </a:rPr>
                <a:t> olive </a:t>
              </a:r>
            </a:p>
          </p:txBody>
        </p:sp>
        <p:sp>
          <p:nvSpPr>
            <p:cNvPr id="19" name="Espace réservé du texte 10">
              <a:extLst>
                <a:ext uri="{FF2B5EF4-FFF2-40B4-BE49-F238E27FC236}">
                  <a16:creationId xmlns:a16="http://schemas.microsoft.com/office/drawing/2014/main" id="{5DF56B4F-D485-4EEA-B8B8-305F4D17D394}"/>
                </a:ext>
              </a:extLst>
            </p:cNvPr>
            <p:cNvSpPr txBox="1">
              <a:spLocks/>
            </p:cNvSpPr>
            <p:nvPr/>
          </p:nvSpPr>
          <p:spPr>
            <a:xfrm>
              <a:off x="4673904" y="5498941"/>
              <a:ext cx="180000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2000" b="1" dirty="0">
                  <a:solidFill>
                    <a:srgbClr val="0070C0"/>
                  </a:solidFill>
                  <a:latin typeface="Dosis "/>
                </a:rPr>
                <a:t>Un</a:t>
              </a:r>
              <a:r>
                <a:rPr lang="fr-FR" sz="2000" b="1" dirty="0">
                  <a:solidFill>
                    <a:srgbClr val="424D7B"/>
                  </a:solidFill>
                  <a:latin typeface="Dosis "/>
                </a:rPr>
                <a:t> ordinateur</a:t>
              </a:r>
              <a:endParaRPr lang="fr-MA" sz="2000" b="1" dirty="0">
                <a:solidFill>
                  <a:srgbClr val="424D7B"/>
                </a:solidFill>
                <a:latin typeface="Dosis "/>
              </a:endParaRPr>
            </a:p>
          </p:txBody>
        </p:sp>
        <p:sp>
          <p:nvSpPr>
            <p:cNvPr id="20" name="Espace réservé du texte 14">
              <a:extLst>
                <a:ext uri="{FF2B5EF4-FFF2-40B4-BE49-F238E27FC236}">
                  <a16:creationId xmlns:a16="http://schemas.microsoft.com/office/drawing/2014/main" id="{61BF3771-A958-4D82-B216-C945D562FCAA}"/>
                </a:ext>
              </a:extLst>
            </p:cNvPr>
            <p:cNvSpPr txBox="1">
              <a:spLocks/>
            </p:cNvSpPr>
            <p:nvPr/>
          </p:nvSpPr>
          <p:spPr>
            <a:xfrm>
              <a:off x="6591092" y="5488939"/>
              <a:ext cx="180000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FR" sz="2000" b="1" dirty="0">
                  <a:solidFill>
                    <a:srgbClr val="424D7B"/>
                  </a:solidFill>
                  <a:latin typeface="Dosis "/>
                </a:rPr>
                <a:t> pomme </a:t>
              </a:r>
              <a:endParaRPr lang="fr-MA" sz="2000" b="1" dirty="0">
                <a:solidFill>
                  <a:srgbClr val="424D7B"/>
                </a:solidFill>
                <a:latin typeface="Dosis 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A4E2FE64-5B83-4D58-BF90-03D31EC33AA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72C80899-2104-452B-997F-A10886D6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F268E56-DFB3-45FF-A745-6EFE7D26C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62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1B23B29D-9176-4579-9B4A-92BF2E26EB96}"/>
              </a:ext>
            </a:extLst>
          </p:cNvPr>
          <p:cNvGrpSpPr/>
          <p:nvPr/>
        </p:nvGrpSpPr>
        <p:grpSpPr>
          <a:xfrm>
            <a:off x="766598" y="2541521"/>
            <a:ext cx="7610803" cy="2562158"/>
            <a:chOff x="957307" y="4141721"/>
            <a:chExt cx="7610803" cy="1641600"/>
          </a:xfrm>
        </p:grpSpPr>
        <p:pic>
          <p:nvPicPr>
            <p:cNvPr id="13" name="Image 12" descr="Une image contenant fruit, Aliments naturels, orange, produits&#10;&#10;Le contenu généré par l’IA peut être incorrect.">
              <a:extLst>
                <a:ext uri="{FF2B5EF4-FFF2-40B4-BE49-F238E27FC236}">
                  <a16:creationId xmlns:a16="http://schemas.microsoft.com/office/drawing/2014/main" id="{0D605BCE-2A3F-4009-9B3E-71C103AD3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07" y="4141721"/>
              <a:ext cx="1805186" cy="1620000"/>
            </a:xfrm>
            <a:prstGeom prst="rect">
              <a:avLst/>
            </a:prstGeom>
          </p:spPr>
        </p:pic>
        <p:pic>
          <p:nvPicPr>
            <p:cNvPr id="14" name="Image 13" descr="Une image contenant fruit, pomme&#10;&#10;Le contenu généré par l’IA peut être incorrect.">
              <a:extLst>
                <a:ext uri="{FF2B5EF4-FFF2-40B4-BE49-F238E27FC236}">
                  <a16:creationId xmlns:a16="http://schemas.microsoft.com/office/drawing/2014/main" id="{2645A96D-3773-4DDF-8639-8DF7E1D5D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607" y="4141721"/>
              <a:ext cx="1805186" cy="1620000"/>
            </a:xfrm>
            <a:prstGeom prst="rect">
              <a:avLst/>
            </a:prstGeom>
          </p:spPr>
        </p:pic>
        <p:pic>
          <p:nvPicPr>
            <p:cNvPr id="15" name="Image 14" descr="Une image contenant fruit, pomme, Aliments naturels, nourriture&#10;&#10;Le contenu généré par l’IA peut être incorrect.">
              <a:extLst>
                <a:ext uri="{FF2B5EF4-FFF2-40B4-BE49-F238E27FC236}">
                  <a16:creationId xmlns:a16="http://schemas.microsoft.com/office/drawing/2014/main" id="{2F3D5D7D-A23B-41A7-9875-D2A0B6F22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853" y="4141721"/>
              <a:ext cx="1829257" cy="1641600"/>
            </a:xfrm>
            <a:prstGeom prst="rect">
              <a:avLst/>
            </a:prstGeom>
          </p:spPr>
        </p:pic>
        <p:pic>
          <p:nvPicPr>
            <p:cNvPr id="16" name="Image 15" descr="Une image contenant ordinateur portable, ordinateur, Netbook, Pavé tactile&#10;&#10;Le contenu généré par l’IA peut être incorrect.">
              <a:extLst>
                <a:ext uri="{FF2B5EF4-FFF2-40B4-BE49-F238E27FC236}">
                  <a16:creationId xmlns:a16="http://schemas.microsoft.com/office/drawing/2014/main" id="{2F927ACF-00E6-4207-92F4-D3F9E458D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907" y="4141721"/>
              <a:ext cx="1805186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32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07358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sucre – un uniforme – une jupe – la lune.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DAB2A138-B078-4B16-9E84-E583F9A59D46}"/>
              </a:ext>
            </a:extLst>
          </p:cNvPr>
          <p:cNvGrpSpPr/>
          <p:nvPr/>
        </p:nvGrpSpPr>
        <p:grpSpPr>
          <a:xfrm>
            <a:off x="603315" y="2207185"/>
            <a:ext cx="7899661" cy="2939850"/>
            <a:chOff x="483143" y="2207185"/>
            <a:chExt cx="6680481" cy="1692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113373B-BAA4-4687-A5C1-FAACB65F59F2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46" y="2207185"/>
              <a:ext cx="1332000" cy="1332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2D33810-405D-4369-BD37-DEFAD695F444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999" y="2207185"/>
              <a:ext cx="1332000" cy="1332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F5AACFA-36FD-447A-85A3-709F64E95280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52" y="2207186"/>
              <a:ext cx="1332000" cy="1332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CBD6530-4752-4788-A187-BBF5259FFD51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706" y="2207185"/>
              <a:ext cx="1332000" cy="1332000"/>
            </a:xfrm>
            <a:prstGeom prst="rect">
              <a:avLst/>
            </a:prstGeom>
          </p:spPr>
        </p:pic>
        <p:sp>
          <p:nvSpPr>
            <p:cNvPr id="23" name="Espace réservé du texte 6">
              <a:extLst>
                <a:ext uri="{FF2B5EF4-FFF2-40B4-BE49-F238E27FC236}">
                  <a16:creationId xmlns:a16="http://schemas.microsoft.com/office/drawing/2014/main" id="{9323AB9D-5D95-45A4-ADC7-F3E8BA11A92C}"/>
                </a:ext>
              </a:extLst>
            </p:cNvPr>
            <p:cNvSpPr txBox="1">
              <a:spLocks/>
            </p:cNvSpPr>
            <p:nvPr/>
          </p:nvSpPr>
          <p:spPr>
            <a:xfrm>
              <a:off x="483143" y="3539185"/>
              <a:ext cx="1512531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ExtraBold" panose="020B0604020202020204" charset="0"/>
                </a:rPr>
                <a:t>Le</a:t>
              </a:r>
              <a:r>
                <a:rPr lang="fr-MA" sz="2000" dirty="0">
                  <a:solidFill>
                    <a:srgbClr val="424D7B"/>
                  </a:solidFill>
                  <a:latin typeface="Dosis ExtraBold" panose="020B0604020202020204" charset="0"/>
                </a:rPr>
                <a:t> </a:t>
              </a:r>
              <a:r>
                <a:rPr lang="fr-MA" sz="2000" b="1" dirty="0">
                  <a:ln w="0"/>
                  <a:solidFill>
                    <a:srgbClr val="424D7B"/>
                  </a:solidFill>
                  <a:latin typeface="Dosis" pitchFamily="2" charset="0"/>
                </a:rPr>
                <a:t>sucre</a:t>
              </a:r>
            </a:p>
          </p:txBody>
        </p:sp>
        <p:sp>
          <p:nvSpPr>
            <p:cNvPr id="24" name="Espace réservé du texte 8">
              <a:extLst>
                <a:ext uri="{FF2B5EF4-FFF2-40B4-BE49-F238E27FC236}">
                  <a16:creationId xmlns:a16="http://schemas.microsoft.com/office/drawing/2014/main" id="{2602F030-98E0-44DA-A0AA-8ED2D54634E6}"/>
                </a:ext>
              </a:extLst>
            </p:cNvPr>
            <p:cNvSpPr txBox="1">
              <a:spLocks/>
            </p:cNvSpPr>
            <p:nvPr/>
          </p:nvSpPr>
          <p:spPr>
            <a:xfrm>
              <a:off x="2107249" y="3539185"/>
              <a:ext cx="1583970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ExtraBold" panose="020B0604020202020204" charset="0"/>
                </a:rPr>
                <a:t> </a:t>
              </a:r>
              <a:r>
                <a:rPr lang="fr-MA" sz="2000" dirty="0">
                  <a:solidFill>
                    <a:srgbClr val="0070C0"/>
                  </a:solidFill>
                  <a:latin typeface="Dosis ExtraBold" panose="020B0604020202020204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ExtraBold" panose="020B0604020202020204" charset="0"/>
                </a:rPr>
                <a:t> </a:t>
              </a:r>
              <a:r>
                <a:rPr lang="fr-MA" sz="2000" b="1" dirty="0">
                  <a:ln w="0"/>
                  <a:solidFill>
                    <a:srgbClr val="424D7B"/>
                  </a:solidFill>
                  <a:latin typeface="Dosis" pitchFamily="2" charset="0"/>
                </a:rPr>
                <a:t>uniforme</a:t>
              </a:r>
            </a:p>
          </p:txBody>
        </p:sp>
        <p:sp>
          <p:nvSpPr>
            <p:cNvPr id="25" name="Espace réservé du texte 10">
              <a:extLst>
                <a:ext uri="{FF2B5EF4-FFF2-40B4-BE49-F238E27FC236}">
                  <a16:creationId xmlns:a16="http://schemas.microsoft.com/office/drawing/2014/main" id="{925ADF17-1BCF-44F6-BC02-FF2B1BB2AC12}"/>
                </a:ext>
              </a:extLst>
            </p:cNvPr>
            <p:cNvSpPr txBox="1">
              <a:spLocks/>
            </p:cNvSpPr>
            <p:nvPr/>
          </p:nvSpPr>
          <p:spPr>
            <a:xfrm>
              <a:off x="3802794" y="3539185"/>
              <a:ext cx="1736723" cy="360000"/>
            </a:xfrm>
            <a:prstGeom prst="roundRect">
              <a:avLst>
                <a:gd name="adj" fmla="val 16667"/>
              </a:avLst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ExtraBold" panose="020B0604020202020204" charset="0"/>
                </a:rPr>
                <a:t> </a:t>
              </a: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ExtraBold" panose="020B0604020202020204" charset="0"/>
                </a:rPr>
                <a:t> </a:t>
              </a:r>
              <a:r>
                <a:rPr lang="fr-MA" sz="2000" b="1" dirty="0">
                  <a:ln w="0"/>
                  <a:solidFill>
                    <a:srgbClr val="424D7B"/>
                  </a:solidFill>
                  <a:latin typeface="Dosis" pitchFamily="2" charset="0"/>
                </a:rPr>
                <a:t>jupe</a:t>
              </a:r>
            </a:p>
          </p:txBody>
        </p:sp>
        <p:sp>
          <p:nvSpPr>
            <p:cNvPr id="26" name="Espace réservé du texte 14">
              <a:extLst>
                <a:ext uri="{FF2B5EF4-FFF2-40B4-BE49-F238E27FC236}">
                  <a16:creationId xmlns:a16="http://schemas.microsoft.com/office/drawing/2014/main" id="{E8C263D2-504E-4668-9164-C4FE2816A00C}"/>
                </a:ext>
              </a:extLst>
            </p:cNvPr>
            <p:cNvSpPr txBox="1">
              <a:spLocks/>
            </p:cNvSpPr>
            <p:nvPr/>
          </p:nvSpPr>
          <p:spPr>
            <a:xfrm>
              <a:off x="5651093" y="3539185"/>
              <a:ext cx="1512531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b="1" dirty="0">
                  <a:solidFill>
                    <a:srgbClr val="FF0066"/>
                  </a:solidFill>
                  <a:latin typeface="Dosis" panose="020B0604020202020204" charset="0"/>
                </a:rPr>
                <a:t>La</a:t>
              </a:r>
              <a:r>
                <a:rPr lang="fr-MA" sz="2000" dirty="0">
                  <a:solidFill>
                    <a:srgbClr val="424D7B"/>
                  </a:solidFill>
                  <a:latin typeface="Dosis ExtraBold" panose="020B0604020202020204" charset="0"/>
                </a:rPr>
                <a:t> </a:t>
              </a:r>
              <a:r>
                <a:rPr lang="fr-MA" sz="2000" b="1" dirty="0">
                  <a:ln w="0"/>
                  <a:solidFill>
                    <a:srgbClr val="424D7B"/>
                  </a:solidFill>
                  <a:latin typeface="Dosis" pitchFamily="2" charset="0"/>
                </a:rPr>
                <a:t>lune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A2E767A-C8D2-4E9C-9285-6458ABB5902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55ACB64-63CC-45E2-8926-D4B3853E5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C3DE740-154A-4CD6-8799-911259D8A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07358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BA6887E-0A8E-4F58-9D11-02DEF7203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DAB2A138-B078-4B16-9E84-E583F9A59D46}"/>
              </a:ext>
            </a:extLst>
          </p:cNvPr>
          <p:cNvGrpSpPr/>
          <p:nvPr/>
        </p:nvGrpSpPr>
        <p:grpSpPr>
          <a:xfrm>
            <a:off x="673086" y="2207185"/>
            <a:ext cx="7545005" cy="2314352"/>
            <a:chOff x="542146" y="2207185"/>
            <a:chExt cx="6380560" cy="133200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113373B-BAA4-4687-A5C1-FAACB65F59F2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46" y="2207185"/>
              <a:ext cx="1332000" cy="1332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2D33810-405D-4369-BD37-DEFAD695F44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999" y="2207185"/>
              <a:ext cx="1332000" cy="1332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F5AACFA-36FD-447A-85A3-709F64E95280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52" y="2207186"/>
              <a:ext cx="1332000" cy="1332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CBD6530-4752-4788-A187-BBF5259FFD51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706" y="2207185"/>
              <a:ext cx="1332000" cy="13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74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07358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classe – La 1</a:t>
            </a:r>
            <a:r>
              <a:rPr lang="fr-FR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année – La 2</a:t>
            </a:r>
            <a:r>
              <a:rPr lang="fr-FR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année – Une usine – Un jus.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5F4F5025-C1A7-4791-BA9C-EF0DCEFFFD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191" y="4337467"/>
            <a:ext cx="2109758" cy="393310"/>
          </a:xfrm>
          <a:ln>
            <a:noFill/>
          </a:ln>
        </p:spPr>
        <p:txBody>
          <a:bodyPr/>
          <a:lstStyle/>
          <a:p>
            <a:r>
              <a:rPr lang="fr-MA" sz="2000" dirty="0">
                <a:solidFill>
                  <a:srgbClr val="424D7B"/>
                </a:solidFill>
              </a:rPr>
              <a:t> </a:t>
            </a:r>
            <a:r>
              <a:rPr lang="fr-MA" sz="2000" dirty="0">
                <a:solidFill>
                  <a:srgbClr val="FF0066"/>
                </a:solidFill>
                <a:latin typeface="Dosis" panose="020B0604020202020204" charset="0"/>
              </a:rPr>
              <a:t>Une</a:t>
            </a:r>
            <a:r>
              <a:rPr lang="fr-MA" sz="2000" dirty="0">
                <a:solidFill>
                  <a:srgbClr val="424D7B"/>
                </a:solidFill>
              </a:rPr>
              <a:t> classe</a:t>
            </a:r>
          </a:p>
        </p:txBody>
      </p:sp>
      <p:sp>
        <p:nvSpPr>
          <p:cNvPr id="28" name="Espace réservé du texte 8">
            <a:extLst>
              <a:ext uri="{FF2B5EF4-FFF2-40B4-BE49-F238E27FC236}">
                <a16:creationId xmlns:a16="http://schemas.microsoft.com/office/drawing/2014/main" id="{40F706AF-EDE7-4DFC-A700-19375941D5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76621" y="4338782"/>
            <a:ext cx="2109758" cy="393310"/>
          </a:xfrm>
          <a:ln>
            <a:noFill/>
          </a:ln>
        </p:spPr>
        <p:txBody>
          <a:bodyPr/>
          <a:lstStyle/>
          <a:p>
            <a:r>
              <a:rPr lang="fr-MA" sz="2000" dirty="0">
                <a:solidFill>
                  <a:srgbClr val="FF0066"/>
                </a:solidFill>
                <a:latin typeface="Dosis" panose="020B0604020202020204" charset="0"/>
              </a:rPr>
              <a:t>La</a:t>
            </a:r>
            <a:r>
              <a:rPr lang="fr-MA" sz="2000" dirty="0">
                <a:solidFill>
                  <a:srgbClr val="424D7B"/>
                </a:solidFill>
              </a:rPr>
              <a:t> 1</a:t>
            </a:r>
            <a:r>
              <a:rPr lang="fr-MA" sz="2000" baseline="30000" dirty="0">
                <a:solidFill>
                  <a:srgbClr val="424D7B"/>
                </a:solidFill>
              </a:rPr>
              <a:t>re</a:t>
            </a:r>
            <a:r>
              <a:rPr lang="fr-MA" sz="2000" dirty="0">
                <a:solidFill>
                  <a:srgbClr val="424D7B"/>
                </a:solidFill>
              </a:rPr>
              <a:t> année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id="{C4B9FFFB-CC03-4903-B2B9-0DA3B67BD0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2136" y="4340097"/>
            <a:ext cx="2109758" cy="393310"/>
          </a:xfrm>
          <a:ln>
            <a:noFill/>
          </a:ln>
        </p:spPr>
        <p:txBody>
          <a:bodyPr/>
          <a:lstStyle/>
          <a:p>
            <a:r>
              <a:rPr lang="fr-FR" sz="2000" dirty="0">
                <a:solidFill>
                  <a:srgbClr val="FF0066"/>
                </a:solidFill>
                <a:latin typeface="Dosis" panose="020B0604020202020204" charset="0"/>
              </a:rPr>
              <a:t>La</a:t>
            </a:r>
            <a:r>
              <a:rPr lang="fr-FR" sz="2000" dirty="0">
                <a:solidFill>
                  <a:srgbClr val="424D7B"/>
                </a:solidFill>
              </a:rPr>
              <a:t> 2</a:t>
            </a:r>
            <a:r>
              <a:rPr lang="fr-FR" sz="2000" baseline="30000" dirty="0">
                <a:solidFill>
                  <a:srgbClr val="424D7B"/>
                </a:solidFill>
              </a:rPr>
              <a:t>e</a:t>
            </a:r>
            <a:r>
              <a:rPr lang="fr-FR" sz="2000" dirty="0">
                <a:solidFill>
                  <a:srgbClr val="424D7B"/>
                </a:solidFill>
              </a:rPr>
              <a:t> année</a:t>
            </a:r>
            <a:endParaRPr lang="fr-MA" sz="2000" dirty="0">
              <a:solidFill>
                <a:srgbClr val="424D7B"/>
              </a:solidFill>
            </a:endParaRPr>
          </a:p>
        </p:txBody>
      </p:sp>
      <p:sp>
        <p:nvSpPr>
          <p:cNvPr id="30" name="Espace réservé du texte 14">
            <a:extLst>
              <a:ext uri="{FF2B5EF4-FFF2-40B4-BE49-F238E27FC236}">
                <a16:creationId xmlns:a16="http://schemas.microsoft.com/office/drawing/2014/main" id="{3CC20558-8473-46CD-B765-0EB21E2117D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34566" y="4333493"/>
            <a:ext cx="2109758" cy="393310"/>
          </a:xfrm>
          <a:ln>
            <a:noFill/>
          </a:ln>
        </p:spPr>
        <p:txBody>
          <a:bodyPr/>
          <a:lstStyle/>
          <a:p>
            <a:r>
              <a:rPr lang="fr-FR" sz="2000" dirty="0">
                <a:solidFill>
                  <a:srgbClr val="FF0066"/>
                </a:solidFill>
                <a:latin typeface="Dosis" panose="020B0604020202020204" charset="0"/>
              </a:rPr>
              <a:t>Une</a:t>
            </a:r>
            <a:r>
              <a:rPr lang="fr-FR" sz="2000" dirty="0">
                <a:solidFill>
                  <a:srgbClr val="424D7B"/>
                </a:solidFill>
              </a:rPr>
              <a:t> usine</a:t>
            </a:r>
            <a:endParaRPr lang="fr-MA" sz="2000" dirty="0">
              <a:solidFill>
                <a:srgbClr val="424D7B"/>
              </a:solidFill>
            </a:endParaRPr>
          </a:p>
        </p:txBody>
      </p:sp>
      <p:sp>
        <p:nvSpPr>
          <p:cNvPr id="35" name="Espace réservé du texte 14">
            <a:extLst>
              <a:ext uri="{FF2B5EF4-FFF2-40B4-BE49-F238E27FC236}">
                <a16:creationId xmlns:a16="http://schemas.microsoft.com/office/drawing/2014/main" id="{F4035B3A-8E41-4194-BBE5-922CD578CE15}"/>
              </a:ext>
            </a:extLst>
          </p:cNvPr>
          <p:cNvSpPr txBox="1">
            <a:spLocks/>
          </p:cNvSpPr>
          <p:nvPr/>
        </p:nvSpPr>
        <p:spPr>
          <a:xfrm>
            <a:off x="7043758" y="4355437"/>
            <a:ext cx="1772819" cy="360000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>
                <a:solidFill>
                  <a:srgbClr val="424D7B"/>
                </a:solidFill>
              </a:rPr>
              <a:t> jus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B4EA545-A7E6-45B4-AA3F-D5EE1DEF3D7D}"/>
              </a:ext>
            </a:extLst>
          </p:cNvPr>
          <p:cNvGrpSpPr/>
          <p:nvPr/>
        </p:nvGrpSpPr>
        <p:grpSpPr>
          <a:xfrm>
            <a:off x="480768" y="2056081"/>
            <a:ext cx="8178302" cy="2233115"/>
            <a:chOff x="1186526" y="2056081"/>
            <a:chExt cx="7472543" cy="1576975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BA91F362-AC6D-4F89-89DC-3C328865166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662" y="2059816"/>
              <a:ext cx="1404000" cy="157324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C88BB9E-2FF4-4FBD-B243-40A026D4EC7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798" y="2059816"/>
              <a:ext cx="1404000" cy="157324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3BE4F38A-829B-475B-9B8C-99D06E5ECEE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934" y="2059816"/>
              <a:ext cx="1404000" cy="157324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D6539D82-940C-46E4-88EA-5A494E4F14E2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526" y="2059816"/>
              <a:ext cx="1404000" cy="157324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28547DBD-73C3-4779-879C-62BCD144D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069" y="2056081"/>
              <a:ext cx="1332000" cy="157324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AFDDA82-4590-4D5E-BC06-2542C2A2E2A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6F58B60-3932-4FC7-9D4E-1A5C7F183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2747386-8378-4D37-91CE-05040145B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1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07358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BA6887E-0A8E-4F58-9D11-02DEF7203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B4EA545-A7E6-45B4-AA3F-D5EE1DEF3D7D}"/>
              </a:ext>
            </a:extLst>
          </p:cNvPr>
          <p:cNvGrpSpPr/>
          <p:nvPr/>
        </p:nvGrpSpPr>
        <p:grpSpPr>
          <a:xfrm>
            <a:off x="480768" y="2711670"/>
            <a:ext cx="8178302" cy="2020587"/>
            <a:chOff x="1186526" y="2442396"/>
            <a:chExt cx="7472543" cy="119066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BA91F362-AC6D-4F89-89DC-3C3288651667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662" y="2446131"/>
              <a:ext cx="1404000" cy="1186925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C88BB9E-2FF4-4FBD-B243-40A026D4EC7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798" y="2446131"/>
              <a:ext cx="1404000" cy="1186925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3BE4F38A-829B-475B-9B8C-99D06E5ECEE9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934" y="2446131"/>
              <a:ext cx="1404000" cy="1186925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D6539D82-940C-46E4-88EA-5A494E4F14E2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526" y="2446131"/>
              <a:ext cx="1404000" cy="1186925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28547DBD-73C3-4779-879C-62BCD144D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069" y="2442396"/>
              <a:ext cx="1332000" cy="118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72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5BD-9A4E-92E0-91A6-BD9C003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9F9F4-1414-4260-2AF7-D9C51BFD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Bonjour – Aurevoir – Une école – Une girafe – Un abricot – Une fourmi.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9DD4E15-8A25-46BC-B32B-FB3035ABDA24}"/>
              </a:ext>
            </a:extLst>
          </p:cNvPr>
          <p:cNvGrpSpPr/>
          <p:nvPr/>
        </p:nvGrpSpPr>
        <p:grpSpPr>
          <a:xfrm>
            <a:off x="1324496" y="1613184"/>
            <a:ext cx="6773129" cy="2280085"/>
            <a:chOff x="2234439" y="2014378"/>
            <a:chExt cx="5115623" cy="1784830"/>
          </a:xfrm>
        </p:grpSpPr>
        <p:pic>
          <p:nvPicPr>
            <p:cNvPr id="3" name="Espace réservé pour une image  14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4AE36BC-E754-95DE-8361-6AA299BC3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79" b="-4879"/>
            <a:stretch>
              <a:fillRect/>
            </a:stretch>
          </p:blipFill>
          <p:spPr>
            <a:xfrm>
              <a:off x="2436294" y="2014378"/>
              <a:ext cx="1350000" cy="1620000"/>
            </a:xfrm>
            <a:prstGeom prst="rect">
              <a:avLst/>
            </a:prstGeom>
          </p:spPr>
        </p:pic>
        <p:pic>
          <p:nvPicPr>
            <p:cNvPr id="6" name="Espace réservé pour une image  30" descr="Une image contenant dessin humoristique, sourire, clipart, Animation&#10;&#10;Le contenu généré par l’IA peut être incorrect.">
              <a:extLst>
                <a:ext uri="{FF2B5EF4-FFF2-40B4-BE49-F238E27FC236}">
                  <a16:creationId xmlns:a16="http://schemas.microsoft.com/office/drawing/2014/main" id="{B2FAB994-7977-98D5-D644-962EED87A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4152791" y="2014378"/>
              <a:ext cx="1350000" cy="1620000"/>
            </a:xfrm>
            <a:prstGeom prst="rect">
              <a:avLst/>
            </a:prstGeom>
          </p:spPr>
        </p:pic>
        <p:pic>
          <p:nvPicPr>
            <p:cNvPr id="7" name="Espace réservé pour une image  32" descr="Une image contenant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287BA0E6-7470-8ED3-8997-AFE968801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5789507" y="2014378"/>
              <a:ext cx="1350000" cy="1620000"/>
            </a:xfrm>
            <a:prstGeom prst="rect">
              <a:avLst/>
            </a:prstGeom>
          </p:spPr>
        </p:pic>
        <p:sp>
          <p:nvSpPr>
            <p:cNvPr id="19" name="Espace réservé du texte 6">
              <a:extLst>
                <a:ext uri="{FF2B5EF4-FFF2-40B4-BE49-F238E27FC236}">
                  <a16:creationId xmlns:a16="http://schemas.microsoft.com/office/drawing/2014/main" id="{51F81C6A-F841-454D-BDB9-A187C5F4D6E9}"/>
                </a:ext>
              </a:extLst>
            </p:cNvPr>
            <p:cNvSpPr txBox="1">
              <a:spLocks/>
            </p:cNvSpPr>
            <p:nvPr/>
          </p:nvSpPr>
          <p:spPr>
            <a:xfrm>
              <a:off x="2234439" y="3497380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Bonjour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0" name="Espace réservé du texte 6">
              <a:extLst>
                <a:ext uri="{FF2B5EF4-FFF2-40B4-BE49-F238E27FC236}">
                  <a16:creationId xmlns:a16="http://schemas.microsoft.com/office/drawing/2014/main" id="{A06F6F44-8D8C-4E83-A520-00F25829F6C9}"/>
                </a:ext>
              </a:extLst>
            </p:cNvPr>
            <p:cNvSpPr txBox="1">
              <a:spLocks/>
            </p:cNvSpPr>
            <p:nvPr/>
          </p:nvSpPr>
          <p:spPr>
            <a:xfrm>
              <a:off x="3894966" y="3500970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Aurevoir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1" name="Espace réservé du texte 6">
              <a:extLst>
                <a:ext uri="{FF2B5EF4-FFF2-40B4-BE49-F238E27FC236}">
                  <a16:creationId xmlns:a16="http://schemas.microsoft.com/office/drawing/2014/main" id="{015F3186-A72C-4872-906A-492451BED00F}"/>
                </a:ext>
              </a:extLst>
            </p:cNvPr>
            <p:cNvSpPr txBox="1">
              <a:spLocks/>
            </p:cNvSpPr>
            <p:nvPr/>
          </p:nvSpPr>
          <p:spPr>
            <a:xfrm>
              <a:off x="5550062" y="3504560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ln w="0"/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école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5115372-E978-4AAD-8160-D08CD68C5896}"/>
              </a:ext>
            </a:extLst>
          </p:cNvPr>
          <p:cNvGrpSpPr/>
          <p:nvPr/>
        </p:nvGrpSpPr>
        <p:grpSpPr>
          <a:xfrm>
            <a:off x="1324497" y="4065166"/>
            <a:ext cx="6732824" cy="2335633"/>
            <a:chOff x="1990730" y="4115520"/>
            <a:chExt cx="5352108" cy="1841813"/>
          </a:xfrm>
        </p:grpSpPr>
        <p:pic>
          <p:nvPicPr>
            <p:cNvPr id="5" name="Espace réservé pour une image  28" descr="Une image contenant fruit, orange, Aliments naturels, abricot&#10;&#10;Le contenu généré par l’IA peut être incorrect.">
              <a:extLst>
                <a:ext uri="{FF2B5EF4-FFF2-40B4-BE49-F238E27FC236}">
                  <a16:creationId xmlns:a16="http://schemas.microsoft.com/office/drawing/2014/main" id="{FF380A65-CA9A-28B8-B49F-93D3A8740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06" b="8129"/>
            <a:stretch/>
          </p:blipFill>
          <p:spPr>
            <a:xfrm>
              <a:off x="4009777" y="4115521"/>
              <a:ext cx="1420863" cy="1408469"/>
            </a:xfrm>
            <a:prstGeom prst="rect">
              <a:avLst/>
            </a:prstGeom>
          </p:spPr>
        </p:pic>
        <p:pic>
          <p:nvPicPr>
            <p:cNvPr id="14" name="Espace réservé pour une image  13" descr="Une image contenant Giraffidés, dessin, croquis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B89F5B2E-9160-42A3-A93D-58A8306A3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21482"/>
            <a:stretch/>
          </p:blipFill>
          <p:spPr>
            <a:xfrm>
              <a:off x="2203180" y="4115520"/>
              <a:ext cx="1420863" cy="1408469"/>
            </a:xfrm>
            <a:prstGeom prst="rect">
              <a:avLst/>
            </a:prstGeom>
          </p:spPr>
        </p:pic>
        <p:pic>
          <p:nvPicPr>
            <p:cNvPr id="17" name="Image 16" descr="Une image contenant invertébré, insecte, fourmi, vermine&#10;&#10;Le contenu généré par l’IA peut être incorrect.">
              <a:extLst>
                <a:ext uri="{FF2B5EF4-FFF2-40B4-BE49-F238E27FC236}">
                  <a16:creationId xmlns:a16="http://schemas.microsoft.com/office/drawing/2014/main" id="{4F6B382E-8DA1-42C8-8325-0C722FF20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17"/>
            <a:stretch/>
          </p:blipFill>
          <p:spPr>
            <a:xfrm>
              <a:off x="5732407" y="4155279"/>
              <a:ext cx="1420863" cy="1408469"/>
            </a:xfrm>
            <a:prstGeom prst="rect">
              <a:avLst/>
            </a:prstGeom>
          </p:spPr>
        </p:pic>
        <p:sp>
          <p:nvSpPr>
            <p:cNvPr id="24" name="Espace réservé du texte 6">
              <a:extLst>
                <a:ext uri="{FF2B5EF4-FFF2-40B4-BE49-F238E27FC236}">
                  <a16:creationId xmlns:a16="http://schemas.microsoft.com/office/drawing/2014/main" id="{58707411-6124-48CE-88DB-F5C3AD30697C}"/>
                </a:ext>
              </a:extLst>
            </p:cNvPr>
            <p:cNvSpPr txBox="1">
              <a:spLocks/>
            </p:cNvSpPr>
            <p:nvPr/>
          </p:nvSpPr>
          <p:spPr>
            <a:xfrm>
              <a:off x="5542838" y="5643481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ln w="0"/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fourmi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5" name="Espace réservé du texte 6">
              <a:extLst>
                <a:ext uri="{FF2B5EF4-FFF2-40B4-BE49-F238E27FC236}">
                  <a16:creationId xmlns:a16="http://schemas.microsoft.com/office/drawing/2014/main" id="{93827EB6-DB97-42A2-BF6B-60C8C4106E26}"/>
                </a:ext>
              </a:extLst>
            </p:cNvPr>
            <p:cNvSpPr txBox="1">
              <a:spLocks/>
            </p:cNvSpPr>
            <p:nvPr/>
          </p:nvSpPr>
          <p:spPr>
            <a:xfrm>
              <a:off x="3814656" y="5662685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abricot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6" name="Espace réservé du texte 6">
              <a:extLst>
                <a:ext uri="{FF2B5EF4-FFF2-40B4-BE49-F238E27FC236}">
                  <a16:creationId xmlns:a16="http://schemas.microsoft.com/office/drawing/2014/main" id="{88EC1957-B956-4FEE-8D76-C60B2E9B6534}"/>
                </a:ext>
              </a:extLst>
            </p:cNvPr>
            <p:cNvSpPr txBox="1">
              <a:spLocks/>
            </p:cNvSpPr>
            <p:nvPr/>
          </p:nvSpPr>
          <p:spPr>
            <a:xfrm>
              <a:off x="1990730" y="5643481"/>
              <a:ext cx="1800000" cy="29464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b="1" dirty="0">
                  <a:ln w="0"/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girafe 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7B244A8-4A58-4674-8820-ECF387BA7E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C48C876-08E5-4374-9F13-9AE1E166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9AA0613-2661-49E7-8385-97C5A3989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5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5BD-9A4E-92E0-91A6-BD9C003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9F9F4-1414-4260-2AF7-D9C51BFD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Qui veut expliquer la consigne dans sa langue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B86931-8532-2D26-B925-095861A9B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9DD4E15-8A25-46BC-B32B-FB3035ABDA24}"/>
              </a:ext>
            </a:extLst>
          </p:cNvPr>
          <p:cNvGrpSpPr/>
          <p:nvPr/>
        </p:nvGrpSpPr>
        <p:grpSpPr>
          <a:xfrm>
            <a:off x="1591754" y="1613184"/>
            <a:ext cx="6227094" cy="2069518"/>
            <a:chOff x="2436294" y="2014378"/>
            <a:chExt cx="4703213" cy="1620000"/>
          </a:xfrm>
        </p:grpSpPr>
        <p:pic>
          <p:nvPicPr>
            <p:cNvPr id="3" name="Espace réservé pour une image  14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4AE36BC-E754-95DE-8361-6AA299BC3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79" b="-4879"/>
            <a:stretch>
              <a:fillRect/>
            </a:stretch>
          </p:blipFill>
          <p:spPr>
            <a:xfrm>
              <a:off x="2436294" y="2014378"/>
              <a:ext cx="1350000" cy="1620000"/>
            </a:xfrm>
            <a:prstGeom prst="rect">
              <a:avLst/>
            </a:prstGeom>
          </p:spPr>
        </p:pic>
        <p:pic>
          <p:nvPicPr>
            <p:cNvPr id="6" name="Espace réservé pour une image  30" descr="Une image contenant dessin humoristique, sourire, clipart, Animation&#10;&#10;Le contenu généré par l’IA peut être incorrect.">
              <a:extLst>
                <a:ext uri="{FF2B5EF4-FFF2-40B4-BE49-F238E27FC236}">
                  <a16:creationId xmlns:a16="http://schemas.microsoft.com/office/drawing/2014/main" id="{B2FAB994-7977-98D5-D644-962EED87A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4152791" y="2014378"/>
              <a:ext cx="1350000" cy="1620000"/>
            </a:xfrm>
            <a:prstGeom prst="rect">
              <a:avLst/>
            </a:prstGeom>
          </p:spPr>
        </p:pic>
        <p:pic>
          <p:nvPicPr>
            <p:cNvPr id="7" name="Espace réservé pour une image  32" descr="Une image contenant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287BA0E6-7470-8ED3-8997-AFE968801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5789507" y="2014378"/>
              <a:ext cx="1350000" cy="1620000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5115372-E978-4AAD-8160-D08CD68C5896}"/>
              </a:ext>
            </a:extLst>
          </p:cNvPr>
          <p:cNvGrpSpPr/>
          <p:nvPr/>
        </p:nvGrpSpPr>
        <p:grpSpPr>
          <a:xfrm>
            <a:off x="1591754" y="4065165"/>
            <a:ext cx="6227095" cy="1836521"/>
            <a:chOff x="2203180" y="4115520"/>
            <a:chExt cx="4950090" cy="1448228"/>
          </a:xfrm>
        </p:grpSpPr>
        <p:pic>
          <p:nvPicPr>
            <p:cNvPr id="5" name="Espace réservé pour une image  28" descr="Une image contenant fruit, orange, Aliments naturels, abricot&#10;&#10;Le contenu généré par l’IA peut être incorrect.">
              <a:extLst>
                <a:ext uri="{FF2B5EF4-FFF2-40B4-BE49-F238E27FC236}">
                  <a16:creationId xmlns:a16="http://schemas.microsoft.com/office/drawing/2014/main" id="{FF380A65-CA9A-28B8-B49F-93D3A8740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06" b="8129"/>
            <a:stretch/>
          </p:blipFill>
          <p:spPr>
            <a:xfrm>
              <a:off x="4009777" y="4115521"/>
              <a:ext cx="1420863" cy="1408469"/>
            </a:xfrm>
            <a:prstGeom prst="rect">
              <a:avLst/>
            </a:prstGeom>
          </p:spPr>
        </p:pic>
        <p:pic>
          <p:nvPicPr>
            <p:cNvPr id="14" name="Espace réservé pour une image  13" descr="Une image contenant Giraffidés, dessin, croquis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B89F5B2E-9160-42A3-A93D-58A8306A3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21482"/>
            <a:stretch/>
          </p:blipFill>
          <p:spPr>
            <a:xfrm>
              <a:off x="2203180" y="4115520"/>
              <a:ext cx="1420863" cy="1408469"/>
            </a:xfrm>
            <a:prstGeom prst="rect">
              <a:avLst/>
            </a:prstGeom>
          </p:spPr>
        </p:pic>
        <p:pic>
          <p:nvPicPr>
            <p:cNvPr id="17" name="Image 16" descr="Une image contenant invertébré, insecte, fourmi, vermine&#10;&#10;Le contenu généré par l’IA peut être incorrect.">
              <a:extLst>
                <a:ext uri="{FF2B5EF4-FFF2-40B4-BE49-F238E27FC236}">
                  <a16:creationId xmlns:a16="http://schemas.microsoft.com/office/drawing/2014/main" id="{4F6B382E-8DA1-42C8-8325-0C722FF20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17"/>
            <a:stretch/>
          </p:blipFill>
          <p:spPr>
            <a:xfrm>
              <a:off x="5732407" y="4155279"/>
              <a:ext cx="1420863" cy="1408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45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5BD-9A4E-92E0-91A6-BD9C003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9F9F4-1414-4260-2AF7-D9C51BFD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manques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B86931-8532-2D26-B925-095861A9B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9DD4E15-8A25-46BC-B32B-FB3035ABDA24}"/>
              </a:ext>
            </a:extLst>
          </p:cNvPr>
          <p:cNvGrpSpPr/>
          <p:nvPr/>
        </p:nvGrpSpPr>
        <p:grpSpPr>
          <a:xfrm>
            <a:off x="1591754" y="1613184"/>
            <a:ext cx="6227094" cy="2069518"/>
            <a:chOff x="2436294" y="2014378"/>
            <a:chExt cx="4703213" cy="1620000"/>
          </a:xfrm>
        </p:grpSpPr>
        <p:pic>
          <p:nvPicPr>
            <p:cNvPr id="3" name="Espace réservé pour une image  14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4AE36BC-E754-95DE-8361-6AA299BC3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79" b="-4879"/>
            <a:stretch>
              <a:fillRect/>
            </a:stretch>
          </p:blipFill>
          <p:spPr>
            <a:xfrm>
              <a:off x="2436294" y="2014378"/>
              <a:ext cx="1350000" cy="1620000"/>
            </a:xfrm>
            <a:prstGeom prst="rect">
              <a:avLst/>
            </a:prstGeom>
          </p:spPr>
        </p:pic>
        <p:pic>
          <p:nvPicPr>
            <p:cNvPr id="7" name="Espace réservé pour une image  32" descr="Une image contenant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287BA0E6-7470-8ED3-8997-AFE968801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5789507" y="2014378"/>
              <a:ext cx="1350000" cy="1620000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5115372-E978-4AAD-8160-D08CD68C5896}"/>
              </a:ext>
            </a:extLst>
          </p:cNvPr>
          <p:cNvGrpSpPr/>
          <p:nvPr/>
        </p:nvGrpSpPr>
        <p:grpSpPr>
          <a:xfrm>
            <a:off x="3864410" y="4065167"/>
            <a:ext cx="3954439" cy="1836520"/>
            <a:chOff x="4009777" y="4115521"/>
            <a:chExt cx="3143493" cy="1448227"/>
          </a:xfrm>
        </p:grpSpPr>
        <p:pic>
          <p:nvPicPr>
            <p:cNvPr id="5" name="Espace réservé pour une image  28" descr="Une image contenant fruit, orange, Aliments naturels, abricot&#10;&#10;Le contenu généré par l’IA peut être incorrect.">
              <a:extLst>
                <a:ext uri="{FF2B5EF4-FFF2-40B4-BE49-F238E27FC236}">
                  <a16:creationId xmlns:a16="http://schemas.microsoft.com/office/drawing/2014/main" id="{FF380A65-CA9A-28B8-B49F-93D3A8740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06" b="8129"/>
            <a:stretch/>
          </p:blipFill>
          <p:spPr>
            <a:xfrm>
              <a:off x="4009777" y="4115521"/>
              <a:ext cx="1420863" cy="1408469"/>
            </a:xfrm>
            <a:prstGeom prst="rect">
              <a:avLst/>
            </a:prstGeom>
          </p:spPr>
        </p:pic>
        <p:pic>
          <p:nvPicPr>
            <p:cNvPr id="17" name="Image 16" descr="Une image contenant invertébré, insecte, fourmi, vermine&#10;&#10;Le contenu généré par l’IA peut être incorrect.">
              <a:extLst>
                <a:ext uri="{FF2B5EF4-FFF2-40B4-BE49-F238E27FC236}">
                  <a16:creationId xmlns:a16="http://schemas.microsoft.com/office/drawing/2014/main" id="{4F6B382E-8DA1-42C8-8325-0C722FF20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17"/>
            <a:stretch/>
          </p:blipFill>
          <p:spPr>
            <a:xfrm>
              <a:off x="5732407" y="4155279"/>
              <a:ext cx="1420863" cy="1408469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A1FC80B0-9CF3-4D16-8BEC-ADE43FA0FA85}"/>
              </a:ext>
            </a:extLst>
          </p:cNvPr>
          <p:cNvSpPr txBox="1"/>
          <p:nvPr/>
        </p:nvSpPr>
        <p:spPr>
          <a:xfrm>
            <a:off x="4294050" y="1716919"/>
            <a:ext cx="11029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b="1" dirty="0">
                <a:solidFill>
                  <a:schemeClr val="accent2">
                    <a:lumMod val="75000"/>
                  </a:schemeClr>
                </a:solidFill>
                <a:latin typeface="Dosis "/>
              </a:rPr>
              <a:t>?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Dosis 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2058A08-A641-4856-92F4-349C4E7E5775}"/>
              </a:ext>
            </a:extLst>
          </p:cNvPr>
          <p:cNvSpPr txBox="1"/>
          <p:nvPr/>
        </p:nvSpPr>
        <p:spPr>
          <a:xfrm>
            <a:off x="2020199" y="3906409"/>
            <a:ext cx="11029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b="1" dirty="0">
                <a:solidFill>
                  <a:schemeClr val="accent2">
                    <a:lumMod val="75000"/>
                  </a:schemeClr>
                </a:solidFill>
                <a:latin typeface="Dosis "/>
              </a:rPr>
              <a:t>?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Dosis "/>
            </a:endParaRPr>
          </a:p>
        </p:txBody>
      </p:sp>
    </p:spTree>
    <p:extLst>
      <p:ext uri="{BB962C8B-B14F-4D97-AF65-F5344CB8AC3E}">
        <p14:creationId xmlns:p14="http://schemas.microsoft.com/office/powerpoint/2010/main" val="34713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C5BD-9A4E-92E0-91A6-BD9C003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9F9F4-1414-4260-2AF7-D9C51BFD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Au revoir et girafe.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2B86931-8532-2D26-B925-095861A9B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9DD4E15-8A25-46BC-B32B-FB3035ABDA24}"/>
              </a:ext>
            </a:extLst>
          </p:cNvPr>
          <p:cNvGrpSpPr/>
          <p:nvPr/>
        </p:nvGrpSpPr>
        <p:grpSpPr>
          <a:xfrm>
            <a:off x="1591754" y="1613184"/>
            <a:ext cx="6227094" cy="2069518"/>
            <a:chOff x="2436294" y="2014378"/>
            <a:chExt cx="4703213" cy="1620000"/>
          </a:xfrm>
        </p:grpSpPr>
        <p:pic>
          <p:nvPicPr>
            <p:cNvPr id="3" name="Espace réservé pour une image  14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4AE36BC-E754-95DE-8361-6AA299BC3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79" b="-4879"/>
            <a:stretch>
              <a:fillRect/>
            </a:stretch>
          </p:blipFill>
          <p:spPr>
            <a:xfrm>
              <a:off x="2436294" y="2014378"/>
              <a:ext cx="1350000" cy="1620000"/>
            </a:xfrm>
            <a:prstGeom prst="rect">
              <a:avLst/>
            </a:prstGeom>
          </p:spPr>
        </p:pic>
        <p:pic>
          <p:nvPicPr>
            <p:cNvPr id="6" name="Espace réservé pour une image  30" descr="Une image contenant dessin humoristique, sourire, clipart, Animation&#10;&#10;Le contenu généré par l’IA peut être incorrect.">
              <a:extLst>
                <a:ext uri="{FF2B5EF4-FFF2-40B4-BE49-F238E27FC236}">
                  <a16:creationId xmlns:a16="http://schemas.microsoft.com/office/drawing/2014/main" id="{B2FAB994-7977-98D5-D644-962EED87A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4152791" y="2014378"/>
              <a:ext cx="1350000" cy="1620000"/>
            </a:xfrm>
            <a:prstGeom prst="rect">
              <a:avLst/>
            </a:prstGeom>
          </p:spPr>
        </p:pic>
        <p:pic>
          <p:nvPicPr>
            <p:cNvPr id="7" name="Espace réservé pour une image  32" descr="Une image contenant Rectangle, conception&#10;&#10;Le contenu généré par l’IA peut être incorrect.">
              <a:extLst>
                <a:ext uri="{FF2B5EF4-FFF2-40B4-BE49-F238E27FC236}">
                  <a16:creationId xmlns:a16="http://schemas.microsoft.com/office/drawing/2014/main" id="{287BA0E6-7470-8ED3-8997-AFE968801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47" b="-4847"/>
            <a:stretch>
              <a:fillRect/>
            </a:stretch>
          </p:blipFill>
          <p:spPr>
            <a:xfrm>
              <a:off x="5789507" y="2014378"/>
              <a:ext cx="1350000" cy="1620000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5115372-E978-4AAD-8160-D08CD68C5896}"/>
              </a:ext>
            </a:extLst>
          </p:cNvPr>
          <p:cNvGrpSpPr/>
          <p:nvPr/>
        </p:nvGrpSpPr>
        <p:grpSpPr>
          <a:xfrm>
            <a:off x="1591754" y="4065165"/>
            <a:ext cx="6227095" cy="1836521"/>
            <a:chOff x="2203180" y="4115520"/>
            <a:chExt cx="4950090" cy="1448228"/>
          </a:xfrm>
        </p:grpSpPr>
        <p:pic>
          <p:nvPicPr>
            <p:cNvPr id="5" name="Espace réservé pour une image  28" descr="Une image contenant fruit, orange, Aliments naturels, abricot&#10;&#10;Le contenu généré par l’IA peut être incorrect.">
              <a:extLst>
                <a:ext uri="{FF2B5EF4-FFF2-40B4-BE49-F238E27FC236}">
                  <a16:creationId xmlns:a16="http://schemas.microsoft.com/office/drawing/2014/main" id="{FF380A65-CA9A-28B8-B49F-93D3A8740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06" b="8129"/>
            <a:stretch/>
          </p:blipFill>
          <p:spPr>
            <a:xfrm>
              <a:off x="4009777" y="4115521"/>
              <a:ext cx="1420863" cy="1408469"/>
            </a:xfrm>
            <a:prstGeom prst="rect">
              <a:avLst/>
            </a:prstGeom>
          </p:spPr>
        </p:pic>
        <p:pic>
          <p:nvPicPr>
            <p:cNvPr id="14" name="Espace réservé pour une image  13" descr="Une image contenant Giraffidés, dessin, croquis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B89F5B2E-9160-42A3-A93D-58A8306A3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4" b="21482"/>
            <a:stretch/>
          </p:blipFill>
          <p:spPr>
            <a:xfrm>
              <a:off x="2203180" y="4115520"/>
              <a:ext cx="1420863" cy="1408469"/>
            </a:xfrm>
            <a:prstGeom prst="rect">
              <a:avLst/>
            </a:prstGeom>
          </p:spPr>
        </p:pic>
        <p:pic>
          <p:nvPicPr>
            <p:cNvPr id="17" name="Image 16" descr="Une image contenant invertébré, insecte, fourmi, vermine&#10;&#10;Le contenu généré par l’IA peut être incorrect.">
              <a:extLst>
                <a:ext uri="{FF2B5EF4-FFF2-40B4-BE49-F238E27FC236}">
                  <a16:creationId xmlns:a16="http://schemas.microsoft.com/office/drawing/2014/main" id="{4F6B382E-8DA1-42C8-8325-0C722FF20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17"/>
            <a:stretch/>
          </p:blipFill>
          <p:spPr>
            <a:xfrm>
              <a:off x="5732407" y="4155279"/>
              <a:ext cx="1420863" cy="1408469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B878F1C-5294-4558-A17E-A5CA671B1EE2}"/>
              </a:ext>
            </a:extLst>
          </p:cNvPr>
          <p:cNvSpPr/>
          <p:nvPr/>
        </p:nvSpPr>
        <p:spPr>
          <a:xfrm>
            <a:off x="3864410" y="1725105"/>
            <a:ext cx="1787411" cy="1786102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45F784-6B8D-4A21-8601-4303918955BA}"/>
              </a:ext>
            </a:extLst>
          </p:cNvPr>
          <p:cNvSpPr/>
          <p:nvPr/>
        </p:nvSpPr>
        <p:spPr>
          <a:xfrm>
            <a:off x="1591753" y="4065165"/>
            <a:ext cx="1787411" cy="1786102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40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FCA61A8-5417-444D-A35C-CF0EC523157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97F9211-2F9C-405C-91FF-CE7FBD76A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83E818-090C-44A8-B40F-0A55F54B4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12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58656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uniforme – La lune – Les chiffres – Une orange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 ordinateur – Une classe. 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E54A2DE-CB84-4F72-B1DF-F7AD8121858A}"/>
              </a:ext>
            </a:extLst>
          </p:cNvPr>
          <p:cNvGrpSpPr/>
          <p:nvPr/>
        </p:nvGrpSpPr>
        <p:grpSpPr>
          <a:xfrm>
            <a:off x="989814" y="4141720"/>
            <a:ext cx="7308519" cy="2357767"/>
            <a:chOff x="989814" y="4141721"/>
            <a:chExt cx="7308519" cy="1720082"/>
          </a:xfrm>
        </p:grpSpPr>
        <p:pic>
          <p:nvPicPr>
            <p:cNvPr id="29" name="Image 28" descr="Une image contenant fruit, Aliments naturels, orange, produits&#10;&#10;Le contenu généré par l’IA peut être incorrect.">
              <a:extLst>
                <a:ext uri="{FF2B5EF4-FFF2-40B4-BE49-F238E27FC236}">
                  <a16:creationId xmlns:a16="http://schemas.microsoft.com/office/drawing/2014/main" id="{D9D4652D-BC2C-4DAB-4DFB-416937F2B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814" y="4141721"/>
              <a:ext cx="2061368" cy="1620000"/>
            </a:xfrm>
            <a:prstGeom prst="rect">
              <a:avLst/>
            </a:prstGeom>
          </p:spPr>
        </p:pic>
        <p:pic>
          <p:nvPicPr>
            <p:cNvPr id="32" name="Image 31" descr="Une image contenant ordinateur portable, ordinateur, Netbook, Pavé tactile&#10;&#10;Le contenu généré par l’IA peut être incorrect.">
              <a:extLst>
                <a:ext uri="{FF2B5EF4-FFF2-40B4-BE49-F238E27FC236}">
                  <a16:creationId xmlns:a16="http://schemas.microsoft.com/office/drawing/2014/main" id="{A99707C6-283E-986A-FF2A-81D23E494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4141721"/>
              <a:ext cx="2064287" cy="1620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9B6743A-459C-4A2A-B2DC-DAAB2E6F63B8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53" y="4141721"/>
              <a:ext cx="1997180" cy="1440000"/>
            </a:xfrm>
            <a:prstGeom prst="rect">
              <a:avLst/>
            </a:prstGeom>
          </p:spPr>
        </p:pic>
        <p:sp>
          <p:nvSpPr>
            <p:cNvPr id="17" name="Espace réservé du texte 6">
              <a:extLst>
                <a:ext uri="{FF2B5EF4-FFF2-40B4-BE49-F238E27FC236}">
                  <a16:creationId xmlns:a16="http://schemas.microsoft.com/office/drawing/2014/main" id="{28CE696C-03CF-4617-853E-CA2F7745AA5C}"/>
                </a:ext>
              </a:extLst>
            </p:cNvPr>
            <p:cNvSpPr txBox="1">
              <a:spLocks/>
            </p:cNvSpPr>
            <p:nvPr/>
          </p:nvSpPr>
          <p:spPr>
            <a:xfrm>
              <a:off x="3823030" y="5501803"/>
              <a:ext cx="1768712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dirty="0"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ordinateur </a:t>
              </a:r>
              <a:endParaRPr lang="fr-MA" sz="2000" b="1" dirty="0">
                <a:ln w="0"/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19" name="Espace réservé du texte 6">
              <a:extLst>
                <a:ext uri="{FF2B5EF4-FFF2-40B4-BE49-F238E27FC236}">
                  <a16:creationId xmlns:a16="http://schemas.microsoft.com/office/drawing/2014/main" id="{D90540AC-F11C-4B36-98F6-081692EC778F}"/>
                </a:ext>
              </a:extLst>
            </p:cNvPr>
            <p:cNvSpPr txBox="1">
              <a:spLocks/>
            </p:cNvSpPr>
            <p:nvPr/>
          </p:nvSpPr>
          <p:spPr>
            <a:xfrm>
              <a:off x="1263292" y="5482401"/>
              <a:ext cx="1512531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b="1" dirty="0">
                  <a:ln w="0"/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orange</a:t>
              </a:r>
              <a:endParaRPr lang="fr-MA" sz="2000" b="1" dirty="0">
                <a:ln w="0"/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0" name="Espace réservé du texte 6">
              <a:extLst>
                <a:ext uri="{FF2B5EF4-FFF2-40B4-BE49-F238E27FC236}">
                  <a16:creationId xmlns:a16="http://schemas.microsoft.com/office/drawing/2014/main" id="{461075FC-1333-4AA0-8349-60F92716D53C}"/>
                </a:ext>
              </a:extLst>
            </p:cNvPr>
            <p:cNvSpPr txBox="1">
              <a:spLocks/>
            </p:cNvSpPr>
            <p:nvPr/>
          </p:nvSpPr>
          <p:spPr>
            <a:xfrm>
              <a:off x="6641655" y="5484542"/>
              <a:ext cx="1512531" cy="360000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b="1" dirty="0">
                  <a:ln w="0"/>
                  <a:solidFill>
                    <a:srgbClr val="FF0066"/>
                  </a:solidFill>
                  <a:latin typeface="Dosis" panose="020B0604020202020204" charset="0"/>
                </a:rPr>
                <a:t>Une</a:t>
              </a:r>
              <a:r>
                <a:rPr lang="fr-MA" sz="2000" b="1" dirty="0">
                  <a:ln w="0"/>
                  <a:solidFill>
                    <a:srgbClr val="424D7B"/>
                  </a:solidFill>
                  <a:latin typeface="Dosis SemiBold" pitchFamily="2" charset="0"/>
                </a:rPr>
                <a:t> classe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28DFC31-0C92-42FA-8471-9E50994AEB82}"/>
              </a:ext>
            </a:extLst>
          </p:cNvPr>
          <p:cNvGrpSpPr/>
          <p:nvPr/>
        </p:nvGrpSpPr>
        <p:grpSpPr>
          <a:xfrm>
            <a:off x="1263292" y="1749971"/>
            <a:ext cx="7035040" cy="2391749"/>
            <a:chOff x="987934" y="1717085"/>
            <a:chExt cx="7310398" cy="2096553"/>
          </a:xfrm>
        </p:grpSpPr>
        <p:pic>
          <p:nvPicPr>
            <p:cNvPr id="25" name="Image 24" descr="Une image contenant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9C9A9A72-5FD0-790D-F558-B1A7784C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53" y="1717085"/>
              <a:ext cx="1997179" cy="1998388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BB2E5FA-76F4-48DC-B6A1-9398CA898174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934" y="1772763"/>
              <a:ext cx="2063248" cy="1620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80E60C7-350E-43A2-BE1D-831DC66830D9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639" y="1723762"/>
              <a:ext cx="2063248" cy="1705238"/>
            </a:xfrm>
            <a:prstGeom prst="rect">
              <a:avLst/>
            </a:prstGeom>
          </p:spPr>
        </p:pic>
        <p:sp>
          <p:nvSpPr>
            <p:cNvPr id="16" name="Espace réservé du texte 6">
              <a:extLst>
                <a:ext uri="{FF2B5EF4-FFF2-40B4-BE49-F238E27FC236}">
                  <a16:creationId xmlns:a16="http://schemas.microsoft.com/office/drawing/2014/main" id="{5381B612-7BCB-49C9-B12E-FDD9D1797176}"/>
                </a:ext>
              </a:extLst>
            </p:cNvPr>
            <p:cNvSpPr txBox="1">
              <a:spLocks/>
            </p:cNvSpPr>
            <p:nvPr/>
          </p:nvSpPr>
          <p:spPr>
            <a:xfrm>
              <a:off x="1197519" y="3368804"/>
              <a:ext cx="1960023" cy="43783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b="1" dirty="0">
                  <a:ln w="0"/>
                  <a:solidFill>
                    <a:srgbClr val="0070C0"/>
                  </a:solidFill>
                  <a:latin typeface="Dosis SemiBold" pitchFamily="2" charset="0"/>
                </a:rPr>
                <a:t>Un</a:t>
              </a:r>
              <a:r>
                <a:rPr lang="fr-MA" sz="2000" b="1" dirty="0">
                  <a:ln w="0"/>
                  <a:solidFill>
                    <a:srgbClr val="424D7B"/>
                  </a:solidFill>
                  <a:latin typeface="Dosis SemiBold" pitchFamily="2" charset="0"/>
                </a:rPr>
                <a:t> uniforme </a:t>
              </a:r>
            </a:p>
          </p:txBody>
        </p:sp>
        <p:sp>
          <p:nvSpPr>
            <p:cNvPr id="22" name="Espace réservé du texte 6">
              <a:extLst>
                <a:ext uri="{FF2B5EF4-FFF2-40B4-BE49-F238E27FC236}">
                  <a16:creationId xmlns:a16="http://schemas.microsoft.com/office/drawing/2014/main" id="{72F2D1F2-0B19-498B-A348-D95746B7B1D8}"/>
                </a:ext>
              </a:extLst>
            </p:cNvPr>
            <p:cNvSpPr txBox="1">
              <a:spLocks/>
            </p:cNvSpPr>
            <p:nvPr/>
          </p:nvSpPr>
          <p:spPr>
            <a:xfrm>
              <a:off x="4095878" y="3375800"/>
              <a:ext cx="1188769" cy="43783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b="1" dirty="0">
                  <a:ln w="0"/>
                  <a:solidFill>
                    <a:srgbClr val="FF0066"/>
                  </a:solidFill>
                  <a:latin typeface="Dosis" panose="020B0604020202020204" charset="0"/>
                </a:rPr>
                <a:t>La</a:t>
              </a: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 lune </a:t>
              </a:r>
              <a:endParaRPr lang="fr-MA" sz="2000" b="1" dirty="0">
                <a:ln w="0"/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3" name="Espace réservé du texte 6">
              <a:extLst>
                <a:ext uri="{FF2B5EF4-FFF2-40B4-BE49-F238E27FC236}">
                  <a16:creationId xmlns:a16="http://schemas.microsoft.com/office/drawing/2014/main" id="{8F609BED-6E27-4512-A765-6A6145B1F300}"/>
                </a:ext>
              </a:extLst>
            </p:cNvPr>
            <p:cNvSpPr txBox="1">
              <a:spLocks/>
            </p:cNvSpPr>
            <p:nvPr/>
          </p:nvSpPr>
          <p:spPr>
            <a:xfrm>
              <a:off x="6510738" y="3356059"/>
              <a:ext cx="1578008" cy="437838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Les chiffres </a:t>
              </a:r>
              <a:endParaRPr lang="fr-MA" sz="2000" b="1" dirty="0">
                <a:ln w="0"/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50D874-AE19-491B-8CF6-0C05550E150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C7AAEE2-3CBC-4E21-8885-F59BB6D11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8F18F54-5510-4525-A253-4D60BC71A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66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386" y="81341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Qui veut expliquer la consigne dans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 langue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4E35C3-953D-15C3-6275-BED15F54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423" y="1970689"/>
            <a:ext cx="6123154" cy="38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deux images qui ont bougé ?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C054DC5-01A8-46D4-5916-6CF333E29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2122374"/>
            <a:ext cx="6223172" cy="40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Bravo ! Les deux images qui ont bougé sont : Un uniforme et un ordinateur.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948DEF-3EC6-5725-2EFD-32B18D1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DD787A4-22D2-906C-2729-FB0984CE5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48" y="1984753"/>
            <a:ext cx="6380304" cy="414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F4DBBEB-EC55-3EAF-07AF-03CE2EEC4D97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B10EC3A-B64C-4DAB-9010-2B2680EF3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6" r="-4666"/>
          <a:stretch>
            <a:fillRect/>
          </a:stretch>
        </p:blipFill>
        <p:spPr>
          <a:xfrm>
            <a:off x="1813961" y="1976559"/>
            <a:ext cx="2243579" cy="25180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25EF380-9E68-4A49-A4C7-FCB4B1D49D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76559"/>
            <a:ext cx="2243579" cy="2518088"/>
          </a:xfrm>
          <a:prstGeom prst="rect">
            <a:avLst/>
          </a:prstGeom>
        </p:spPr>
      </p:pic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6C70EA21-A023-48D3-A0F8-862CB5477D53}"/>
              </a:ext>
            </a:extLst>
          </p:cNvPr>
          <p:cNvSpPr txBox="1">
            <a:spLocks/>
          </p:cNvSpPr>
          <p:nvPr/>
        </p:nvSpPr>
        <p:spPr>
          <a:xfrm>
            <a:off x="4584398" y="4539200"/>
            <a:ext cx="2231181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424D7B"/>
                </a:solidFill>
                <a:latin typeface="Dosis "/>
              </a:rPr>
              <a:t>Première année</a:t>
            </a:r>
            <a:endParaRPr lang="fr-MA" sz="2400" b="1" dirty="0">
              <a:solidFill>
                <a:srgbClr val="424D7B"/>
              </a:solidFill>
              <a:latin typeface="Dosis "/>
            </a:endParaRPr>
          </a:p>
        </p:txBody>
      </p:sp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E638C323-B8A6-4204-8635-DC2DD3CA9299}"/>
              </a:ext>
            </a:extLst>
          </p:cNvPr>
          <p:cNvSpPr txBox="1">
            <a:spLocks/>
          </p:cNvSpPr>
          <p:nvPr/>
        </p:nvSpPr>
        <p:spPr>
          <a:xfrm>
            <a:off x="1948382" y="4539200"/>
            <a:ext cx="1974735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424D7B"/>
                </a:solidFill>
                <a:latin typeface="Dosis "/>
              </a:rPr>
              <a:t>Bonjour</a:t>
            </a:r>
            <a:endParaRPr lang="fr-MA" sz="2400" b="1" dirty="0">
              <a:solidFill>
                <a:srgbClr val="424D7B"/>
              </a:solidFill>
              <a:latin typeface="Dosis "/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601B1D-68F7-446B-B0F7-08D883E3E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Bonjour, je suis Nada, je suis en première année.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B10EC3A-B64C-4DAB-9010-2B2680EF3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6" r="-4666"/>
          <a:stretch>
            <a:fillRect/>
          </a:stretch>
        </p:blipFill>
        <p:spPr>
          <a:xfrm>
            <a:off x="1692000" y="2133444"/>
            <a:ext cx="2300140" cy="241132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25EF380-9E68-4A49-A4C7-FCB4B1D49D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87" y="2133443"/>
            <a:ext cx="2300140" cy="2411323"/>
          </a:xfrm>
          <a:prstGeom prst="rect">
            <a:avLst/>
          </a:prstGeom>
        </p:spPr>
      </p:pic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E638C323-B8A6-4204-8635-DC2DD3CA9299}"/>
              </a:ext>
            </a:extLst>
          </p:cNvPr>
          <p:cNvSpPr txBox="1">
            <a:spLocks/>
          </p:cNvSpPr>
          <p:nvPr/>
        </p:nvSpPr>
        <p:spPr>
          <a:xfrm>
            <a:off x="384463" y="4868353"/>
            <a:ext cx="8021781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424D7B"/>
                </a:solidFill>
                <a:latin typeface="Dosis "/>
              </a:rPr>
              <a:t>Bonjour, je suis Nada, je suis en première année.</a:t>
            </a:r>
            <a:endParaRPr lang="fr-MA" sz="2400" b="1" dirty="0">
              <a:solidFill>
                <a:srgbClr val="424D7B"/>
              </a:solidFill>
              <a:latin typeface="Dosis 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59E1CD6-B1DB-4F18-B94A-BD5330AEB02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AA9E529-3C66-4623-B647-C21EB3726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72BC1E3-2117-49FD-AD7E-D8475E888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89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131C585-0003-C182-6060-36F193D2C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  <p:pic>
        <p:nvPicPr>
          <p:cNvPr id="14" name="Image 13" descr="Une image contenant gâteau d’anniversaire, dessert, produits de boulangerie, Décoration de gâteau&#10;&#10;Le contenu généré par l’IA peut être incorrect.">
            <a:extLst>
              <a:ext uri="{FF2B5EF4-FFF2-40B4-BE49-F238E27FC236}">
                <a16:creationId xmlns:a16="http://schemas.microsoft.com/office/drawing/2014/main" id="{7AFECAB5-CF6B-4E6F-B85D-212CD67A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5"/>
          <a:stretch/>
        </p:blipFill>
        <p:spPr>
          <a:xfrm>
            <a:off x="4847141" y="2158738"/>
            <a:ext cx="2159576" cy="2168165"/>
          </a:xfrm>
          <a:prstGeom prst="rect">
            <a:avLst/>
          </a:prstGeom>
        </p:spPr>
      </p:pic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54ECB13F-CB7E-4015-A82C-F211D07CDA94}"/>
              </a:ext>
            </a:extLst>
          </p:cNvPr>
          <p:cNvSpPr txBox="1">
            <a:spLocks/>
          </p:cNvSpPr>
          <p:nvPr/>
        </p:nvSpPr>
        <p:spPr>
          <a:xfrm>
            <a:off x="4847141" y="4359198"/>
            <a:ext cx="1974735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424D7B"/>
                </a:solidFill>
                <a:latin typeface="Dosis "/>
              </a:rPr>
              <a:t>6 ans</a:t>
            </a:r>
            <a:endParaRPr lang="fr-MA" sz="2400" b="1" dirty="0">
              <a:solidFill>
                <a:srgbClr val="424D7B"/>
              </a:solidFill>
              <a:latin typeface="Dosis "/>
            </a:endParaRPr>
          </a:p>
        </p:txBody>
      </p:sp>
      <p:pic>
        <p:nvPicPr>
          <p:cNvPr id="11" name="Espace réservé pour une image  5" descr="Une image contenant dessin humoristique, Animatio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DFE1D2-9B56-48F7-B4F9-41AED10ADF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6" r="45" b="7458"/>
          <a:stretch/>
        </p:blipFill>
        <p:spPr>
          <a:xfrm>
            <a:off x="2137283" y="2167472"/>
            <a:ext cx="2159577" cy="2159431"/>
          </a:xfrm>
          <a:prstGeom prst="rect">
            <a:avLst/>
          </a:prstGeom>
        </p:spPr>
      </p:pic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391D5910-92AC-482C-9DF1-AC0D089F72F7}"/>
              </a:ext>
            </a:extLst>
          </p:cNvPr>
          <p:cNvSpPr txBox="1">
            <a:spLocks/>
          </p:cNvSpPr>
          <p:nvPr/>
        </p:nvSpPr>
        <p:spPr>
          <a:xfrm>
            <a:off x="2156098" y="4428039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solidFill>
                  <a:srgbClr val="424D7B"/>
                </a:solidFill>
                <a:latin typeface="Dosis "/>
              </a:rPr>
              <a:t>Moi</a:t>
            </a:r>
          </a:p>
        </p:txBody>
      </p:sp>
    </p:spTree>
    <p:extLst>
      <p:ext uri="{BB962C8B-B14F-4D97-AF65-F5344CB8AC3E}">
        <p14:creationId xmlns:p14="http://schemas.microsoft.com/office/powerpoint/2010/main" val="12766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Moi, j’ai six ans.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131C585-0003-C182-6060-36F193D2C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E638C323-B8A6-4204-8635-DC2DD3CA9299}"/>
              </a:ext>
            </a:extLst>
          </p:cNvPr>
          <p:cNvSpPr txBox="1">
            <a:spLocks/>
          </p:cNvSpPr>
          <p:nvPr/>
        </p:nvSpPr>
        <p:spPr>
          <a:xfrm>
            <a:off x="789710" y="4558313"/>
            <a:ext cx="7564580" cy="689915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b="1" dirty="0">
                <a:solidFill>
                  <a:srgbClr val="424D7B"/>
                </a:solidFill>
                <a:latin typeface="Dosis "/>
              </a:rPr>
              <a:t>Moi, j’ai six ans.</a:t>
            </a:r>
            <a:endParaRPr lang="fr-MA" sz="3600" b="1" dirty="0">
              <a:solidFill>
                <a:srgbClr val="424D7B"/>
              </a:solidFill>
              <a:latin typeface="Dosis "/>
            </a:endParaRPr>
          </a:p>
        </p:txBody>
      </p:sp>
      <p:pic>
        <p:nvPicPr>
          <p:cNvPr id="7" name="Image 6" descr="Une image contenant gâteau d’anniversaire, dessert, produits de boulangerie, Décoration de gâteau&#10;&#10;Le contenu généré par l’IA peut être incorrect.">
            <a:extLst>
              <a:ext uri="{FF2B5EF4-FFF2-40B4-BE49-F238E27FC236}">
                <a16:creationId xmlns:a16="http://schemas.microsoft.com/office/drawing/2014/main" id="{D5765EF1-4AAC-42A1-B063-23B976A7E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5"/>
          <a:stretch/>
        </p:blipFill>
        <p:spPr>
          <a:xfrm>
            <a:off x="4847141" y="2158738"/>
            <a:ext cx="2159576" cy="2168165"/>
          </a:xfrm>
          <a:prstGeom prst="rect">
            <a:avLst/>
          </a:prstGeom>
        </p:spPr>
      </p:pic>
      <p:pic>
        <p:nvPicPr>
          <p:cNvPr id="9" name="Espace réservé pour une image  5" descr="Une image contenant dessin humoristique, Animatio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17C637-9EE1-4B05-89BE-503F9AF95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6" r="45" b="7458"/>
          <a:stretch/>
        </p:blipFill>
        <p:spPr>
          <a:xfrm>
            <a:off x="2137283" y="2167472"/>
            <a:ext cx="2159577" cy="2159431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06324C6-A723-4037-B7DB-83BA06C778A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2C5EC26-FF64-4418-AD52-60881AE49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5059F3E-F446-45B7-A0BA-04E514E8F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3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B355045-A63A-445B-BFA7-5D5A24F99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373" y="2368763"/>
            <a:ext cx="2052000" cy="3122637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9759F-5959-42DB-B2EE-9E8FC24C4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8444" y="2368761"/>
            <a:ext cx="2052001" cy="3122637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82993A-5A66-45B6-90CB-FBA762E07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0266" y="2368761"/>
            <a:ext cx="2052001" cy="3122637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DC4843-D757-49D9-B509-8D874182A5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054" y="2368761"/>
            <a:ext cx="2052000" cy="31226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1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 descr="Une image contenant garçon, dessin, illustration, croquis&#10;&#10;Le contenu généré par l’IA peut être incorrect.">
            <a:extLst>
              <a:ext uri="{FF2B5EF4-FFF2-40B4-BE49-F238E27FC236}">
                <a16:creationId xmlns:a16="http://schemas.microsoft.com/office/drawing/2014/main" id="{3F059637-AB68-47FF-8E72-A042F31AE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4"/>
          <a:stretch/>
        </p:blipFill>
        <p:spPr>
          <a:xfrm>
            <a:off x="1680235" y="1881029"/>
            <a:ext cx="2351741" cy="2361033"/>
          </a:xfrm>
          <a:prstGeom prst="rect">
            <a:avLst/>
          </a:prstGeom>
        </p:spPr>
      </p:pic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904BE18F-654F-4342-8468-5A0CB0F9D505}"/>
              </a:ext>
            </a:extLst>
          </p:cNvPr>
          <p:cNvSpPr txBox="1">
            <a:spLocks/>
          </p:cNvSpPr>
          <p:nvPr/>
        </p:nvSpPr>
        <p:spPr>
          <a:xfrm>
            <a:off x="2019117" y="4357289"/>
            <a:ext cx="197797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solidFill>
                  <a:srgbClr val="424D7B"/>
                </a:solidFill>
                <a:latin typeface="Dosis "/>
              </a:rPr>
              <a:t>Un garçon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C3E7ACF-3565-4814-A950-E2042FD07E2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3"/>
          <a:stretch/>
        </p:blipFill>
        <p:spPr>
          <a:xfrm>
            <a:off x="4773140" y="1885361"/>
            <a:ext cx="2351742" cy="2356701"/>
          </a:xfrm>
          <a:prstGeom prst="rect">
            <a:avLst/>
          </a:prstGeom>
        </p:spPr>
      </p:pic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19643A4-F12A-434D-AFE5-F957A631BED4}"/>
              </a:ext>
            </a:extLst>
          </p:cNvPr>
          <p:cNvSpPr txBox="1">
            <a:spLocks/>
          </p:cNvSpPr>
          <p:nvPr/>
        </p:nvSpPr>
        <p:spPr>
          <a:xfrm>
            <a:off x="4913999" y="4357289"/>
            <a:ext cx="2429481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solidFill>
                  <a:srgbClr val="424D7B"/>
                </a:solidFill>
                <a:latin typeface="Dosis "/>
              </a:rPr>
              <a:t>Deuxième année</a:t>
            </a:r>
          </a:p>
        </p:txBody>
      </p:sp>
      <p:pic>
        <p:nvPicPr>
          <p:cNvPr id="2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3EC731-2EA4-4D57-B07B-B0D422638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826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suis un garçon et je suis en deuxième année.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904BE18F-654F-4342-8468-5A0CB0F9D505}"/>
              </a:ext>
            </a:extLst>
          </p:cNvPr>
          <p:cNvSpPr txBox="1">
            <a:spLocks/>
          </p:cNvSpPr>
          <p:nvPr/>
        </p:nvSpPr>
        <p:spPr>
          <a:xfrm>
            <a:off x="924197" y="4617060"/>
            <a:ext cx="7060306" cy="892417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Je suis un garçon et je suis en deuxième année.</a:t>
            </a:r>
          </a:p>
          <a:p>
            <a:pPr marL="0" indent="0" algn="ctr">
              <a:buNone/>
            </a:pPr>
            <a:endParaRPr lang="fr-MA" sz="2000" b="1" dirty="0">
              <a:solidFill>
                <a:srgbClr val="424D7B"/>
              </a:solidFill>
              <a:latin typeface="Dosis "/>
            </a:endParaRPr>
          </a:p>
        </p:txBody>
      </p:sp>
      <p:pic>
        <p:nvPicPr>
          <p:cNvPr id="7" name="Image 6" descr="Une image contenant garçon, dessin, illustration, croquis&#10;&#10;Le contenu généré par l’IA peut être incorrect.">
            <a:extLst>
              <a:ext uri="{FF2B5EF4-FFF2-40B4-BE49-F238E27FC236}">
                <a16:creationId xmlns:a16="http://schemas.microsoft.com/office/drawing/2014/main" id="{85959483-E619-466B-81A0-83C872935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4"/>
          <a:stretch/>
        </p:blipFill>
        <p:spPr>
          <a:xfrm>
            <a:off x="1680235" y="1881029"/>
            <a:ext cx="2351741" cy="236103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F59FA3D-633D-4BCB-84C7-1D12B47B213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3"/>
          <a:stretch/>
        </p:blipFill>
        <p:spPr>
          <a:xfrm>
            <a:off x="4773140" y="1885361"/>
            <a:ext cx="2351742" cy="2356701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D1AEA608-C6DD-4451-900D-8FA3A9FD10B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A5BDCCE-563A-41D5-9E57-FBAA8EFA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88BD88-7420-43E1-9DA5-577AADA82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466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19643A4-F12A-434D-AFE5-F957A631BED4}"/>
              </a:ext>
            </a:extLst>
          </p:cNvPr>
          <p:cNvSpPr txBox="1">
            <a:spLocks/>
          </p:cNvSpPr>
          <p:nvPr/>
        </p:nvSpPr>
        <p:spPr>
          <a:xfrm>
            <a:off x="5180790" y="4605522"/>
            <a:ext cx="2210883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Uniforme</a:t>
            </a:r>
          </a:p>
        </p:txBody>
      </p:sp>
      <p:pic>
        <p:nvPicPr>
          <p:cNvPr id="2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3EC731-2EA4-4D57-B07B-B0D422638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91903" y="704045"/>
            <a:ext cx="1250140" cy="987542"/>
          </a:xfrm>
          <a:prstGeom prst="ellipse">
            <a:avLst/>
          </a:prstGeom>
        </p:spPr>
      </p:pic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03DCF0D-FDBF-48BC-A534-0BC62CA5C7B4}"/>
              </a:ext>
            </a:extLst>
          </p:cNvPr>
          <p:cNvSpPr txBox="1">
            <a:spLocks/>
          </p:cNvSpPr>
          <p:nvPr/>
        </p:nvSpPr>
        <p:spPr>
          <a:xfrm>
            <a:off x="2267439" y="4602603"/>
            <a:ext cx="1800000" cy="294647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École</a:t>
            </a:r>
          </a:p>
        </p:txBody>
      </p:sp>
      <p:pic>
        <p:nvPicPr>
          <p:cNvPr id="10" name="Espace réservé pour une image  3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34EA2434-57B5-4413-B7C8-9BC1192AF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" b="6754"/>
          <a:stretch/>
        </p:blipFill>
        <p:spPr>
          <a:xfrm>
            <a:off x="2010137" y="1941814"/>
            <a:ext cx="2314605" cy="24699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9C8AF4-A82C-432F-926E-CD132E4838B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3"/>
          <a:stretch/>
        </p:blipFill>
        <p:spPr>
          <a:xfrm>
            <a:off x="5128930" y="1941814"/>
            <a:ext cx="2314605" cy="24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9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À l’école, nous portons un uniforme.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Espace réservé pour une image  3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AA685EA-F06D-491F-BD25-C8E1A397D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" b="6754"/>
          <a:stretch/>
        </p:blipFill>
        <p:spPr>
          <a:xfrm>
            <a:off x="2010137" y="1941814"/>
            <a:ext cx="2314605" cy="2469930"/>
          </a:xfrm>
          <a:prstGeom prst="rect">
            <a:avLst/>
          </a:prstGeom>
        </p:spPr>
      </p:pic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03DCF0D-FDBF-48BC-A534-0BC62CA5C7B4}"/>
              </a:ext>
            </a:extLst>
          </p:cNvPr>
          <p:cNvSpPr txBox="1">
            <a:spLocks/>
          </p:cNvSpPr>
          <p:nvPr/>
        </p:nvSpPr>
        <p:spPr>
          <a:xfrm>
            <a:off x="1692000" y="4916186"/>
            <a:ext cx="5751536" cy="612001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800" b="1" dirty="0">
                <a:solidFill>
                  <a:srgbClr val="424D7B"/>
                </a:solidFill>
                <a:latin typeface="Dosis "/>
              </a:rPr>
              <a:t>À l’école, nous portons un uniforme.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EE92D2A-731D-4FB7-9414-AF5139DEE0B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3"/>
          <a:stretch/>
        </p:blipFill>
        <p:spPr>
          <a:xfrm>
            <a:off x="5128930" y="1941814"/>
            <a:ext cx="2314605" cy="246993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1023E83-F418-42C1-AADC-13DB6CBB42C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AB06391-4112-4D48-9185-64568761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D1B45F-037C-4890-8200-14BE8F51B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99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26.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882798-B9F2-4E0D-AE2E-811BCA788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2838" y="1598494"/>
            <a:ext cx="3535052" cy="4830586"/>
          </a:xfrm>
          <a:prstGeom prst="rect">
            <a:avLst/>
          </a:prstGeom>
          <a:ln>
            <a:solidFill>
              <a:srgbClr val="424D7B"/>
            </a:solidFill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0076F6D-3158-2FDD-D437-0EBA03D37DD8}"/>
              </a:ext>
            </a:extLst>
          </p:cNvPr>
          <p:cNvSpPr/>
          <p:nvPr/>
        </p:nvSpPr>
        <p:spPr>
          <a:xfrm>
            <a:off x="2980814" y="2341956"/>
            <a:ext cx="3182371" cy="40871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484D9AC-8910-9B88-AC75-456863E02BD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55F9B0B-0E88-987A-E2C7-FA41A37E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5939E-28D0-F151-F79E-92B85DE4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00ED3A1-118B-D386-57BC-0F0B313A8B1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04729FE-180E-98F7-71D2-27ECF86B1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83E5992-0373-6F96-6190-F5E040DAC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23691" y="418098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39691" y="392898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03691" y="440979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70" y="2172516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733880" y="217068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850459" y="2817699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520000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Rappel des mots de vocabulaire</a:t>
            </a:r>
            <a:r>
              <a:rPr lang="fr-MA" dirty="0">
                <a:solidFill>
                  <a:srgbClr val="565F88"/>
                </a:solidFill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Jeux de 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B880D0F-CBE6-3E45-D5F6-514E76B3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et produire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Faire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phrases avec des mots de vocabulaire.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Bonjour – Au revoir – Moi -Toi.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387D44-E1E5-4483-BF24-151781562445}"/>
              </a:ext>
            </a:extLst>
          </p:cNvPr>
          <p:cNvGrpSpPr/>
          <p:nvPr/>
        </p:nvGrpSpPr>
        <p:grpSpPr>
          <a:xfrm>
            <a:off x="527663" y="2120990"/>
            <a:ext cx="7866088" cy="2884147"/>
            <a:chOff x="537089" y="2696025"/>
            <a:chExt cx="7866088" cy="2315100"/>
          </a:xfrm>
        </p:grpSpPr>
        <p:pic>
          <p:nvPicPr>
            <p:cNvPr id="17" name="Espace réservé pour une image  12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4F48F5-F8E6-70BA-7726-5E2533C38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66" r="-4666"/>
            <a:stretch>
              <a:fillRect/>
            </a:stretch>
          </p:blipFill>
          <p:spPr>
            <a:xfrm>
              <a:off x="537089" y="2696025"/>
              <a:ext cx="1800000" cy="1800000"/>
            </a:xfrm>
            <a:prstGeom prst="rect">
              <a:avLst/>
            </a:prstGeom>
          </p:spPr>
        </p:pic>
        <p:pic>
          <p:nvPicPr>
            <p:cNvPr id="18" name="Espace réservé pour une image  18" descr="Une image contenant dessin humoristique, sourire, clipart, Animation&#10;&#10;Le contenu généré par l’IA peut être incorrect.">
              <a:extLst>
                <a:ext uri="{FF2B5EF4-FFF2-40B4-BE49-F238E27FC236}">
                  <a16:creationId xmlns:a16="http://schemas.microsoft.com/office/drawing/2014/main" id="{438288E8-8BB5-FB97-27EE-6541AE9E3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97" r="-4697"/>
            <a:stretch>
              <a:fillRect/>
            </a:stretch>
          </p:blipFill>
          <p:spPr>
            <a:xfrm>
              <a:off x="2559118" y="2696025"/>
              <a:ext cx="1800000" cy="1800000"/>
            </a:xfrm>
            <a:prstGeom prst="rect">
              <a:avLst/>
            </a:prstGeom>
          </p:spPr>
        </p:pic>
        <p:pic>
          <p:nvPicPr>
            <p:cNvPr id="19" name="Espace réservé pour une image  5" descr="Une image contenant dessin humoristique, Animation, Dessin animé, illustration&#10;&#10;Le contenu généré par l’IA peut être incorrect.">
              <a:extLst>
                <a:ext uri="{FF2B5EF4-FFF2-40B4-BE49-F238E27FC236}">
                  <a16:creationId xmlns:a16="http://schemas.microsoft.com/office/drawing/2014/main" id="{30354A43-E9BA-9ED0-E3F3-8FBD0DF3A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6" r="-4636"/>
            <a:stretch>
              <a:fillRect/>
            </a:stretch>
          </p:blipFill>
          <p:spPr>
            <a:xfrm>
              <a:off x="4581147" y="2696025"/>
              <a:ext cx="1800000" cy="1800000"/>
            </a:xfrm>
            <a:prstGeom prst="rect">
              <a:avLst/>
            </a:prstGeom>
          </p:spPr>
        </p:pic>
        <p:pic>
          <p:nvPicPr>
            <p:cNvPr id="20" name="Espace réservé pour une image  28" descr="Une image contenant dessin humoristique, habits, clipart, sourire&#10;&#10;Le contenu généré par l’IA peut être incorrect.">
              <a:extLst>
                <a:ext uri="{FF2B5EF4-FFF2-40B4-BE49-F238E27FC236}">
                  <a16:creationId xmlns:a16="http://schemas.microsoft.com/office/drawing/2014/main" id="{85EDE2C8-0A49-E47E-5927-EC68E5F8A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66" r="-4666"/>
            <a:stretch>
              <a:fillRect/>
            </a:stretch>
          </p:blipFill>
          <p:spPr>
            <a:xfrm>
              <a:off x="6603177" y="2696025"/>
              <a:ext cx="1800000" cy="1800000"/>
            </a:xfrm>
            <a:prstGeom prst="rect">
              <a:avLst/>
            </a:prstGeom>
          </p:spPr>
        </p:pic>
        <p:sp>
          <p:nvSpPr>
            <p:cNvPr id="21" name="Espace réservé du texte 6">
              <a:extLst>
                <a:ext uri="{FF2B5EF4-FFF2-40B4-BE49-F238E27FC236}">
                  <a16:creationId xmlns:a16="http://schemas.microsoft.com/office/drawing/2014/main" id="{F78D36ED-3C75-7565-EE05-5D54D1E57B28}"/>
                </a:ext>
              </a:extLst>
            </p:cNvPr>
            <p:cNvSpPr txBox="1">
              <a:spLocks/>
            </p:cNvSpPr>
            <p:nvPr/>
          </p:nvSpPr>
          <p:spPr>
            <a:xfrm>
              <a:off x="537089" y="4651124"/>
              <a:ext cx="1800000" cy="359999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Bonjour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2" name="Espace réservé du texte 8">
              <a:extLst>
                <a:ext uri="{FF2B5EF4-FFF2-40B4-BE49-F238E27FC236}">
                  <a16:creationId xmlns:a16="http://schemas.microsoft.com/office/drawing/2014/main" id="{142DF12B-66AD-9003-A928-96B4DCBD7FF3}"/>
                </a:ext>
              </a:extLst>
            </p:cNvPr>
            <p:cNvSpPr txBox="1">
              <a:spLocks/>
            </p:cNvSpPr>
            <p:nvPr/>
          </p:nvSpPr>
          <p:spPr>
            <a:xfrm>
              <a:off x="2559118" y="4651124"/>
              <a:ext cx="1800000" cy="360001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Au revoir</a:t>
              </a:r>
            </a:p>
          </p:txBody>
        </p:sp>
        <p:sp>
          <p:nvSpPr>
            <p:cNvPr id="23" name="Espace réservé du texte 10">
              <a:extLst>
                <a:ext uri="{FF2B5EF4-FFF2-40B4-BE49-F238E27FC236}">
                  <a16:creationId xmlns:a16="http://schemas.microsoft.com/office/drawing/2014/main" id="{73AF9149-E575-CF96-1677-7812E1D3518F}"/>
                </a:ext>
              </a:extLst>
            </p:cNvPr>
            <p:cNvSpPr txBox="1">
              <a:spLocks/>
            </p:cNvSpPr>
            <p:nvPr/>
          </p:nvSpPr>
          <p:spPr>
            <a:xfrm>
              <a:off x="4581147" y="4651124"/>
              <a:ext cx="1800000" cy="359999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Moi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  <p:sp>
          <p:nvSpPr>
            <p:cNvPr id="24" name="Espace réservé du texte 14">
              <a:extLst>
                <a:ext uri="{FF2B5EF4-FFF2-40B4-BE49-F238E27FC236}">
                  <a16:creationId xmlns:a16="http://schemas.microsoft.com/office/drawing/2014/main" id="{127C9BF0-F1B7-80C8-BD1C-1868DC9DEDB1}"/>
                </a:ext>
              </a:extLst>
            </p:cNvPr>
            <p:cNvSpPr txBox="1">
              <a:spLocks/>
            </p:cNvSpPr>
            <p:nvPr/>
          </p:nvSpPr>
          <p:spPr>
            <a:xfrm>
              <a:off x="6603177" y="4651124"/>
              <a:ext cx="1800000" cy="359999"/>
            </a:xfrm>
            <a:prstGeom prst="roundRect">
              <a:avLst/>
            </a:prstGeom>
          </p:spPr>
          <p:txBody>
            <a:bodyPr/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1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MA" sz="2000" dirty="0">
                  <a:solidFill>
                    <a:srgbClr val="424D7B"/>
                  </a:solidFill>
                  <a:latin typeface="Dosis SemiBold" pitchFamily="2" charset="0"/>
                </a:rPr>
                <a:t>Toi</a:t>
              </a:r>
              <a:endParaRPr lang="fr-MA" sz="2800" dirty="0">
                <a:solidFill>
                  <a:srgbClr val="424D7B"/>
                </a:solidFill>
                <a:latin typeface="Dosis SemiBold" pitchFamily="2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80F8CA-9E32-43B4-9801-C9178885702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202b3bc9-e036-45c7-aea0-06aec8cd7a4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7790</TotalTime>
  <Words>1073</Words>
  <Application>Microsoft Office PowerPoint</Application>
  <PresentationFormat>Affichage à l'écran (4:3)</PresentationFormat>
  <Paragraphs>156</Paragraphs>
  <Slides>47</Slides>
  <Notes>2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47</vt:i4>
      </vt:variant>
    </vt:vector>
  </HeadingPairs>
  <TitlesOfParts>
    <vt:vector size="72" baseType="lpstr">
      <vt:lpstr>Dosis ExtraBold</vt:lpstr>
      <vt:lpstr>Aptos Display</vt:lpstr>
      <vt:lpstr>Dosis </vt:lpstr>
      <vt:lpstr>Dosis Medium</vt:lpstr>
      <vt:lpstr>Calibri</vt:lpstr>
      <vt:lpstr>Mistral</vt:lpstr>
      <vt:lpstr>Wingdings</vt:lpstr>
      <vt:lpstr>Aptos</vt:lpstr>
      <vt:lpstr>Arial</vt:lpstr>
      <vt:lpstr>Dosis</vt:lpstr>
      <vt:lpstr>Dosis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réviser les mots de vocabulaire des semaines précédentes. Soyez attentifs.</vt:lpstr>
      <vt:lpstr>Répétons ensemble : Bonjour – Au revoir – Moi -Toi.</vt:lpstr>
      <vt:lpstr>Pour chaque image, je vais désigner un élève pour dire le mot. C’est quel mot ? </vt:lpstr>
      <vt:lpstr>Répétons ensemble : Un avion – Une banane – Un abricot -  Une école – Un ananas.</vt:lpstr>
      <vt:lpstr>Pour chaque image, je vais désigner un élève pour dire le mot. C’est quel mot ? </vt:lpstr>
      <vt:lpstr>Répétons ensemble : Une girafe - salut – à bientôt – un kiwi,</vt:lpstr>
      <vt:lpstr>Pour chaque image, je vais désigner un élève pour dire le mot. C’est quel mot ? </vt:lpstr>
      <vt:lpstr>Répétons ensemble : Un livre– un lit – un ami - un immeuble - une fourmi. </vt:lpstr>
      <vt:lpstr>Pour chaque image, je vais désigner un élève pour dire le mot. C’est quel mot ? </vt:lpstr>
      <vt:lpstr>Répétons ensemble :   Une fille – Un garçon – 6 ans – Les chiffres.</vt:lpstr>
      <vt:lpstr>Pour chaque image, je vais désigner un élève pour dire le mot. C’est quel mot ? </vt:lpstr>
      <vt:lpstr>Répétons ensemble : Une orange – Une olive – Un ordinateur – Une pomme. </vt:lpstr>
      <vt:lpstr>Pour chaque image, je vais désigner un élève pour dire le mot. C’est quel mot ? </vt:lpstr>
      <vt:lpstr>Répétons ensemble : Le sucre – un uniforme – une jupe – la lune.</vt:lpstr>
      <vt:lpstr>Pour chaque image, je vais désigner un élève pour dire le mot. C’est quel mot ? </vt:lpstr>
      <vt:lpstr>Répétons ensemble : Une classe – La 1re année – La 2e année – Une usine – Un jus.</vt:lpstr>
      <vt:lpstr>Pour chaque image, je vais désigner un élève pour dire le mot. C’est quel mot ? </vt:lpstr>
      <vt:lpstr>Nous allons jouer au jeu des mots invisibles. </vt:lpstr>
      <vt:lpstr>Répétons ensemble : Bonjour – Aurevoir – Une école – Une girafe – Un abricot – Une fourmi. </vt:lpstr>
      <vt:lpstr>Observez bien les images. Je vais masquer deux images. Qui veut expliquer la consigne dans sa langue ? </vt:lpstr>
      <vt:lpstr>Quelles sont les images qui manques ?</vt:lpstr>
      <vt:lpstr>Les deux images qui manquent sont : Au revoir et girafe. </vt:lpstr>
      <vt:lpstr>Nous allons jouer au jeu des mots qui bougent. </vt:lpstr>
      <vt:lpstr>Répétons ensemble : Un uniforme – La lune – Les chiffres – Une orange  – Un ordinateur – Une classe.  </vt:lpstr>
      <vt:lpstr>Observez bien. Je vais faire bouger 2 images. Qui veut expliquer la consigne dans  sa langue ? </vt:lpstr>
      <vt:lpstr>Quelles sont les deux images qui ont bougé ? </vt:lpstr>
      <vt:lpstr>Bravo ! Les deux images qui ont bougé sont : Un uniforme et un ordinateur.</vt:lpstr>
      <vt:lpstr>Plan de la séance</vt:lpstr>
      <vt:lpstr>Maintenant, on va faire des phrases avec les mots de vocabulaire. Observez ces images. Qui veut dire une phrase ? </vt:lpstr>
      <vt:lpstr>Voici une phrase correcte : Bonjour, je suis Nada, je suis en première année.</vt:lpstr>
      <vt:lpstr>Maintenant, on va faire des phrases avec les mots de vocabulaire. Observez ces images. Qui veut dire une phrase ? </vt:lpstr>
      <vt:lpstr>Voici une phrase correcte : Moi, j’ai six ans.</vt:lpstr>
      <vt:lpstr>Maintenant, on va faire des phrases avec les mots de vocabulaire. Observez ces images. Qui veut dire une phrase ? </vt:lpstr>
      <vt:lpstr>Voici une phrase correcte : Je suis un garçon et je suis en deuxième année.</vt:lpstr>
      <vt:lpstr>Maintenant, on va faire des phrases avec les mots de vocabulaire. Observez ces images. Qui veut dire une phrase ? </vt:lpstr>
      <vt:lpstr>Voici une phrase correcte : À l’école, nous portons un uniforme.</vt:lpstr>
      <vt:lpstr>Plan de la séance</vt:lpstr>
      <vt:lpstr>Ouvrez le livret à la page 26.  Vous allez faire cette activité à l’oral avec votre camarade. </vt:lpstr>
      <vt:lpstr>À tour de rôle : l’un montre une image, l’autre dit le mot. Je passe entre les rangs pour vous aider.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KHALID.RAMNI</cp:lastModifiedBy>
  <cp:revision>26</cp:revision>
  <cp:lastPrinted>2025-08-13T10:11:39Z</cp:lastPrinted>
  <dcterms:created xsi:type="dcterms:W3CDTF">2025-08-01T12:31:49Z</dcterms:created>
  <dcterms:modified xsi:type="dcterms:W3CDTF">2025-11-25T11:49:37Z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