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  <p:sldMasterId id="2147483798" r:id="rId15"/>
    <p:sldMasterId id="2147483808" r:id="rId16"/>
    <p:sldMasterId id="2147483818" r:id="rId17"/>
    <p:sldMasterId id="2147483826" r:id="rId18"/>
    <p:sldMasterId id="2147483831" r:id="rId19"/>
  </p:sldMasterIdLst>
  <p:notesMasterIdLst>
    <p:notesMasterId r:id="rId46"/>
  </p:notesMasterIdLst>
  <p:sldIdLst>
    <p:sldId id="256" r:id="rId20"/>
    <p:sldId id="1029" r:id="rId21"/>
    <p:sldId id="951" r:id="rId22"/>
    <p:sldId id="1246" r:id="rId23"/>
    <p:sldId id="798" r:id="rId24"/>
    <p:sldId id="1000" r:id="rId25"/>
    <p:sldId id="1146" r:id="rId26"/>
    <p:sldId id="1147" r:id="rId27"/>
    <p:sldId id="1116" r:id="rId28"/>
    <p:sldId id="1117" r:id="rId29"/>
    <p:sldId id="1247" r:id="rId30"/>
    <p:sldId id="1229" r:id="rId31"/>
    <p:sldId id="1230" r:id="rId32"/>
    <p:sldId id="1231" r:id="rId33"/>
    <p:sldId id="1233" r:id="rId34"/>
    <p:sldId id="1232" r:id="rId35"/>
    <p:sldId id="1238" r:id="rId36"/>
    <p:sldId id="1239" r:id="rId37"/>
    <p:sldId id="1008" r:id="rId38"/>
    <p:sldId id="964" r:id="rId39"/>
    <p:sldId id="1240" r:id="rId40"/>
    <p:sldId id="1241" r:id="rId41"/>
    <p:sldId id="1243" r:id="rId42"/>
    <p:sldId id="1248" r:id="rId43"/>
    <p:sldId id="1249" r:id="rId44"/>
    <p:sldId id="1010" r:id="rId45"/>
  </p:sldIdLst>
  <p:sldSz cx="9144000" cy="6858000" type="screen4x3"/>
  <p:notesSz cx="6735763" cy="9866313"/>
  <p:embeddedFontLst>
    <p:embeddedFont>
      <p:font typeface="Dosis" pitchFamily="2" charset="0"/>
      <p:regular r:id="rId47"/>
      <p:bold r:id="rId48"/>
    </p:embeddedFont>
    <p:embeddedFont>
      <p:font typeface="Dosis ExtraBold" pitchFamily="2" charset="0"/>
      <p:bold r:id="rId49"/>
    </p:embeddedFont>
    <p:embeddedFont>
      <p:font typeface="Dosis Medium" pitchFamily="2" charset="0"/>
      <p:regular r:id="rId50"/>
      <p:bold r:id="rId51"/>
    </p:embeddedFont>
    <p:embeddedFont>
      <p:font typeface="Dosis SemiBold" pitchFamily="2" charset="0"/>
      <p:regular r:id="rId52"/>
      <p:bold r:id="rId53"/>
    </p:embeddedFont>
    <p:embeddedFont>
      <p:font typeface="Mistral" panose="03090702030407020403" pitchFamily="66" charset="0"/>
      <p:regular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notesMaster" Target="notesMasters/notesMaster1.xml"/><Relationship Id="rId59" Type="http://schemas.microsoft.com/office/2016/11/relationships/changesInfo" Target="changesInfos/changesInfo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font" Target="fonts/font6.fntdata"/><Relationship Id="rId6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2978DC99-8FE1-4D17-A75D-46F1213DFC40}"/>
    <pc:docChg chg="custSel addSld delSld modSld sldOrd modMainMaster">
      <pc:chgData name="LAMIAE BEZZAZ" userId="f9bc3cc0-8e1c-4944-afa8-b4b36bbf20e1" providerId="ADAL" clId="{2978DC99-8FE1-4D17-A75D-46F1213DFC40}" dt="2025-11-25T10:46:37.637" v="108" actId="47"/>
      <pc:docMkLst>
        <pc:docMk/>
      </pc:docMkLst>
      <pc:sldChg chg="add">
        <pc:chgData name="LAMIAE BEZZAZ" userId="f9bc3cc0-8e1c-4944-afa8-b4b36bbf20e1" providerId="ADAL" clId="{2978DC99-8FE1-4D17-A75D-46F1213DFC40}" dt="2025-11-25T09:26:22.461" v="0"/>
        <pc:sldMkLst>
          <pc:docMk/>
          <pc:sldMk cId="1056749084" sldId="256"/>
        </pc:sldMkLst>
      </pc:sldChg>
      <pc:sldChg chg="del">
        <pc:chgData name="LAMIAE BEZZAZ" userId="f9bc3cc0-8e1c-4944-afa8-b4b36bbf20e1" providerId="ADAL" clId="{2978DC99-8FE1-4D17-A75D-46F1213DFC40}" dt="2025-11-25T09:26:25.119" v="1" actId="47"/>
        <pc:sldMkLst>
          <pc:docMk/>
          <pc:sldMk cId="56895326" sldId="257"/>
        </pc:sldMkLst>
      </pc:sldChg>
      <pc:sldChg chg="modSp">
        <pc:chgData name="LAMIAE BEZZAZ" userId="f9bc3cc0-8e1c-4944-afa8-b4b36bbf20e1" providerId="ADAL" clId="{2978DC99-8FE1-4D17-A75D-46F1213DFC40}" dt="2025-11-25T10:39:39.667" v="57" actId="1036"/>
        <pc:sldMkLst>
          <pc:docMk/>
          <pc:sldMk cId="3424893011" sldId="951"/>
        </pc:sldMkLst>
        <pc:picChg chg="mod">
          <ac:chgData name="LAMIAE BEZZAZ" userId="f9bc3cc0-8e1c-4944-afa8-b4b36bbf20e1" providerId="ADAL" clId="{2978DC99-8FE1-4D17-A75D-46F1213DFC40}" dt="2025-11-25T10:39:39.667" v="57" actId="1036"/>
          <ac:picMkLst>
            <pc:docMk/>
            <pc:sldMk cId="3424893011" sldId="951"/>
            <ac:picMk id="12" creationId="{4D7F8747-B10C-6688-D210-416D6A40CC13}"/>
          </ac:picMkLst>
        </pc:picChg>
      </pc:sldChg>
      <pc:sldChg chg="modSp">
        <pc:chgData name="LAMIAE BEZZAZ" userId="f9bc3cc0-8e1c-4944-afa8-b4b36bbf20e1" providerId="ADAL" clId="{2978DC99-8FE1-4D17-A75D-46F1213DFC40}" dt="2025-11-25T10:10:48.002" v="42" actId="20577"/>
        <pc:sldMkLst>
          <pc:docMk/>
          <pc:sldMk cId="2676537396" sldId="964"/>
        </pc:sldMkLst>
        <pc:spChg chg="mod">
          <ac:chgData name="LAMIAE BEZZAZ" userId="f9bc3cc0-8e1c-4944-afa8-b4b36bbf20e1" providerId="ADAL" clId="{2978DC99-8FE1-4D17-A75D-46F1213DFC40}" dt="2025-11-25T10:10:48.002" v="42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modSp">
        <pc:chgData name="LAMIAE BEZZAZ" userId="f9bc3cc0-8e1c-4944-afa8-b4b36bbf20e1" providerId="ADAL" clId="{2978DC99-8FE1-4D17-A75D-46F1213DFC40}" dt="2025-11-25T10:41:21.512" v="66"/>
        <pc:sldMkLst>
          <pc:docMk/>
          <pc:sldMk cId="1061458876" sldId="1117"/>
        </pc:sldMkLst>
        <pc:spChg chg="mod">
          <ac:chgData name="LAMIAE BEZZAZ" userId="f9bc3cc0-8e1c-4944-afa8-b4b36bbf20e1" providerId="ADAL" clId="{2978DC99-8FE1-4D17-A75D-46F1213DFC40}" dt="2025-11-25T10:41:21.512" v="66"/>
          <ac:spMkLst>
            <pc:docMk/>
            <pc:sldMk cId="1061458876" sldId="1117"/>
            <ac:spMk id="6" creationId="{496283E9-77A3-256E-1AAE-B6041222AD5D}"/>
          </ac:spMkLst>
        </pc:spChg>
        <pc:spChg chg="mod">
          <ac:chgData name="LAMIAE BEZZAZ" userId="f9bc3cc0-8e1c-4944-afa8-b4b36bbf20e1" providerId="ADAL" clId="{2978DC99-8FE1-4D17-A75D-46F1213DFC40}" dt="2025-11-25T10:41:15.742" v="65"/>
          <ac:spMkLst>
            <pc:docMk/>
            <pc:sldMk cId="1061458876" sldId="1117"/>
            <ac:spMk id="7" creationId="{C6626C2F-C521-24EE-313B-85F26F7CA61D}"/>
          </ac:spMkLst>
        </pc:spChg>
      </pc:sldChg>
      <pc:sldChg chg="modSp">
        <pc:chgData name="LAMIAE BEZZAZ" userId="f9bc3cc0-8e1c-4944-afa8-b4b36bbf20e1" providerId="ADAL" clId="{2978DC99-8FE1-4D17-A75D-46F1213DFC40}" dt="2025-11-25T10:39:57.121" v="61" actId="20577"/>
        <pc:sldMkLst>
          <pc:docMk/>
          <pc:sldMk cId="3945252634" sldId="1146"/>
        </pc:sldMkLst>
        <pc:spChg chg="mod">
          <ac:chgData name="LAMIAE BEZZAZ" userId="f9bc3cc0-8e1c-4944-afa8-b4b36bbf20e1" providerId="ADAL" clId="{2978DC99-8FE1-4D17-A75D-46F1213DFC40}" dt="2025-11-25T10:39:57.121" v="61" actId="20577"/>
          <ac:spMkLst>
            <pc:docMk/>
            <pc:sldMk cId="3945252634" sldId="1146"/>
            <ac:spMk id="15" creationId="{5746AB9A-7886-DD60-98B7-1FF83C8176F0}"/>
          </ac:spMkLst>
        </pc:spChg>
      </pc:sldChg>
      <pc:sldChg chg="del">
        <pc:chgData name="LAMIAE BEZZAZ" userId="f9bc3cc0-8e1c-4944-afa8-b4b36bbf20e1" providerId="ADAL" clId="{2978DC99-8FE1-4D17-A75D-46F1213DFC40}" dt="2025-11-25T10:41:23.493" v="67" actId="47"/>
        <pc:sldMkLst>
          <pc:docMk/>
          <pc:sldMk cId="3069209605" sldId="1200"/>
        </pc:sldMkLst>
      </pc:sldChg>
      <pc:sldChg chg="modSp">
        <pc:chgData name="LAMIAE BEZZAZ" userId="f9bc3cc0-8e1c-4944-afa8-b4b36bbf20e1" providerId="ADAL" clId="{2978DC99-8FE1-4D17-A75D-46F1213DFC40}" dt="2025-11-25T10:23:27.410" v="56"/>
        <pc:sldMkLst>
          <pc:docMk/>
          <pc:sldMk cId="73515141" sldId="1240"/>
        </pc:sldMkLst>
        <pc:spChg chg="mod">
          <ac:chgData name="LAMIAE BEZZAZ" userId="f9bc3cc0-8e1c-4944-afa8-b4b36bbf20e1" providerId="ADAL" clId="{2978DC99-8FE1-4D17-A75D-46F1213DFC40}" dt="2025-11-25T10:23:27.410" v="56"/>
          <ac:spMkLst>
            <pc:docMk/>
            <pc:sldMk cId="73515141" sldId="1240"/>
            <ac:spMk id="7" creationId="{795BA7BE-B4ED-8572-0C59-74C6466975D3}"/>
          </ac:spMkLst>
        </pc:spChg>
      </pc:sldChg>
      <pc:sldChg chg="modSp">
        <pc:chgData name="LAMIAE BEZZAZ" userId="f9bc3cc0-8e1c-4944-afa8-b4b36bbf20e1" providerId="ADAL" clId="{2978DC99-8FE1-4D17-A75D-46F1213DFC40}" dt="2025-11-25T10:22:19.665" v="55" actId="20577"/>
        <pc:sldMkLst>
          <pc:docMk/>
          <pc:sldMk cId="2361872233" sldId="1241"/>
        </pc:sldMkLst>
        <pc:spChg chg="mod">
          <ac:chgData name="LAMIAE BEZZAZ" userId="f9bc3cc0-8e1c-4944-afa8-b4b36bbf20e1" providerId="ADAL" clId="{2978DC99-8FE1-4D17-A75D-46F1213DFC40}" dt="2025-11-25T10:22:13.778" v="54" actId="113"/>
          <ac:spMkLst>
            <pc:docMk/>
            <pc:sldMk cId="2361872233" sldId="1241"/>
            <ac:spMk id="16" creationId="{420959D3-7EA3-B0F4-564A-86FB9E666971}"/>
          </ac:spMkLst>
        </pc:spChg>
        <pc:spChg chg="mod">
          <ac:chgData name="LAMIAE BEZZAZ" userId="f9bc3cc0-8e1c-4944-afa8-b4b36bbf20e1" providerId="ADAL" clId="{2978DC99-8FE1-4D17-A75D-46F1213DFC40}" dt="2025-11-25T10:22:19.665" v="55" actId="20577"/>
          <ac:spMkLst>
            <pc:docMk/>
            <pc:sldMk cId="2361872233" sldId="1241"/>
            <ac:spMk id="17" creationId="{150F93C3-6D6F-9DBA-59B5-AD6D145F1DC6}"/>
          </ac:spMkLst>
        </pc:spChg>
      </pc:sldChg>
      <pc:sldChg chg="addSp delSp modSp">
        <pc:chgData name="LAMIAE BEZZAZ" userId="f9bc3cc0-8e1c-4944-afa8-b4b36bbf20e1" providerId="ADAL" clId="{2978DC99-8FE1-4D17-A75D-46F1213DFC40}" dt="2025-11-25T10:45:06.073" v="92" actId="20577"/>
        <pc:sldMkLst>
          <pc:docMk/>
          <pc:sldMk cId="2983745865" sldId="1243"/>
        </pc:sldMkLst>
        <pc:spChg chg="mod">
          <ac:chgData name="LAMIAE BEZZAZ" userId="f9bc3cc0-8e1c-4944-afa8-b4b36bbf20e1" providerId="ADAL" clId="{2978DC99-8FE1-4D17-A75D-46F1213DFC40}" dt="2025-11-25T10:45:06.073" v="92" actId="20577"/>
          <ac:spMkLst>
            <pc:docMk/>
            <pc:sldMk cId="2983745865" sldId="1243"/>
            <ac:spMk id="8" creationId="{9E034C3A-DB86-0535-E3C0-442A8084289A}"/>
          </ac:spMkLst>
        </pc:spChg>
        <pc:spChg chg="del mod topLvl">
          <ac:chgData name="LAMIAE BEZZAZ" userId="f9bc3cc0-8e1c-4944-afa8-b4b36bbf20e1" providerId="ADAL" clId="{2978DC99-8FE1-4D17-A75D-46F1213DFC40}" dt="2025-11-25T10:43:46.483" v="79" actId="21"/>
          <ac:spMkLst>
            <pc:docMk/>
            <pc:sldMk cId="2983745865" sldId="1243"/>
            <ac:spMk id="17" creationId="{6AAF888F-8126-4FDE-862D-E4C5F9D60C1D}"/>
          </ac:spMkLst>
        </pc:spChg>
        <pc:spChg chg="del mod topLvl">
          <ac:chgData name="LAMIAE BEZZAZ" userId="f9bc3cc0-8e1c-4944-afa8-b4b36bbf20e1" providerId="ADAL" clId="{2978DC99-8FE1-4D17-A75D-46F1213DFC40}" dt="2025-11-25T10:43:46.483" v="79" actId="21"/>
          <ac:spMkLst>
            <pc:docMk/>
            <pc:sldMk cId="2983745865" sldId="1243"/>
            <ac:spMk id="24" creationId="{24AC5096-6B1B-AF98-1D4E-732A0774047F}"/>
          </ac:spMkLst>
        </pc:spChg>
        <pc:spChg chg="add mod">
          <ac:chgData name="LAMIAE BEZZAZ" userId="f9bc3cc0-8e1c-4944-afa8-b4b36bbf20e1" providerId="ADAL" clId="{2978DC99-8FE1-4D17-A75D-46F1213DFC40}" dt="2025-11-25T10:43:53.035" v="81" actId="164"/>
          <ac:spMkLst>
            <pc:docMk/>
            <pc:sldMk cId="2983745865" sldId="1243"/>
            <ac:spMk id="25" creationId="{22A50984-FB42-4F34-9FA5-34CD022E6E9A}"/>
          </ac:spMkLst>
        </pc:spChg>
        <pc:spChg chg="add mod">
          <ac:chgData name="LAMIAE BEZZAZ" userId="f9bc3cc0-8e1c-4944-afa8-b4b36bbf20e1" providerId="ADAL" clId="{2978DC99-8FE1-4D17-A75D-46F1213DFC40}" dt="2025-11-25T10:44:53.484" v="91" actId="20577"/>
          <ac:spMkLst>
            <pc:docMk/>
            <pc:sldMk cId="2983745865" sldId="1243"/>
            <ac:spMk id="28" creationId="{CD2C18BF-FCFF-45A2-A34F-4C334541184F}"/>
          </ac:spMkLst>
        </pc:spChg>
        <pc:grpChg chg="del mod">
          <ac:chgData name="LAMIAE BEZZAZ" userId="f9bc3cc0-8e1c-4944-afa8-b4b36bbf20e1" providerId="ADAL" clId="{2978DC99-8FE1-4D17-A75D-46F1213DFC40}" dt="2025-11-25T10:43:46.483" v="79" actId="21"/>
          <ac:grpSpMkLst>
            <pc:docMk/>
            <pc:sldMk cId="2983745865" sldId="1243"/>
            <ac:grpSpMk id="3" creationId="{09597005-F93A-48AB-B730-4D1A8D3130BF}"/>
          </ac:grpSpMkLst>
        </pc:grpChg>
        <pc:grpChg chg="add mod">
          <ac:chgData name="LAMIAE BEZZAZ" userId="f9bc3cc0-8e1c-4944-afa8-b4b36bbf20e1" providerId="ADAL" clId="{2978DC99-8FE1-4D17-A75D-46F1213DFC40}" dt="2025-11-25T10:44:16.645" v="82"/>
          <ac:grpSpMkLst>
            <pc:docMk/>
            <pc:sldMk cId="2983745865" sldId="1243"/>
            <ac:grpSpMk id="5" creationId="{C60B2DDA-0B83-47E5-8648-B8770E8FBAAE}"/>
          </ac:grpSpMkLst>
        </pc:grpChg>
        <pc:picChg chg="mod">
          <ac:chgData name="LAMIAE BEZZAZ" userId="f9bc3cc0-8e1c-4944-afa8-b4b36bbf20e1" providerId="ADAL" clId="{2978DC99-8FE1-4D17-A75D-46F1213DFC40}" dt="2025-11-25T10:43:02.001" v="72" actId="1076"/>
          <ac:picMkLst>
            <pc:docMk/>
            <pc:sldMk cId="2983745865" sldId="1243"/>
            <ac:picMk id="26" creationId="{C64FF5B0-C17A-6BE8-AFFF-22C2DE3E7CD2}"/>
          </ac:picMkLst>
        </pc:picChg>
        <pc:picChg chg="mod">
          <ac:chgData name="LAMIAE BEZZAZ" userId="f9bc3cc0-8e1c-4944-afa8-b4b36bbf20e1" providerId="ADAL" clId="{2978DC99-8FE1-4D17-A75D-46F1213DFC40}" dt="2025-11-25T10:43:09.901" v="73" actId="1076"/>
          <ac:picMkLst>
            <pc:docMk/>
            <pc:sldMk cId="2983745865" sldId="1243"/>
            <ac:picMk id="27" creationId="{A98F71F3-FFDD-9560-4E4B-9D8165EFF28C}"/>
          </ac:picMkLst>
        </pc:picChg>
      </pc:sldChg>
      <pc:sldChg chg="del">
        <pc:chgData name="LAMIAE BEZZAZ" userId="f9bc3cc0-8e1c-4944-afa8-b4b36bbf20e1" providerId="ADAL" clId="{2978DC99-8FE1-4D17-A75D-46F1213DFC40}" dt="2025-11-25T10:46:28.291" v="105" actId="47"/>
        <pc:sldMkLst>
          <pc:docMk/>
          <pc:sldMk cId="2855011834" sldId="1244"/>
        </pc:sldMkLst>
      </pc:sldChg>
      <pc:sldChg chg="addSp delSp modSp del">
        <pc:chgData name="LAMIAE BEZZAZ" userId="f9bc3cc0-8e1c-4944-afa8-b4b36bbf20e1" providerId="ADAL" clId="{2978DC99-8FE1-4D17-A75D-46F1213DFC40}" dt="2025-11-25T10:46:37.637" v="108" actId="47"/>
        <pc:sldMkLst>
          <pc:docMk/>
          <pc:sldMk cId="2183194495" sldId="1245"/>
        </pc:sldMkLst>
        <pc:spChg chg="add mod">
          <ac:chgData name="LAMIAE BEZZAZ" userId="f9bc3cc0-8e1c-4944-afa8-b4b36bbf20e1" providerId="ADAL" clId="{2978DC99-8FE1-4D17-A75D-46F1213DFC40}" dt="2025-11-25T10:46:32.317" v="106" actId="21"/>
          <ac:spMkLst>
            <pc:docMk/>
            <pc:sldMk cId="2183194495" sldId="1245"/>
            <ac:spMk id="4" creationId="{5AC4469C-912B-419E-B1AB-F681FD3348CA}"/>
          </ac:spMkLst>
        </pc:spChg>
        <pc:spChg chg="del">
          <ac:chgData name="LAMIAE BEZZAZ" userId="f9bc3cc0-8e1c-4944-afa8-b4b36bbf20e1" providerId="ADAL" clId="{2978DC99-8FE1-4D17-A75D-46F1213DFC40}" dt="2025-11-25T10:46:32.317" v="106" actId="21"/>
          <ac:spMkLst>
            <pc:docMk/>
            <pc:sldMk cId="2183194495" sldId="1245"/>
            <ac:spMk id="6" creationId="{26C10F3B-4DB6-6449-1ADF-6B80D7EB3D77}"/>
          </ac:spMkLst>
        </pc:spChg>
        <pc:grpChg chg="del">
          <ac:chgData name="LAMIAE BEZZAZ" userId="f9bc3cc0-8e1c-4944-afa8-b4b36bbf20e1" providerId="ADAL" clId="{2978DC99-8FE1-4D17-A75D-46F1213DFC40}" dt="2025-11-25T10:46:32.317" v="106" actId="21"/>
          <ac:grpSpMkLst>
            <pc:docMk/>
            <pc:sldMk cId="2183194495" sldId="1245"/>
            <ac:grpSpMk id="7" creationId="{9A1DD9C6-CCE4-9979-EF86-69F5A09C833D}"/>
          </ac:grpSpMkLst>
        </pc:grpChg>
        <pc:picChg chg="del">
          <ac:chgData name="LAMIAE BEZZAZ" userId="f9bc3cc0-8e1c-4944-afa8-b4b36bbf20e1" providerId="ADAL" clId="{2978DC99-8FE1-4D17-A75D-46F1213DFC40}" dt="2025-11-25T10:46:32.317" v="106" actId="21"/>
          <ac:picMkLst>
            <pc:docMk/>
            <pc:sldMk cId="2183194495" sldId="1245"/>
            <ac:picMk id="2" creationId="{EFD223AB-62EB-4325-A58B-6D05CFE762C7}"/>
          </ac:picMkLst>
        </pc:picChg>
        <pc:picChg chg="del">
          <ac:chgData name="LAMIAE BEZZAZ" userId="f9bc3cc0-8e1c-4944-afa8-b4b36bbf20e1" providerId="ADAL" clId="{2978DC99-8FE1-4D17-A75D-46F1213DFC40}" dt="2025-11-25T10:46:32.317" v="106" actId="21"/>
          <ac:picMkLst>
            <pc:docMk/>
            <pc:sldMk cId="2183194495" sldId="1245"/>
            <ac:picMk id="12" creationId="{C10FFF83-FEC0-DDFA-870C-4B22F6385293}"/>
          </ac:picMkLst>
        </pc:picChg>
      </pc:sldChg>
      <pc:sldChg chg="add">
        <pc:chgData name="LAMIAE BEZZAZ" userId="f9bc3cc0-8e1c-4944-afa8-b4b36bbf20e1" providerId="ADAL" clId="{2978DC99-8FE1-4D17-A75D-46F1213DFC40}" dt="2025-11-25T10:41:06.899" v="64"/>
        <pc:sldMkLst>
          <pc:docMk/>
          <pc:sldMk cId="972488572" sldId="1247"/>
        </pc:sldMkLst>
      </pc:sldChg>
      <pc:sldChg chg="addSp delSp modSp add ord">
        <pc:chgData name="LAMIAE BEZZAZ" userId="f9bc3cc0-8e1c-4944-afa8-b4b36bbf20e1" providerId="ADAL" clId="{2978DC99-8FE1-4D17-A75D-46F1213DFC40}" dt="2025-11-25T10:46:23.055" v="104" actId="1076"/>
        <pc:sldMkLst>
          <pc:docMk/>
          <pc:sldMk cId="3633043524" sldId="1248"/>
        </pc:sldMkLst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7" creationId="{7EFD8A60-9769-27A5-E648-71709D233498}"/>
          </ac:spMkLst>
        </pc:spChg>
        <pc:spChg chg="add del mod">
          <ac:chgData name="LAMIAE BEZZAZ" userId="f9bc3cc0-8e1c-4944-afa8-b4b36bbf20e1" providerId="ADAL" clId="{2978DC99-8FE1-4D17-A75D-46F1213DFC40}" dt="2025-11-25T10:45:44.825" v="97" actId="478"/>
          <ac:spMkLst>
            <pc:docMk/>
            <pc:sldMk cId="3633043524" sldId="1248"/>
            <ac:spMk id="8" creationId="{FEF4CD12-1BBC-41F9-BE3D-B8B13FF9974A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9" creationId="{599FAA99-021D-3EE8-7F94-24498210535B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0" creationId="{ADC33947-3E22-7FD3-6DCD-3190B841B464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1" creationId="{1DDF4310-7A2F-049E-3AB2-83821FC88ADC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2" creationId="{131A1BAC-C6DE-1397-E7BA-ACB2B52D1754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3" creationId="{FF367FD3-9528-AF6F-D97B-2235916F1DCB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6" creationId="{420959D3-7EA3-B0F4-564A-86FB9E666971}"/>
          </ac:spMkLst>
        </pc:spChg>
        <pc:spChg chg="del">
          <ac:chgData name="LAMIAE BEZZAZ" userId="f9bc3cc0-8e1c-4944-afa8-b4b36bbf20e1" providerId="ADAL" clId="{2978DC99-8FE1-4D17-A75D-46F1213DFC40}" dt="2025-11-25T10:45:41.332" v="96" actId="478"/>
          <ac:spMkLst>
            <pc:docMk/>
            <pc:sldMk cId="3633043524" sldId="1248"/>
            <ac:spMk id="17" creationId="{150F93C3-6D6F-9DBA-59B5-AD6D145F1DC6}"/>
          </ac:spMkLst>
        </pc:spChg>
        <pc:spChg chg="add">
          <ac:chgData name="LAMIAE BEZZAZ" userId="f9bc3cc0-8e1c-4944-afa8-b4b36bbf20e1" providerId="ADAL" clId="{2978DC99-8FE1-4D17-A75D-46F1213DFC40}" dt="2025-11-25T10:46:01.656" v="100"/>
          <ac:spMkLst>
            <pc:docMk/>
            <pc:sldMk cId="3633043524" sldId="1248"/>
            <ac:spMk id="19" creationId="{30F470BE-2B69-4733-9297-883B299FB5FF}"/>
          </ac:spMkLst>
        </pc:spChg>
        <pc:spChg chg="add mod">
          <ac:chgData name="LAMIAE BEZZAZ" userId="f9bc3cc0-8e1c-4944-afa8-b4b36bbf20e1" providerId="ADAL" clId="{2978DC99-8FE1-4D17-A75D-46F1213DFC40}" dt="2025-11-25T10:46:23.055" v="104" actId="1076"/>
          <ac:spMkLst>
            <pc:docMk/>
            <pc:sldMk cId="3633043524" sldId="1248"/>
            <ac:spMk id="23" creationId="{0214FD35-8927-4FD5-B248-548300A54619}"/>
          </ac:spMkLst>
        </pc:spChg>
        <pc:grpChg chg="del">
          <ac:chgData name="LAMIAE BEZZAZ" userId="f9bc3cc0-8e1c-4944-afa8-b4b36bbf20e1" providerId="ADAL" clId="{2978DC99-8FE1-4D17-A75D-46F1213DFC40}" dt="2025-11-25T10:45:41.332" v="96" actId="478"/>
          <ac:grpSpMkLst>
            <pc:docMk/>
            <pc:sldMk cId="3633043524" sldId="1248"/>
            <ac:grpSpMk id="2" creationId="{2719C75D-422B-95EA-6D4D-B7BB77D75531}"/>
          </ac:grpSpMkLst>
        </pc:grpChg>
        <pc:grpChg chg="del">
          <ac:chgData name="LAMIAE BEZZAZ" userId="f9bc3cc0-8e1c-4944-afa8-b4b36bbf20e1" providerId="ADAL" clId="{2978DC99-8FE1-4D17-A75D-46F1213DFC40}" dt="2025-11-25T10:45:41.332" v="96" actId="478"/>
          <ac:grpSpMkLst>
            <pc:docMk/>
            <pc:sldMk cId="3633043524" sldId="1248"/>
            <ac:grpSpMk id="3" creationId="{E8D11156-109C-4F90-A883-1611B22E8D19}"/>
          </ac:grpSpMkLst>
        </pc:grpChg>
        <pc:grpChg chg="add">
          <ac:chgData name="LAMIAE BEZZAZ" userId="f9bc3cc0-8e1c-4944-afa8-b4b36bbf20e1" providerId="ADAL" clId="{2978DC99-8FE1-4D17-A75D-46F1213DFC40}" dt="2025-11-25T10:46:01.656" v="100"/>
          <ac:grpSpMkLst>
            <pc:docMk/>
            <pc:sldMk cId="3633043524" sldId="1248"/>
            <ac:grpSpMk id="20" creationId="{A4D51C7D-C29F-4A07-B274-4B307E92492B}"/>
          </ac:grpSpMkLst>
        </pc:grpChg>
        <pc:picChg chg="add mod">
          <ac:chgData name="LAMIAE BEZZAZ" userId="f9bc3cc0-8e1c-4944-afa8-b4b36bbf20e1" providerId="ADAL" clId="{2978DC99-8FE1-4D17-A75D-46F1213DFC40}" dt="2025-11-25T10:46:14.027" v="102" actId="14100"/>
          <ac:picMkLst>
            <pc:docMk/>
            <pc:sldMk cId="3633043524" sldId="1248"/>
            <ac:picMk id="18" creationId="{FA659C59-261F-4A86-8084-FEA897314780}"/>
          </ac:picMkLst>
        </pc:picChg>
      </pc:sldChg>
      <pc:sldChg chg="addSp add">
        <pc:chgData name="LAMIAE BEZZAZ" userId="f9bc3cc0-8e1c-4944-afa8-b4b36bbf20e1" providerId="ADAL" clId="{2978DC99-8FE1-4D17-A75D-46F1213DFC40}" dt="2025-11-25T10:46:35.133" v="107"/>
        <pc:sldMkLst>
          <pc:docMk/>
          <pc:sldMk cId="431903121" sldId="1249"/>
        </pc:sldMkLst>
        <pc:spChg chg="add">
          <ac:chgData name="LAMIAE BEZZAZ" userId="f9bc3cc0-8e1c-4944-afa8-b4b36bbf20e1" providerId="ADAL" clId="{2978DC99-8FE1-4D17-A75D-46F1213DFC40}" dt="2025-11-25T10:46:35.133" v="107"/>
          <ac:spMkLst>
            <pc:docMk/>
            <pc:sldMk cId="431903121" sldId="1249"/>
            <ac:spMk id="2" creationId="{52E90C94-BB8C-4CEF-840F-D876E38853DF}"/>
          </ac:spMkLst>
        </pc:spChg>
        <pc:grpChg chg="add">
          <ac:chgData name="LAMIAE BEZZAZ" userId="f9bc3cc0-8e1c-4944-afa8-b4b36bbf20e1" providerId="ADAL" clId="{2978DC99-8FE1-4D17-A75D-46F1213DFC40}" dt="2025-11-25T10:46:35.133" v="107"/>
          <ac:grpSpMkLst>
            <pc:docMk/>
            <pc:sldMk cId="431903121" sldId="1249"/>
            <ac:grpSpMk id="3" creationId="{616CDA54-8C0D-46AF-A6AF-10412B501B74}"/>
          </ac:grpSpMkLst>
        </pc:grpChg>
        <pc:picChg chg="add">
          <ac:chgData name="LAMIAE BEZZAZ" userId="f9bc3cc0-8e1c-4944-afa8-b4b36bbf20e1" providerId="ADAL" clId="{2978DC99-8FE1-4D17-A75D-46F1213DFC40}" dt="2025-11-25T10:46:35.133" v="107"/>
          <ac:picMkLst>
            <pc:docMk/>
            <pc:sldMk cId="431903121" sldId="1249"/>
            <ac:picMk id="6" creationId="{3641331B-7F04-4973-8146-0E01DDE7D23E}"/>
          </ac:picMkLst>
        </pc:picChg>
        <pc:picChg chg="add">
          <ac:chgData name="LAMIAE BEZZAZ" userId="f9bc3cc0-8e1c-4944-afa8-b4b36bbf20e1" providerId="ADAL" clId="{2978DC99-8FE1-4D17-A75D-46F1213DFC40}" dt="2025-11-25T10:46:35.133" v="107"/>
          <ac:picMkLst>
            <pc:docMk/>
            <pc:sldMk cId="431903121" sldId="1249"/>
            <ac:picMk id="7" creationId="{B5784B1D-3D49-43D1-9149-D19AB1AE00C4}"/>
          </ac:picMkLst>
        </pc:picChg>
      </pc:sldChg>
      <pc:sldMasterChg chg="modSldLayout sldLayoutOrd">
        <pc:chgData name="LAMIAE BEZZAZ" userId="f9bc3cc0-8e1c-4944-afa8-b4b36bbf20e1" providerId="ADAL" clId="{2978DC99-8FE1-4D17-A75D-46F1213DFC40}" dt="2025-11-25T10:40:30.796" v="62" actId="20578"/>
        <pc:sldMasterMkLst>
          <pc:docMk/>
          <pc:sldMasterMk cId="702979552" sldId="2147483826"/>
        </pc:sldMasterMkLst>
        <pc:sldLayoutChg chg="modSp mod ord">
          <pc:chgData name="LAMIAE BEZZAZ" userId="f9bc3cc0-8e1c-4944-afa8-b4b36bbf20e1" providerId="ADAL" clId="{2978DC99-8FE1-4D17-A75D-46F1213DFC40}" dt="2025-11-25T10:40:30.796" v="62" actId="20578"/>
          <pc:sldLayoutMkLst>
            <pc:docMk/>
            <pc:sldMasterMk cId="702979552" sldId="2147483826"/>
            <pc:sldLayoutMk cId="847913082" sldId="2147483765"/>
          </pc:sldLayoutMkLst>
          <pc:spChg chg="mod">
            <ac:chgData name="LAMIAE BEZZAZ" userId="f9bc3cc0-8e1c-4944-afa8-b4b36bbf20e1" providerId="ADAL" clId="{2978DC99-8FE1-4D17-A75D-46F1213DFC40}" dt="2025-11-25T10:40:30.796" v="62" actId="20578"/>
            <ac:spMkLst>
              <pc:docMk/>
              <pc:sldMasterMk cId="702979552" sldId="2147483826"/>
              <pc:sldLayoutMk cId="847913082" sldId="2147483765"/>
              <ac:spMk id="2" creationId="{6E8A1991-394D-89AA-508B-12EC0C01860A}"/>
            </ac:spMkLst>
          </pc:spChg>
          <pc:spChg chg="mod">
            <ac:chgData name="LAMIAE BEZZAZ" userId="f9bc3cc0-8e1c-4944-afa8-b4b36bbf20e1" providerId="ADAL" clId="{2978DC99-8FE1-4D17-A75D-46F1213DFC40}" dt="2025-11-25T10:40:30.796" v="62" actId="20578"/>
            <ac:spMkLst>
              <pc:docMk/>
              <pc:sldMasterMk cId="702979552" sldId="2147483826"/>
              <pc:sldLayoutMk cId="847913082" sldId="2147483765"/>
              <ac:spMk id="4" creationId="{39C6B636-6593-118A-BEA5-17D0883C1D3D}"/>
            </ac:spMkLst>
          </pc:spChg>
        </pc:sldLayoutChg>
      </pc:sldMasterChg>
      <pc:sldMasterChg chg="sldLayoutOrd">
        <pc:chgData name="LAMIAE BEZZAZ" userId="f9bc3cc0-8e1c-4944-afa8-b4b36bbf20e1" providerId="ADAL" clId="{2978DC99-8FE1-4D17-A75D-46F1213DFC40}" dt="2025-11-25T10:40:30.796" v="62" actId="20578"/>
        <pc:sldMasterMkLst>
          <pc:docMk/>
          <pc:sldMasterMk cId="815898577" sldId="2147483831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1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3.xml"/><Relationship Id="rId9" Type="http://schemas.openxmlformats.org/officeDocument/2006/relationships/image" Target="../media/image9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6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E9CFF44-8B72-4028-8483-228CB35C8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45C289-4D3D-99F6-F682-A6076F3775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431EED-4C85-C5A4-68B3-165DEEF8863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248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ACD643-41C5-9576-9AC2-9CA022A25C6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345148-2AD5-F0A0-EB66-0E4E006B620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CC57CF-57F0-F600-191E-1DBDE2619CB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7F1E88-6598-81DF-CBE4-D5F15D3576F1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quelle 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dans quelle école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EF4AA6-276C-EC9E-8ADB-464CD577C3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27.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1E686A8-C9C9-4B80-9B66-AE7585B7E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4" b="4187"/>
          <a:stretch/>
        </p:blipFill>
        <p:spPr>
          <a:xfrm>
            <a:off x="2909227" y="1390363"/>
            <a:ext cx="3325546" cy="4846664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747708" y="2019869"/>
            <a:ext cx="3543910" cy="151490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EDE7491-DC35-48C4-AD4F-0BE9A1A05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269048"/>
            <a:ext cx="4606943" cy="21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vous présenter en disant votre nom, votre âge, votre classe et le nom de votre école.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364244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839793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A7BE-B4ED-8572-0C59-74C6466975D3}"/>
              </a:ext>
            </a:extLst>
          </p:cNvPr>
          <p:cNvSpPr txBox="1"/>
          <p:nvPr/>
        </p:nvSpPr>
        <p:spPr>
          <a:xfrm>
            <a:off x="1783183" y="2203363"/>
            <a:ext cx="581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ton âge, ta classe et le nom de ton école. 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19C75D-422B-95EA-6D4D-B7BB77D755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2320889-5DE0-F4D8-2200-D676270AB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4D9524-7C7D-9553-8804-B07A09F1F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FD8A60-9769-27A5-E648-71709D23349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9FAA99-021D-3EE8-7F94-24498210535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DC33947-3E22-7FD3-6DCD-3190B841B46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DF4310-7A2F-049E-3AB2-83821FC88ADC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131A1BAC-C6DE-1397-E7BA-ACB2B52D175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F367FD3-9528-AF6F-D97B-2235916F1DCB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8D11156-109C-4F90-A883-1611B22E8D19}"/>
              </a:ext>
            </a:extLst>
          </p:cNvPr>
          <p:cNvGrpSpPr/>
          <p:nvPr/>
        </p:nvGrpSpPr>
        <p:grpSpPr>
          <a:xfrm>
            <a:off x="2954336" y="2932176"/>
            <a:ext cx="2617338" cy="3263313"/>
            <a:chOff x="3040970" y="2838687"/>
            <a:chExt cx="2617338" cy="326331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3D9076B-2634-DD63-1184-3B796C3CF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2400" y="3363138"/>
              <a:ext cx="1825908" cy="2738862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2721FA2-CBDE-80C8-DAFA-51841930E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0970" y="2838687"/>
              <a:ext cx="938876" cy="1048901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420959D3-7EA3-B0F4-564A-86FB9E666971}"/>
              </a:ext>
            </a:extLst>
          </p:cNvPr>
          <p:cNvSpPr txBox="1"/>
          <p:nvPr/>
        </p:nvSpPr>
        <p:spPr>
          <a:xfrm>
            <a:off x="2112376" y="2224290"/>
            <a:ext cx="4847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 en disant ton nom, ton âge, ta classe et le nom de ton école. 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150F93C3-6D6F-9DBA-59B5-AD6D145F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2.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2361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tape 3.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553" y="3093817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216" y="2178462"/>
            <a:ext cx="1219370" cy="136226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60B2DDA-0B83-47E5-8648-B8770E8FBAAE}"/>
              </a:ext>
            </a:extLst>
          </p:cNvPr>
          <p:cNvGrpSpPr/>
          <p:nvPr/>
        </p:nvGrpSpPr>
        <p:grpSpPr>
          <a:xfrm>
            <a:off x="3739573" y="2859594"/>
            <a:ext cx="4725881" cy="2836529"/>
            <a:chOff x="3739573" y="2859594"/>
            <a:chExt cx="4725881" cy="28365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2A50984-FB42-4F34-9FA5-34CD022E6E9A}"/>
                </a:ext>
              </a:extLst>
            </p:cNvPr>
            <p:cNvSpPr/>
            <p:nvPr/>
          </p:nvSpPr>
          <p:spPr>
            <a:xfrm>
              <a:off x="3739573" y="2859594"/>
              <a:ext cx="4725881" cy="2836529"/>
            </a:xfrm>
            <a:prstGeom prst="roundRect">
              <a:avLst>
                <a:gd name="adj" fmla="val 8792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D2C18BF-FCFF-45A2-A34F-4C334541184F}"/>
                </a:ext>
              </a:extLst>
            </p:cNvPr>
            <p:cNvSpPr txBox="1"/>
            <p:nvPr/>
          </p:nvSpPr>
          <p:spPr>
            <a:xfrm>
              <a:off x="3980063" y="3008722"/>
              <a:ext cx="4485391" cy="2239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Salut ! Je m’appelle _____________ .</a:t>
              </a:r>
              <a:endParaRPr lang="ar-MA" sz="24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J’ai _____________ ans.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Je suis en _____________année. 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fr-FR" sz="2400" b="1" dirty="0">
                  <a:solidFill>
                    <a:srgbClr val="5B9BD5">
                      <a:lumMod val="50000"/>
                    </a:srgbClr>
                  </a:solidFill>
                  <a:latin typeface="Dosis" pitchFamily="2" charset="0"/>
                </a:rPr>
                <a:t>Je suis à l’école </a:t>
              </a: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rPr>
                <a:t>_____________ 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FA659C59-261F-4A86-8084-FEA897314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4" b="4187"/>
          <a:stretch/>
        </p:blipFill>
        <p:spPr>
          <a:xfrm>
            <a:off x="2909227" y="1721223"/>
            <a:ext cx="3115055" cy="4597689"/>
          </a:xfrm>
          <a:prstGeom prst="rect">
            <a:avLst/>
          </a:prstGeom>
        </p:spPr>
      </p:pic>
      <p:sp>
        <p:nvSpPr>
          <p:cNvPr id="19" name="Titre 3">
            <a:extLst>
              <a:ext uri="{FF2B5EF4-FFF2-40B4-BE49-F238E27FC236}">
                <a16:creationId xmlns:a16="http://schemas.microsoft.com/office/drawing/2014/main" id="{30F470BE-2B69-4733-9297-883B299FB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27.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4D51C7D-C29F-4A07-B274-4B307E92492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D12A62E-B59A-457D-AC59-ABF279389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7E9D692-668C-404F-A548-244776422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214FD35-8927-4FD5-B248-548300A54619}"/>
              </a:ext>
            </a:extLst>
          </p:cNvPr>
          <p:cNvSpPr/>
          <p:nvPr/>
        </p:nvSpPr>
        <p:spPr>
          <a:xfrm>
            <a:off x="2909227" y="3786655"/>
            <a:ext cx="2986606" cy="231534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0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FDEE1-C221-51CD-2DD6-9046E9C03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2E90C94-BB8C-4CEF-840F-D876E388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Chacun se présente à l’autre en disant son nom, son âge, sa classe et son école à l’autre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16CDA54-8C0D-46AF-A6AF-10412B501B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B3F004A-ACF9-494F-8E86-2D6539F3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98626D6-E5FE-478E-82F9-BE496910E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3641331B-7F04-4973-8146-0E01DDE7D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5784B1D-3D49-43D1-9149-D19AB1AE0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9" t="10644" r="1935" b="4209"/>
          <a:stretch/>
        </p:blipFill>
        <p:spPr>
          <a:xfrm>
            <a:off x="612000" y="1971747"/>
            <a:ext cx="4889257" cy="36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9913" y="2104282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87473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B355045-A63A-445B-BFA7-5D5A24F9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73" y="2648609"/>
            <a:ext cx="2052000" cy="2842791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9759F-5959-42DB-B2EE-9E8FC24C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8444" y="2648607"/>
            <a:ext cx="2052001" cy="2842791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2993A-5A66-45B6-90CB-FBA762E0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0266" y="2648607"/>
            <a:ext cx="2052001" cy="2842791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C4843-D757-49D9-B509-8D874182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054" y="2648607"/>
            <a:ext cx="2052000" cy="28427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8" y="387048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548" y="386865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58147" y="456310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pondre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</a:t>
            </a:r>
            <a:r>
              <a:rPr lang="fr-FR" sz="2200" b="1" kern="0" dirty="0">
                <a:solidFill>
                  <a:srgbClr val="424D7B"/>
                </a:solidFill>
                <a:latin typeface="Dosis Medium" pitchFamily="2" charset="0"/>
                <a:cs typeface="Calibri" panose="020F0502020204030204" pitchFamily="34" charset="0"/>
              </a:rPr>
              <a:t>se présenter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35EE65-EFF6-41BE-AD9B-D333E6AF207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8032</TotalTime>
  <Words>558</Words>
  <Application>Microsoft Office PowerPoint</Application>
  <PresentationFormat>Affichage à l'écran (4:3)</PresentationFormat>
  <Paragraphs>93</Paragraphs>
  <Slides>26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26</vt:i4>
      </vt:variant>
    </vt:vector>
  </HeadingPairs>
  <TitlesOfParts>
    <vt:vector size="52" baseType="lpstr">
      <vt:lpstr>Dosis</vt:lpstr>
      <vt:lpstr>Dosis Medium</vt:lpstr>
      <vt:lpstr>Aptos Display</vt:lpstr>
      <vt:lpstr>Calibri</vt:lpstr>
      <vt:lpstr>Mistral</vt:lpstr>
      <vt:lpstr>Wingdings</vt:lpstr>
      <vt:lpstr>Dosis ExtraBold</vt:lpstr>
      <vt:lpstr>Dosis SemiBold</vt:lpstr>
      <vt:lpstr>Arial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6_New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rafales. Je vais désigner des élèves au hasard pour répondre. Tenez-vous prêts. </vt:lpstr>
      <vt:lpstr>Comment ça va ?</vt:lpstr>
      <vt:lpstr>Comment tu t’appelles ?</vt:lpstr>
      <vt:lpstr>Quel est ton nom ?</vt:lpstr>
      <vt:lpstr>Quel est ton prénom ?</vt:lpstr>
      <vt:lpstr>Tu as quel âge ?</vt:lpstr>
      <vt:lpstr>Tu es en quelle classe ?</vt:lpstr>
      <vt:lpstr>Tu es dans quelle école ?</vt:lpstr>
      <vt:lpstr>Prenez vos livrets à la page 27.</vt:lpstr>
      <vt:lpstr>Maintenant, tout le monde participe. Chacun pose à l’autre les questions suivantes.</vt:lpstr>
      <vt:lpstr>Plan de la séance</vt:lpstr>
      <vt:lpstr>Maintenant, vous allez prendre la parole pour vous présenter en disant votre nom, votre âge, votre classe et le nom de votre école. Écoutez bien.</vt:lpstr>
      <vt:lpstr>Étape 1. Je vais vous expliquer la situation. </vt:lpstr>
      <vt:lpstr>Étape 2. Chacun réfléchit silencieusement à ce qu’il va dire dans sa prise de parole.</vt:lpstr>
      <vt:lpstr>Étape 3. Maintenant, vous allez prendre la parole. Qui veut passer au tableau ? </vt:lpstr>
      <vt:lpstr>Prenez vos livrets à la page 27.</vt:lpstr>
      <vt:lpstr>Maintenant, tout le monde participe. Chacun se présente à l’autre en disant son nom, son âge, sa classe et son école à l’autre comme dans les exemples.</vt:lpstr>
      <vt:lpstr>La séance d’aujourd’hui est terminée.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24</cp:revision>
  <cp:lastPrinted>2025-08-13T10:11:39Z</cp:lastPrinted>
  <dcterms:created xsi:type="dcterms:W3CDTF">2025-08-01T12:31:49Z</dcterms:created>
  <dcterms:modified xsi:type="dcterms:W3CDTF">2025-11-25T17:47:00Z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