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1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2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3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4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5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6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98" r:id="rId14"/>
    <p:sldMasterId id="2147483808" r:id="rId15"/>
    <p:sldMasterId id="2147483818" r:id="rId16"/>
    <p:sldMasterId id="2147483826" r:id="rId17"/>
    <p:sldMasterId id="2147483831" r:id="rId18"/>
    <p:sldMasterId id="2147483837" r:id="rId19"/>
    <p:sldMasterId id="2147483848" r:id="rId20"/>
  </p:sldMasterIdLst>
  <p:notesMasterIdLst>
    <p:notesMasterId r:id="rId57"/>
  </p:notesMasterIdLst>
  <p:sldIdLst>
    <p:sldId id="1250" r:id="rId21"/>
    <p:sldId id="1251" r:id="rId22"/>
    <p:sldId id="1252" r:id="rId23"/>
    <p:sldId id="1253" r:id="rId24"/>
    <p:sldId id="1254" r:id="rId25"/>
    <p:sldId id="1000" r:id="rId26"/>
    <p:sldId id="1256" r:id="rId27"/>
    <p:sldId id="1147" r:id="rId28"/>
    <p:sldId id="803" r:id="rId29"/>
    <p:sldId id="1269" r:id="rId30"/>
    <p:sldId id="1270" r:id="rId31"/>
    <p:sldId id="1268" r:id="rId32"/>
    <p:sldId id="1274" r:id="rId33"/>
    <p:sldId id="1271" r:id="rId34"/>
    <p:sldId id="1282" r:id="rId35"/>
    <p:sldId id="1279" r:id="rId36"/>
    <p:sldId id="1278" r:id="rId37"/>
    <p:sldId id="1272" r:id="rId38"/>
    <p:sldId id="1277" r:id="rId39"/>
    <p:sldId id="1283" r:id="rId40"/>
    <p:sldId id="1280" r:id="rId41"/>
    <p:sldId id="1276" r:id="rId42"/>
    <p:sldId id="1275" r:id="rId43"/>
    <p:sldId id="1284" r:id="rId44"/>
    <p:sldId id="1291" r:id="rId45"/>
    <p:sldId id="1292" r:id="rId46"/>
    <p:sldId id="1008" r:id="rId47"/>
    <p:sldId id="1238" r:id="rId48"/>
    <p:sldId id="1287" r:id="rId49"/>
    <p:sldId id="1285" r:id="rId50"/>
    <p:sldId id="1286" r:id="rId51"/>
    <p:sldId id="1239" r:id="rId52"/>
    <p:sldId id="1288" r:id="rId53"/>
    <p:sldId id="1290" r:id="rId54"/>
    <p:sldId id="1289" r:id="rId55"/>
    <p:sldId id="1010" r:id="rId56"/>
  </p:sldIdLst>
  <p:sldSz cx="9144000" cy="6858000" type="screen4x3"/>
  <p:notesSz cx="6735763" cy="9866313"/>
  <p:embeddedFontLst>
    <p:embeddedFont>
      <p:font typeface="Berlin Sans FB" panose="020E0602020502020306" pitchFamily="34" charset="0"/>
      <p:regular r:id="rId58"/>
      <p:bold r:id="rId59"/>
    </p:embeddedFont>
    <p:embeddedFont>
      <p:font typeface="Dosis" pitchFamily="2" charset="0"/>
      <p:regular r:id="rId60"/>
      <p:bold r:id="rId61"/>
    </p:embeddedFont>
    <p:embeddedFont>
      <p:font typeface="Dosis ExtraBold" pitchFamily="2" charset="0"/>
      <p:bold r:id="rId62"/>
    </p:embeddedFont>
    <p:embeddedFont>
      <p:font typeface="Dosis Medium" pitchFamily="2" charset="0"/>
      <p:regular r:id="rId63"/>
      <p:bold r:id="rId64"/>
    </p:embeddedFont>
    <p:embeddedFont>
      <p:font typeface="Dosis SemiBold" pitchFamily="2" charset="0"/>
      <p:regular r:id="rId65"/>
      <p:bold r:id="rId66"/>
    </p:embeddedFont>
    <p:embeddedFont>
      <p:font typeface="Mistral" panose="03090702030407020403" pitchFamily="66" charset="0"/>
      <p:regular r:id="rId6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84234"/>
    <a:srgbClr val="424D7B"/>
    <a:srgbClr val="565F88"/>
    <a:srgbClr val="4B5377"/>
    <a:srgbClr val="2196B1"/>
    <a:srgbClr val="DEEBF7"/>
    <a:srgbClr val="2AB6D7"/>
    <a:srgbClr val="55B7DE"/>
    <a:srgbClr val="A1A6BC"/>
    <a:srgbClr val="F265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135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font" Target="fonts/font6.fntdata"/><Relationship Id="rId6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5" Type="http://schemas.openxmlformats.org/officeDocument/2006/relationships/slideMaster" Target="slideMasters/slideMaster2.xml"/><Relationship Id="rId61" Type="http://schemas.openxmlformats.org/officeDocument/2006/relationships/font" Target="fonts/font4.fntdata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font" Target="fonts/font7.fntdata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1.xml"/><Relationship Id="rId72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font" Target="fonts/font5.fntdata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" Type="http://schemas.openxmlformats.org/officeDocument/2006/relationships/slideMaster" Target="slideMasters/slideMaster4.xml"/><Relationship Id="rId7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8D3096FB-9F62-41E2-B5B0-6F394010F0A7}"/>
    <pc:docChg chg="undo custSel addSld delSld modSld sldOrd modMainMaster">
      <pc:chgData name="LAMIAE BEZZAZ" userId="f9bc3cc0-8e1c-4944-afa8-b4b36bbf20e1" providerId="ADAL" clId="{8D3096FB-9F62-41E2-B5B0-6F394010F0A7}" dt="2025-11-25T20:51:29.472" v="332" actId="20577"/>
      <pc:docMkLst>
        <pc:docMk/>
      </pc:docMkLst>
      <pc:sldChg chg="addSp delSp modSp">
        <pc:chgData name="LAMIAE BEZZAZ" userId="f9bc3cc0-8e1c-4944-afa8-b4b36bbf20e1" providerId="ADAL" clId="{8D3096FB-9F62-41E2-B5B0-6F394010F0A7}" dt="2025-11-25T20:28:27.427" v="69" actId="478"/>
        <pc:sldMkLst>
          <pc:docMk/>
          <pc:sldMk cId="604755946" sldId="821"/>
        </pc:sldMkLst>
        <pc:spChg chg="add del mod">
          <ac:chgData name="LAMIAE BEZZAZ" userId="f9bc3cc0-8e1c-4944-afa8-b4b36bbf20e1" providerId="ADAL" clId="{8D3096FB-9F62-41E2-B5B0-6F394010F0A7}" dt="2025-11-25T20:28:27.427" v="69" actId="478"/>
          <ac:spMkLst>
            <pc:docMk/>
            <pc:sldMk cId="604755946" sldId="821"/>
            <ac:spMk id="5" creationId="{7910012E-1EC2-4C7B-A36F-AC654DB64C86}"/>
          </ac:spMkLst>
        </pc:spChg>
        <pc:picChg chg="del">
          <ac:chgData name="LAMIAE BEZZAZ" userId="f9bc3cc0-8e1c-4944-afa8-b4b36bbf20e1" providerId="ADAL" clId="{8D3096FB-9F62-41E2-B5B0-6F394010F0A7}" dt="2025-11-25T20:28:24.500" v="67" actId="478"/>
          <ac:picMkLst>
            <pc:docMk/>
            <pc:sldMk cId="604755946" sldId="821"/>
            <ac:picMk id="2" creationId="{6C0FE82C-1351-DF33-E397-D6B5917034E1}"/>
          </ac:picMkLst>
        </pc:picChg>
        <pc:picChg chg="add">
          <ac:chgData name="LAMIAE BEZZAZ" userId="f9bc3cc0-8e1c-4944-afa8-b4b36bbf20e1" providerId="ADAL" clId="{8D3096FB-9F62-41E2-B5B0-6F394010F0A7}" dt="2025-11-25T20:28:24.824" v="68"/>
          <ac:picMkLst>
            <pc:docMk/>
            <pc:sldMk cId="604755946" sldId="821"/>
            <ac:picMk id="7" creationId="{D88E8C88-B6A1-4B2F-BD88-F8F44F8E48BF}"/>
          </ac:picMkLst>
        </pc:picChg>
      </pc:sldChg>
      <pc:sldChg chg="addSp delSp del">
        <pc:chgData name="LAMIAE BEZZAZ" userId="f9bc3cc0-8e1c-4944-afa8-b4b36bbf20e1" providerId="ADAL" clId="{8D3096FB-9F62-41E2-B5B0-6F394010F0A7}" dt="2025-11-25T20:48:38.527" v="280" actId="47"/>
        <pc:sldMkLst>
          <pc:docMk/>
          <pc:sldMk cId="2676537396" sldId="964"/>
        </pc:sldMkLst>
        <pc:grpChg chg="del">
          <ac:chgData name="LAMIAE BEZZAZ" userId="f9bc3cc0-8e1c-4944-afa8-b4b36bbf20e1" providerId="ADAL" clId="{8D3096FB-9F62-41E2-B5B0-6F394010F0A7}" dt="2025-11-25T20:28:07.099" v="63" actId="478"/>
          <ac:grpSpMkLst>
            <pc:docMk/>
            <pc:sldMk cId="2676537396" sldId="964"/>
            <ac:grpSpMk id="2" creationId="{2169D04F-E572-490F-3C1A-3BE349D62720}"/>
          </ac:grpSpMkLst>
        </pc:grpChg>
        <pc:picChg chg="add">
          <ac:chgData name="LAMIAE BEZZAZ" userId="f9bc3cc0-8e1c-4944-afa8-b4b36bbf20e1" providerId="ADAL" clId="{8D3096FB-9F62-41E2-B5B0-6F394010F0A7}" dt="2025-11-25T20:28:07.941" v="64"/>
          <ac:picMkLst>
            <pc:docMk/>
            <pc:sldMk cId="2676537396" sldId="964"/>
            <ac:picMk id="14" creationId="{3AB1CA25-7BF9-4A15-933D-9D7897BD737E}"/>
          </ac:picMkLst>
        </pc:picChg>
      </pc:sldChg>
      <pc:sldChg chg="modSp">
        <pc:chgData name="LAMIAE BEZZAZ" userId="f9bc3cc0-8e1c-4944-afa8-b4b36bbf20e1" providerId="ADAL" clId="{8D3096FB-9F62-41E2-B5B0-6F394010F0A7}" dt="2025-11-25T20:24:33.801" v="45" actId="20577"/>
        <pc:sldMkLst>
          <pc:docMk/>
          <pc:sldMk cId="148434463" sldId="1000"/>
        </pc:sldMkLst>
        <pc:spChg chg="mod">
          <ac:chgData name="LAMIAE BEZZAZ" userId="f9bc3cc0-8e1c-4944-afa8-b4b36bbf20e1" providerId="ADAL" clId="{8D3096FB-9F62-41E2-B5B0-6F394010F0A7}" dt="2025-11-25T20:24:30.124" v="44" actId="20577"/>
          <ac:spMkLst>
            <pc:docMk/>
            <pc:sldMk cId="148434463" sldId="1000"/>
            <ac:spMk id="4" creationId="{B8AE1112-EE82-8B56-B589-D5C05675E60E}"/>
          </ac:spMkLst>
        </pc:spChg>
        <pc:spChg chg="mod">
          <ac:chgData name="LAMIAE BEZZAZ" userId="f9bc3cc0-8e1c-4944-afa8-b4b36bbf20e1" providerId="ADAL" clId="{8D3096FB-9F62-41E2-B5B0-6F394010F0A7}" dt="2025-11-25T20:23:33.425" v="11" actId="20577"/>
          <ac:spMkLst>
            <pc:docMk/>
            <pc:sldMk cId="148434463" sldId="1000"/>
            <ac:spMk id="5" creationId="{8BE1566B-D585-7E21-D244-BCFCE70B9FA4}"/>
          </ac:spMkLst>
        </pc:spChg>
        <pc:spChg chg="mod">
          <ac:chgData name="LAMIAE BEZZAZ" userId="f9bc3cc0-8e1c-4944-afa8-b4b36bbf20e1" providerId="ADAL" clId="{8D3096FB-9F62-41E2-B5B0-6F394010F0A7}" dt="2025-11-25T20:24:33.801" v="45" actId="20577"/>
          <ac:spMkLst>
            <pc:docMk/>
            <pc:sldMk cId="148434463" sldId="1000"/>
            <ac:spMk id="14" creationId="{E19C4005-4A51-DD46-6175-E7EA3F0C246E}"/>
          </ac:spMkLst>
        </pc:spChg>
      </pc:sldChg>
      <pc:sldChg chg="modSp ord">
        <pc:chgData name="LAMIAE BEZZAZ" userId="f9bc3cc0-8e1c-4944-afa8-b4b36bbf20e1" providerId="ADAL" clId="{8D3096FB-9F62-41E2-B5B0-6F394010F0A7}" dt="2025-11-25T20:24:19.442" v="43" actId="20577"/>
        <pc:sldMkLst>
          <pc:docMk/>
          <pc:sldMk cId="1228419278" sldId="1008"/>
        </pc:sldMkLst>
        <pc:spChg chg="mod">
          <ac:chgData name="LAMIAE BEZZAZ" userId="f9bc3cc0-8e1c-4944-afa8-b4b36bbf20e1" providerId="ADAL" clId="{8D3096FB-9F62-41E2-B5B0-6F394010F0A7}" dt="2025-11-25T20:24:14.184" v="40" actId="20577"/>
          <ac:spMkLst>
            <pc:docMk/>
            <pc:sldMk cId="1228419278" sldId="1008"/>
            <ac:spMk id="3" creationId="{5DC566B6-A7BC-76A4-19B4-275D440E37B6}"/>
          </ac:spMkLst>
        </pc:spChg>
        <pc:spChg chg="mod">
          <ac:chgData name="LAMIAE BEZZAZ" userId="f9bc3cc0-8e1c-4944-afa8-b4b36bbf20e1" providerId="ADAL" clId="{8D3096FB-9F62-41E2-B5B0-6F394010F0A7}" dt="2025-11-25T20:24:19.442" v="43" actId="20577"/>
          <ac:spMkLst>
            <pc:docMk/>
            <pc:sldMk cId="1228419278" sldId="1008"/>
            <ac:spMk id="8" creationId="{58FFB303-06D9-83F6-ED18-6902AC45D61C}"/>
          </ac:spMkLst>
        </pc:spChg>
        <pc:spChg chg="mod">
          <ac:chgData name="LAMIAE BEZZAZ" userId="f9bc3cc0-8e1c-4944-afa8-b4b36bbf20e1" providerId="ADAL" clId="{8D3096FB-9F62-41E2-B5B0-6F394010F0A7}" dt="2025-11-25T20:24:00.209" v="14"/>
          <ac:spMkLst>
            <pc:docMk/>
            <pc:sldMk cId="1228419278" sldId="1008"/>
            <ac:spMk id="10" creationId="{355116EA-4FE2-8E53-B43F-E1AF81F4F4F7}"/>
          </ac:spMkLst>
        </pc:spChg>
      </pc:sldChg>
      <pc:sldChg chg="addSp delSp modSp">
        <pc:chgData name="LAMIAE BEZZAZ" userId="f9bc3cc0-8e1c-4944-afa8-b4b36bbf20e1" providerId="ADAL" clId="{8D3096FB-9F62-41E2-B5B0-6F394010F0A7}" dt="2025-11-25T20:51:29.472" v="332" actId="20577"/>
        <pc:sldMkLst>
          <pc:docMk/>
          <pc:sldMk cId="3471369106" sldId="1010"/>
        </pc:sldMkLst>
        <pc:spChg chg="mod">
          <ac:chgData name="LAMIAE BEZZAZ" userId="f9bc3cc0-8e1c-4944-afa8-b4b36bbf20e1" providerId="ADAL" clId="{8D3096FB-9F62-41E2-B5B0-6F394010F0A7}" dt="2025-11-25T20:51:29.472" v="332" actId="20577"/>
          <ac:spMkLst>
            <pc:docMk/>
            <pc:sldMk cId="3471369106" sldId="1010"/>
            <ac:spMk id="4" creationId="{467D0624-BFBC-12EC-0D36-530D6014925F}"/>
          </ac:spMkLst>
        </pc:spChg>
        <pc:spChg chg="mod">
          <ac:chgData name="LAMIAE BEZZAZ" userId="f9bc3cc0-8e1c-4944-afa8-b4b36bbf20e1" providerId="ADAL" clId="{8D3096FB-9F62-41E2-B5B0-6F394010F0A7}" dt="2025-11-25T20:49:50.146" v="305" actId="14100"/>
          <ac:spMkLst>
            <pc:docMk/>
            <pc:sldMk cId="3471369106" sldId="1010"/>
            <ac:spMk id="6" creationId="{199FA74C-E512-3F58-0669-DA7449420F72}"/>
          </ac:spMkLst>
        </pc:spChg>
        <pc:picChg chg="del">
          <ac:chgData name="LAMIAE BEZZAZ" userId="f9bc3cc0-8e1c-4944-afa8-b4b36bbf20e1" providerId="ADAL" clId="{8D3096FB-9F62-41E2-B5B0-6F394010F0A7}" dt="2025-11-25T20:48:47.515" v="286" actId="478"/>
          <ac:picMkLst>
            <pc:docMk/>
            <pc:sldMk cId="3471369106" sldId="1010"/>
            <ac:picMk id="9" creationId="{8698EB7A-3EA6-4F87-A9C9-B92A5D277316}"/>
          </ac:picMkLst>
        </pc:picChg>
        <pc:picChg chg="add mod ord">
          <ac:chgData name="LAMIAE BEZZAZ" userId="f9bc3cc0-8e1c-4944-afa8-b4b36bbf20e1" providerId="ADAL" clId="{8D3096FB-9F62-41E2-B5B0-6F394010F0A7}" dt="2025-11-25T20:49:40.594" v="302" actId="14100"/>
          <ac:picMkLst>
            <pc:docMk/>
            <pc:sldMk cId="3471369106" sldId="1010"/>
            <ac:picMk id="10" creationId="{E2FC3DA1-5118-4EAC-BA93-0B02B1FF03AD}"/>
          </ac:picMkLst>
        </pc:picChg>
      </pc:sldChg>
      <pc:sldChg chg="addSp delSp modSp ord">
        <pc:chgData name="LAMIAE BEZZAZ" userId="f9bc3cc0-8e1c-4944-afa8-b4b36bbf20e1" providerId="ADAL" clId="{8D3096FB-9F62-41E2-B5B0-6F394010F0A7}" dt="2025-11-25T20:27:57.584" v="60"/>
        <pc:sldMkLst>
          <pc:docMk/>
          <pc:sldMk cId="1289704945" sldId="1238"/>
        </pc:sldMkLst>
        <pc:spChg chg="mod">
          <ac:chgData name="LAMIAE BEZZAZ" userId="f9bc3cc0-8e1c-4944-afa8-b4b36bbf20e1" providerId="ADAL" clId="{8D3096FB-9F62-41E2-B5B0-6F394010F0A7}" dt="2025-11-25T20:26:09.741" v="55" actId="20577"/>
          <ac:spMkLst>
            <pc:docMk/>
            <pc:sldMk cId="1289704945" sldId="1238"/>
            <ac:spMk id="15" creationId="{4028D763-82A6-913A-5F00-0C18E140FD49}"/>
          </ac:spMkLst>
        </pc:spChg>
        <pc:grpChg chg="del">
          <ac:chgData name="LAMIAE BEZZAZ" userId="f9bc3cc0-8e1c-4944-afa8-b4b36bbf20e1" providerId="ADAL" clId="{8D3096FB-9F62-41E2-B5B0-6F394010F0A7}" dt="2025-11-25T20:27:57.151" v="59" actId="478"/>
          <ac:grpSpMkLst>
            <pc:docMk/>
            <pc:sldMk cId="1289704945" sldId="1238"/>
            <ac:grpSpMk id="16" creationId="{B71F0C3C-0589-B016-DCB5-B3D0A82E1219}"/>
          </ac:grpSpMkLst>
        </pc:grpChg>
        <pc:picChg chg="del">
          <ac:chgData name="LAMIAE BEZZAZ" userId="f9bc3cc0-8e1c-4944-afa8-b4b36bbf20e1" providerId="ADAL" clId="{8D3096FB-9F62-41E2-B5B0-6F394010F0A7}" dt="2025-11-25T20:25:45.361" v="46" actId="478"/>
          <ac:picMkLst>
            <pc:docMk/>
            <pc:sldMk cId="1289704945" sldId="1238"/>
            <ac:picMk id="2" creationId="{61E686A8-C9C9-4B80-9B66-AE7585B7EF0B}"/>
          </ac:picMkLst>
        </pc:picChg>
        <pc:picChg chg="add mod ord">
          <ac:chgData name="LAMIAE BEZZAZ" userId="f9bc3cc0-8e1c-4944-afa8-b4b36bbf20e1" providerId="ADAL" clId="{8D3096FB-9F62-41E2-B5B0-6F394010F0A7}" dt="2025-11-25T20:26:03.500" v="51" actId="14100"/>
          <ac:picMkLst>
            <pc:docMk/>
            <pc:sldMk cId="1289704945" sldId="1238"/>
            <ac:picMk id="3" creationId="{901A87A0-352E-4C66-A4AF-496F5FD24B87}"/>
          </ac:picMkLst>
        </pc:picChg>
        <pc:picChg chg="add">
          <ac:chgData name="LAMIAE BEZZAZ" userId="f9bc3cc0-8e1c-4944-afa8-b4b36bbf20e1" providerId="ADAL" clId="{8D3096FB-9F62-41E2-B5B0-6F394010F0A7}" dt="2025-11-25T20:27:57.584" v="60"/>
          <ac:picMkLst>
            <pc:docMk/>
            <pc:sldMk cId="1289704945" sldId="1238"/>
            <ac:picMk id="9" creationId="{E564B596-D33D-48E5-8AB5-E88FE13528B9}"/>
          </ac:picMkLst>
        </pc:picChg>
      </pc:sldChg>
      <pc:sldChg chg="addSp delSp modSp ord">
        <pc:chgData name="LAMIAE BEZZAZ" userId="f9bc3cc0-8e1c-4944-afa8-b4b36bbf20e1" providerId="ADAL" clId="{8D3096FB-9F62-41E2-B5B0-6F394010F0A7}" dt="2025-11-25T20:40:41.870" v="190" actId="20577"/>
        <pc:sldMkLst>
          <pc:docMk/>
          <pc:sldMk cId="1160743441" sldId="1239"/>
        </pc:sldMkLst>
        <pc:spChg chg="mod">
          <ac:chgData name="LAMIAE BEZZAZ" userId="f9bc3cc0-8e1c-4944-afa8-b4b36bbf20e1" providerId="ADAL" clId="{8D3096FB-9F62-41E2-B5B0-6F394010F0A7}" dt="2025-11-25T20:40:41.870" v="190" actId="20577"/>
          <ac:spMkLst>
            <pc:docMk/>
            <pc:sldMk cId="1160743441" sldId="1239"/>
            <ac:spMk id="6" creationId="{F2EB7FC9-0E25-E1A2-26C6-087E27AC4732}"/>
          </ac:spMkLst>
        </pc:spChg>
        <pc:grpChg chg="del">
          <ac:chgData name="LAMIAE BEZZAZ" userId="f9bc3cc0-8e1c-4944-afa8-b4b36bbf20e1" providerId="ADAL" clId="{8D3096FB-9F62-41E2-B5B0-6F394010F0A7}" dt="2025-11-25T20:28:01.189" v="61" actId="478"/>
          <ac:grpSpMkLst>
            <pc:docMk/>
            <pc:sldMk cId="1160743441" sldId="1239"/>
            <ac:grpSpMk id="7" creationId="{347A1A63-F9FA-20CE-1F6F-F0CF505EB154}"/>
          </ac:grpSpMkLst>
        </pc:grpChg>
        <pc:picChg chg="del">
          <ac:chgData name="LAMIAE BEZZAZ" userId="f9bc3cc0-8e1c-4944-afa8-b4b36bbf20e1" providerId="ADAL" clId="{8D3096FB-9F62-41E2-B5B0-6F394010F0A7}" dt="2025-11-25T20:29:55.359" v="85" actId="478"/>
          <ac:picMkLst>
            <pc:docMk/>
            <pc:sldMk cId="1160743441" sldId="1239"/>
            <ac:picMk id="2" creationId="{7EDE7491-DC35-48C4-AD4F-0BE9A1A052AF}"/>
          </ac:picMkLst>
        </pc:picChg>
        <pc:picChg chg="add del mod">
          <ac:chgData name="LAMIAE BEZZAZ" userId="f9bc3cc0-8e1c-4944-afa8-b4b36bbf20e1" providerId="ADAL" clId="{8D3096FB-9F62-41E2-B5B0-6F394010F0A7}" dt="2025-11-25T20:40:31.357" v="184" actId="478"/>
          <ac:picMkLst>
            <pc:docMk/>
            <pc:sldMk cId="1160743441" sldId="1239"/>
            <ac:picMk id="3" creationId="{19B6479F-08A6-4DE4-B13C-0D6E513F6542}"/>
          </ac:picMkLst>
        </pc:picChg>
        <pc:picChg chg="add mod">
          <ac:chgData name="LAMIAE BEZZAZ" userId="f9bc3cc0-8e1c-4944-afa8-b4b36bbf20e1" providerId="ADAL" clId="{8D3096FB-9F62-41E2-B5B0-6F394010F0A7}" dt="2025-11-25T20:40:38.629" v="188" actId="1076"/>
          <ac:picMkLst>
            <pc:docMk/>
            <pc:sldMk cId="1160743441" sldId="1239"/>
            <ac:picMk id="4" creationId="{B347DFFC-351E-48C6-9B9C-FDD079961DA4}"/>
          </ac:picMkLst>
        </pc:picChg>
        <pc:picChg chg="add">
          <ac:chgData name="LAMIAE BEZZAZ" userId="f9bc3cc0-8e1c-4944-afa8-b4b36bbf20e1" providerId="ADAL" clId="{8D3096FB-9F62-41E2-B5B0-6F394010F0A7}" dt="2025-11-25T20:28:01.608" v="62"/>
          <ac:picMkLst>
            <pc:docMk/>
            <pc:sldMk cId="1160743441" sldId="1239"/>
            <ac:picMk id="9" creationId="{0D030CD3-B9F9-4247-A2F1-001B493CB226}"/>
          </ac:picMkLst>
        </pc:picChg>
        <pc:picChg chg="del">
          <ac:chgData name="LAMIAE BEZZAZ" userId="f9bc3cc0-8e1c-4944-afa8-b4b36bbf20e1" providerId="ADAL" clId="{8D3096FB-9F62-41E2-B5B0-6F394010F0A7}" dt="2025-11-25T20:29:41.038" v="79" actId="478"/>
          <ac:picMkLst>
            <pc:docMk/>
            <pc:sldMk cId="1160743441" sldId="1239"/>
            <ac:picMk id="12" creationId="{5C72FE1E-BE26-562A-32CD-EE1ADD931D2E}"/>
          </ac:picMkLst>
        </pc:picChg>
        <pc:picChg chg="add mod">
          <ac:chgData name="LAMIAE BEZZAZ" userId="f9bc3cc0-8e1c-4944-afa8-b4b36bbf20e1" providerId="ADAL" clId="{8D3096FB-9F62-41E2-B5B0-6F394010F0A7}" dt="2025-11-25T20:29:54.089" v="84" actId="1076"/>
          <ac:picMkLst>
            <pc:docMk/>
            <pc:sldMk cId="1160743441" sldId="1239"/>
            <ac:picMk id="1026" creationId="{8938B6F2-8629-4078-9CC3-89197506797E}"/>
          </ac:picMkLst>
        </pc:picChg>
      </pc:sldChg>
      <pc:sldChg chg="addSp delSp del">
        <pc:chgData name="LAMIAE BEZZAZ" userId="f9bc3cc0-8e1c-4944-afa8-b4b36bbf20e1" providerId="ADAL" clId="{8D3096FB-9F62-41E2-B5B0-6F394010F0A7}" dt="2025-11-25T20:48:39.736" v="281" actId="47"/>
        <pc:sldMkLst>
          <pc:docMk/>
          <pc:sldMk cId="73515141" sldId="1240"/>
        </pc:sldMkLst>
        <pc:grpChg chg="del">
          <ac:chgData name="LAMIAE BEZZAZ" userId="f9bc3cc0-8e1c-4944-afa8-b4b36bbf20e1" providerId="ADAL" clId="{8D3096FB-9F62-41E2-B5B0-6F394010F0A7}" dt="2025-11-25T20:28:10.602" v="65" actId="478"/>
          <ac:grpSpMkLst>
            <pc:docMk/>
            <pc:sldMk cId="73515141" sldId="1240"/>
            <ac:grpSpMk id="2" creationId="{0C4375F2-CE50-8EAC-9701-86A50FD9D735}"/>
          </ac:grpSpMkLst>
        </pc:grpChg>
        <pc:picChg chg="add">
          <ac:chgData name="LAMIAE BEZZAZ" userId="f9bc3cc0-8e1c-4944-afa8-b4b36bbf20e1" providerId="ADAL" clId="{8D3096FB-9F62-41E2-B5B0-6F394010F0A7}" dt="2025-11-25T20:28:11.045" v="66"/>
          <ac:picMkLst>
            <pc:docMk/>
            <pc:sldMk cId="73515141" sldId="1240"/>
            <ac:picMk id="15" creationId="{EC83006D-4B7D-491D-AF29-A02F212E1F9E}"/>
          </ac:picMkLst>
        </pc:picChg>
      </pc:sldChg>
      <pc:sldChg chg="del">
        <pc:chgData name="LAMIAE BEZZAZ" userId="f9bc3cc0-8e1c-4944-afa8-b4b36bbf20e1" providerId="ADAL" clId="{8D3096FB-9F62-41E2-B5B0-6F394010F0A7}" dt="2025-11-25T20:48:40.324" v="282" actId="47"/>
        <pc:sldMkLst>
          <pc:docMk/>
          <pc:sldMk cId="2361872233" sldId="1241"/>
        </pc:sldMkLst>
      </pc:sldChg>
      <pc:sldChg chg="del">
        <pc:chgData name="LAMIAE BEZZAZ" userId="f9bc3cc0-8e1c-4944-afa8-b4b36bbf20e1" providerId="ADAL" clId="{8D3096FB-9F62-41E2-B5B0-6F394010F0A7}" dt="2025-11-25T20:48:40.802" v="283" actId="47"/>
        <pc:sldMkLst>
          <pc:docMk/>
          <pc:sldMk cId="2983745865" sldId="1243"/>
        </pc:sldMkLst>
      </pc:sldChg>
      <pc:sldChg chg="del">
        <pc:chgData name="LAMIAE BEZZAZ" userId="f9bc3cc0-8e1c-4944-afa8-b4b36bbf20e1" providerId="ADAL" clId="{8D3096FB-9F62-41E2-B5B0-6F394010F0A7}" dt="2025-11-25T20:48:43.701" v="284" actId="47"/>
        <pc:sldMkLst>
          <pc:docMk/>
          <pc:sldMk cId="3633043524" sldId="1248"/>
        </pc:sldMkLst>
      </pc:sldChg>
      <pc:sldChg chg="del">
        <pc:chgData name="LAMIAE BEZZAZ" userId="f9bc3cc0-8e1c-4944-afa8-b4b36bbf20e1" providerId="ADAL" clId="{8D3096FB-9F62-41E2-B5B0-6F394010F0A7}" dt="2025-11-25T20:48:44.240" v="285" actId="47"/>
        <pc:sldMkLst>
          <pc:docMk/>
          <pc:sldMk cId="431903121" sldId="1249"/>
        </pc:sldMkLst>
      </pc:sldChg>
      <pc:sldChg chg="addSp delSp modSp">
        <pc:chgData name="LAMIAE BEZZAZ" userId="f9bc3cc0-8e1c-4944-afa8-b4b36bbf20e1" providerId="ADAL" clId="{8D3096FB-9F62-41E2-B5B0-6F394010F0A7}" dt="2025-11-25T20:28:37.901" v="72"/>
        <pc:sldMkLst>
          <pc:docMk/>
          <pc:sldMk cId="3874834042" sldId="1261"/>
        </pc:sldMkLst>
        <pc:spChg chg="add del mod">
          <ac:chgData name="LAMIAE BEZZAZ" userId="f9bc3cc0-8e1c-4944-afa8-b4b36bbf20e1" providerId="ADAL" clId="{8D3096FB-9F62-41E2-B5B0-6F394010F0A7}" dt="2025-11-25T20:28:37.210" v="71" actId="478"/>
          <ac:spMkLst>
            <pc:docMk/>
            <pc:sldMk cId="3874834042" sldId="1261"/>
            <ac:spMk id="4" creationId="{8E3D68FE-6306-46E7-ACC9-293FAF57C41E}"/>
          </ac:spMkLst>
        </pc:spChg>
        <pc:picChg chg="del">
          <ac:chgData name="LAMIAE BEZZAZ" userId="f9bc3cc0-8e1c-4944-afa8-b4b36bbf20e1" providerId="ADAL" clId="{8D3096FB-9F62-41E2-B5B0-6F394010F0A7}" dt="2025-11-25T20:28:32.402" v="70" actId="478"/>
          <ac:picMkLst>
            <pc:docMk/>
            <pc:sldMk cId="3874834042" sldId="1261"/>
            <ac:picMk id="2" creationId="{6C0FE82C-1351-DF33-E397-D6B5917034E1}"/>
          </ac:picMkLst>
        </pc:picChg>
        <pc:picChg chg="add">
          <ac:chgData name="LAMIAE BEZZAZ" userId="f9bc3cc0-8e1c-4944-afa8-b4b36bbf20e1" providerId="ADAL" clId="{8D3096FB-9F62-41E2-B5B0-6F394010F0A7}" dt="2025-11-25T20:28:37.901" v="72"/>
          <ac:picMkLst>
            <pc:docMk/>
            <pc:sldMk cId="3874834042" sldId="1261"/>
            <ac:picMk id="7" creationId="{DBD0E56D-C102-4FBC-9EAE-8F834EB1F85E}"/>
          </ac:picMkLst>
        </pc:picChg>
      </pc:sldChg>
      <pc:sldChg chg="addSp delSp modSp">
        <pc:chgData name="LAMIAE BEZZAZ" userId="f9bc3cc0-8e1c-4944-afa8-b4b36bbf20e1" providerId="ADAL" clId="{8D3096FB-9F62-41E2-B5B0-6F394010F0A7}" dt="2025-11-25T20:28:44.575" v="75"/>
        <pc:sldMkLst>
          <pc:docMk/>
          <pc:sldMk cId="2198095816" sldId="1264"/>
        </pc:sldMkLst>
        <pc:spChg chg="add del mod">
          <ac:chgData name="LAMIAE BEZZAZ" userId="f9bc3cc0-8e1c-4944-afa8-b4b36bbf20e1" providerId="ADAL" clId="{8D3096FB-9F62-41E2-B5B0-6F394010F0A7}" dt="2025-11-25T20:28:44.111" v="74" actId="478"/>
          <ac:spMkLst>
            <pc:docMk/>
            <pc:sldMk cId="2198095816" sldId="1264"/>
            <ac:spMk id="4" creationId="{8B7DF713-320D-47E5-8D39-484918256394}"/>
          </ac:spMkLst>
        </pc:spChg>
        <pc:spChg chg="mod">
          <ac:chgData name="LAMIAE BEZZAZ" userId="f9bc3cc0-8e1c-4944-afa8-b4b36bbf20e1" providerId="ADAL" clId="{8D3096FB-9F62-41E2-B5B0-6F394010F0A7}" dt="2025-11-25T20:21:06.445" v="3"/>
          <ac:spMkLst>
            <pc:docMk/>
            <pc:sldMk cId="2198095816" sldId="1264"/>
            <ac:spMk id="6" creationId="{25C3E5EC-CC0B-434A-9E9F-BA4F781C380C}"/>
          </ac:spMkLst>
        </pc:spChg>
        <pc:picChg chg="del">
          <ac:chgData name="LAMIAE BEZZAZ" userId="f9bc3cc0-8e1c-4944-afa8-b4b36bbf20e1" providerId="ADAL" clId="{8D3096FB-9F62-41E2-B5B0-6F394010F0A7}" dt="2025-11-25T20:28:42.392" v="73" actId="478"/>
          <ac:picMkLst>
            <pc:docMk/>
            <pc:sldMk cId="2198095816" sldId="1264"/>
            <ac:picMk id="2" creationId="{6C0FE82C-1351-DF33-E397-D6B5917034E1}"/>
          </ac:picMkLst>
        </pc:picChg>
        <pc:picChg chg="add">
          <ac:chgData name="LAMIAE BEZZAZ" userId="f9bc3cc0-8e1c-4944-afa8-b4b36bbf20e1" providerId="ADAL" clId="{8D3096FB-9F62-41E2-B5B0-6F394010F0A7}" dt="2025-11-25T20:28:44.575" v="75"/>
          <ac:picMkLst>
            <pc:docMk/>
            <pc:sldMk cId="2198095816" sldId="1264"/>
            <ac:picMk id="7" creationId="{88303540-59CC-4C35-BA10-DF6472D6C6BB}"/>
          </ac:picMkLst>
        </pc:picChg>
      </pc:sldChg>
      <pc:sldChg chg="addSp delSp modSp">
        <pc:chgData name="LAMIAE BEZZAZ" userId="f9bc3cc0-8e1c-4944-afa8-b4b36bbf20e1" providerId="ADAL" clId="{8D3096FB-9F62-41E2-B5B0-6F394010F0A7}" dt="2025-11-25T20:28:55.192" v="78"/>
        <pc:sldMkLst>
          <pc:docMk/>
          <pc:sldMk cId="1897029616" sldId="1267"/>
        </pc:sldMkLst>
        <pc:spChg chg="add del mod">
          <ac:chgData name="LAMIAE BEZZAZ" userId="f9bc3cc0-8e1c-4944-afa8-b4b36bbf20e1" providerId="ADAL" clId="{8D3096FB-9F62-41E2-B5B0-6F394010F0A7}" dt="2025-11-25T20:28:54.577" v="77" actId="478"/>
          <ac:spMkLst>
            <pc:docMk/>
            <pc:sldMk cId="1897029616" sldId="1267"/>
            <ac:spMk id="4" creationId="{E830A093-46C5-4A04-8B5C-519132B06D21}"/>
          </ac:spMkLst>
        </pc:spChg>
        <pc:picChg chg="del">
          <ac:chgData name="LAMIAE BEZZAZ" userId="f9bc3cc0-8e1c-4944-afa8-b4b36bbf20e1" providerId="ADAL" clId="{8D3096FB-9F62-41E2-B5B0-6F394010F0A7}" dt="2025-11-25T20:28:53.209" v="76" actId="478"/>
          <ac:picMkLst>
            <pc:docMk/>
            <pc:sldMk cId="1897029616" sldId="1267"/>
            <ac:picMk id="2" creationId="{6C0FE82C-1351-DF33-E397-D6B5917034E1}"/>
          </ac:picMkLst>
        </pc:picChg>
        <pc:picChg chg="add">
          <ac:chgData name="LAMIAE BEZZAZ" userId="f9bc3cc0-8e1c-4944-afa8-b4b36bbf20e1" providerId="ADAL" clId="{8D3096FB-9F62-41E2-B5B0-6F394010F0A7}" dt="2025-11-25T20:28:55.192" v="78"/>
          <ac:picMkLst>
            <pc:docMk/>
            <pc:sldMk cId="1897029616" sldId="1267"/>
            <ac:picMk id="7" creationId="{C1EF3911-1749-4A85-B0CE-4E581E0938FD}"/>
          </ac:picMkLst>
        </pc:picChg>
      </pc:sldChg>
      <pc:sldChg chg="ord">
        <pc:chgData name="LAMIAE BEZZAZ" userId="f9bc3cc0-8e1c-4944-afa8-b4b36bbf20e1" providerId="ADAL" clId="{8D3096FB-9F62-41E2-B5B0-6F394010F0A7}" dt="2025-11-25T20:22:11.160" v="6"/>
        <pc:sldMkLst>
          <pc:docMk/>
          <pc:sldMk cId="3315981515" sldId="1272"/>
        </pc:sldMkLst>
      </pc:sldChg>
      <pc:sldChg chg="ord">
        <pc:chgData name="LAMIAE BEZZAZ" userId="f9bc3cc0-8e1c-4944-afa8-b4b36bbf20e1" providerId="ADAL" clId="{8D3096FB-9F62-41E2-B5B0-6F394010F0A7}" dt="2025-11-25T20:22:26.461" v="7"/>
        <pc:sldMkLst>
          <pc:docMk/>
          <pc:sldMk cId="3360109884" sldId="1275"/>
        </pc:sldMkLst>
      </pc:sldChg>
      <pc:sldChg chg="ord">
        <pc:chgData name="LAMIAE BEZZAZ" userId="f9bc3cc0-8e1c-4944-afa8-b4b36bbf20e1" providerId="ADAL" clId="{8D3096FB-9F62-41E2-B5B0-6F394010F0A7}" dt="2025-11-25T20:21:58.557" v="4"/>
        <pc:sldMkLst>
          <pc:docMk/>
          <pc:sldMk cId="431646316" sldId="1279"/>
        </pc:sldMkLst>
      </pc:sldChg>
      <pc:sldChg chg="addSp delSp modSp add">
        <pc:chgData name="LAMIAE BEZZAZ" userId="f9bc3cc0-8e1c-4944-afa8-b4b36bbf20e1" providerId="ADAL" clId="{8D3096FB-9F62-41E2-B5B0-6F394010F0A7}" dt="2025-11-25T20:39:19.660" v="175" actId="14100"/>
        <pc:sldMkLst>
          <pc:docMk/>
          <pc:sldMk cId="1767874402" sldId="1285"/>
        </pc:sldMkLst>
        <pc:spChg chg="add mod">
          <ac:chgData name="LAMIAE BEZZAZ" userId="f9bc3cc0-8e1c-4944-afa8-b4b36bbf20e1" providerId="ADAL" clId="{8D3096FB-9F62-41E2-B5B0-6F394010F0A7}" dt="2025-11-25T20:38:59.337" v="172" actId="164"/>
          <ac:spMkLst>
            <pc:docMk/>
            <pc:sldMk cId="1767874402" sldId="1285"/>
            <ac:spMk id="2" creationId="{26E8C0E6-C2CE-4208-98B7-187F7835E7C9}"/>
          </ac:spMkLst>
        </pc:spChg>
        <pc:spChg chg="mod">
          <ac:chgData name="LAMIAE BEZZAZ" userId="f9bc3cc0-8e1c-4944-afa8-b4b36bbf20e1" providerId="ADAL" clId="{8D3096FB-9F62-41E2-B5B0-6F394010F0A7}" dt="2025-11-25T20:32:34.031" v="104" actId="20577"/>
          <ac:spMkLst>
            <pc:docMk/>
            <pc:sldMk cId="1767874402" sldId="1285"/>
            <ac:spMk id="6" creationId="{F2EB7FC9-0E25-E1A2-26C6-087E27AC4732}"/>
          </ac:spMkLst>
        </pc:spChg>
        <pc:spChg chg="add mod">
          <ac:chgData name="LAMIAE BEZZAZ" userId="f9bc3cc0-8e1c-4944-afa8-b4b36bbf20e1" providerId="ADAL" clId="{8D3096FB-9F62-41E2-B5B0-6F394010F0A7}" dt="2025-11-25T20:38:59.337" v="172" actId="164"/>
          <ac:spMkLst>
            <pc:docMk/>
            <pc:sldMk cId="1767874402" sldId="1285"/>
            <ac:spMk id="7" creationId="{24B8ACA8-DE1E-462E-86C6-9463BD9A817F}"/>
          </ac:spMkLst>
        </pc:spChg>
        <pc:spChg chg="add mod">
          <ac:chgData name="LAMIAE BEZZAZ" userId="f9bc3cc0-8e1c-4944-afa8-b4b36bbf20e1" providerId="ADAL" clId="{8D3096FB-9F62-41E2-B5B0-6F394010F0A7}" dt="2025-11-25T20:38:59.337" v="172" actId="164"/>
          <ac:spMkLst>
            <pc:docMk/>
            <pc:sldMk cId="1767874402" sldId="1285"/>
            <ac:spMk id="8" creationId="{4F9AD67B-F501-411F-B1B2-EECF4E761A83}"/>
          </ac:spMkLst>
        </pc:spChg>
        <pc:spChg chg="add mod">
          <ac:chgData name="LAMIAE BEZZAZ" userId="f9bc3cc0-8e1c-4944-afa8-b4b36bbf20e1" providerId="ADAL" clId="{8D3096FB-9F62-41E2-B5B0-6F394010F0A7}" dt="2025-11-25T20:39:09.953" v="173" actId="14100"/>
          <ac:spMkLst>
            <pc:docMk/>
            <pc:sldMk cId="1767874402" sldId="1285"/>
            <ac:spMk id="10" creationId="{19B16397-57F0-43FB-8A44-D2E7E36348DA}"/>
          </ac:spMkLst>
        </pc:spChg>
        <pc:spChg chg="add mod">
          <ac:chgData name="LAMIAE BEZZAZ" userId="f9bc3cc0-8e1c-4944-afa8-b4b36bbf20e1" providerId="ADAL" clId="{8D3096FB-9F62-41E2-B5B0-6F394010F0A7}" dt="2025-11-25T20:39:09.953" v="173" actId="14100"/>
          <ac:spMkLst>
            <pc:docMk/>
            <pc:sldMk cId="1767874402" sldId="1285"/>
            <ac:spMk id="11" creationId="{34A8DBD7-CF02-4DDE-8447-0D46D6738C3A}"/>
          </ac:spMkLst>
        </pc:spChg>
        <pc:spChg chg="add mod">
          <ac:chgData name="LAMIAE BEZZAZ" userId="f9bc3cc0-8e1c-4944-afa8-b4b36bbf20e1" providerId="ADAL" clId="{8D3096FB-9F62-41E2-B5B0-6F394010F0A7}" dt="2025-11-25T20:38:59.337" v="172" actId="164"/>
          <ac:spMkLst>
            <pc:docMk/>
            <pc:sldMk cId="1767874402" sldId="1285"/>
            <ac:spMk id="12" creationId="{3EF30705-160F-4F03-B3B7-4C3F6C577EBB}"/>
          </ac:spMkLst>
        </pc:spChg>
        <pc:spChg chg="add mod">
          <ac:chgData name="LAMIAE BEZZAZ" userId="f9bc3cc0-8e1c-4944-afa8-b4b36bbf20e1" providerId="ADAL" clId="{8D3096FB-9F62-41E2-B5B0-6F394010F0A7}" dt="2025-11-25T20:38:59.337" v="172" actId="164"/>
          <ac:spMkLst>
            <pc:docMk/>
            <pc:sldMk cId="1767874402" sldId="1285"/>
            <ac:spMk id="13" creationId="{AEDE66F2-AC1F-4229-83D8-4F3F4A23E36E}"/>
          </ac:spMkLst>
        </pc:spChg>
        <pc:spChg chg="add mod">
          <ac:chgData name="LAMIAE BEZZAZ" userId="f9bc3cc0-8e1c-4944-afa8-b4b36bbf20e1" providerId="ADAL" clId="{8D3096FB-9F62-41E2-B5B0-6F394010F0A7}" dt="2025-11-25T20:38:59.337" v="172" actId="164"/>
          <ac:spMkLst>
            <pc:docMk/>
            <pc:sldMk cId="1767874402" sldId="1285"/>
            <ac:spMk id="14" creationId="{1163D030-1CC6-450C-B41A-AE29436CC462}"/>
          </ac:spMkLst>
        </pc:spChg>
        <pc:spChg chg="add mod">
          <ac:chgData name="LAMIAE BEZZAZ" userId="f9bc3cc0-8e1c-4944-afa8-b4b36bbf20e1" providerId="ADAL" clId="{8D3096FB-9F62-41E2-B5B0-6F394010F0A7}" dt="2025-11-25T20:38:59.337" v="172" actId="164"/>
          <ac:spMkLst>
            <pc:docMk/>
            <pc:sldMk cId="1767874402" sldId="1285"/>
            <ac:spMk id="15" creationId="{14D798E9-AEDD-44A9-9262-72A49250A0FD}"/>
          </ac:spMkLst>
        </pc:spChg>
        <pc:spChg chg="add mod">
          <ac:chgData name="LAMIAE BEZZAZ" userId="f9bc3cc0-8e1c-4944-afa8-b4b36bbf20e1" providerId="ADAL" clId="{8D3096FB-9F62-41E2-B5B0-6F394010F0A7}" dt="2025-11-25T20:38:59.337" v="172" actId="164"/>
          <ac:spMkLst>
            <pc:docMk/>
            <pc:sldMk cId="1767874402" sldId="1285"/>
            <ac:spMk id="16" creationId="{064024B6-3708-4EBC-93D1-2764662ADE89}"/>
          </ac:spMkLst>
        </pc:spChg>
        <pc:spChg chg="add mod">
          <ac:chgData name="LAMIAE BEZZAZ" userId="f9bc3cc0-8e1c-4944-afa8-b4b36bbf20e1" providerId="ADAL" clId="{8D3096FB-9F62-41E2-B5B0-6F394010F0A7}" dt="2025-11-25T20:38:59.337" v="172" actId="164"/>
          <ac:spMkLst>
            <pc:docMk/>
            <pc:sldMk cId="1767874402" sldId="1285"/>
            <ac:spMk id="17" creationId="{1A683FBD-E93D-4D81-BEF7-0FB244EAB6C2}"/>
          </ac:spMkLst>
        </pc:spChg>
        <pc:spChg chg="add mod">
          <ac:chgData name="LAMIAE BEZZAZ" userId="f9bc3cc0-8e1c-4944-afa8-b4b36bbf20e1" providerId="ADAL" clId="{8D3096FB-9F62-41E2-B5B0-6F394010F0A7}" dt="2025-11-25T20:38:59.337" v="172" actId="164"/>
          <ac:spMkLst>
            <pc:docMk/>
            <pc:sldMk cId="1767874402" sldId="1285"/>
            <ac:spMk id="18" creationId="{D6E55656-6AE6-4BBB-A615-4D22F8932C66}"/>
          </ac:spMkLst>
        </pc:spChg>
        <pc:spChg chg="add mod">
          <ac:chgData name="LAMIAE BEZZAZ" userId="f9bc3cc0-8e1c-4944-afa8-b4b36bbf20e1" providerId="ADAL" clId="{8D3096FB-9F62-41E2-B5B0-6F394010F0A7}" dt="2025-11-25T20:38:59.337" v="172" actId="164"/>
          <ac:spMkLst>
            <pc:docMk/>
            <pc:sldMk cId="1767874402" sldId="1285"/>
            <ac:spMk id="19" creationId="{2695C6EE-3003-4376-B9C5-756C6160FC92}"/>
          </ac:spMkLst>
        </pc:spChg>
        <pc:spChg chg="add mod">
          <ac:chgData name="LAMIAE BEZZAZ" userId="f9bc3cc0-8e1c-4944-afa8-b4b36bbf20e1" providerId="ADAL" clId="{8D3096FB-9F62-41E2-B5B0-6F394010F0A7}" dt="2025-11-25T20:38:59.337" v="172" actId="164"/>
          <ac:spMkLst>
            <pc:docMk/>
            <pc:sldMk cId="1767874402" sldId="1285"/>
            <ac:spMk id="20" creationId="{DFCABF2A-FB9F-4CA2-9F44-F8329E82E120}"/>
          </ac:spMkLst>
        </pc:spChg>
        <pc:spChg chg="add mod">
          <ac:chgData name="LAMIAE BEZZAZ" userId="f9bc3cc0-8e1c-4944-afa8-b4b36bbf20e1" providerId="ADAL" clId="{8D3096FB-9F62-41E2-B5B0-6F394010F0A7}" dt="2025-11-25T20:38:59.337" v="172" actId="164"/>
          <ac:spMkLst>
            <pc:docMk/>
            <pc:sldMk cId="1767874402" sldId="1285"/>
            <ac:spMk id="21" creationId="{E9DE43B0-D2E2-4EFE-98AF-F8C3A8CFD5D4}"/>
          </ac:spMkLst>
        </pc:spChg>
        <pc:spChg chg="add mod">
          <ac:chgData name="LAMIAE BEZZAZ" userId="f9bc3cc0-8e1c-4944-afa8-b4b36bbf20e1" providerId="ADAL" clId="{8D3096FB-9F62-41E2-B5B0-6F394010F0A7}" dt="2025-11-25T20:38:59.337" v="172" actId="164"/>
          <ac:spMkLst>
            <pc:docMk/>
            <pc:sldMk cId="1767874402" sldId="1285"/>
            <ac:spMk id="22" creationId="{1BBBC218-91FE-48B1-8844-EB21C24F3D8E}"/>
          </ac:spMkLst>
        </pc:spChg>
        <pc:spChg chg="add mod">
          <ac:chgData name="LAMIAE BEZZAZ" userId="f9bc3cc0-8e1c-4944-afa8-b4b36bbf20e1" providerId="ADAL" clId="{8D3096FB-9F62-41E2-B5B0-6F394010F0A7}" dt="2025-11-25T20:39:19.660" v="175" actId="14100"/>
          <ac:spMkLst>
            <pc:docMk/>
            <pc:sldMk cId="1767874402" sldId="1285"/>
            <ac:spMk id="23" creationId="{EEC87ACC-C5F5-406C-ADC3-7CDDE6C63839}"/>
          </ac:spMkLst>
        </pc:spChg>
        <pc:spChg chg="add mod">
          <ac:chgData name="LAMIAE BEZZAZ" userId="f9bc3cc0-8e1c-4944-afa8-b4b36bbf20e1" providerId="ADAL" clId="{8D3096FB-9F62-41E2-B5B0-6F394010F0A7}" dt="2025-11-25T20:38:59.337" v="172" actId="164"/>
          <ac:spMkLst>
            <pc:docMk/>
            <pc:sldMk cId="1767874402" sldId="1285"/>
            <ac:spMk id="24" creationId="{176D86CB-04F8-4D9F-B0C4-172C8E3A01DD}"/>
          </ac:spMkLst>
        </pc:spChg>
        <pc:spChg chg="add mod">
          <ac:chgData name="LAMIAE BEZZAZ" userId="f9bc3cc0-8e1c-4944-afa8-b4b36bbf20e1" providerId="ADAL" clId="{8D3096FB-9F62-41E2-B5B0-6F394010F0A7}" dt="2025-11-25T20:38:59.337" v="172" actId="164"/>
          <ac:spMkLst>
            <pc:docMk/>
            <pc:sldMk cId="1767874402" sldId="1285"/>
            <ac:spMk id="25" creationId="{8AAFC330-271F-4FC6-A653-B4C32A22F1FE}"/>
          </ac:spMkLst>
        </pc:spChg>
        <pc:grpChg chg="add mod">
          <ac:chgData name="LAMIAE BEZZAZ" userId="f9bc3cc0-8e1c-4944-afa8-b4b36bbf20e1" providerId="ADAL" clId="{8D3096FB-9F62-41E2-B5B0-6F394010F0A7}" dt="2025-11-25T20:38:59.337" v="172" actId="164"/>
          <ac:grpSpMkLst>
            <pc:docMk/>
            <pc:sldMk cId="1767874402" sldId="1285"/>
            <ac:grpSpMk id="4" creationId="{D9CACD4D-0FF7-441C-82F1-EC3C3945CC54}"/>
          </ac:grpSpMkLst>
        </pc:grpChg>
        <pc:picChg chg="mod">
          <ac:chgData name="LAMIAE BEZZAZ" userId="f9bc3cc0-8e1c-4944-afa8-b4b36bbf20e1" providerId="ADAL" clId="{8D3096FB-9F62-41E2-B5B0-6F394010F0A7}" dt="2025-11-25T20:38:59.337" v="172" actId="164"/>
          <ac:picMkLst>
            <pc:docMk/>
            <pc:sldMk cId="1767874402" sldId="1285"/>
            <ac:picMk id="3" creationId="{19B6479F-08A6-4DE4-B13C-0D6E513F6542}"/>
          </ac:picMkLst>
        </pc:picChg>
        <pc:picChg chg="del">
          <ac:chgData name="LAMIAE BEZZAZ" userId="f9bc3cc0-8e1c-4944-afa8-b4b36bbf20e1" providerId="ADAL" clId="{8D3096FB-9F62-41E2-B5B0-6F394010F0A7}" dt="2025-11-25T20:32:36.865" v="105" actId="478"/>
          <ac:picMkLst>
            <pc:docMk/>
            <pc:sldMk cId="1767874402" sldId="1285"/>
            <ac:picMk id="1026" creationId="{8938B6F2-8629-4078-9CC3-89197506797E}"/>
          </ac:picMkLst>
        </pc:picChg>
      </pc:sldChg>
      <pc:sldChg chg="modSp add ord">
        <pc:chgData name="LAMIAE BEZZAZ" userId="f9bc3cc0-8e1c-4944-afa8-b4b36bbf20e1" providerId="ADAL" clId="{8D3096FB-9F62-41E2-B5B0-6F394010F0A7}" dt="2025-11-25T20:40:16.540" v="183" actId="14100"/>
        <pc:sldMkLst>
          <pc:docMk/>
          <pc:sldMk cId="2478399983" sldId="1286"/>
        </pc:sldMkLst>
        <pc:spChg chg="mod">
          <ac:chgData name="LAMIAE BEZZAZ" userId="f9bc3cc0-8e1c-4944-afa8-b4b36bbf20e1" providerId="ADAL" clId="{8D3096FB-9F62-41E2-B5B0-6F394010F0A7}" dt="2025-11-25T20:40:16.540" v="183" actId="14100"/>
          <ac:spMkLst>
            <pc:docMk/>
            <pc:sldMk cId="2478399983" sldId="1286"/>
            <ac:spMk id="20" creationId="{B1D499C1-D72C-C687-9F3B-94A31D603D9A}"/>
          </ac:spMkLst>
        </pc:spChg>
      </pc:sldChg>
      <pc:sldChg chg="add">
        <pc:chgData name="LAMIAE BEZZAZ" userId="f9bc3cc0-8e1c-4944-afa8-b4b36bbf20e1" providerId="ADAL" clId="{8D3096FB-9F62-41E2-B5B0-6F394010F0A7}" dt="2025-11-25T20:39:45.501" v="179"/>
        <pc:sldMkLst>
          <pc:docMk/>
          <pc:sldMk cId="2275715586" sldId="1287"/>
        </pc:sldMkLst>
      </pc:sldChg>
      <pc:sldChg chg="addSp delSp modSp add">
        <pc:chgData name="LAMIAE BEZZAZ" userId="f9bc3cc0-8e1c-4944-afa8-b4b36bbf20e1" providerId="ADAL" clId="{8D3096FB-9F62-41E2-B5B0-6F394010F0A7}" dt="2025-11-25T20:43:04.261" v="217" actId="1076"/>
        <pc:sldMkLst>
          <pc:docMk/>
          <pc:sldMk cId="1733226586" sldId="1288"/>
        </pc:sldMkLst>
        <pc:spChg chg="mod">
          <ac:chgData name="LAMIAE BEZZAZ" userId="f9bc3cc0-8e1c-4944-afa8-b4b36bbf20e1" providerId="ADAL" clId="{8D3096FB-9F62-41E2-B5B0-6F394010F0A7}" dt="2025-11-25T20:41:02.076" v="201" actId="20577"/>
          <ac:spMkLst>
            <pc:docMk/>
            <pc:sldMk cId="1733226586" sldId="1288"/>
            <ac:spMk id="6" creationId="{F2EB7FC9-0E25-E1A2-26C6-087E27AC4732}"/>
          </ac:spMkLst>
        </pc:spChg>
        <pc:grpChg chg="add mod">
          <ac:chgData name="LAMIAE BEZZAZ" userId="f9bc3cc0-8e1c-4944-afa8-b4b36bbf20e1" providerId="ADAL" clId="{8D3096FB-9F62-41E2-B5B0-6F394010F0A7}" dt="2025-11-25T20:43:04.261" v="217" actId="1076"/>
          <ac:grpSpMkLst>
            <pc:docMk/>
            <pc:sldMk cId="1733226586" sldId="1288"/>
            <ac:grpSpMk id="5" creationId="{DF129558-A951-42BA-8E53-A2CACF268853}"/>
          </ac:grpSpMkLst>
        </pc:grpChg>
        <pc:picChg chg="mod">
          <ac:chgData name="LAMIAE BEZZAZ" userId="f9bc3cc0-8e1c-4944-afa8-b4b36bbf20e1" providerId="ADAL" clId="{8D3096FB-9F62-41E2-B5B0-6F394010F0A7}" dt="2025-11-25T20:42:40.332" v="212" actId="1440"/>
          <ac:picMkLst>
            <pc:docMk/>
            <pc:sldMk cId="1733226586" sldId="1288"/>
            <ac:picMk id="4" creationId="{B347DFFC-351E-48C6-9B9C-FDD079961DA4}"/>
          </ac:picMkLst>
        </pc:picChg>
        <pc:picChg chg="del">
          <ac:chgData name="LAMIAE BEZZAZ" userId="f9bc3cc0-8e1c-4944-afa8-b4b36bbf20e1" providerId="ADAL" clId="{8D3096FB-9F62-41E2-B5B0-6F394010F0A7}" dt="2025-11-25T20:42:47.290" v="213" actId="478"/>
          <ac:picMkLst>
            <pc:docMk/>
            <pc:sldMk cId="1733226586" sldId="1288"/>
            <ac:picMk id="1026" creationId="{8938B6F2-8629-4078-9CC3-89197506797E}"/>
          </ac:picMkLst>
        </pc:picChg>
        <pc:cxnChg chg="add mod">
          <ac:chgData name="LAMIAE BEZZAZ" userId="f9bc3cc0-8e1c-4944-afa8-b4b36bbf20e1" providerId="ADAL" clId="{8D3096FB-9F62-41E2-B5B0-6F394010F0A7}" dt="2025-11-25T20:42:04.696" v="209" actId="164"/>
          <ac:cxnSpMkLst>
            <pc:docMk/>
            <pc:sldMk cId="1733226586" sldId="1288"/>
            <ac:cxnSpMk id="3" creationId="{928B1D24-CDF8-45F7-99D7-793C18208A47}"/>
          </ac:cxnSpMkLst>
        </pc:cxnChg>
        <pc:cxnChg chg="add mod">
          <ac:chgData name="LAMIAE BEZZAZ" userId="f9bc3cc0-8e1c-4944-afa8-b4b36bbf20e1" providerId="ADAL" clId="{8D3096FB-9F62-41E2-B5B0-6F394010F0A7}" dt="2025-11-25T20:42:04.696" v="209" actId="164"/>
          <ac:cxnSpMkLst>
            <pc:docMk/>
            <pc:sldMk cId="1733226586" sldId="1288"/>
            <ac:cxnSpMk id="8" creationId="{9F01CA82-65AB-4579-A423-DB49A64A0818}"/>
          </ac:cxnSpMkLst>
        </pc:cxnChg>
        <pc:cxnChg chg="add mod">
          <ac:chgData name="LAMIAE BEZZAZ" userId="f9bc3cc0-8e1c-4944-afa8-b4b36bbf20e1" providerId="ADAL" clId="{8D3096FB-9F62-41E2-B5B0-6F394010F0A7}" dt="2025-11-25T20:42:04.696" v="209" actId="164"/>
          <ac:cxnSpMkLst>
            <pc:docMk/>
            <pc:sldMk cId="1733226586" sldId="1288"/>
            <ac:cxnSpMk id="10" creationId="{F60081F1-2372-42DD-9149-37B50B96E8CC}"/>
          </ac:cxnSpMkLst>
        </pc:cxnChg>
      </pc:sldChg>
      <pc:sldChg chg="addSp delSp modSp add">
        <pc:chgData name="LAMIAE BEZZAZ" userId="f9bc3cc0-8e1c-4944-afa8-b4b36bbf20e1" providerId="ADAL" clId="{8D3096FB-9F62-41E2-B5B0-6F394010F0A7}" dt="2025-11-25T20:48:34.287" v="279"/>
        <pc:sldMkLst>
          <pc:docMk/>
          <pc:sldMk cId="3097270593" sldId="1289"/>
        </pc:sldMkLst>
        <pc:spChg chg="add del mod">
          <ac:chgData name="LAMIAE BEZZAZ" userId="f9bc3cc0-8e1c-4944-afa8-b4b36bbf20e1" providerId="ADAL" clId="{8D3096FB-9F62-41E2-B5B0-6F394010F0A7}" dt="2025-11-25T20:47:48.457" v="270" actId="20577"/>
          <ac:spMkLst>
            <pc:docMk/>
            <pc:sldMk cId="3097270593" sldId="1289"/>
            <ac:spMk id="2" creationId="{52E90C94-BB8C-4CEF-840F-D876E38853DF}"/>
          </ac:spMkLst>
        </pc:spChg>
        <pc:spChg chg="add del mod">
          <ac:chgData name="LAMIAE BEZZAZ" userId="f9bc3cc0-8e1c-4944-afa8-b4b36bbf20e1" providerId="ADAL" clId="{8D3096FB-9F62-41E2-B5B0-6F394010F0A7}" dt="2025-11-25T20:45:59.229" v="224" actId="478"/>
          <ac:spMkLst>
            <pc:docMk/>
            <pc:sldMk cId="3097270593" sldId="1289"/>
            <ac:spMk id="9" creationId="{199C5D95-3D5D-445A-820F-22D2782FD538}"/>
          </ac:spMkLst>
        </pc:spChg>
        <pc:spChg chg="add del mod">
          <ac:chgData name="LAMIAE BEZZAZ" userId="f9bc3cc0-8e1c-4944-afa8-b4b36bbf20e1" providerId="ADAL" clId="{8D3096FB-9F62-41E2-B5B0-6F394010F0A7}" dt="2025-11-25T20:45:58.558" v="223"/>
          <ac:spMkLst>
            <pc:docMk/>
            <pc:sldMk cId="3097270593" sldId="1289"/>
            <ac:spMk id="10" creationId="{A450B14F-1018-4D42-886D-E1CD87B41FE5}"/>
          </ac:spMkLst>
        </pc:spChg>
        <pc:grpChg chg="del">
          <ac:chgData name="LAMIAE BEZZAZ" userId="f9bc3cc0-8e1c-4944-afa8-b4b36bbf20e1" providerId="ADAL" clId="{8D3096FB-9F62-41E2-B5B0-6F394010F0A7}" dt="2025-11-25T20:48:33.583" v="278" actId="478"/>
          <ac:grpSpMkLst>
            <pc:docMk/>
            <pc:sldMk cId="3097270593" sldId="1289"/>
            <ac:grpSpMk id="3" creationId="{616CDA54-8C0D-46AF-A6AF-10412B501B74}"/>
          </ac:grpSpMkLst>
        </pc:grpChg>
        <pc:picChg chg="del">
          <ac:chgData name="LAMIAE BEZZAZ" userId="f9bc3cc0-8e1c-4944-afa8-b4b36bbf20e1" providerId="ADAL" clId="{8D3096FB-9F62-41E2-B5B0-6F394010F0A7}" dt="2025-11-25T20:46:12.846" v="226" actId="478"/>
          <ac:picMkLst>
            <pc:docMk/>
            <pc:sldMk cId="3097270593" sldId="1289"/>
            <ac:picMk id="6" creationId="{3641331B-7F04-4973-8146-0E01DDE7D23E}"/>
          </ac:picMkLst>
        </pc:picChg>
        <pc:picChg chg="del">
          <ac:chgData name="LAMIAE BEZZAZ" userId="f9bc3cc0-8e1c-4944-afa8-b4b36bbf20e1" providerId="ADAL" clId="{8D3096FB-9F62-41E2-B5B0-6F394010F0A7}" dt="2025-11-25T20:46:28.862" v="233" actId="478"/>
          <ac:picMkLst>
            <pc:docMk/>
            <pc:sldMk cId="3097270593" sldId="1289"/>
            <ac:picMk id="7" creationId="{B5784B1D-3D49-43D1-9149-D19AB1AE00C4}"/>
          </ac:picMkLst>
        </pc:picChg>
        <pc:picChg chg="add mod">
          <ac:chgData name="LAMIAE BEZZAZ" userId="f9bc3cc0-8e1c-4944-afa8-b4b36bbf20e1" providerId="ADAL" clId="{8D3096FB-9F62-41E2-B5B0-6F394010F0A7}" dt="2025-11-25T20:46:46.286" v="236" actId="14100"/>
          <ac:picMkLst>
            <pc:docMk/>
            <pc:sldMk cId="3097270593" sldId="1289"/>
            <ac:picMk id="11" creationId="{D133ECF7-E9DF-455D-A3C2-C7D390D3F8D8}"/>
          </ac:picMkLst>
        </pc:picChg>
        <pc:picChg chg="add">
          <ac:chgData name="LAMIAE BEZZAZ" userId="f9bc3cc0-8e1c-4944-afa8-b4b36bbf20e1" providerId="ADAL" clId="{8D3096FB-9F62-41E2-B5B0-6F394010F0A7}" dt="2025-11-25T20:48:34.287" v="279"/>
          <ac:picMkLst>
            <pc:docMk/>
            <pc:sldMk cId="3097270593" sldId="1289"/>
            <ac:picMk id="13" creationId="{ACE7BBD0-30F1-4CC5-893A-82D82C3DA637}"/>
          </ac:picMkLst>
        </pc:picChg>
        <pc:picChg chg="add mod">
          <ac:chgData name="LAMIAE BEZZAZ" userId="f9bc3cc0-8e1c-4944-afa8-b4b36bbf20e1" providerId="ADAL" clId="{8D3096FB-9F62-41E2-B5B0-6F394010F0A7}" dt="2025-11-25T20:46:27.806" v="232" actId="1076"/>
          <ac:picMkLst>
            <pc:docMk/>
            <pc:sldMk cId="3097270593" sldId="1289"/>
            <ac:picMk id="2050" creationId="{28F4BDC2-E84C-4A2E-ABDF-56240D00BFFE}"/>
          </ac:picMkLst>
        </pc:picChg>
      </pc:sldChg>
      <pc:sldChg chg="modSp add ord">
        <pc:chgData name="LAMIAE BEZZAZ" userId="f9bc3cc0-8e1c-4944-afa8-b4b36bbf20e1" providerId="ADAL" clId="{8D3096FB-9F62-41E2-B5B0-6F394010F0A7}" dt="2025-11-25T20:48:25.110" v="277"/>
        <pc:sldMkLst>
          <pc:docMk/>
          <pc:sldMk cId="3659821764" sldId="1290"/>
        </pc:sldMkLst>
        <pc:spChg chg="mod">
          <ac:chgData name="LAMIAE BEZZAZ" userId="f9bc3cc0-8e1c-4944-afa8-b4b36bbf20e1" providerId="ADAL" clId="{8D3096FB-9F62-41E2-B5B0-6F394010F0A7}" dt="2025-11-25T20:48:16.662" v="276" actId="14100"/>
          <ac:spMkLst>
            <pc:docMk/>
            <pc:sldMk cId="3659821764" sldId="1290"/>
            <ac:spMk id="20" creationId="{B1D499C1-D72C-C687-9F3B-94A31D603D9A}"/>
          </ac:spMkLst>
        </pc:spChg>
      </pc:sldChg>
      <pc:sldChg chg="add del">
        <pc:chgData name="LAMIAE BEZZAZ" userId="f9bc3cc0-8e1c-4944-afa8-b4b36bbf20e1" providerId="ADAL" clId="{8D3096FB-9F62-41E2-B5B0-6F394010F0A7}" dt="2025-11-25T20:47:05.025" v="239" actId="2890"/>
        <pc:sldMkLst>
          <pc:docMk/>
          <pc:sldMk cId="3672398293" sldId="1290"/>
        </pc:sldMkLst>
      </pc:sldChg>
      <pc:sldMasterChg chg="sldLayoutOrd">
        <pc:chgData name="LAMIAE BEZZAZ" userId="f9bc3cc0-8e1c-4944-afa8-b4b36bbf20e1" providerId="ADAL" clId="{8D3096FB-9F62-41E2-B5B0-6F394010F0A7}" dt="2025-11-25T20:50:14.080" v="306" actId="20578"/>
        <pc:sldMasterMkLst>
          <pc:docMk/>
          <pc:sldMasterMk cId="702979552" sldId="2147483826"/>
        </pc:sldMasterMkLst>
      </pc:sldMasterChg>
      <pc:sldMasterChg chg="modSldLayout sldLayoutOrd">
        <pc:chgData name="LAMIAE BEZZAZ" userId="f9bc3cc0-8e1c-4944-afa8-b4b36bbf20e1" providerId="ADAL" clId="{8D3096FB-9F62-41E2-B5B0-6F394010F0A7}" dt="2025-11-25T20:50:14.080" v="306" actId="20578"/>
        <pc:sldMasterMkLst>
          <pc:docMk/>
          <pc:sldMasterMk cId="815898577" sldId="2147483831"/>
        </pc:sldMasterMkLst>
        <pc:sldLayoutChg chg="modSp mod ord">
          <pc:chgData name="LAMIAE BEZZAZ" userId="f9bc3cc0-8e1c-4944-afa8-b4b36bbf20e1" providerId="ADAL" clId="{8D3096FB-9F62-41E2-B5B0-6F394010F0A7}" dt="2025-11-25T20:50:14.080" v="306" actId="20578"/>
          <pc:sldLayoutMkLst>
            <pc:docMk/>
            <pc:sldMasterMk cId="815898577" sldId="2147483831"/>
            <pc:sldLayoutMk cId="847913082" sldId="2147483765"/>
          </pc:sldLayoutMkLst>
          <pc:spChg chg="mod">
            <ac:chgData name="LAMIAE BEZZAZ" userId="f9bc3cc0-8e1c-4944-afa8-b4b36bbf20e1" providerId="ADAL" clId="{8D3096FB-9F62-41E2-B5B0-6F394010F0A7}" dt="2025-11-25T20:50:14.080" v="306" actId="20578"/>
            <ac:spMkLst>
              <pc:docMk/>
              <pc:sldMasterMk cId="815898577" sldId="2147483831"/>
              <pc:sldLayoutMk cId="847913082" sldId="2147483765"/>
              <ac:spMk id="2" creationId="{6E8A1991-394D-89AA-508B-12EC0C01860A}"/>
            </ac:spMkLst>
          </pc:spChg>
          <pc:spChg chg="mod">
            <ac:chgData name="LAMIAE BEZZAZ" userId="f9bc3cc0-8e1c-4944-afa8-b4b36bbf20e1" providerId="ADAL" clId="{8D3096FB-9F62-41E2-B5B0-6F394010F0A7}" dt="2025-11-25T20:50:14.080" v="306" actId="20578"/>
            <ac:spMkLst>
              <pc:docMk/>
              <pc:sldMasterMk cId="815898577" sldId="2147483831"/>
              <pc:sldLayoutMk cId="847913082" sldId="2147483765"/>
              <ac:spMk id="4" creationId="{39C6B636-6593-118A-BEA5-17D0883C1D3D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17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1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042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342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1040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4811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39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3796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4032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424252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326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661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7020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417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105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2238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5024362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8029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319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309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348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242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2514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207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44885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55698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46674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95324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981961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953242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33809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248818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783246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413922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4167945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4139226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5240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969230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63483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742973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652729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30180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419304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015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7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6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5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4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03.xml"/><Relationship Id="rId10" Type="http://schemas.openxmlformats.org/officeDocument/2006/relationships/image" Target="../media/image9.jpg"/><Relationship Id="rId4" Type="http://schemas.openxmlformats.org/officeDocument/2006/relationships/slideLayout" Target="../slideLayouts/slideLayout102.xml"/><Relationship Id="rId9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theme" Target="../theme/theme16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theme" Target="../theme/theme17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20.xml"/><Relationship Id="rId9" Type="http://schemas.openxmlformats.org/officeDocument/2006/relationships/image" Target="../media/image4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9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8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80951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30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80951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81589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827" r:id="rId2"/>
    <p:sldLayoutId id="2147483829" r:id="rId3"/>
    <p:sldLayoutId id="2147483832" r:id="rId4"/>
    <p:sldLayoutId id="2147483833" r:id="rId5"/>
    <p:sldLayoutId id="2147483834" r:id="rId6"/>
    <p:sldLayoutId id="2147483835" r:id="rId7"/>
    <p:sldLayoutId id="2147483836" r:id="rId8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68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707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8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047919-77D6-B122-AB64-C8589FBCCE84}"/>
              </a:ext>
            </a:extLst>
          </p:cNvPr>
          <p:cNvSpPr txBox="1"/>
          <p:nvPr userDrawn="1"/>
        </p:nvSpPr>
        <p:spPr>
          <a:xfrm>
            <a:off x="3100863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B62E65-0C4D-AFDC-3705-E1D7BEB779CA}"/>
              </a:ext>
            </a:extLst>
          </p:cNvPr>
          <p:cNvSpPr txBox="1"/>
          <p:nvPr userDrawn="1"/>
        </p:nvSpPr>
        <p:spPr>
          <a:xfrm>
            <a:off x="5473707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84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7.png"/><Relationship Id="rId5" Type="http://schemas.openxmlformats.org/officeDocument/2006/relationships/image" Target="../media/image34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7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33.png"/><Relationship Id="rId4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2.mp4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780928F-DBA0-41E7-A7A7-7EFAB3773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60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montrer la lettre – o -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DFEF62-F163-95EC-CC24-76AB31C7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7C42AB9D-6B3A-4679-ADDF-57D4AE527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12" y="2795167"/>
            <a:ext cx="7727576" cy="126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03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montrer la lettre - u -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DFEF62-F163-95EC-CC24-76AB31C7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7C42AB9D-6B3A-4679-ADDF-57D4AE527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12" y="2795167"/>
            <a:ext cx="7727576" cy="126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23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Regardez cette liste. Qui veut passer au tableau pour montrer la lettre - i -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DFEF62-F163-95EC-CC24-76AB31C7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88E622EE-6F74-4DCA-B785-CD36D0A26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35" y="2589213"/>
            <a:ext cx="7778966" cy="167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56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la lettre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u - dans ce mot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DFEF62-F163-95EC-CC24-76AB31C7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4195AA6-A43D-44B3-9DF9-EEE9D60CBC02}"/>
              </a:ext>
            </a:extLst>
          </p:cNvPr>
          <p:cNvSpPr txBox="1"/>
          <p:nvPr/>
        </p:nvSpPr>
        <p:spPr>
          <a:xfrm>
            <a:off x="2579427" y="2497976"/>
            <a:ext cx="39851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b="1" dirty="0">
                <a:solidFill>
                  <a:srgbClr val="424D7B"/>
                </a:solidFill>
                <a:latin typeface="Dosis SemiBold" panose="020B0604020202020204" charset="0"/>
              </a:rPr>
              <a:t>lune</a:t>
            </a:r>
            <a:endParaRPr lang="fr-FR" sz="1600" b="1" dirty="0">
              <a:solidFill>
                <a:srgbClr val="424D7B"/>
              </a:solidFill>
              <a:latin typeface="Dosis Semi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35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la lettre - a - dans ce mot ?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DFEF62-F163-95EC-CC24-76AB31C7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4195AA6-A43D-44B3-9DF9-EEE9D60CBC02}"/>
              </a:ext>
            </a:extLst>
          </p:cNvPr>
          <p:cNvSpPr txBox="1"/>
          <p:nvPr/>
        </p:nvSpPr>
        <p:spPr>
          <a:xfrm>
            <a:off x="2579427" y="2497976"/>
            <a:ext cx="39851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b="1" dirty="0">
                <a:solidFill>
                  <a:srgbClr val="424D7B"/>
                </a:solidFill>
                <a:latin typeface="Dosis SemiBold" panose="020B0604020202020204" charset="0"/>
              </a:rPr>
              <a:t>ami</a:t>
            </a:r>
            <a:endParaRPr lang="fr-FR" sz="1600" b="1" dirty="0">
              <a:solidFill>
                <a:srgbClr val="424D7B"/>
              </a:solidFill>
              <a:latin typeface="Dosis Semi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09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la lettre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u - dans ce mot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DFEF62-F163-95EC-CC24-76AB31C7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4195AA6-A43D-44B3-9DF9-EEE9D60CBC02}"/>
              </a:ext>
            </a:extLst>
          </p:cNvPr>
          <p:cNvSpPr txBox="1"/>
          <p:nvPr/>
        </p:nvSpPr>
        <p:spPr>
          <a:xfrm>
            <a:off x="2579427" y="2497976"/>
            <a:ext cx="39851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3800" b="1">
                <a:solidFill>
                  <a:srgbClr val="424D7B"/>
                </a:solidFill>
                <a:latin typeface="Dosis Medium" panose="020B0604020202020204" charset="0"/>
              </a:defRPr>
            </a:lvl1pPr>
          </a:lstStyle>
          <a:p>
            <a:r>
              <a:rPr lang="fr-FR" sz="11500" dirty="0"/>
              <a:t>fille</a:t>
            </a:r>
          </a:p>
        </p:txBody>
      </p:sp>
    </p:spTree>
    <p:extLst>
      <p:ext uri="{BB962C8B-B14F-4D97-AF65-F5344CB8AC3E}">
        <p14:creationId xmlns:p14="http://schemas.microsoft.com/office/powerpoint/2010/main" val="376495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la lettre – o - dans ce mot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DFEF62-F163-95EC-CC24-76AB31C7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4195AA6-A43D-44B3-9DF9-EEE9D60CBC02}"/>
              </a:ext>
            </a:extLst>
          </p:cNvPr>
          <p:cNvSpPr txBox="1"/>
          <p:nvPr/>
        </p:nvSpPr>
        <p:spPr>
          <a:xfrm>
            <a:off x="1869743" y="2497976"/>
            <a:ext cx="540451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b="1" dirty="0">
                <a:solidFill>
                  <a:srgbClr val="424D7B"/>
                </a:solidFill>
                <a:latin typeface="Dosis Medium" panose="020B0604020202020204" charset="0"/>
              </a:rPr>
              <a:t>Orange </a:t>
            </a:r>
            <a:endParaRPr lang="fr-FR" sz="1600" b="1" dirty="0">
              <a:solidFill>
                <a:srgbClr val="424D7B"/>
              </a:solidFill>
              <a:latin typeface="Dosis Medium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64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la lettre – a - dans ce mot ?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DFEF62-F163-95EC-CC24-76AB31C7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4195AA6-A43D-44B3-9DF9-EEE9D60CBC02}"/>
              </a:ext>
            </a:extLst>
          </p:cNvPr>
          <p:cNvSpPr txBox="1"/>
          <p:nvPr/>
        </p:nvSpPr>
        <p:spPr>
          <a:xfrm>
            <a:off x="1726280" y="2497976"/>
            <a:ext cx="569143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b="1" dirty="0">
                <a:solidFill>
                  <a:srgbClr val="424D7B"/>
                </a:solidFill>
                <a:latin typeface="Dosis SemiBold" panose="020B0604020202020204" charset="0"/>
              </a:rPr>
              <a:t>Ananas </a:t>
            </a:r>
            <a:endParaRPr lang="fr-FR" sz="1600" b="1" dirty="0">
              <a:solidFill>
                <a:srgbClr val="424D7B"/>
              </a:solidFill>
              <a:latin typeface="Dosis Semi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72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la lettre – o - dans ce mot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DFEF62-F163-95EC-CC24-76AB31C7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4195AA6-A43D-44B3-9DF9-EEE9D60CBC02}"/>
              </a:ext>
            </a:extLst>
          </p:cNvPr>
          <p:cNvSpPr txBox="1"/>
          <p:nvPr/>
        </p:nvSpPr>
        <p:spPr>
          <a:xfrm>
            <a:off x="2579427" y="2497976"/>
            <a:ext cx="39851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b="1" dirty="0">
                <a:solidFill>
                  <a:srgbClr val="424D7B"/>
                </a:solidFill>
                <a:latin typeface="Dosis SemiBold" pitchFamily="2" charset="0"/>
              </a:rPr>
              <a:t>école</a:t>
            </a:r>
            <a:endParaRPr lang="fr-FR" sz="16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98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la lettre – i - dans ce mot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DFEF62-F163-95EC-CC24-76AB31C7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4195AA6-A43D-44B3-9DF9-EEE9D60CBC02}"/>
              </a:ext>
            </a:extLst>
          </p:cNvPr>
          <p:cNvSpPr txBox="1"/>
          <p:nvPr/>
        </p:nvSpPr>
        <p:spPr>
          <a:xfrm>
            <a:off x="560970" y="2705725"/>
            <a:ext cx="80220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800" b="1" dirty="0">
                <a:solidFill>
                  <a:srgbClr val="424D7B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I</a:t>
            </a:r>
            <a:r>
              <a:rPr lang="fr-FR" sz="8800" b="1" dirty="0">
                <a:solidFill>
                  <a:srgbClr val="424D7B"/>
                </a:solidFill>
                <a:latin typeface="Dosis SemiBold" panose="020B0604020202020204" charset="0"/>
              </a:rPr>
              <a:t>mmeuble </a:t>
            </a:r>
          </a:p>
        </p:txBody>
      </p:sp>
    </p:spTree>
    <p:extLst>
      <p:ext uri="{BB962C8B-B14F-4D97-AF65-F5344CB8AC3E}">
        <p14:creationId xmlns:p14="http://schemas.microsoft.com/office/powerpoint/2010/main" val="208743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154639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la lettre – o - dans ce mot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DFEF62-F163-95EC-CC24-76AB31C7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4195AA6-A43D-44B3-9DF9-EEE9D60CBC02}"/>
              </a:ext>
            </a:extLst>
          </p:cNvPr>
          <p:cNvSpPr txBox="1"/>
          <p:nvPr/>
        </p:nvSpPr>
        <p:spPr>
          <a:xfrm>
            <a:off x="2316172" y="2497976"/>
            <a:ext cx="45116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b="1" dirty="0">
                <a:solidFill>
                  <a:srgbClr val="424D7B"/>
                </a:solidFill>
                <a:latin typeface="Dosis Medium" panose="020B0604020202020204" charset="0"/>
              </a:rPr>
              <a:t>classe</a:t>
            </a:r>
            <a:endParaRPr lang="fr-FR" sz="1400" b="1" dirty="0">
              <a:solidFill>
                <a:srgbClr val="424D7B"/>
              </a:solidFill>
              <a:latin typeface="Dosis Medium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72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la lettre – a - dans ce mot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DFEF62-F163-95EC-CC24-76AB31C7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4195AA6-A43D-44B3-9DF9-EEE9D60CBC02}"/>
              </a:ext>
            </a:extLst>
          </p:cNvPr>
          <p:cNvSpPr txBox="1"/>
          <p:nvPr/>
        </p:nvSpPr>
        <p:spPr>
          <a:xfrm>
            <a:off x="1651379" y="2497976"/>
            <a:ext cx="584124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dirty="0">
                <a:solidFill>
                  <a:srgbClr val="424D7B"/>
                </a:solidFill>
                <a:latin typeface="Dosis Medium" panose="020B0604020202020204" charset="0"/>
                <a:cs typeface="Aharoni" panose="02010803020104030203" pitchFamily="2" charset="-79"/>
              </a:rPr>
              <a:t>b</a:t>
            </a:r>
            <a:r>
              <a:rPr lang="fr-FR" sz="11500" dirty="0">
                <a:solidFill>
                  <a:srgbClr val="424D7B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a</a:t>
            </a:r>
            <a:r>
              <a:rPr lang="fr-FR" sz="11500" dirty="0">
                <a:solidFill>
                  <a:srgbClr val="424D7B"/>
                </a:solidFill>
                <a:latin typeface="Dosis Medium" panose="020B0604020202020204" charset="0"/>
                <a:cs typeface="Aharoni" panose="02010803020104030203" pitchFamily="2" charset="-79"/>
              </a:rPr>
              <a:t>n</a:t>
            </a:r>
            <a:r>
              <a:rPr lang="fr-FR" sz="11500" dirty="0">
                <a:solidFill>
                  <a:srgbClr val="424D7B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a</a:t>
            </a:r>
            <a:r>
              <a:rPr lang="fr-FR" sz="11500" dirty="0">
                <a:solidFill>
                  <a:srgbClr val="424D7B"/>
                </a:solidFill>
                <a:latin typeface="Dosis Medium" panose="020B0604020202020204" charset="0"/>
                <a:cs typeface="Aharoni" panose="02010803020104030203" pitchFamily="2" charset="-79"/>
              </a:rPr>
              <a:t>ne</a:t>
            </a:r>
          </a:p>
        </p:txBody>
      </p:sp>
    </p:spTree>
    <p:extLst>
      <p:ext uri="{BB962C8B-B14F-4D97-AF65-F5344CB8AC3E}">
        <p14:creationId xmlns:p14="http://schemas.microsoft.com/office/powerpoint/2010/main" val="317748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la lettre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 - dans ce mot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DFEF62-F163-95EC-CC24-76AB31C7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4195AA6-A43D-44B3-9DF9-EEE9D60CBC02}"/>
              </a:ext>
            </a:extLst>
          </p:cNvPr>
          <p:cNvSpPr txBox="1"/>
          <p:nvPr/>
        </p:nvSpPr>
        <p:spPr>
          <a:xfrm>
            <a:off x="1862919" y="2497976"/>
            <a:ext cx="54181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b="1" dirty="0">
                <a:solidFill>
                  <a:srgbClr val="424D7B"/>
                </a:solidFill>
                <a:latin typeface="Dosis SemiBold" panose="020B0604020202020204" charset="0"/>
              </a:rPr>
              <a:t>abricot</a:t>
            </a:r>
            <a:endParaRPr lang="fr-FR" sz="1600" b="1" dirty="0">
              <a:solidFill>
                <a:srgbClr val="424D7B"/>
              </a:solidFill>
              <a:latin typeface="Dosis Semi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20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la lettre - u - dans ce mot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DFEF62-F163-95EC-CC24-76AB31C7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4195AA6-A43D-44B3-9DF9-EEE9D60CBC02}"/>
              </a:ext>
            </a:extLst>
          </p:cNvPr>
          <p:cNvSpPr txBox="1"/>
          <p:nvPr/>
        </p:nvSpPr>
        <p:spPr>
          <a:xfrm>
            <a:off x="2579427" y="2497976"/>
            <a:ext cx="39851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b="1" dirty="0">
                <a:solidFill>
                  <a:srgbClr val="424D7B"/>
                </a:solidFill>
                <a:latin typeface="Dosis SemiBold" panose="020B0604020202020204" charset="0"/>
              </a:rPr>
              <a:t>Usine </a:t>
            </a:r>
          </a:p>
        </p:txBody>
      </p:sp>
    </p:spTree>
    <p:extLst>
      <p:ext uri="{BB962C8B-B14F-4D97-AF65-F5344CB8AC3E}">
        <p14:creationId xmlns:p14="http://schemas.microsoft.com/office/powerpoint/2010/main" val="336010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qu’il y a la lettre – i - dans ce mot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DFEF62-F163-95EC-CC24-76AB31C7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4195AA6-A43D-44B3-9DF9-EEE9D60CBC02}"/>
              </a:ext>
            </a:extLst>
          </p:cNvPr>
          <p:cNvSpPr txBox="1"/>
          <p:nvPr/>
        </p:nvSpPr>
        <p:spPr>
          <a:xfrm>
            <a:off x="1528550" y="2321004"/>
            <a:ext cx="540451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b="1" dirty="0">
                <a:solidFill>
                  <a:srgbClr val="424D7B"/>
                </a:solidFill>
                <a:latin typeface="Dosis Medium" panose="020B0604020202020204" charset="0"/>
              </a:rPr>
              <a:t>sucre </a:t>
            </a:r>
            <a:endParaRPr lang="fr-FR" sz="1600" b="1" dirty="0">
              <a:solidFill>
                <a:srgbClr val="424D7B"/>
              </a:solidFill>
              <a:latin typeface="Dosis Medium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17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DDC25-8613-5F24-C59E-00790B66C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BAD5F95-3B56-26EC-6D50-F1F1C9BF1A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69E42C87-7A53-31C4-5C92-3A8562DF0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les lettres?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960D5359-5E29-CDC2-45CA-DF697A38F774}"/>
              </a:ext>
            </a:extLst>
          </p:cNvPr>
          <p:cNvGrpSpPr/>
          <p:nvPr/>
        </p:nvGrpSpPr>
        <p:grpSpPr>
          <a:xfrm>
            <a:off x="610979" y="3078003"/>
            <a:ext cx="7922041" cy="745852"/>
            <a:chOff x="565135" y="2842144"/>
            <a:chExt cx="7922041" cy="701994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703DE26D-205C-F178-1C10-7C90E58C5339}"/>
                </a:ext>
              </a:extLst>
            </p:cNvPr>
            <p:cNvSpPr/>
            <p:nvPr/>
          </p:nvSpPr>
          <p:spPr>
            <a:xfrm>
              <a:off x="565135" y="2842144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892A63CB-E9F4-A14E-C29A-43BE30475FBE}"/>
                </a:ext>
              </a:extLst>
            </p:cNvPr>
            <p:cNvSpPr/>
            <p:nvPr/>
          </p:nvSpPr>
          <p:spPr>
            <a:xfrm>
              <a:off x="1741056" y="2842145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51F69F00-D31D-8BBF-F9EA-317F2E143784}"/>
                </a:ext>
              </a:extLst>
            </p:cNvPr>
            <p:cNvSpPr/>
            <p:nvPr/>
          </p:nvSpPr>
          <p:spPr>
            <a:xfrm>
              <a:off x="2916977" y="2849373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235C6F8F-3E82-E3BE-C722-F2587AD033BA}"/>
                </a:ext>
              </a:extLst>
            </p:cNvPr>
            <p:cNvSpPr/>
            <p:nvPr/>
          </p:nvSpPr>
          <p:spPr>
            <a:xfrm>
              <a:off x="4065329" y="2848870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7EDB784F-CBCA-3A1F-5DCE-B3750AAA6064}"/>
                </a:ext>
              </a:extLst>
            </p:cNvPr>
            <p:cNvSpPr/>
            <p:nvPr/>
          </p:nvSpPr>
          <p:spPr>
            <a:xfrm>
              <a:off x="5213681" y="2842146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54BD39E0-AE30-0D4C-8675-57BDFE68DC66}"/>
                </a:ext>
              </a:extLst>
            </p:cNvPr>
            <p:cNvSpPr/>
            <p:nvPr/>
          </p:nvSpPr>
          <p:spPr>
            <a:xfrm>
              <a:off x="6355646" y="2848870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935F9005-2DC4-F317-E8F7-0D78A0C1F0FE}"/>
                </a:ext>
              </a:extLst>
            </p:cNvPr>
            <p:cNvSpPr/>
            <p:nvPr/>
          </p:nvSpPr>
          <p:spPr>
            <a:xfrm>
              <a:off x="7497611" y="2842147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5808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EB6D2-3502-5375-E4FD-979DECD80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1562837-1EBB-A89F-4623-6B39C4BE68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C69F167C-33A8-1285-2F2F-E6C5F3D7E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continue. Qui veut passer au tableau pour lire les lettres?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97E5A8B-FEB8-7AC5-C5F8-32F039A4C03B}"/>
              </a:ext>
            </a:extLst>
          </p:cNvPr>
          <p:cNvGrpSpPr/>
          <p:nvPr/>
        </p:nvGrpSpPr>
        <p:grpSpPr>
          <a:xfrm>
            <a:off x="631733" y="3120711"/>
            <a:ext cx="7880533" cy="701493"/>
            <a:chOff x="619754" y="2842142"/>
            <a:chExt cx="7880533" cy="70149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D5AC79A-AC75-EF36-735B-D4701319819B}"/>
                </a:ext>
              </a:extLst>
            </p:cNvPr>
            <p:cNvSpPr/>
            <p:nvPr/>
          </p:nvSpPr>
          <p:spPr>
            <a:xfrm>
              <a:off x="7510722" y="2848870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6A265BBE-D283-3353-5041-ECBB25E71128}"/>
                </a:ext>
              </a:extLst>
            </p:cNvPr>
            <p:cNvSpPr/>
            <p:nvPr/>
          </p:nvSpPr>
          <p:spPr>
            <a:xfrm>
              <a:off x="619754" y="2842142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21832415-F1C5-E6D4-FBD3-A492AB3E8817}"/>
                </a:ext>
              </a:extLst>
            </p:cNvPr>
            <p:cNvSpPr/>
            <p:nvPr/>
          </p:nvSpPr>
          <p:spPr>
            <a:xfrm>
              <a:off x="2977824" y="2842142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D5FA7DA6-F33C-B26E-D811-B217CE95B006}"/>
                </a:ext>
              </a:extLst>
            </p:cNvPr>
            <p:cNvSpPr/>
            <p:nvPr/>
          </p:nvSpPr>
          <p:spPr>
            <a:xfrm>
              <a:off x="5200065" y="2842143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9FD6094B-FCA9-59A7-C196-50F96057D8B0}"/>
                </a:ext>
              </a:extLst>
            </p:cNvPr>
            <p:cNvSpPr/>
            <p:nvPr/>
          </p:nvSpPr>
          <p:spPr>
            <a:xfrm>
              <a:off x="4051713" y="2848870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824B934C-F613-94C8-1A7D-486CC843B984}"/>
                </a:ext>
              </a:extLst>
            </p:cNvPr>
            <p:cNvSpPr/>
            <p:nvPr/>
          </p:nvSpPr>
          <p:spPr>
            <a:xfrm>
              <a:off x="6355646" y="2848870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20909713-287B-A96E-C8CC-35ED4DFE936D}"/>
                </a:ext>
              </a:extLst>
            </p:cNvPr>
            <p:cNvSpPr/>
            <p:nvPr/>
          </p:nvSpPr>
          <p:spPr>
            <a:xfrm>
              <a:off x="1798789" y="2842142"/>
              <a:ext cx="989565" cy="694765"/>
            </a:xfrm>
            <a:prstGeom prst="roundRect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600" b="1" dirty="0">
                  <a:solidFill>
                    <a:schemeClr val="accent1">
                      <a:lumMod val="50000"/>
                    </a:schemeClr>
                  </a:solidFill>
                  <a:latin typeface="Dosis Medium" panose="020B0604020202020204" charset="0"/>
                  <a:cs typeface="Times New Roman" panose="02020603050405020304" pitchFamily="18" charset="0"/>
                </a:rPr>
                <a:t>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2590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32" y="4042784"/>
            <a:ext cx="6344535" cy="149563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64B865-7311-DE2F-2B9C-7CDF9BC91F83}"/>
              </a:ext>
            </a:extLst>
          </p:cNvPr>
          <p:cNvSpPr txBox="1"/>
          <p:nvPr/>
        </p:nvSpPr>
        <p:spPr>
          <a:xfrm>
            <a:off x="2380260" y="4185526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2, </a:t>
            </a: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Activité 2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192797" y="3028796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Lecture de lettres : a – i – o – u.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>
                <a:solidFill>
                  <a:srgbClr val="424D7B"/>
                </a:solidFill>
              </a:rPr>
              <a:t>Travail sur le livret.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984080"/>
            <a:ext cx="540000" cy="540000"/>
          </a:xfrm>
          <a:prstGeom prst="rect">
            <a:avLst/>
          </a:prstGeom>
          <a:noFill/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D828657-A3E8-44BD-A4B3-1F247FD05D1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153602" y="2237774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4E04E-4195-F578-B65E-08E6D7397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895113F-B29B-2B90-7D30-3848AA36A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666" y="1603804"/>
            <a:ext cx="3003994" cy="4837925"/>
          </a:xfrm>
          <a:prstGeom prst="rect">
            <a:avLst/>
          </a:prstGeom>
        </p:spPr>
      </p:pic>
      <p:sp>
        <p:nvSpPr>
          <p:cNvPr id="15" name="Titre 3">
            <a:extLst>
              <a:ext uri="{FF2B5EF4-FFF2-40B4-BE49-F238E27FC236}">
                <a16:creationId xmlns:a16="http://schemas.microsoft.com/office/drawing/2014/main" id="{4028D763-82A6-913A-5F00-0C18E140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28.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1D499C1-D72C-C687-9F3B-94A31D603D9A}"/>
              </a:ext>
            </a:extLst>
          </p:cNvPr>
          <p:cNvSpPr/>
          <p:nvPr/>
        </p:nvSpPr>
        <p:spPr>
          <a:xfrm>
            <a:off x="2800045" y="2209055"/>
            <a:ext cx="3543910" cy="151490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564B596-D33D-48E5-8AB5-E88FE1352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70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141" y="777795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faire l’activité 1.  Je vais vous expliquer la consigne. Ensuite, je vais circuler entre les rangs pour vous aider.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D030CD3-B9F9-4247-A2F1-001B493CB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938B6F2-8629-4078-9CC3-891975067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129" y="2044441"/>
            <a:ext cx="2918012" cy="276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9B6479F-08A6-4DE4-B13C-0D6E513F6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00" y="2403397"/>
            <a:ext cx="4525006" cy="24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1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146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141" y="777795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D030CD3-B9F9-4247-A2F1-001B493CB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D9CACD4D-0FF7-441C-82F1-EC3C3945CC54}"/>
              </a:ext>
            </a:extLst>
          </p:cNvPr>
          <p:cNvGrpSpPr/>
          <p:nvPr/>
        </p:nvGrpSpPr>
        <p:grpSpPr>
          <a:xfrm>
            <a:off x="1080247" y="1802819"/>
            <a:ext cx="7113494" cy="3844946"/>
            <a:chOff x="1080247" y="1802819"/>
            <a:chExt cx="7113494" cy="3844946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19B6479F-08A6-4DE4-B13C-0D6E513F6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0247" y="1802819"/>
              <a:ext cx="7113494" cy="3844946"/>
            </a:xfrm>
            <a:prstGeom prst="rect">
              <a:avLst/>
            </a:prstGeom>
          </p:spPr>
        </p:pic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26E8C0E6-C2CE-4208-98B7-187F7835E7C9}"/>
                </a:ext>
              </a:extLst>
            </p:cNvPr>
            <p:cNvSpPr/>
            <p:nvPr/>
          </p:nvSpPr>
          <p:spPr>
            <a:xfrm>
              <a:off x="3258585" y="2657123"/>
              <a:ext cx="134470" cy="268942"/>
            </a:xfrm>
            <a:prstGeom prst="ellipse">
              <a:avLst/>
            </a:prstGeom>
            <a:noFill/>
            <a:ln w="28575">
              <a:solidFill>
                <a:srgbClr val="E8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24B8ACA8-DE1E-462E-86C6-9463BD9A817F}"/>
                </a:ext>
              </a:extLst>
            </p:cNvPr>
            <p:cNvSpPr/>
            <p:nvPr/>
          </p:nvSpPr>
          <p:spPr>
            <a:xfrm>
              <a:off x="4777766" y="4203533"/>
              <a:ext cx="134470" cy="268942"/>
            </a:xfrm>
            <a:prstGeom prst="ellipse">
              <a:avLst/>
            </a:prstGeom>
            <a:noFill/>
            <a:ln w="28575">
              <a:solidFill>
                <a:srgbClr val="E8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4F9AD67B-F501-411F-B1B2-EECF4E761A83}"/>
                </a:ext>
              </a:extLst>
            </p:cNvPr>
            <p:cNvSpPr/>
            <p:nvPr/>
          </p:nvSpPr>
          <p:spPr>
            <a:xfrm>
              <a:off x="5773273" y="4203533"/>
              <a:ext cx="134470" cy="268942"/>
            </a:xfrm>
            <a:prstGeom prst="ellipse">
              <a:avLst/>
            </a:prstGeom>
            <a:noFill/>
            <a:ln w="28575">
              <a:solidFill>
                <a:srgbClr val="E8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19B16397-57F0-43FB-8A44-D2E7E36348DA}"/>
                </a:ext>
              </a:extLst>
            </p:cNvPr>
            <p:cNvSpPr/>
            <p:nvPr/>
          </p:nvSpPr>
          <p:spPr>
            <a:xfrm>
              <a:off x="5840507" y="3429000"/>
              <a:ext cx="108000" cy="268942"/>
            </a:xfrm>
            <a:prstGeom prst="ellipse">
              <a:avLst/>
            </a:prstGeom>
            <a:noFill/>
            <a:ln w="28575">
              <a:solidFill>
                <a:srgbClr val="E8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4A8DBD7-CF02-4DDE-8447-0D46D6738C3A}"/>
                </a:ext>
              </a:extLst>
            </p:cNvPr>
            <p:cNvSpPr/>
            <p:nvPr/>
          </p:nvSpPr>
          <p:spPr>
            <a:xfrm>
              <a:off x="6113930" y="3429000"/>
              <a:ext cx="108000" cy="268942"/>
            </a:xfrm>
            <a:prstGeom prst="ellipse">
              <a:avLst/>
            </a:prstGeom>
            <a:noFill/>
            <a:ln w="28575">
              <a:solidFill>
                <a:srgbClr val="E8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3EF30705-160F-4F03-B3B7-4C3F6C577EBB}"/>
                </a:ext>
              </a:extLst>
            </p:cNvPr>
            <p:cNvSpPr/>
            <p:nvPr/>
          </p:nvSpPr>
          <p:spPr>
            <a:xfrm>
              <a:off x="4303059" y="3429000"/>
              <a:ext cx="134470" cy="268942"/>
            </a:xfrm>
            <a:prstGeom prst="ellipse">
              <a:avLst/>
            </a:prstGeom>
            <a:noFill/>
            <a:ln w="28575">
              <a:solidFill>
                <a:srgbClr val="E8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AEDE66F2-AC1F-4229-83D8-4F3F4A23E36E}"/>
                </a:ext>
              </a:extLst>
            </p:cNvPr>
            <p:cNvSpPr/>
            <p:nvPr/>
          </p:nvSpPr>
          <p:spPr>
            <a:xfrm>
              <a:off x="7431742" y="2653553"/>
              <a:ext cx="134470" cy="268942"/>
            </a:xfrm>
            <a:prstGeom prst="ellipse">
              <a:avLst/>
            </a:prstGeom>
            <a:noFill/>
            <a:ln w="28575">
              <a:solidFill>
                <a:srgbClr val="E8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1163D030-1CC6-450C-B41A-AE29436CC462}"/>
                </a:ext>
              </a:extLst>
            </p:cNvPr>
            <p:cNvSpPr/>
            <p:nvPr/>
          </p:nvSpPr>
          <p:spPr>
            <a:xfrm>
              <a:off x="3460377" y="3405677"/>
              <a:ext cx="134470" cy="268942"/>
            </a:xfrm>
            <a:prstGeom prst="ellipse">
              <a:avLst/>
            </a:prstGeom>
            <a:noFill/>
            <a:ln w="28575">
              <a:solidFill>
                <a:srgbClr val="E8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14D798E9-AEDD-44A9-9262-72A49250A0FD}"/>
                </a:ext>
              </a:extLst>
            </p:cNvPr>
            <p:cNvSpPr/>
            <p:nvPr/>
          </p:nvSpPr>
          <p:spPr>
            <a:xfrm>
              <a:off x="6203579" y="2649070"/>
              <a:ext cx="134470" cy="268942"/>
            </a:xfrm>
            <a:prstGeom prst="ellipse">
              <a:avLst/>
            </a:prstGeom>
            <a:noFill/>
            <a:ln w="28575">
              <a:solidFill>
                <a:srgbClr val="E8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064024B6-3708-4EBC-93D1-2764662ADE89}"/>
                </a:ext>
              </a:extLst>
            </p:cNvPr>
            <p:cNvSpPr/>
            <p:nvPr/>
          </p:nvSpPr>
          <p:spPr>
            <a:xfrm>
              <a:off x="3276601" y="4150658"/>
              <a:ext cx="134470" cy="374693"/>
            </a:xfrm>
            <a:prstGeom prst="ellipse">
              <a:avLst/>
            </a:prstGeom>
            <a:noFill/>
            <a:ln w="28575">
              <a:solidFill>
                <a:srgbClr val="E8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1A683FBD-E93D-4D81-BEF7-0FB244EAB6C2}"/>
                </a:ext>
              </a:extLst>
            </p:cNvPr>
            <p:cNvSpPr/>
            <p:nvPr/>
          </p:nvSpPr>
          <p:spPr>
            <a:xfrm>
              <a:off x="4683213" y="2667000"/>
              <a:ext cx="108000" cy="268942"/>
            </a:xfrm>
            <a:prstGeom prst="ellipse">
              <a:avLst/>
            </a:prstGeom>
            <a:noFill/>
            <a:ln w="28575">
              <a:solidFill>
                <a:srgbClr val="E8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D6E55656-6AE6-4BBB-A615-4D22F8932C66}"/>
                </a:ext>
              </a:extLst>
            </p:cNvPr>
            <p:cNvSpPr/>
            <p:nvPr/>
          </p:nvSpPr>
          <p:spPr>
            <a:xfrm>
              <a:off x="7566212" y="4194569"/>
              <a:ext cx="134470" cy="268942"/>
            </a:xfrm>
            <a:prstGeom prst="ellipse">
              <a:avLst/>
            </a:prstGeom>
            <a:noFill/>
            <a:ln w="28575">
              <a:solidFill>
                <a:srgbClr val="E8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2695C6EE-3003-4376-B9C5-756C6160FC92}"/>
                </a:ext>
              </a:extLst>
            </p:cNvPr>
            <p:cNvSpPr/>
            <p:nvPr/>
          </p:nvSpPr>
          <p:spPr>
            <a:xfrm>
              <a:off x="7082121" y="4982550"/>
              <a:ext cx="134470" cy="268942"/>
            </a:xfrm>
            <a:prstGeom prst="ellipse">
              <a:avLst/>
            </a:prstGeom>
            <a:noFill/>
            <a:ln w="28575">
              <a:solidFill>
                <a:srgbClr val="E8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DFCABF2A-FB9F-4CA2-9F44-F8329E82E120}"/>
                </a:ext>
              </a:extLst>
            </p:cNvPr>
            <p:cNvSpPr/>
            <p:nvPr/>
          </p:nvSpPr>
          <p:spPr>
            <a:xfrm>
              <a:off x="6069109" y="4982550"/>
              <a:ext cx="134470" cy="268942"/>
            </a:xfrm>
            <a:prstGeom prst="ellipse">
              <a:avLst/>
            </a:prstGeom>
            <a:noFill/>
            <a:ln w="28575">
              <a:solidFill>
                <a:srgbClr val="E8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E9DE43B0-D2E2-4EFE-98AF-F8C3A8CFD5D4}"/>
                </a:ext>
              </a:extLst>
            </p:cNvPr>
            <p:cNvSpPr/>
            <p:nvPr/>
          </p:nvSpPr>
          <p:spPr>
            <a:xfrm>
              <a:off x="7377955" y="4194569"/>
              <a:ext cx="134470" cy="268942"/>
            </a:xfrm>
            <a:prstGeom prst="ellipse">
              <a:avLst/>
            </a:prstGeom>
            <a:noFill/>
            <a:ln w="28575">
              <a:solidFill>
                <a:srgbClr val="E8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1BBBC218-91FE-48B1-8844-EB21C24F3D8E}"/>
                </a:ext>
              </a:extLst>
            </p:cNvPr>
            <p:cNvSpPr/>
            <p:nvPr/>
          </p:nvSpPr>
          <p:spPr>
            <a:xfrm>
              <a:off x="4636994" y="4982550"/>
              <a:ext cx="134470" cy="268942"/>
            </a:xfrm>
            <a:prstGeom prst="ellipse">
              <a:avLst/>
            </a:prstGeom>
            <a:noFill/>
            <a:ln w="28575">
              <a:solidFill>
                <a:srgbClr val="E8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EEC87ACC-C5F5-406C-ADC3-7CDDE6C63839}"/>
                </a:ext>
              </a:extLst>
            </p:cNvPr>
            <p:cNvSpPr/>
            <p:nvPr/>
          </p:nvSpPr>
          <p:spPr>
            <a:xfrm>
              <a:off x="7377955" y="3420923"/>
              <a:ext cx="108000" cy="245619"/>
            </a:xfrm>
            <a:prstGeom prst="ellipse">
              <a:avLst/>
            </a:prstGeom>
            <a:noFill/>
            <a:ln w="28575">
              <a:solidFill>
                <a:srgbClr val="E8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176D86CB-04F8-4D9F-B0C4-172C8E3A01DD}"/>
                </a:ext>
              </a:extLst>
            </p:cNvPr>
            <p:cNvSpPr/>
            <p:nvPr/>
          </p:nvSpPr>
          <p:spPr>
            <a:xfrm>
              <a:off x="3258585" y="4966412"/>
              <a:ext cx="134470" cy="268942"/>
            </a:xfrm>
            <a:prstGeom prst="ellipse">
              <a:avLst/>
            </a:prstGeom>
            <a:noFill/>
            <a:ln w="28575">
              <a:solidFill>
                <a:srgbClr val="E8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8AAFC330-271F-4FC6-A653-B4C32A22F1FE}"/>
                </a:ext>
              </a:extLst>
            </p:cNvPr>
            <p:cNvSpPr/>
            <p:nvPr/>
          </p:nvSpPr>
          <p:spPr>
            <a:xfrm>
              <a:off x="3500718" y="4966412"/>
              <a:ext cx="134470" cy="268942"/>
            </a:xfrm>
            <a:prstGeom prst="ellipse">
              <a:avLst/>
            </a:prstGeom>
            <a:noFill/>
            <a:ln w="28575">
              <a:solidFill>
                <a:srgbClr val="E8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76787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4E04E-4195-F578-B65E-08E6D7397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3D5A44A-D261-CAFD-656D-00D197BAD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700" y="1603804"/>
            <a:ext cx="2859383" cy="4605029"/>
          </a:xfrm>
          <a:prstGeom prst="rect">
            <a:avLst/>
          </a:prstGeom>
        </p:spPr>
      </p:pic>
      <p:sp>
        <p:nvSpPr>
          <p:cNvPr id="15" name="Titre 3">
            <a:extLst>
              <a:ext uri="{FF2B5EF4-FFF2-40B4-BE49-F238E27FC236}">
                <a16:creationId xmlns:a16="http://schemas.microsoft.com/office/drawing/2014/main" id="{4028D763-82A6-913A-5F00-0C18E140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28.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1D499C1-D72C-C687-9F3B-94A31D603D9A}"/>
              </a:ext>
            </a:extLst>
          </p:cNvPr>
          <p:cNvSpPr/>
          <p:nvPr/>
        </p:nvSpPr>
        <p:spPr>
          <a:xfrm>
            <a:off x="3194183" y="3906318"/>
            <a:ext cx="3543910" cy="1099849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564B596-D33D-48E5-8AB5-E88FE1352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39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141" y="777795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faire l’activité 2.  Je vais vous expliquer la consigne. Ensuite, je vais circuler entre les rangs pour vous aider.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D030CD3-B9F9-4247-A2F1-001B493CB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938B6F2-8629-4078-9CC3-891975067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129" y="2044441"/>
            <a:ext cx="2918012" cy="276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347DFFC-351E-48C6-9B9C-FDD079961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71" y="2479607"/>
            <a:ext cx="4970471" cy="233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4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141" y="777795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D030CD3-B9F9-4247-A2F1-001B493CB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DF129558-A951-42BA-8E53-A2CACF268853}"/>
              </a:ext>
            </a:extLst>
          </p:cNvPr>
          <p:cNvGrpSpPr/>
          <p:nvPr/>
        </p:nvGrpSpPr>
        <p:grpSpPr>
          <a:xfrm>
            <a:off x="480071" y="2291348"/>
            <a:ext cx="8016070" cy="2961969"/>
            <a:chOff x="480071" y="2479607"/>
            <a:chExt cx="4970471" cy="2333951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347DFFC-351E-48C6-9B9C-FDD079961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071" y="2479607"/>
              <a:ext cx="4970471" cy="2333951"/>
            </a:xfrm>
            <a:prstGeom prst="rect">
              <a:avLst/>
            </a:prstGeom>
          </p:spPr>
        </p:pic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928B1D24-CDF8-45F7-99D7-793C18208A47}"/>
                </a:ext>
              </a:extLst>
            </p:cNvPr>
            <p:cNvCxnSpPr/>
            <p:nvPr/>
          </p:nvCxnSpPr>
          <p:spPr>
            <a:xfrm flipH="1">
              <a:off x="1389529" y="3514165"/>
              <a:ext cx="968189" cy="519953"/>
            </a:xfrm>
            <a:prstGeom prst="line">
              <a:avLst/>
            </a:prstGeom>
            <a:ln w="28575">
              <a:solidFill>
                <a:srgbClr val="E842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9F01CA82-65AB-4579-A423-DB49A64A0818}"/>
                </a:ext>
              </a:extLst>
            </p:cNvPr>
            <p:cNvCxnSpPr/>
            <p:nvPr/>
          </p:nvCxnSpPr>
          <p:spPr>
            <a:xfrm flipH="1">
              <a:off x="3325907" y="3514165"/>
              <a:ext cx="968189" cy="519953"/>
            </a:xfrm>
            <a:prstGeom prst="line">
              <a:avLst/>
            </a:prstGeom>
            <a:ln w="28575">
              <a:solidFill>
                <a:srgbClr val="E842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F60081F1-2372-42DD-9149-37B50B96E8CC}"/>
                </a:ext>
              </a:extLst>
            </p:cNvPr>
            <p:cNvCxnSpPr/>
            <p:nvPr/>
          </p:nvCxnSpPr>
          <p:spPr>
            <a:xfrm flipH="1">
              <a:off x="2357718" y="3514165"/>
              <a:ext cx="968189" cy="519953"/>
            </a:xfrm>
            <a:prstGeom prst="line">
              <a:avLst/>
            </a:prstGeom>
            <a:ln w="28575">
              <a:solidFill>
                <a:srgbClr val="E842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3322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4E04E-4195-F578-B65E-08E6D7397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3">
            <a:extLst>
              <a:ext uri="{FF2B5EF4-FFF2-40B4-BE49-F238E27FC236}">
                <a16:creationId xmlns:a16="http://schemas.microsoft.com/office/drawing/2014/main" id="{4028D763-82A6-913A-5F00-0C18E140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28.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564B596-D33D-48E5-8AB5-E88FE1352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5984A7D-6B57-5E31-9D97-91023FA10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11" y="1499879"/>
            <a:ext cx="2857578" cy="4602121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1D499C1-D72C-C687-9F3B-94A31D603D9A}"/>
              </a:ext>
            </a:extLst>
          </p:cNvPr>
          <p:cNvSpPr/>
          <p:nvPr/>
        </p:nvSpPr>
        <p:spPr>
          <a:xfrm>
            <a:off x="3015722" y="4874027"/>
            <a:ext cx="3543910" cy="96818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982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FDEE1-C221-51CD-2DD6-9046E9C03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8">
            <a:extLst>
              <a:ext uri="{FF2B5EF4-FFF2-40B4-BE49-F238E27FC236}">
                <a16:creationId xmlns:a16="http://schemas.microsoft.com/office/drawing/2014/main" id="{52E90C94-BB8C-4CEF-840F-D876E3885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faire l’activité 3. Lisez les lettres à votre voisin. Chacun son tour. Je vais circuler entre les rangs pour vous aider.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8F4BDC2-E84C-4A2E-ABDF-56240D00B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58860"/>
            <a:ext cx="3030912" cy="23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133ECF7-E9DF-455D-A3C2-C7D390D3F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00" y="2361336"/>
            <a:ext cx="4490445" cy="2340279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ACE7BBD0-30F1-4CC5-893A-82D82C3DA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27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DDFCA05-3FBB-1F0F-C337-C4012EB87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6939" y="1525660"/>
            <a:ext cx="2913530" cy="4692232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, lisez lettres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pic>
        <p:nvPicPr>
          <p:cNvPr id="8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1DA975E-A20D-2704-4B3D-0305033893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99FA74C-E512-3F58-0669-DA7449420F72}"/>
              </a:ext>
            </a:extLst>
          </p:cNvPr>
          <p:cNvSpPr/>
          <p:nvPr/>
        </p:nvSpPr>
        <p:spPr>
          <a:xfrm>
            <a:off x="4635064" y="5099065"/>
            <a:ext cx="2913530" cy="887506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3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1B355045-A63A-445B-BFA7-5D5A24F99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995" t="3912" r="6029" b="3694"/>
          <a:stretch>
            <a:fillRect/>
          </a:stretch>
        </p:blipFill>
        <p:spPr>
          <a:xfrm>
            <a:off x="431946" y="2490952"/>
            <a:ext cx="1743696" cy="288508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2E9759F-5959-42DB-B2EE-9E8FC24C4C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8444" y="2368761"/>
            <a:ext cx="2052001" cy="3122637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482993A-5A66-45B6-90CB-FBA762E072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0266" y="2368761"/>
            <a:ext cx="2052001" cy="3122637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EDC4843-D757-49D9-B509-8D874182A5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0054" y="2368761"/>
            <a:ext cx="2052000" cy="312263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984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89567" y="415610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5005567" y="390410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423691" y="418098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639691" y="392898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603691" y="4409793"/>
            <a:ext cx="3420000" cy="7920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orales </a:t>
            </a:r>
          </a:p>
        </p:txBody>
      </p: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 de révision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4789567" y="2429663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5005567" y="2177663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4969567" y="2628951"/>
            <a:ext cx="3420000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lecture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D821F4D-459F-10F8-037F-9FC307E61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570" y="2172516"/>
            <a:ext cx="3828620" cy="1365622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5036762" y="4349217"/>
            <a:ext cx="3420000" cy="7920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d’écriture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733880" y="217068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850459" y="2817699"/>
            <a:ext cx="3831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vocabulaire</a:t>
            </a:r>
          </a:p>
        </p:txBody>
      </p:sp>
    </p:spTree>
    <p:extLst>
      <p:ext uri="{BB962C8B-B14F-4D97-AF65-F5344CB8AC3E}">
        <p14:creationId xmlns:p14="http://schemas.microsoft.com/office/powerpoint/2010/main" val="157187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Travail sur le livret.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376667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75014" y="2506852"/>
            <a:ext cx="1445650" cy="35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Activité 1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BE1566B-D585-7E21-D244-BCFCE70B9FA4}"/>
              </a:ext>
            </a:extLst>
          </p:cNvPr>
          <p:cNvSpPr txBox="1">
            <a:spLocks/>
          </p:cNvSpPr>
          <p:nvPr/>
        </p:nvSpPr>
        <p:spPr>
          <a:xfrm>
            <a:off x="2203199" y="2851086"/>
            <a:ext cx="534526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lang="fr-FR" dirty="0">
                <a:solidFill>
                  <a:srgbClr val="565F88"/>
                </a:solidFill>
              </a:rPr>
              <a:t>Lecture de lettres : a – i – o – u.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B84BFEE-BBD8-4BF3-2434-8540C33B07C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7B19E7-13CC-B9C4-EEF2-A555D5EB6D8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832FF2-03F4-4292-2A21-4B531E2A6D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7400D3D8-5C43-2B92-8B4D-1650CB15D2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2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78464" y="3788874"/>
            <a:ext cx="540000" cy="540000"/>
          </a:xfrm>
          <a:prstGeom prst="rect">
            <a:avLst/>
          </a:prstGeom>
          <a:noFill/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F0002C7-1E42-8691-D136-BCC3284EEA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3041" y="2081429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938783"/>
            <a:ext cx="6535427" cy="133283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66394" y="175538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442335" y="3244973"/>
            <a:ext cx="63871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Identifier et lire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les lettres étudiées : a - i - o - u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490221" y="4987460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280896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commencer une nouvelle séance de révision. Soyez attentifs.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D64DA83D-7342-4F7C-910A-DE79FE9FA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Regardez cette liste. Qui veut passer au tableau pour montrer la lettre - a - ?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DFEF62-F163-95EC-CC24-76AB31C7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7C42AB9D-6B3A-4679-ADDF-57D4AE527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12" y="2795167"/>
            <a:ext cx="7727576" cy="126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82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6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4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3A625D2-0D29-4111-ABCA-78BFA48A52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3EFF58A-878D-45D3-98B3-2A4167E453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35EE65-EFF6-41BE-AD9B-D333E6AF2074}">
  <ds:schemaRefs>
    <ds:schemaRef ds:uri="http://purl.org/dc/elements/1.1/"/>
    <ds:schemaRef ds:uri="http://schemas.microsoft.com/office/2006/metadata/properties"/>
    <ds:schemaRef ds:uri="202b3bc9-e036-45c7-aea0-06aec8cd7a40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f0534ec5-868f-4ce6-85c7-99f0612daa5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8176</TotalTime>
  <Words>629</Words>
  <Application>Microsoft Office PowerPoint</Application>
  <PresentationFormat>Affichage à l'écran (4:3)</PresentationFormat>
  <Paragraphs>93</Paragraphs>
  <Slides>36</Slides>
  <Notes>2</Notes>
  <HiddenSlides>0</HiddenSlides>
  <MMClips>3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17</vt:i4>
      </vt:variant>
      <vt:variant>
        <vt:lpstr>Titres des diapositives</vt:lpstr>
      </vt:variant>
      <vt:variant>
        <vt:i4>36</vt:i4>
      </vt:variant>
    </vt:vector>
  </HeadingPairs>
  <TitlesOfParts>
    <vt:vector size="65" baseType="lpstr">
      <vt:lpstr>Dosis Medium</vt:lpstr>
      <vt:lpstr>Arial</vt:lpstr>
      <vt:lpstr>Mistral</vt:lpstr>
      <vt:lpstr>Berlin Sans FB</vt:lpstr>
      <vt:lpstr>Calibri</vt:lpstr>
      <vt:lpstr>Dosis</vt:lpstr>
      <vt:lpstr>Dosis SemiBold</vt:lpstr>
      <vt:lpstr>Batang</vt:lpstr>
      <vt:lpstr>Wingdings</vt:lpstr>
      <vt:lpstr>Aptos</vt:lpstr>
      <vt:lpstr>Dosis ExtraBold</vt:lpstr>
      <vt:lpstr>Aptos Display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6_New Voc_01-Livret</vt:lpstr>
      <vt:lpstr>3_Env-Enseignant</vt:lpstr>
      <vt:lpstr>4_Env-Enseignant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 de révision</vt:lpstr>
      <vt:lpstr>Plan de la séance </vt:lpstr>
      <vt:lpstr>Présentation PowerPoint</vt:lpstr>
      <vt:lpstr>Bonjour les enfants. Aujourd’hui, nous allons commencer une nouvelle séance de révision. Soyez attentifs.</vt:lpstr>
      <vt:lpstr>Regardez cette liste. Qui veut passer au tableau pour montrer la lettre - a - ?</vt:lpstr>
      <vt:lpstr>Qui veut passer au tableau pour montrer la lettre – o - ?</vt:lpstr>
      <vt:lpstr>Qui veut passer au tableau pour montrer la lettre - u - ?</vt:lpstr>
      <vt:lpstr>Regardez cette liste. Qui veut passer au tableau pour montrer la lettre - i - ?</vt:lpstr>
      <vt:lpstr>Est-ce qu’il y a la lettre – u - dans ce mot ?</vt:lpstr>
      <vt:lpstr>Est-ce qu’il y a la lettre - a - dans ce mot ? </vt:lpstr>
      <vt:lpstr>Est-ce qu’il y a la lettre – u - dans ce mot ?</vt:lpstr>
      <vt:lpstr>Est-ce qu’il y a la lettre – o - dans ce mot ?</vt:lpstr>
      <vt:lpstr>Est-ce qu’il y a la lettre – a - dans ce mot ? </vt:lpstr>
      <vt:lpstr>Est-ce qu’il y a la lettre – o - dans ce mot ?</vt:lpstr>
      <vt:lpstr>Est-ce qu’il y a la lettre – i - dans ce mot ?</vt:lpstr>
      <vt:lpstr>Est-ce qu’il y a la lettre – o - dans ce mot ?</vt:lpstr>
      <vt:lpstr>Est-ce qu’il y a la lettre – a - dans ce mot ?</vt:lpstr>
      <vt:lpstr>Est-ce qu’il y a la lettre – i - dans ce mot ?</vt:lpstr>
      <vt:lpstr>Est-ce qu’il y a la lettre - u - dans ce mot ?</vt:lpstr>
      <vt:lpstr>Est-ce qu’il y a la lettre – i - dans ce mot ?</vt:lpstr>
      <vt:lpstr>Qui veut passer au tableau pour lire les lettres?</vt:lpstr>
      <vt:lpstr>On continue. Qui veut passer au tableau pour lire les lettres?</vt:lpstr>
      <vt:lpstr>Plan de la séance </vt:lpstr>
      <vt:lpstr>Prenez vos livrets à la page 28.</vt:lpstr>
      <vt:lpstr>On va faire l’activité 1.  Je vais vous expliquer la consigne. Ensuite, je vais circuler entre les rangs pour vous aider. </vt:lpstr>
      <vt:lpstr>Corrigez.</vt:lpstr>
      <vt:lpstr>Prenez vos livrets à la page 28.</vt:lpstr>
      <vt:lpstr>On va faire l’activité 2.  Je vais vous expliquer la consigne. Ensuite, je vais circuler entre les rangs pour vous aider. </vt:lpstr>
      <vt:lpstr>Corrigez.</vt:lpstr>
      <vt:lpstr>Prenez vos livrets à la page 28.</vt:lpstr>
      <vt:lpstr>On va faire l’activité 3. Lisez les lettres à votre voisin. Chacun son tour. Je vais circuler entre les rangs pour vous aider. </vt:lpstr>
      <vt:lpstr>La séance d’aujourd’hui est terminée. À la maison, lisez lettres.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LAMIAE BEZZAZ</dc:creator>
  <cp:lastModifiedBy>KHALID.RAMNI</cp:lastModifiedBy>
  <cp:revision>38</cp:revision>
  <cp:lastPrinted>2025-08-13T10:11:39Z</cp:lastPrinted>
  <dcterms:created xsi:type="dcterms:W3CDTF">2025-08-01T12:31:49Z</dcterms:created>
  <dcterms:modified xsi:type="dcterms:W3CDTF">2025-11-26T10:35:20Z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