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4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5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1" r:id="rId18"/>
    <p:sldMasterId id="2147483837" r:id="rId19"/>
    <p:sldMasterId id="2147483848" r:id="rId20"/>
  </p:sldMasterIdLst>
  <p:notesMasterIdLst>
    <p:notesMasterId r:id="rId55"/>
  </p:notesMasterIdLst>
  <p:sldIdLst>
    <p:sldId id="1250" r:id="rId21"/>
    <p:sldId id="1251" r:id="rId22"/>
    <p:sldId id="1252" r:id="rId23"/>
    <p:sldId id="1253" r:id="rId24"/>
    <p:sldId id="1254" r:id="rId25"/>
    <p:sldId id="1000" r:id="rId26"/>
    <p:sldId id="1256" r:id="rId27"/>
    <p:sldId id="1147" r:id="rId28"/>
    <p:sldId id="1312" r:id="rId29"/>
    <p:sldId id="717" r:id="rId30"/>
    <p:sldId id="1041" r:id="rId31"/>
    <p:sldId id="1298" r:id="rId32"/>
    <p:sldId id="1299" r:id="rId33"/>
    <p:sldId id="1294" r:id="rId34"/>
    <p:sldId id="1295" r:id="rId35"/>
    <p:sldId id="1302" r:id="rId36"/>
    <p:sldId id="1303" r:id="rId37"/>
    <p:sldId id="1292" r:id="rId38"/>
    <p:sldId id="1293" r:id="rId39"/>
    <p:sldId id="1300" r:id="rId40"/>
    <p:sldId id="1301" r:id="rId41"/>
    <p:sldId id="1296" r:id="rId42"/>
    <p:sldId id="1297" r:id="rId43"/>
    <p:sldId id="1304" r:id="rId44"/>
    <p:sldId id="1305" r:id="rId45"/>
    <p:sldId id="1008" r:id="rId46"/>
    <p:sldId id="1238" r:id="rId47"/>
    <p:sldId id="1239" r:id="rId48"/>
    <p:sldId id="1288" r:id="rId49"/>
    <p:sldId id="1307" r:id="rId50"/>
    <p:sldId id="1308" r:id="rId51"/>
    <p:sldId id="1311" r:id="rId52"/>
    <p:sldId id="1287" r:id="rId53"/>
    <p:sldId id="1010" r:id="rId54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Dosis" pitchFamily="2" charset="0"/>
      <p:regular r:id="rId60"/>
      <p:bold r:id="rId61"/>
    </p:embeddedFont>
    <p:embeddedFont>
      <p:font typeface="Dosis ExtraBold" pitchFamily="2" charset="0"/>
      <p:bold r:id="rId62"/>
    </p:embeddedFont>
    <p:embeddedFont>
      <p:font typeface="Dosis Medium" pitchFamily="2" charset="0"/>
      <p:regular r:id="rId63"/>
      <p:bold r:id="rId64"/>
    </p:embeddedFont>
    <p:embeddedFont>
      <p:font typeface="Dosis SemiBold" pitchFamily="2" charset="0"/>
      <p:regular r:id="rId65"/>
      <p:bold r:id="rId66"/>
    </p:embeddedFont>
    <p:embeddedFont>
      <p:font typeface="Mistral" panose="03090702030407020403" pitchFamily="66" charset="0"/>
      <p:regular r:id="rId6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B5377"/>
    <a:srgbClr val="424D7B"/>
    <a:srgbClr val="F4F4F4"/>
    <a:srgbClr val="EAF8FE"/>
    <a:srgbClr val="9EE0F4"/>
    <a:srgbClr val="E84234"/>
    <a:srgbClr val="565F88"/>
    <a:srgbClr val="DEEBF7"/>
    <a:srgbClr val="2AB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font" Target="fonts/font8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6.fntdata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font" Target="fonts/font7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407C6045-A8F5-4F53-B92E-7E1FEFDC4B3F}"/>
    <pc:docChg chg="undo custSel addSld delSld modSld sldOrd">
      <pc:chgData name="LAMIAE BEZZAZ" userId="f9bc3cc0-8e1c-4944-afa8-b4b36bbf20e1" providerId="ADAL" clId="{407C6045-A8F5-4F53-B92E-7E1FEFDC4B3F}" dt="2025-11-26T19:53:05.409" v="850" actId="20577"/>
      <pc:docMkLst>
        <pc:docMk/>
      </pc:docMkLst>
      <pc:sldChg chg="modSp add">
        <pc:chgData name="LAMIAE BEZZAZ" userId="f9bc3cc0-8e1c-4944-afa8-b4b36bbf20e1" providerId="ADAL" clId="{407C6045-A8F5-4F53-B92E-7E1FEFDC4B3F}" dt="2025-11-26T19:53:05.409" v="850" actId="20577"/>
        <pc:sldMkLst>
          <pc:docMk/>
          <pc:sldMk cId="1315078761" sldId="717"/>
        </pc:sldMkLst>
        <pc:spChg chg="mod">
          <ac:chgData name="LAMIAE BEZZAZ" userId="f9bc3cc0-8e1c-4944-afa8-b4b36bbf20e1" providerId="ADAL" clId="{407C6045-A8F5-4F53-B92E-7E1FEFDC4B3F}" dt="2025-11-26T19:53:05.409" v="850" actId="20577"/>
          <ac:spMkLst>
            <pc:docMk/>
            <pc:sldMk cId="1315078761" sldId="717"/>
            <ac:spMk id="14" creationId="{00A86E88-936D-9BAB-4944-1681CC7607AB}"/>
          </ac:spMkLst>
        </pc:spChg>
      </pc:sldChg>
      <pc:sldChg chg="del">
        <pc:chgData name="LAMIAE BEZZAZ" userId="f9bc3cc0-8e1c-4944-afa8-b4b36bbf20e1" providerId="ADAL" clId="{407C6045-A8F5-4F53-B92E-7E1FEFDC4B3F}" dt="2025-11-26T19:18:33.623" v="232" actId="47"/>
        <pc:sldMkLst>
          <pc:docMk/>
          <pc:sldMk cId="2888828679" sldId="803"/>
        </pc:sldMkLst>
      </pc:sldChg>
      <pc:sldChg chg="del">
        <pc:chgData name="LAMIAE BEZZAZ" userId="f9bc3cc0-8e1c-4944-afa8-b4b36bbf20e1" providerId="ADAL" clId="{407C6045-A8F5-4F53-B92E-7E1FEFDC4B3F}" dt="2025-11-26T19:18:30.076" v="221" actId="47"/>
        <pc:sldMkLst>
          <pc:docMk/>
          <pc:sldMk cId="4208072124" sldId="820"/>
        </pc:sldMkLst>
      </pc:sldChg>
      <pc:sldChg chg="del">
        <pc:chgData name="LAMIAE BEZZAZ" userId="f9bc3cc0-8e1c-4944-afa8-b4b36bbf20e1" providerId="ADAL" clId="{407C6045-A8F5-4F53-B92E-7E1FEFDC4B3F}" dt="2025-11-26T19:18:30.697" v="222" actId="47"/>
        <pc:sldMkLst>
          <pc:docMk/>
          <pc:sldMk cId="604755946" sldId="821"/>
        </pc:sldMkLst>
      </pc:sldChg>
      <pc:sldChg chg="del">
        <pc:chgData name="LAMIAE BEZZAZ" userId="f9bc3cc0-8e1c-4944-afa8-b4b36bbf20e1" providerId="ADAL" clId="{407C6045-A8F5-4F53-B92E-7E1FEFDC4B3F}" dt="2025-11-26T19:18:31.064" v="223" actId="47"/>
        <pc:sldMkLst>
          <pc:docMk/>
          <pc:sldMk cId="2559130828" sldId="849"/>
        </pc:sldMkLst>
      </pc:sldChg>
      <pc:sldChg chg="modSp">
        <pc:chgData name="LAMIAE BEZZAZ" userId="f9bc3cc0-8e1c-4944-afa8-b4b36bbf20e1" providerId="ADAL" clId="{407C6045-A8F5-4F53-B92E-7E1FEFDC4B3F}" dt="2025-11-26T18:51:23.388" v="52" actId="5793"/>
        <pc:sldMkLst>
          <pc:docMk/>
          <pc:sldMk cId="148434463" sldId="1000"/>
        </pc:sldMkLst>
        <pc:spChg chg="mod">
          <ac:chgData name="LAMIAE BEZZAZ" userId="f9bc3cc0-8e1c-4944-afa8-b4b36bbf20e1" providerId="ADAL" clId="{407C6045-A8F5-4F53-B92E-7E1FEFDC4B3F}" dt="2025-11-26T18:51:23.388" v="52" actId="5793"/>
          <ac:spMkLst>
            <pc:docMk/>
            <pc:sldMk cId="148434463" sldId="1000"/>
            <ac:spMk id="5" creationId="{8BE1566B-D585-7E21-D244-BCFCE70B9FA4}"/>
          </ac:spMkLst>
        </pc:spChg>
      </pc:sldChg>
      <pc:sldChg chg="modSp add del">
        <pc:chgData name="LAMIAE BEZZAZ" userId="f9bc3cc0-8e1c-4944-afa8-b4b36bbf20e1" providerId="ADAL" clId="{407C6045-A8F5-4F53-B92E-7E1FEFDC4B3F}" dt="2025-11-26T19:18:59.733" v="300" actId="20577"/>
        <pc:sldMkLst>
          <pc:docMk/>
          <pc:sldMk cId="1228419278" sldId="1008"/>
        </pc:sldMkLst>
        <pc:spChg chg="mod">
          <ac:chgData name="LAMIAE BEZZAZ" userId="f9bc3cc0-8e1c-4944-afa8-b4b36bbf20e1" providerId="ADAL" clId="{407C6045-A8F5-4F53-B92E-7E1FEFDC4B3F}" dt="2025-11-26T19:18:59.733" v="300" actId="20577"/>
          <ac:spMkLst>
            <pc:docMk/>
            <pc:sldMk cId="1228419278" sldId="1008"/>
            <ac:spMk id="10" creationId="{355116EA-4FE2-8E53-B43F-E1AF81F4F4F7}"/>
          </ac:spMkLst>
        </pc:spChg>
      </pc:sldChg>
      <pc:sldChg chg="addSp delSp modSp">
        <pc:chgData name="LAMIAE BEZZAZ" userId="f9bc3cc0-8e1c-4944-afa8-b4b36bbf20e1" providerId="ADAL" clId="{407C6045-A8F5-4F53-B92E-7E1FEFDC4B3F}" dt="2025-11-26T19:44:49.824" v="750"/>
        <pc:sldMkLst>
          <pc:docMk/>
          <pc:sldMk cId="3471369106" sldId="1010"/>
        </pc:sldMkLst>
        <pc:spChg chg="mod">
          <ac:chgData name="LAMIAE BEZZAZ" userId="f9bc3cc0-8e1c-4944-afa8-b4b36bbf20e1" providerId="ADAL" clId="{407C6045-A8F5-4F53-B92E-7E1FEFDC4B3F}" dt="2025-11-26T19:44:49.824" v="750"/>
          <ac:spMkLst>
            <pc:docMk/>
            <pc:sldMk cId="3471369106" sldId="1010"/>
            <ac:spMk id="4" creationId="{467D0624-BFBC-12EC-0D36-530D6014925F}"/>
          </ac:spMkLst>
        </pc:spChg>
        <pc:spChg chg="mod ord">
          <ac:chgData name="LAMIAE BEZZAZ" userId="f9bc3cc0-8e1c-4944-afa8-b4b36bbf20e1" providerId="ADAL" clId="{407C6045-A8F5-4F53-B92E-7E1FEFDC4B3F}" dt="2025-11-26T19:43:25.102" v="696" actId="164"/>
          <ac:spMkLst>
            <pc:docMk/>
            <pc:sldMk cId="3471369106" sldId="1010"/>
            <ac:spMk id="6" creationId="{199FA74C-E512-3F58-0669-DA7449420F72}"/>
          </ac:spMkLst>
        </pc:spChg>
        <pc:grpChg chg="add del mod">
          <ac:chgData name="LAMIAE BEZZAZ" userId="f9bc3cc0-8e1c-4944-afa8-b4b36bbf20e1" providerId="ADAL" clId="{407C6045-A8F5-4F53-B92E-7E1FEFDC4B3F}" dt="2025-11-26T19:43:31.365" v="697" actId="478"/>
          <ac:grpSpMkLst>
            <pc:docMk/>
            <pc:sldMk cId="3471369106" sldId="1010"/>
            <ac:grpSpMk id="3" creationId="{3FCEDA1F-44CC-45D2-A296-29512A4EB22A}"/>
          </ac:grpSpMkLst>
        </pc:grpChg>
        <pc:picChg chg="add mod ord">
          <ac:chgData name="LAMIAE BEZZAZ" userId="f9bc3cc0-8e1c-4944-afa8-b4b36bbf20e1" providerId="ADAL" clId="{407C6045-A8F5-4F53-B92E-7E1FEFDC4B3F}" dt="2025-11-26T19:43:25.102" v="696" actId="164"/>
          <ac:picMkLst>
            <pc:docMk/>
            <pc:sldMk cId="3471369106" sldId="1010"/>
            <ac:picMk id="2" creationId="{89535991-B69D-485B-AD1F-5B4C2D3ADE14}"/>
          </ac:picMkLst>
        </pc:picChg>
        <pc:picChg chg="add mod">
          <ac:chgData name="LAMIAE BEZZAZ" userId="f9bc3cc0-8e1c-4944-afa8-b4b36bbf20e1" providerId="ADAL" clId="{407C6045-A8F5-4F53-B92E-7E1FEFDC4B3F}" dt="2025-11-26T19:43:38.886" v="699" actId="1076"/>
          <ac:picMkLst>
            <pc:docMk/>
            <pc:sldMk cId="3471369106" sldId="1010"/>
            <ac:picMk id="5" creationId="{2BE04807-88FD-472B-90D9-AD81C006175C}"/>
          </ac:picMkLst>
        </pc:picChg>
        <pc:picChg chg="add mod ord modCrop">
          <ac:chgData name="LAMIAE BEZZAZ" userId="f9bc3cc0-8e1c-4944-afa8-b4b36bbf20e1" providerId="ADAL" clId="{407C6045-A8F5-4F53-B92E-7E1FEFDC4B3F}" dt="2025-11-26T19:43:25.102" v="696" actId="164"/>
          <ac:picMkLst>
            <pc:docMk/>
            <pc:sldMk cId="3471369106" sldId="1010"/>
            <ac:picMk id="9" creationId="{03443F22-7F3C-4D21-A051-88D35D01CBA3}"/>
          </ac:picMkLst>
        </pc:picChg>
        <pc:picChg chg="del">
          <ac:chgData name="LAMIAE BEZZAZ" userId="f9bc3cc0-8e1c-4944-afa8-b4b36bbf20e1" providerId="ADAL" clId="{407C6045-A8F5-4F53-B92E-7E1FEFDC4B3F}" dt="2025-11-26T19:41:15.710" v="672" actId="478"/>
          <ac:picMkLst>
            <pc:docMk/>
            <pc:sldMk cId="3471369106" sldId="1010"/>
            <ac:picMk id="10" creationId="{E2FC3DA1-5118-4EAC-BA93-0B02B1FF03AD}"/>
          </ac:picMkLst>
        </pc:picChg>
      </pc:sldChg>
      <pc:sldChg chg="addSp delSp modSp add del">
        <pc:chgData name="LAMIAE BEZZAZ" userId="f9bc3cc0-8e1c-4944-afa8-b4b36bbf20e1" providerId="ADAL" clId="{407C6045-A8F5-4F53-B92E-7E1FEFDC4B3F}" dt="2025-11-26T19:47:33.511" v="778" actId="732"/>
        <pc:sldMkLst>
          <pc:docMk/>
          <pc:sldMk cId="997152735" sldId="1041"/>
        </pc:sldMkLst>
        <pc:spChg chg="add del mod">
          <ac:chgData name="LAMIAE BEZZAZ" userId="f9bc3cc0-8e1c-4944-afa8-b4b36bbf20e1" providerId="ADAL" clId="{407C6045-A8F5-4F53-B92E-7E1FEFDC4B3F}" dt="2025-11-26T19:47:12.178" v="774" actId="1076"/>
          <ac:spMkLst>
            <pc:docMk/>
            <pc:sldMk cId="997152735" sldId="1041"/>
            <ac:spMk id="2" creationId="{2D28BF60-49D0-FA60-A908-72517B30746A}"/>
          </ac:spMkLst>
        </pc:spChg>
        <pc:picChg chg="add mod ord modCrop">
          <ac:chgData name="LAMIAE BEZZAZ" userId="f9bc3cc0-8e1c-4944-afa8-b4b36bbf20e1" providerId="ADAL" clId="{407C6045-A8F5-4F53-B92E-7E1FEFDC4B3F}" dt="2025-11-26T19:47:33.511" v="778" actId="732"/>
          <ac:picMkLst>
            <pc:docMk/>
            <pc:sldMk cId="997152735" sldId="1041"/>
            <ac:picMk id="8" creationId="{596C9586-B319-4617-B61B-66BD31D535F1}"/>
          </ac:picMkLst>
        </pc:picChg>
        <pc:picChg chg="add del mod">
          <ac:chgData name="LAMIAE BEZZAZ" userId="f9bc3cc0-8e1c-4944-afa8-b4b36bbf20e1" providerId="ADAL" clId="{407C6045-A8F5-4F53-B92E-7E1FEFDC4B3F}" dt="2025-11-26T19:09:13.062" v="148"/>
          <ac:picMkLst>
            <pc:docMk/>
            <pc:sldMk cId="997152735" sldId="1041"/>
            <ac:picMk id="2050" creationId="{6D133AD6-023D-46BE-BDE2-7414DF9A1089}"/>
          </ac:picMkLst>
        </pc:picChg>
      </pc:sldChg>
      <pc:sldChg chg="addSp delSp modSp add del">
        <pc:chgData name="LAMIAE BEZZAZ" userId="f9bc3cc0-8e1c-4944-afa8-b4b36bbf20e1" providerId="ADAL" clId="{407C6045-A8F5-4F53-B92E-7E1FEFDC4B3F}" dt="2025-11-26T19:20:16.098" v="313" actId="14100"/>
        <pc:sldMkLst>
          <pc:docMk/>
          <pc:sldMk cId="1289704945" sldId="1238"/>
        </pc:sldMkLst>
        <pc:spChg chg="mod">
          <ac:chgData name="LAMIAE BEZZAZ" userId="f9bc3cc0-8e1c-4944-afa8-b4b36bbf20e1" providerId="ADAL" clId="{407C6045-A8F5-4F53-B92E-7E1FEFDC4B3F}" dt="2025-11-26T19:19:09.640" v="302" actId="20577"/>
          <ac:spMkLst>
            <pc:docMk/>
            <pc:sldMk cId="1289704945" sldId="1238"/>
            <ac:spMk id="15" creationId="{4028D763-82A6-913A-5F00-0C18E140FD49}"/>
          </ac:spMkLst>
        </pc:spChg>
        <pc:spChg chg="mod ord">
          <ac:chgData name="LAMIAE BEZZAZ" userId="f9bc3cc0-8e1c-4944-afa8-b4b36bbf20e1" providerId="ADAL" clId="{407C6045-A8F5-4F53-B92E-7E1FEFDC4B3F}" dt="2025-11-26T19:20:16.098" v="313" actId="14100"/>
          <ac:spMkLst>
            <pc:docMk/>
            <pc:sldMk cId="1289704945" sldId="1238"/>
            <ac:spMk id="20" creationId="{B1D499C1-D72C-C687-9F3B-94A31D603D9A}"/>
          </ac:spMkLst>
        </pc:spChg>
        <pc:picChg chg="add mod">
          <ac:chgData name="LAMIAE BEZZAZ" userId="f9bc3cc0-8e1c-4944-afa8-b4b36bbf20e1" providerId="ADAL" clId="{407C6045-A8F5-4F53-B92E-7E1FEFDC4B3F}" dt="2025-11-26T19:20:00.196" v="308" actId="12788"/>
          <ac:picMkLst>
            <pc:docMk/>
            <pc:sldMk cId="1289704945" sldId="1238"/>
            <ac:picMk id="2" creationId="{D23BA618-36D3-4DA5-9532-F348337DAF83}"/>
          </ac:picMkLst>
        </pc:picChg>
        <pc:picChg chg="del">
          <ac:chgData name="LAMIAE BEZZAZ" userId="f9bc3cc0-8e1c-4944-afa8-b4b36bbf20e1" providerId="ADAL" clId="{407C6045-A8F5-4F53-B92E-7E1FEFDC4B3F}" dt="2025-11-26T19:19:16.407" v="303" actId="478"/>
          <ac:picMkLst>
            <pc:docMk/>
            <pc:sldMk cId="1289704945" sldId="1238"/>
            <ac:picMk id="3" creationId="{901A87A0-352E-4C66-A4AF-496F5FD24B87}"/>
          </ac:picMkLst>
        </pc:picChg>
      </pc:sldChg>
      <pc:sldChg chg="addSp delSp modSp">
        <pc:chgData name="LAMIAE BEZZAZ" userId="f9bc3cc0-8e1c-4944-afa8-b4b36bbf20e1" providerId="ADAL" clId="{407C6045-A8F5-4F53-B92E-7E1FEFDC4B3F}" dt="2025-11-26T19:34:47.452" v="512" actId="20577"/>
        <pc:sldMkLst>
          <pc:docMk/>
          <pc:sldMk cId="1160743441" sldId="1239"/>
        </pc:sldMkLst>
        <pc:spChg chg="mod">
          <ac:chgData name="LAMIAE BEZZAZ" userId="f9bc3cc0-8e1c-4944-afa8-b4b36bbf20e1" providerId="ADAL" clId="{407C6045-A8F5-4F53-B92E-7E1FEFDC4B3F}" dt="2025-11-26T19:34:47.452" v="512" actId="20577"/>
          <ac:spMkLst>
            <pc:docMk/>
            <pc:sldMk cId="1160743441" sldId="1239"/>
            <ac:spMk id="6" creationId="{F2EB7FC9-0E25-E1A2-26C6-087E27AC4732}"/>
          </ac:spMkLst>
        </pc:spChg>
        <pc:picChg chg="add mod">
          <ac:chgData name="LAMIAE BEZZAZ" userId="f9bc3cc0-8e1c-4944-afa8-b4b36bbf20e1" providerId="ADAL" clId="{407C6045-A8F5-4F53-B92E-7E1FEFDC4B3F}" dt="2025-11-26T19:32:11.201" v="484" actId="14100"/>
          <ac:picMkLst>
            <pc:docMk/>
            <pc:sldMk cId="1160743441" sldId="1239"/>
            <ac:picMk id="2" creationId="{A96D9D5E-B479-40DF-BC24-9F646CFCEE3B}"/>
          </ac:picMkLst>
        </pc:picChg>
        <pc:picChg chg="del">
          <ac:chgData name="LAMIAE BEZZAZ" userId="f9bc3cc0-8e1c-4944-afa8-b4b36bbf20e1" providerId="ADAL" clId="{407C6045-A8F5-4F53-B92E-7E1FEFDC4B3F}" dt="2025-11-26T19:31:54.174" v="478" actId="478"/>
          <ac:picMkLst>
            <pc:docMk/>
            <pc:sldMk cId="1160743441" sldId="1239"/>
            <ac:picMk id="4" creationId="{B347DFFC-351E-48C6-9B9C-FDD079961DA4}"/>
          </ac:picMkLst>
        </pc:picChg>
      </pc:sldChg>
      <pc:sldChg chg="modSp">
        <pc:chgData name="LAMIAE BEZZAZ" userId="f9bc3cc0-8e1c-4944-afa8-b4b36bbf20e1" providerId="ADAL" clId="{407C6045-A8F5-4F53-B92E-7E1FEFDC4B3F}" dt="2025-11-26T18:50:56.394" v="7" actId="207"/>
        <pc:sldMkLst>
          <pc:docMk/>
          <pc:sldMk cId="1571879776" sldId="1254"/>
        </pc:sldMkLst>
        <pc:spChg chg="mod">
          <ac:chgData name="LAMIAE BEZZAZ" userId="f9bc3cc0-8e1c-4944-afa8-b4b36bbf20e1" providerId="ADAL" clId="{407C6045-A8F5-4F53-B92E-7E1FEFDC4B3F}" dt="2025-11-26T18:50:50.677" v="6" actId="207"/>
          <ac:spMkLst>
            <pc:docMk/>
            <pc:sldMk cId="1571879776" sldId="1254"/>
            <ac:spMk id="17" creationId="{A5E18E04-36C4-DDBA-D36A-2F6CAF012C20}"/>
          </ac:spMkLst>
        </pc:spChg>
        <pc:spChg chg="mod">
          <ac:chgData name="LAMIAE BEZZAZ" userId="f9bc3cc0-8e1c-4944-afa8-b4b36bbf20e1" providerId="ADAL" clId="{407C6045-A8F5-4F53-B92E-7E1FEFDC4B3F}" dt="2025-11-26T18:50:56.394" v="7" actId="207"/>
          <ac:spMkLst>
            <pc:docMk/>
            <pc:sldMk cId="1571879776" sldId="1254"/>
            <ac:spMk id="37" creationId="{39E02ABA-FCC4-BB47-BAC3-A50DD832EB82}"/>
          </ac:spMkLst>
        </pc:spChg>
      </pc:sldChg>
      <pc:sldChg chg="modSp">
        <pc:chgData name="LAMIAE BEZZAZ" userId="f9bc3cc0-8e1c-4944-afa8-b4b36bbf20e1" providerId="ADAL" clId="{407C6045-A8F5-4F53-B92E-7E1FEFDC4B3F}" dt="2025-11-26T19:01:37.943" v="60" actId="20577"/>
        <pc:sldMkLst>
          <pc:docMk/>
          <pc:sldMk cId="2808969673" sldId="1256"/>
        </pc:sldMkLst>
        <pc:spChg chg="mod">
          <ac:chgData name="LAMIAE BEZZAZ" userId="f9bc3cc0-8e1c-4944-afa8-b4b36bbf20e1" providerId="ADAL" clId="{407C6045-A8F5-4F53-B92E-7E1FEFDC4B3F}" dt="2025-11-26T19:01:37.943" v="60" actId="20577"/>
          <ac:spMkLst>
            <pc:docMk/>
            <pc:sldMk cId="2808969673" sldId="1256"/>
            <ac:spMk id="15" creationId="{5746AB9A-7886-DD60-98B7-1FF83C8176F0}"/>
          </ac:spMkLst>
        </pc:spChg>
      </pc:sldChg>
      <pc:sldChg chg="addSp delSp modSp del">
        <pc:chgData name="LAMIAE BEZZAZ" userId="f9bc3cc0-8e1c-4944-afa8-b4b36bbf20e1" providerId="ADAL" clId="{407C6045-A8F5-4F53-B92E-7E1FEFDC4B3F}" dt="2025-11-26T19:18:27.894" v="220" actId="47"/>
        <pc:sldMkLst>
          <pc:docMk/>
          <pc:sldMk cId="2628018805" sldId="1257"/>
        </pc:sldMkLst>
        <pc:spChg chg="del">
          <ac:chgData name="LAMIAE BEZZAZ" userId="f9bc3cc0-8e1c-4944-afa8-b4b36bbf20e1" providerId="ADAL" clId="{407C6045-A8F5-4F53-B92E-7E1FEFDC4B3F}" dt="2025-11-26T19:03:28.255" v="61" actId="478"/>
          <ac:spMkLst>
            <pc:docMk/>
            <pc:sldMk cId="2628018805" sldId="1257"/>
            <ac:spMk id="6" creationId="{25B19C6E-B318-49E6-A518-4E9C344784FB}"/>
          </ac:spMkLst>
        </pc:spChg>
        <pc:picChg chg="add del mod">
          <ac:chgData name="LAMIAE BEZZAZ" userId="f9bc3cc0-8e1c-4944-afa8-b4b36bbf20e1" providerId="ADAL" clId="{407C6045-A8F5-4F53-B92E-7E1FEFDC4B3F}" dt="2025-11-26T19:03:33.025" v="64" actId="478"/>
          <ac:picMkLst>
            <pc:docMk/>
            <pc:sldMk cId="2628018805" sldId="1257"/>
            <ac:picMk id="1026" creationId="{0CE16604-2EF2-4053-9630-0C5F1CED81A1}"/>
          </ac:picMkLst>
        </pc:picChg>
      </pc:sldChg>
      <pc:sldChg chg="del">
        <pc:chgData name="LAMIAE BEZZAZ" userId="f9bc3cc0-8e1c-4944-afa8-b4b36bbf20e1" providerId="ADAL" clId="{407C6045-A8F5-4F53-B92E-7E1FEFDC4B3F}" dt="2025-11-26T19:18:31.331" v="224" actId="47"/>
        <pc:sldMkLst>
          <pc:docMk/>
          <pc:sldMk cId="1517736547" sldId="1260"/>
        </pc:sldMkLst>
      </pc:sldChg>
      <pc:sldChg chg="del">
        <pc:chgData name="LAMIAE BEZZAZ" userId="f9bc3cc0-8e1c-4944-afa8-b4b36bbf20e1" providerId="ADAL" clId="{407C6045-A8F5-4F53-B92E-7E1FEFDC4B3F}" dt="2025-11-26T19:18:31.586" v="225" actId="47"/>
        <pc:sldMkLst>
          <pc:docMk/>
          <pc:sldMk cId="3874834042" sldId="1261"/>
        </pc:sldMkLst>
      </pc:sldChg>
      <pc:sldChg chg="del">
        <pc:chgData name="LAMIAE BEZZAZ" userId="f9bc3cc0-8e1c-4944-afa8-b4b36bbf20e1" providerId="ADAL" clId="{407C6045-A8F5-4F53-B92E-7E1FEFDC4B3F}" dt="2025-11-26T19:18:31.970" v="226" actId="47"/>
        <pc:sldMkLst>
          <pc:docMk/>
          <pc:sldMk cId="831378798" sldId="1262"/>
        </pc:sldMkLst>
      </pc:sldChg>
      <pc:sldChg chg="del">
        <pc:chgData name="LAMIAE BEZZAZ" userId="f9bc3cc0-8e1c-4944-afa8-b4b36bbf20e1" providerId="ADAL" clId="{407C6045-A8F5-4F53-B92E-7E1FEFDC4B3F}" dt="2025-11-26T19:18:32.192" v="227" actId="47"/>
        <pc:sldMkLst>
          <pc:docMk/>
          <pc:sldMk cId="3329846770" sldId="1263"/>
        </pc:sldMkLst>
      </pc:sldChg>
      <pc:sldChg chg="del">
        <pc:chgData name="LAMIAE BEZZAZ" userId="f9bc3cc0-8e1c-4944-afa8-b4b36bbf20e1" providerId="ADAL" clId="{407C6045-A8F5-4F53-B92E-7E1FEFDC4B3F}" dt="2025-11-26T19:18:32.555" v="228" actId="47"/>
        <pc:sldMkLst>
          <pc:docMk/>
          <pc:sldMk cId="2198095816" sldId="1264"/>
        </pc:sldMkLst>
      </pc:sldChg>
      <pc:sldChg chg="del">
        <pc:chgData name="LAMIAE BEZZAZ" userId="f9bc3cc0-8e1c-4944-afa8-b4b36bbf20e1" providerId="ADAL" clId="{407C6045-A8F5-4F53-B92E-7E1FEFDC4B3F}" dt="2025-11-26T19:18:32.784" v="229" actId="47"/>
        <pc:sldMkLst>
          <pc:docMk/>
          <pc:sldMk cId="4180202240" sldId="1265"/>
        </pc:sldMkLst>
      </pc:sldChg>
      <pc:sldChg chg="del">
        <pc:chgData name="LAMIAE BEZZAZ" userId="f9bc3cc0-8e1c-4944-afa8-b4b36bbf20e1" providerId="ADAL" clId="{407C6045-A8F5-4F53-B92E-7E1FEFDC4B3F}" dt="2025-11-26T19:18:33.112" v="230" actId="47"/>
        <pc:sldMkLst>
          <pc:docMk/>
          <pc:sldMk cId="3037556951" sldId="1266"/>
        </pc:sldMkLst>
      </pc:sldChg>
      <pc:sldChg chg="del">
        <pc:chgData name="LAMIAE BEZZAZ" userId="f9bc3cc0-8e1c-4944-afa8-b4b36bbf20e1" providerId="ADAL" clId="{407C6045-A8F5-4F53-B92E-7E1FEFDC4B3F}" dt="2025-11-26T19:18:33.433" v="231" actId="47"/>
        <pc:sldMkLst>
          <pc:docMk/>
          <pc:sldMk cId="1897029616" sldId="1267"/>
        </pc:sldMkLst>
      </pc:sldChg>
      <pc:sldChg chg="del">
        <pc:chgData name="LAMIAE BEZZAZ" userId="f9bc3cc0-8e1c-4944-afa8-b4b36bbf20e1" providerId="ADAL" clId="{407C6045-A8F5-4F53-B92E-7E1FEFDC4B3F}" dt="2025-11-26T19:18:34.915" v="235" actId="47"/>
        <pc:sldMkLst>
          <pc:docMk/>
          <pc:sldMk cId="3876563714" sldId="1268"/>
        </pc:sldMkLst>
      </pc:sldChg>
      <pc:sldChg chg="del">
        <pc:chgData name="LAMIAE BEZZAZ" userId="f9bc3cc0-8e1c-4944-afa8-b4b36bbf20e1" providerId="ADAL" clId="{407C6045-A8F5-4F53-B92E-7E1FEFDC4B3F}" dt="2025-11-26T19:18:34.477" v="233" actId="47"/>
        <pc:sldMkLst>
          <pc:docMk/>
          <pc:sldMk cId="3116032352" sldId="1269"/>
        </pc:sldMkLst>
      </pc:sldChg>
      <pc:sldChg chg="del">
        <pc:chgData name="LAMIAE BEZZAZ" userId="f9bc3cc0-8e1c-4944-afa8-b4b36bbf20e1" providerId="ADAL" clId="{407C6045-A8F5-4F53-B92E-7E1FEFDC4B3F}" dt="2025-11-26T19:18:34.681" v="234" actId="47"/>
        <pc:sldMkLst>
          <pc:docMk/>
          <pc:sldMk cId="3151239725" sldId="1270"/>
        </pc:sldMkLst>
      </pc:sldChg>
      <pc:sldChg chg="del">
        <pc:chgData name="LAMIAE BEZZAZ" userId="f9bc3cc0-8e1c-4944-afa8-b4b36bbf20e1" providerId="ADAL" clId="{407C6045-A8F5-4F53-B92E-7E1FEFDC4B3F}" dt="2025-11-26T19:18:35.328" v="237" actId="47"/>
        <pc:sldMkLst>
          <pc:docMk/>
          <pc:sldMk cId="2852091899" sldId="1271"/>
        </pc:sldMkLst>
      </pc:sldChg>
      <pc:sldChg chg="del">
        <pc:chgData name="LAMIAE BEZZAZ" userId="f9bc3cc0-8e1c-4944-afa8-b4b36bbf20e1" providerId="ADAL" clId="{407C6045-A8F5-4F53-B92E-7E1FEFDC4B3F}" dt="2025-11-26T19:18:37.227" v="241" actId="47"/>
        <pc:sldMkLst>
          <pc:docMk/>
          <pc:sldMk cId="3315981515" sldId="1272"/>
        </pc:sldMkLst>
      </pc:sldChg>
      <pc:sldChg chg="del">
        <pc:chgData name="LAMIAE BEZZAZ" userId="f9bc3cc0-8e1c-4944-afa8-b4b36bbf20e1" providerId="ADAL" clId="{407C6045-A8F5-4F53-B92E-7E1FEFDC4B3F}" dt="2025-11-26T19:18:35.137" v="236" actId="47"/>
        <pc:sldMkLst>
          <pc:docMk/>
          <pc:sldMk cId="1970353086" sldId="1274"/>
        </pc:sldMkLst>
      </pc:sldChg>
      <pc:sldChg chg="del">
        <pc:chgData name="LAMIAE BEZZAZ" userId="f9bc3cc0-8e1c-4944-afa8-b4b36bbf20e1" providerId="ADAL" clId="{407C6045-A8F5-4F53-B92E-7E1FEFDC4B3F}" dt="2025-11-26T19:18:38.513" v="246" actId="47"/>
        <pc:sldMkLst>
          <pc:docMk/>
          <pc:sldMk cId="3360109884" sldId="1275"/>
        </pc:sldMkLst>
      </pc:sldChg>
      <pc:sldChg chg="del">
        <pc:chgData name="LAMIAE BEZZAZ" userId="f9bc3cc0-8e1c-4944-afa8-b4b36bbf20e1" providerId="ADAL" clId="{407C6045-A8F5-4F53-B92E-7E1FEFDC4B3F}" dt="2025-11-26T19:18:38.146" v="245" actId="47"/>
        <pc:sldMkLst>
          <pc:docMk/>
          <pc:sldMk cId="1821203754" sldId="1276"/>
        </pc:sldMkLst>
      </pc:sldChg>
      <pc:sldChg chg="del">
        <pc:chgData name="LAMIAE BEZZAZ" userId="f9bc3cc0-8e1c-4944-afa8-b4b36bbf20e1" providerId="ADAL" clId="{407C6045-A8F5-4F53-B92E-7E1FEFDC4B3F}" dt="2025-11-26T19:18:37.428" v="242" actId="47"/>
        <pc:sldMkLst>
          <pc:docMk/>
          <pc:sldMk cId="2087436537" sldId="1277"/>
        </pc:sldMkLst>
      </pc:sldChg>
      <pc:sldChg chg="del">
        <pc:chgData name="LAMIAE BEZZAZ" userId="f9bc3cc0-8e1c-4944-afa8-b4b36bbf20e1" providerId="ADAL" clId="{407C6045-A8F5-4F53-B92E-7E1FEFDC4B3F}" dt="2025-11-26T19:18:37.037" v="240" actId="47"/>
        <pc:sldMkLst>
          <pc:docMk/>
          <pc:sldMk cId="2022729163" sldId="1278"/>
        </pc:sldMkLst>
      </pc:sldChg>
      <pc:sldChg chg="del">
        <pc:chgData name="LAMIAE BEZZAZ" userId="f9bc3cc0-8e1c-4944-afa8-b4b36bbf20e1" providerId="ADAL" clId="{407C6045-A8F5-4F53-B92E-7E1FEFDC4B3F}" dt="2025-11-26T19:18:36.799" v="239" actId="47"/>
        <pc:sldMkLst>
          <pc:docMk/>
          <pc:sldMk cId="431646316" sldId="1279"/>
        </pc:sldMkLst>
      </pc:sldChg>
      <pc:sldChg chg="del">
        <pc:chgData name="LAMIAE BEZZAZ" userId="f9bc3cc0-8e1c-4944-afa8-b4b36bbf20e1" providerId="ADAL" clId="{407C6045-A8F5-4F53-B92E-7E1FEFDC4B3F}" dt="2025-11-26T19:18:37.905" v="244" actId="47"/>
        <pc:sldMkLst>
          <pc:docMk/>
          <pc:sldMk cId="3177480466" sldId="1280"/>
        </pc:sldMkLst>
      </pc:sldChg>
      <pc:sldChg chg="del">
        <pc:chgData name="LAMIAE BEZZAZ" userId="f9bc3cc0-8e1c-4944-afa8-b4b36bbf20e1" providerId="ADAL" clId="{407C6045-A8F5-4F53-B92E-7E1FEFDC4B3F}" dt="2025-11-26T19:18:36.513" v="238" actId="47"/>
        <pc:sldMkLst>
          <pc:docMk/>
          <pc:sldMk cId="3764959327" sldId="1282"/>
        </pc:sldMkLst>
      </pc:sldChg>
      <pc:sldChg chg="del">
        <pc:chgData name="LAMIAE BEZZAZ" userId="f9bc3cc0-8e1c-4944-afa8-b4b36bbf20e1" providerId="ADAL" clId="{407C6045-A8F5-4F53-B92E-7E1FEFDC4B3F}" dt="2025-11-26T19:18:37.575" v="243" actId="47"/>
        <pc:sldMkLst>
          <pc:docMk/>
          <pc:sldMk cId="538720269" sldId="1283"/>
        </pc:sldMkLst>
      </pc:sldChg>
      <pc:sldChg chg="del">
        <pc:chgData name="LAMIAE BEZZAZ" userId="f9bc3cc0-8e1c-4944-afa8-b4b36bbf20e1" providerId="ADAL" clId="{407C6045-A8F5-4F53-B92E-7E1FEFDC4B3F}" dt="2025-11-26T19:18:38.739" v="247" actId="47"/>
        <pc:sldMkLst>
          <pc:docMk/>
          <pc:sldMk cId="2243170657" sldId="1284"/>
        </pc:sldMkLst>
      </pc:sldChg>
      <pc:sldChg chg="del">
        <pc:chgData name="LAMIAE BEZZAZ" userId="f9bc3cc0-8e1c-4944-afa8-b4b36bbf20e1" providerId="ADAL" clId="{407C6045-A8F5-4F53-B92E-7E1FEFDC4B3F}" dt="2025-11-26T19:22:12.015" v="395" actId="47"/>
        <pc:sldMkLst>
          <pc:docMk/>
          <pc:sldMk cId="1767874402" sldId="1285"/>
        </pc:sldMkLst>
      </pc:sldChg>
      <pc:sldChg chg="modSp del">
        <pc:chgData name="LAMIAE BEZZAZ" userId="f9bc3cc0-8e1c-4944-afa8-b4b36bbf20e1" providerId="ADAL" clId="{407C6045-A8F5-4F53-B92E-7E1FEFDC4B3F}" dt="2025-11-26T19:31:17.523" v="474" actId="47"/>
        <pc:sldMkLst>
          <pc:docMk/>
          <pc:sldMk cId="2478399983" sldId="1286"/>
        </pc:sldMkLst>
        <pc:spChg chg="mod">
          <ac:chgData name="LAMIAE BEZZAZ" userId="f9bc3cc0-8e1c-4944-afa8-b4b36bbf20e1" providerId="ADAL" clId="{407C6045-A8F5-4F53-B92E-7E1FEFDC4B3F}" dt="2025-11-26T19:31:02.701" v="472" actId="20577"/>
          <ac:spMkLst>
            <pc:docMk/>
            <pc:sldMk cId="2478399983" sldId="1286"/>
            <ac:spMk id="15" creationId="{4028D763-82A6-913A-5F00-0C18E140FD49}"/>
          </ac:spMkLst>
        </pc:spChg>
      </pc:sldChg>
      <pc:sldChg chg="addSp delSp modSp add del">
        <pc:chgData name="LAMIAE BEZZAZ" userId="f9bc3cc0-8e1c-4944-afa8-b4b36bbf20e1" providerId="ADAL" clId="{407C6045-A8F5-4F53-B92E-7E1FEFDC4B3F}" dt="2025-11-26T19:21:58.258" v="394" actId="20577"/>
        <pc:sldMkLst>
          <pc:docMk/>
          <pc:sldMk cId="2275715586" sldId="1287"/>
        </pc:sldMkLst>
        <pc:spChg chg="mod">
          <ac:chgData name="LAMIAE BEZZAZ" userId="f9bc3cc0-8e1c-4944-afa8-b4b36bbf20e1" providerId="ADAL" clId="{407C6045-A8F5-4F53-B92E-7E1FEFDC4B3F}" dt="2025-11-26T19:21:58.258" v="394" actId="20577"/>
          <ac:spMkLst>
            <pc:docMk/>
            <pc:sldMk cId="2275715586" sldId="1287"/>
            <ac:spMk id="6" creationId="{F2EB7FC9-0E25-E1A2-26C6-087E27AC4732}"/>
          </ac:spMkLst>
        </pc:spChg>
        <pc:picChg chg="add mod">
          <ac:chgData name="LAMIAE BEZZAZ" userId="f9bc3cc0-8e1c-4944-afa8-b4b36bbf20e1" providerId="ADAL" clId="{407C6045-A8F5-4F53-B92E-7E1FEFDC4B3F}" dt="2025-11-26T19:21:35.505" v="359" actId="14100"/>
          <ac:picMkLst>
            <pc:docMk/>
            <pc:sldMk cId="2275715586" sldId="1287"/>
            <ac:picMk id="2" creationId="{A4B8CCA2-1CB2-4400-9378-EC94F198ACE5}"/>
          </ac:picMkLst>
        </pc:picChg>
        <pc:picChg chg="del">
          <ac:chgData name="LAMIAE BEZZAZ" userId="f9bc3cc0-8e1c-4944-afa8-b4b36bbf20e1" providerId="ADAL" clId="{407C6045-A8F5-4F53-B92E-7E1FEFDC4B3F}" dt="2025-11-26T19:21:25.464" v="354" actId="478"/>
          <ac:picMkLst>
            <pc:docMk/>
            <pc:sldMk cId="2275715586" sldId="1287"/>
            <ac:picMk id="3" creationId="{19B6479F-08A6-4DE4-B13C-0D6E513F6542}"/>
          </ac:picMkLst>
        </pc:picChg>
      </pc:sldChg>
      <pc:sldChg chg="addSp delSp modSp">
        <pc:chgData name="LAMIAE BEZZAZ" userId="f9bc3cc0-8e1c-4944-afa8-b4b36bbf20e1" providerId="ADAL" clId="{407C6045-A8F5-4F53-B92E-7E1FEFDC4B3F}" dt="2025-11-26T19:35:39.782" v="589" actId="20577"/>
        <pc:sldMkLst>
          <pc:docMk/>
          <pc:sldMk cId="1733226586" sldId="1288"/>
        </pc:sldMkLst>
        <pc:spChg chg="mod">
          <ac:chgData name="LAMIAE BEZZAZ" userId="f9bc3cc0-8e1c-4944-afa8-b4b36bbf20e1" providerId="ADAL" clId="{407C6045-A8F5-4F53-B92E-7E1FEFDC4B3F}" dt="2025-11-26T19:35:39.782" v="589" actId="20577"/>
          <ac:spMkLst>
            <pc:docMk/>
            <pc:sldMk cId="1733226586" sldId="1288"/>
            <ac:spMk id="6" creationId="{F2EB7FC9-0E25-E1A2-26C6-087E27AC4732}"/>
          </ac:spMkLst>
        </pc:spChg>
        <pc:grpChg chg="del">
          <ac:chgData name="LAMIAE BEZZAZ" userId="f9bc3cc0-8e1c-4944-afa8-b4b36bbf20e1" providerId="ADAL" clId="{407C6045-A8F5-4F53-B92E-7E1FEFDC4B3F}" dt="2025-11-26T19:32:28.559" v="485" actId="478"/>
          <ac:grpSpMkLst>
            <pc:docMk/>
            <pc:sldMk cId="1733226586" sldId="1288"/>
            <ac:grpSpMk id="5" creationId="{DF129558-A951-42BA-8E53-A2CACF268853}"/>
          </ac:grpSpMkLst>
        </pc:grpChg>
        <pc:picChg chg="add mod">
          <ac:chgData name="LAMIAE BEZZAZ" userId="f9bc3cc0-8e1c-4944-afa8-b4b36bbf20e1" providerId="ADAL" clId="{407C6045-A8F5-4F53-B92E-7E1FEFDC4B3F}" dt="2025-11-26T19:32:43.669" v="492" actId="14100"/>
          <ac:picMkLst>
            <pc:docMk/>
            <pc:sldMk cId="1733226586" sldId="1288"/>
            <ac:picMk id="2" creationId="{866D830D-434E-4DF9-9A62-8EECE5668929}"/>
          </ac:picMkLst>
        </pc:picChg>
      </pc:sldChg>
      <pc:sldChg chg="del">
        <pc:chgData name="LAMIAE BEZZAZ" userId="f9bc3cc0-8e1c-4944-afa8-b4b36bbf20e1" providerId="ADAL" clId="{407C6045-A8F5-4F53-B92E-7E1FEFDC4B3F}" dt="2025-11-26T19:41:09.837" v="670" actId="47"/>
        <pc:sldMkLst>
          <pc:docMk/>
          <pc:sldMk cId="3097270593" sldId="1289"/>
        </pc:sldMkLst>
      </pc:sldChg>
      <pc:sldChg chg="addSp delSp modSp del">
        <pc:chgData name="LAMIAE BEZZAZ" userId="f9bc3cc0-8e1c-4944-afa8-b4b36bbf20e1" providerId="ADAL" clId="{407C6045-A8F5-4F53-B92E-7E1FEFDC4B3F}" dt="2025-11-26T19:41:08.052" v="669" actId="47"/>
        <pc:sldMkLst>
          <pc:docMk/>
          <pc:sldMk cId="3659821764" sldId="1290"/>
        </pc:sldMkLst>
        <pc:picChg chg="del">
          <ac:chgData name="LAMIAE BEZZAZ" userId="f9bc3cc0-8e1c-4944-afa8-b4b36bbf20e1" providerId="ADAL" clId="{407C6045-A8F5-4F53-B92E-7E1FEFDC4B3F}" dt="2025-11-26T19:40:58.592" v="666" actId="478"/>
          <ac:picMkLst>
            <pc:docMk/>
            <pc:sldMk cId="3659821764" sldId="1290"/>
            <ac:picMk id="3" creationId="{901A87A0-352E-4C66-A4AF-496F5FD24B87}"/>
          </ac:picMkLst>
        </pc:picChg>
        <pc:picChg chg="add mod">
          <ac:chgData name="LAMIAE BEZZAZ" userId="f9bc3cc0-8e1c-4944-afa8-b4b36bbf20e1" providerId="ADAL" clId="{407C6045-A8F5-4F53-B92E-7E1FEFDC4B3F}" dt="2025-11-26T19:41:02.744" v="668" actId="14100"/>
          <ac:picMkLst>
            <pc:docMk/>
            <pc:sldMk cId="3659821764" sldId="1290"/>
            <ac:picMk id="6" creationId="{65BC5FF5-B45E-4E5E-9496-A741FCF8E1DC}"/>
          </ac:picMkLst>
        </pc:picChg>
      </pc:sldChg>
      <pc:sldChg chg="modSp add del">
        <pc:chgData name="LAMIAE BEZZAZ" userId="f9bc3cc0-8e1c-4944-afa8-b4b36bbf20e1" providerId="ADAL" clId="{407C6045-A8F5-4F53-B92E-7E1FEFDC4B3F}" dt="2025-11-26T19:45:29.227" v="753" actId="47"/>
        <pc:sldMkLst>
          <pc:docMk/>
          <pc:sldMk cId="2012283544" sldId="1291"/>
        </pc:sldMkLst>
        <pc:spChg chg="mod">
          <ac:chgData name="LAMIAE BEZZAZ" userId="f9bc3cc0-8e1c-4944-afa8-b4b36bbf20e1" providerId="ADAL" clId="{407C6045-A8F5-4F53-B92E-7E1FEFDC4B3F}" dt="2025-11-26T19:06:12.386" v="121" actId="313"/>
          <ac:spMkLst>
            <pc:docMk/>
            <pc:sldMk cId="2012283544" sldId="1291"/>
            <ac:spMk id="14" creationId="{00A86E88-936D-9BAB-4944-1681CC7607AB}"/>
          </ac:spMkLst>
        </pc:spChg>
      </pc:sldChg>
      <pc:sldChg chg="modSp add">
        <pc:chgData name="LAMIAE BEZZAZ" userId="f9bc3cc0-8e1c-4944-afa8-b4b36bbf20e1" providerId="ADAL" clId="{407C6045-A8F5-4F53-B92E-7E1FEFDC4B3F}" dt="2025-11-26T19:12:16.694" v="157" actId="20577"/>
        <pc:sldMkLst>
          <pc:docMk/>
          <pc:sldMk cId="487010545" sldId="1292"/>
        </pc:sldMkLst>
        <pc:spChg chg="mod">
          <ac:chgData name="LAMIAE BEZZAZ" userId="f9bc3cc0-8e1c-4944-afa8-b4b36bbf20e1" providerId="ADAL" clId="{407C6045-A8F5-4F53-B92E-7E1FEFDC4B3F}" dt="2025-11-26T19:12:16.694" v="157" actId="20577"/>
          <ac:spMkLst>
            <pc:docMk/>
            <pc:sldMk cId="487010545" sldId="1292"/>
            <ac:spMk id="14" creationId="{00A86E88-936D-9BAB-4944-1681CC7607AB}"/>
          </ac:spMkLst>
        </pc:spChg>
      </pc:sldChg>
      <pc:sldChg chg="addSp modSp add replId">
        <pc:chgData name="LAMIAE BEZZAZ" userId="f9bc3cc0-8e1c-4944-afa8-b4b36bbf20e1" providerId="ADAL" clId="{407C6045-A8F5-4F53-B92E-7E1FEFDC4B3F}" dt="2025-11-26T19:49:18.264" v="790" actId="255"/>
        <pc:sldMkLst>
          <pc:docMk/>
          <pc:sldMk cId="782702682" sldId="1293"/>
        </pc:sldMkLst>
        <pc:spChg chg="mod">
          <ac:chgData name="LAMIAE BEZZAZ" userId="f9bc3cc0-8e1c-4944-afa8-b4b36bbf20e1" providerId="ADAL" clId="{407C6045-A8F5-4F53-B92E-7E1FEFDC4B3F}" dt="2025-11-26T19:49:18.264" v="790" actId="255"/>
          <ac:spMkLst>
            <pc:docMk/>
            <pc:sldMk cId="782702682" sldId="1293"/>
            <ac:spMk id="2" creationId="{2D28BF60-49D0-FA60-A908-72517B30746A}"/>
          </ac:spMkLst>
        </pc:spChg>
        <pc:picChg chg="add ord">
          <ac:chgData name="LAMIAE BEZZAZ" userId="f9bc3cc0-8e1c-4944-afa8-b4b36bbf20e1" providerId="ADAL" clId="{407C6045-A8F5-4F53-B92E-7E1FEFDC4B3F}" dt="2025-11-26T19:49:13.190" v="789" actId="167"/>
          <ac:picMkLst>
            <pc:docMk/>
            <pc:sldMk cId="782702682" sldId="1293"/>
            <ac:picMk id="8" creationId="{FF94AB85-ABC9-499B-8BB9-8C4EAEA887E0}"/>
          </ac:picMkLst>
        </pc:picChg>
      </pc:sldChg>
      <pc:sldChg chg="modSp add del">
        <pc:chgData name="LAMIAE BEZZAZ" userId="f9bc3cc0-8e1c-4944-afa8-b4b36bbf20e1" providerId="ADAL" clId="{407C6045-A8F5-4F53-B92E-7E1FEFDC4B3F}" dt="2025-11-26T19:17:26.413" v="217" actId="2696"/>
        <pc:sldMkLst>
          <pc:docMk/>
          <pc:sldMk cId="233546863" sldId="1294"/>
        </pc:sldMkLst>
        <pc:spChg chg="mod">
          <ac:chgData name="LAMIAE BEZZAZ" userId="f9bc3cc0-8e1c-4944-afa8-b4b36bbf20e1" providerId="ADAL" clId="{407C6045-A8F5-4F53-B92E-7E1FEFDC4B3F}" dt="2025-11-26T19:13:25.734" v="173" actId="20577"/>
          <ac:spMkLst>
            <pc:docMk/>
            <pc:sldMk cId="233546863" sldId="1294"/>
            <ac:spMk id="14" creationId="{00A86E88-936D-9BAB-4944-1681CC7607AB}"/>
          </ac:spMkLst>
        </pc:spChg>
      </pc:sldChg>
      <pc:sldChg chg="add">
        <pc:chgData name="LAMIAE BEZZAZ" userId="f9bc3cc0-8e1c-4944-afa8-b4b36bbf20e1" providerId="ADAL" clId="{407C6045-A8F5-4F53-B92E-7E1FEFDC4B3F}" dt="2025-11-26T19:17:32.079" v="218"/>
        <pc:sldMkLst>
          <pc:docMk/>
          <pc:sldMk cId="2247949079" sldId="1294"/>
        </pc:sldMkLst>
      </pc:sldChg>
      <pc:sldChg chg="modSp add del">
        <pc:chgData name="LAMIAE BEZZAZ" userId="f9bc3cc0-8e1c-4944-afa8-b4b36bbf20e1" providerId="ADAL" clId="{407C6045-A8F5-4F53-B92E-7E1FEFDC4B3F}" dt="2025-11-26T19:17:26.413" v="217" actId="2696"/>
        <pc:sldMkLst>
          <pc:docMk/>
          <pc:sldMk cId="2428885827" sldId="1295"/>
        </pc:sldMkLst>
        <pc:spChg chg="mod">
          <ac:chgData name="LAMIAE BEZZAZ" userId="f9bc3cc0-8e1c-4944-afa8-b4b36bbf20e1" providerId="ADAL" clId="{407C6045-A8F5-4F53-B92E-7E1FEFDC4B3F}" dt="2025-11-26T19:13:31.296" v="174" actId="20577"/>
          <ac:spMkLst>
            <pc:docMk/>
            <pc:sldMk cId="2428885827" sldId="1295"/>
            <ac:spMk id="2" creationId="{2D28BF60-49D0-FA60-A908-72517B30746A}"/>
          </ac:spMkLst>
        </pc:spChg>
      </pc:sldChg>
      <pc:sldChg chg="addSp modSp add">
        <pc:chgData name="LAMIAE BEZZAZ" userId="f9bc3cc0-8e1c-4944-afa8-b4b36bbf20e1" providerId="ADAL" clId="{407C6045-A8F5-4F53-B92E-7E1FEFDC4B3F}" dt="2025-11-26T19:49:04.271" v="787" actId="1076"/>
        <pc:sldMkLst>
          <pc:docMk/>
          <pc:sldMk cId="4246499934" sldId="1295"/>
        </pc:sldMkLst>
        <pc:spChg chg="mod">
          <ac:chgData name="LAMIAE BEZZAZ" userId="f9bc3cc0-8e1c-4944-afa8-b4b36bbf20e1" providerId="ADAL" clId="{407C6045-A8F5-4F53-B92E-7E1FEFDC4B3F}" dt="2025-11-26T19:49:04.271" v="787" actId="1076"/>
          <ac:spMkLst>
            <pc:docMk/>
            <pc:sldMk cId="4246499934" sldId="1295"/>
            <ac:spMk id="2" creationId="{2D28BF60-49D0-FA60-A908-72517B30746A}"/>
          </ac:spMkLst>
        </pc:spChg>
        <pc:picChg chg="add ord">
          <ac:chgData name="LAMIAE BEZZAZ" userId="f9bc3cc0-8e1c-4944-afa8-b4b36bbf20e1" providerId="ADAL" clId="{407C6045-A8F5-4F53-B92E-7E1FEFDC4B3F}" dt="2025-11-26T19:48:35.177" v="784" actId="167"/>
          <ac:picMkLst>
            <pc:docMk/>
            <pc:sldMk cId="4246499934" sldId="1295"/>
            <ac:picMk id="8" creationId="{112AF3F8-D1B3-4DA6-9344-81CD6E30430D}"/>
          </ac:picMkLst>
        </pc:picChg>
      </pc:sldChg>
      <pc:sldChg chg="modSp add">
        <pc:chgData name="LAMIAE BEZZAZ" userId="f9bc3cc0-8e1c-4944-afa8-b4b36bbf20e1" providerId="ADAL" clId="{407C6045-A8F5-4F53-B92E-7E1FEFDC4B3F}" dt="2025-11-26T19:13:43.226" v="176" actId="20577"/>
        <pc:sldMkLst>
          <pc:docMk/>
          <pc:sldMk cId="1661676341" sldId="1296"/>
        </pc:sldMkLst>
        <pc:spChg chg="mod">
          <ac:chgData name="LAMIAE BEZZAZ" userId="f9bc3cc0-8e1c-4944-afa8-b4b36bbf20e1" providerId="ADAL" clId="{407C6045-A8F5-4F53-B92E-7E1FEFDC4B3F}" dt="2025-11-26T19:13:43.226" v="176" actId="20577"/>
          <ac:spMkLst>
            <pc:docMk/>
            <pc:sldMk cId="1661676341" sldId="1296"/>
            <ac:spMk id="14" creationId="{00A86E88-936D-9BAB-4944-1681CC7607AB}"/>
          </ac:spMkLst>
        </pc:spChg>
      </pc:sldChg>
      <pc:sldChg chg="addSp modSp add">
        <pc:chgData name="LAMIAE BEZZAZ" userId="f9bc3cc0-8e1c-4944-afa8-b4b36bbf20e1" providerId="ADAL" clId="{407C6045-A8F5-4F53-B92E-7E1FEFDC4B3F}" dt="2025-11-26T19:49:42.010" v="794" actId="1076"/>
        <pc:sldMkLst>
          <pc:docMk/>
          <pc:sldMk cId="957392094" sldId="1297"/>
        </pc:sldMkLst>
        <pc:spChg chg="mod">
          <ac:chgData name="LAMIAE BEZZAZ" userId="f9bc3cc0-8e1c-4944-afa8-b4b36bbf20e1" providerId="ADAL" clId="{407C6045-A8F5-4F53-B92E-7E1FEFDC4B3F}" dt="2025-11-26T19:49:42.010" v="794" actId="1076"/>
          <ac:spMkLst>
            <pc:docMk/>
            <pc:sldMk cId="957392094" sldId="1297"/>
            <ac:spMk id="2" creationId="{2D28BF60-49D0-FA60-A908-72517B30746A}"/>
          </ac:spMkLst>
        </pc:spChg>
        <pc:picChg chg="add ord">
          <ac:chgData name="LAMIAE BEZZAZ" userId="f9bc3cc0-8e1c-4944-afa8-b4b36bbf20e1" providerId="ADAL" clId="{407C6045-A8F5-4F53-B92E-7E1FEFDC4B3F}" dt="2025-11-26T19:49:36.737" v="793" actId="167"/>
          <ac:picMkLst>
            <pc:docMk/>
            <pc:sldMk cId="957392094" sldId="1297"/>
            <ac:picMk id="8" creationId="{3DE088BE-4FFE-49F3-8A19-213128A7934A}"/>
          </ac:picMkLst>
        </pc:picChg>
      </pc:sldChg>
      <pc:sldChg chg="add">
        <pc:chgData name="LAMIAE BEZZAZ" userId="f9bc3cc0-8e1c-4944-afa8-b4b36bbf20e1" providerId="ADAL" clId="{407C6045-A8F5-4F53-B92E-7E1FEFDC4B3F}" dt="2025-11-26T19:17:06.774" v="216"/>
        <pc:sldMkLst>
          <pc:docMk/>
          <pc:sldMk cId="7465974" sldId="1298"/>
        </pc:sldMkLst>
      </pc:sldChg>
      <pc:sldChg chg="modSp add del">
        <pc:chgData name="LAMIAE BEZZAZ" userId="f9bc3cc0-8e1c-4944-afa8-b4b36bbf20e1" providerId="ADAL" clId="{407C6045-A8F5-4F53-B92E-7E1FEFDC4B3F}" dt="2025-11-26T19:16:59.005" v="215" actId="2696"/>
        <pc:sldMkLst>
          <pc:docMk/>
          <pc:sldMk cId="3061207426" sldId="1298"/>
        </pc:sldMkLst>
        <pc:spChg chg="mod">
          <ac:chgData name="LAMIAE BEZZAZ" userId="f9bc3cc0-8e1c-4944-afa8-b4b36bbf20e1" providerId="ADAL" clId="{407C6045-A8F5-4F53-B92E-7E1FEFDC4B3F}" dt="2025-11-26T19:14:39.896" v="195" actId="20577"/>
          <ac:spMkLst>
            <pc:docMk/>
            <pc:sldMk cId="3061207426" sldId="1298"/>
            <ac:spMk id="14" creationId="{00A86E88-936D-9BAB-4944-1681CC7607AB}"/>
          </ac:spMkLst>
        </pc:spChg>
      </pc:sldChg>
      <pc:sldChg chg="addSp delSp modSp add">
        <pc:chgData name="LAMIAE BEZZAZ" userId="f9bc3cc0-8e1c-4944-afa8-b4b36bbf20e1" providerId="ADAL" clId="{407C6045-A8F5-4F53-B92E-7E1FEFDC4B3F}" dt="2025-11-26T19:51:19.593" v="809" actId="1076"/>
        <pc:sldMkLst>
          <pc:docMk/>
          <pc:sldMk cId="609673633" sldId="1299"/>
        </pc:sldMkLst>
        <pc:spChg chg="mod">
          <ac:chgData name="LAMIAE BEZZAZ" userId="f9bc3cc0-8e1c-4944-afa8-b4b36bbf20e1" providerId="ADAL" clId="{407C6045-A8F5-4F53-B92E-7E1FEFDC4B3F}" dt="2025-11-26T19:50:57.935" v="806" actId="404"/>
          <ac:spMkLst>
            <pc:docMk/>
            <pc:sldMk cId="609673633" sldId="1299"/>
            <ac:spMk id="2" creationId="{2D28BF60-49D0-FA60-A908-72517B30746A}"/>
          </ac:spMkLst>
        </pc:spChg>
        <pc:picChg chg="add mod ord">
          <ac:chgData name="LAMIAE BEZZAZ" userId="f9bc3cc0-8e1c-4944-afa8-b4b36bbf20e1" providerId="ADAL" clId="{407C6045-A8F5-4F53-B92E-7E1FEFDC4B3F}" dt="2025-11-26T19:51:19.593" v="809" actId="1076"/>
          <ac:picMkLst>
            <pc:docMk/>
            <pc:sldMk cId="609673633" sldId="1299"/>
            <ac:picMk id="3" creationId="{E9743317-D54E-4EA6-87D0-51367E40E14A}"/>
          </ac:picMkLst>
        </pc:picChg>
        <pc:picChg chg="add del mod ord">
          <ac:chgData name="LAMIAE BEZZAZ" userId="f9bc3cc0-8e1c-4944-afa8-b4b36bbf20e1" providerId="ADAL" clId="{407C6045-A8F5-4F53-B92E-7E1FEFDC4B3F}" dt="2025-11-26T19:50:13.329" v="796" actId="478"/>
          <ac:picMkLst>
            <pc:docMk/>
            <pc:sldMk cId="609673633" sldId="1299"/>
            <ac:picMk id="8" creationId="{8B32A6C3-B6B5-4ED1-AFC6-EC3FE24820EC}"/>
          </ac:picMkLst>
        </pc:picChg>
      </pc:sldChg>
      <pc:sldChg chg="modSp add del">
        <pc:chgData name="LAMIAE BEZZAZ" userId="f9bc3cc0-8e1c-4944-afa8-b4b36bbf20e1" providerId="ADAL" clId="{407C6045-A8F5-4F53-B92E-7E1FEFDC4B3F}" dt="2025-11-26T19:16:59.005" v="215" actId="2696"/>
        <pc:sldMkLst>
          <pc:docMk/>
          <pc:sldMk cId="1074181012" sldId="1299"/>
        </pc:sldMkLst>
        <pc:spChg chg="mod">
          <ac:chgData name="LAMIAE BEZZAZ" userId="f9bc3cc0-8e1c-4944-afa8-b4b36bbf20e1" providerId="ADAL" clId="{407C6045-A8F5-4F53-B92E-7E1FEFDC4B3F}" dt="2025-11-26T19:14:47.777" v="196" actId="20577"/>
          <ac:spMkLst>
            <pc:docMk/>
            <pc:sldMk cId="1074181012" sldId="1299"/>
            <ac:spMk id="2" creationId="{2D28BF60-49D0-FA60-A908-72517B30746A}"/>
          </ac:spMkLst>
        </pc:spChg>
      </pc:sldChg>
      <pc:sldChg chg="modSp add ord">
        <pc:chgData name="LAMIAE BEZZAZ" userId="f9bc3cc0-8e1c-4944-afa8-b4b36bbf20e1" providerId="ADAL" clId="{407C6045-A8F5-4F53-B92E-7E1FEFDC4B3F}" dt="2025-11-26T19:17:46.757" v="219"/>
        <pc:sldMkLst>
          <pc:docMk/>
          <pc:sldMk cId="3455381860" sldId="1300"/>
        </pc:sldMkLst>
        <pc:spChg chg="mod">
          <ac:chgData name="LAMIAE BEZZAZ" userId="f9bc3cc0-8e1c-4944-afa8-b4b36bbf20e1" providerId="ADAL" clId="{407C6045-A8F5-4F53-B92E-7E1FEFDC4B3F}" dt="2025-11-26T19:15:11.751" v="197"/>
          <ac:spMkLst>
            <pc:docMk/>
            <pc:sldMk cId="3455381860" sldId="1300"/>
            <ac:spMk id="14" creationId="{00A86E88-936D-9BAB-4944-1681CC7607AB}"/>
          </ac:spMkLst>
        </pc:spChg>
      </pc:sldChg>
      <pc:sldChg chg="addSp modSp add ord">
        <pc:chgData name="LAMIAE BEZZAZ" userId="f9bc3cc0-8e1c-4944-afa8-b4b36bbf20e1" providerId="ADAL" clId="{407C6045-A8F5-4F53-B92E-7E1FEFDC4B3F}" dt="2025-11-26T19:51:59.904" v="817" actId="1076"/>
        <pc:sldMkLst>
          <pc:docMk/>
          <pc:sldMk cId="490025206" sldId="1301"/>
        </pc:sldMkLst>
        <pc:spChg chg="mod">
          <ac:chgData name="LAMIAE BEZZAZ" userId="f9bc3cc0-8e1c-4944-afa8-b4b36bbf20e1" providerId="ADAL" clId="{407C6045-A8F5-4F53-B92E-7E1FEFDC4B3F}" dt="2025-11-26T19:51:59.904" v="817" actId="1076"/>
          <ac:spMkLst>
            <pc:docMk/>
            <pc:sldMk cId="490025206" sldId="1301"/>
            <ac:spMk id="2" creationId="{2D28BF60-49D0-FA60-A908-72517B30746A}"/>
          </ac:spMkLst>
        </pc:spChg>
        <pc:picChg chg="add ord">
          <ac:chgData name="LAMIAE BEZZAZ" userId="f9bc3cc0-8e1c-4944-afa8-b4b36bbf20e1" providerId="ADAL" clId="{407C6045-A8F5-4F53-B92E-7E1FEFDC4B3F}" dt="2025-11-26T19:51:49.599" v="815" actId="167"/>
          <ac:picMkLst>
            <pc:docMk/>
            <pc:sldMk cId="490025206" sldId="1301"/>
            <ac:picMk id="8" creationId="{8258CEDE-079E-4DAE-9012-A18A95B3D8A9}"/>
          </ac:picMkLst>
        </pc:picChg>
      </pc:sldChg>
      <pc:sldChg chg="add">
        <pc:chgData name="LAMIAE BEZZAZ" userId="f9bc3cc0-8e1c-4944-afa8-b4b36bbf20e1" providerId="ADAL" clId="{407C6045-A8F5-4F53-B92E-7E1FEFDC4B3F}" dt="2025-11-26T19:17:32.079" v="218"/>
        <pc:sldMkLst>
          <pc:docMk/>
          <pc:sldMk cId="1112635136" sldId="1302"/>
        </pc:sldMkLst>
      </pc:sldChg>
      <pc:sldChg chg="modSp add del">
        <pc:chgData name="LAMIAE BEZZAZ" userId="f9bc3cc0-8e1c-4944-afa8-b4b36bbf20e1" providerId="ADAL" clId="{407C6045-A8F5-4F53-B92E-7E1FEFDC4B3F}" dt="2025-11-26T19:17:26.413" v="217" actId="2696"/>
        <pc:sldMkLst>
          <pc:docMk/>
          <pc:sldMk cId="4039373955" sldId="1302"/>
        </pc:sldMkLst>
        <pc:spChg chg="mod">
          <ac:chgData name="LAMIAE BEZZAZ" userId="f9bc3cc0-8e1c-4944-afa8-b4b36bbf20e1" providerId="ADAL" clId="{407C6045-A8F5-4F53-B92E-7E1FEFDC4B3F}" dt="2025-11-26T19:15:37.921" v="203"/>
          <ac:spMkLst>
            <pc:docMk/>
            <pc:sldMk cId="4039373955" sldId="1302"/>
            <ac:spMk id="14" creationId="{00A86E88-936D-9BAB-4944-1681CC7607AB}"/>
          </ac:spMkLst>
        </pc:spChg>
      </pc:sldChg>
      <pc:sldChg chg="modSp add del">
        <pc:chgData name="LAMIAE BEZZAZ" userId="f9bc3cc0-8e1c-4944-afa8-b4b36bbf20e1" providerId="ADAL" clId="{407C6045-A8F5-4F53-B92E-7E1FEFDC4B3F}" dt="2025-11-26T19:17:26.413" v="217" actId="2696"/>
        <pc:sldMkLst>
          <pc:docMk/>
          <pc:sldMk cId="3935782406" sldId="1303"/>
        </pc:sldMkLst>
        <pc:spChg chg="mod">
          <ac:chgData name="LAMIAE BEZZAZ" userId="f9bc3cc0-8e1c-4944-afa8-b4b36bbf20e1" providerId="ADAL" clId="{407C6045-A8F5-4F53-B92E-7E1FEFDC4B3F}" dt="2025-11-26T19:15:55.827" v="206" actId="2711"/>
          <ac:spMkLst>
            <pc:docMk/>
            <pc:sldMk cId="3935782406" sldId="1303"/>
            <ac:spMk id="2" creationId="{2D28BF60-49D0-FA60-A908-72517B30746A}"/>
          </ac:spMkLst>
        </pc:spChg>
      </pc:sldChg>
      <pc:sldChg chg="addSp modSp add">
        <pc:chgData name="LAMIAE BEZZAZ" userId="f9bc3cc0-8e1c-4944-afa8-b4b36bbf20e1" providerId="ADAL" clId="{407C6045-A8F5-4F53-B92E-7E1FEFDC4B3F}" dt="2025-11-26T19:51:39.306" v="813" actId="1076"/>
        <pc:sldMkLst>
          <pc:docMk/>
          <pc:sldMk cId="3969333846" sldId="1303"/>
        </pc:sldMkLst>
        <pc:spChg chg="mod">
          <ac:chgData name="LAMIAE BEZZAZ" userId="f9bc3cc0-8e1c-4944-afa8-b4b36bbf20e1" providerId="ADAL" clId="{407C6045-A8F5-4F53-B92E-7E1FEFDC4B3F}" dt="2025-11-26T19:51:39.306" v="813" actId="1076"/>
          <ac:spMkLst>
            <pc:docMk/>
            <pc:sldMk cId="3969333846" sldId="1303"/>
            <ac:spMk id="2" creationId="{2D28BF60-49D0-FA60-A908-72517B30746A}"/>
          </ac:spMkLst>
        </pc:spChg>
        <pc:picChg chg="add ord">
          <ac:chgData name="LAMIAE BEZZAZ" userId="f9bc3cc0-8e1c-4944-afa8-b4b36bbf20e1" providerId="ADAL" clId="{407C6045-A8F5-4F53-B92E-7E1FEFDC4B3F}" dt="2025-11-26T19:51:29.345" v="811" actId="167"/>
          <ac:picMkLst>
            <pc:docMk/>
            <pc:sldMk cId="3969333846" sldId="1303"/>
            <ac:picMk id="8" creationId="{98645D09-7564-45E7-91A6-08F9547A7739}"/>
          </ac:picMkLst>
        </pc:picChg>
      </pc:sldChg>
      <pc:sldChg chg="modSp add">
        <pc:chgData name="LAMIAE BEZZAZ" userId="f9bc3cc0-8e1c-4944-afa8-b4b36bbf20e1" providerId="ADAL" clId="{407C6045-A8F5-4F53-B92E-7E1FEFDC4B3F}" dt="2025-11-26T19:16:14.176" v="211"/>
        <pc:sldMkLst>
          <pc:docMk/>
          <pc:sldMk cId="767725886" sldId="1304"/>
        </pc:sldMkLst>
        <pc:spChg chg="mod">
          <ac:chgData name="LAMIAE BEZZAZ" userId="f9bc3cc0-8e1c-4944-afa8-b4b36bbf20e1" providerId="ADAL" clId="{407C6045-A8F5-4F53-B92E-7E1FEFDC4B3F}" dt="2025-11-26T19:16:14.176" v="211"/>
          <ac:spMkLst>
            <pc:docMk/>
            <pc:sldMk cId="767725886" sldId="1304"/>
            <ac:spMk id="14" creationId="{00A86E88-936D-9BAB-4944-1681CC7607AB}"/>
          </ac:spMkLst>
        </pc:spChg>
      </pc:sldChg>
      <pc:sldChg chg="addSp modSp add">
        <pc:chgData name="LAMIAE BEZZAZ" userId="f9bc3cc0-8e1c-4944-afa8-b4b36bbf20e1" providerId="ADAL" clId="{407C6045-A8F5-4F53-B92E-7E1FEFDC4B3F}" dt="2025-11-26T19:52:34.603" v="824" actId="1076"/>
        <pc:sldMkLst>
          <pc:docMk/>
          <pc:sldMk cId="1940863747" sldId="1305"/>
        </pc:sldMkLst>
        <pc:spChg chg="mod">
          <ac:chgData name="LAMIAE BEZZAZ" userId="f9bc3cc0-8e1c-4944-afa8-b4b36bbf20e1" providerId="ADAL" clId="{407C6045-A8F5-4F53-B92E-7E1FEFDC4B3F}" dt="2025-11-26T19:52:19.742" v="821" actId="1076"/>
          <ac:spMkLst>
            <pc:docMk/>
            <pc:sldMk cId="1940863747" sldId="1305"/>
            <ac:spMk id="2" creationId="{2D28BF60-49D0-FA60-A908-72517B30746A}"/>
          </ac:spMkLst>
        </pc:spChg>
        <pc:picChg chg="add mod ord">
          <ac:chgData name="LAMIAE BEZZAZ" userId="f9bc3cc0-8e1c-4944-afa8-b4b36bbf20e1" providerId="ADAL" clId="{407C6045-A8F5-4F53-B92E-7E1FEFDC4B3F}" dt="2025-11-26T19:52:34.603" v="824" actId="1076"/>
          <ac:picMkLst>
            <pc:docMk/>
            <pc:sldMk cId="1940863747" sldId="1305"/>
            <ac:picMk id="8" creationId="{2CF59BD0-51F7-4353-8F94-AB3FA41D1D54}"/>
          </ac:picMkLst>
        </pc:picChg>
      </pc:sldChg>
      <pc:sldChg chg="add del">
        <pc:chgData name="LAMIAE BEZZAZ" userId="f9bc3cc0-8e1c-4944-afa8-b4b36bbf20e1" providerId="ADAL" clId="{407C6045-A8F5-4F53-B92E-7E1FEFDC4B3F}" dt="2025-11-26T19:16:33.847" v="214" actId="47"/>
        <pc:sldMkLst>
          <pc:docMk/>
          <pc:sldMk cId="1788826403" sldId="1306"/>
        </pc:sldMkLst>
      </pc:sldChg>
      <pc:sldChg chg="modSp add del">
        <pc:chgData name="LAMIAE BEZZAZ" userId="f9bc3cc0-8e1c-4944-afa8-b4b36bbf20e1" providerId="ADAL" clId="{407C6045-A8F5-4F53-B92E-7E1FEFDC4B3F}" dt="2025-11-26T19:31:14.589" v="473" actId="47"/>
        <pc:sldMkLst>
          <pc:docMk/>
          <pc:sldMk cId="1873436386" sldId="1306"/>
        </pc:sldMkLst>
        <pc:spChg chg="mod">
          <ac:chgData name="LAMIAE BEZZAZ" userId="f9bc3cc0-8e1c-4944-afa8-b4b36bbf20e1" providerId="ADAL" clId="{407C6045-A8F5-4F53-B92E-7E1FEFDC4B3F}" dt="2025-11-26T19:29:23.852" v="470" actId="20577"/>
          <ac:spMkLst>
            <pc:docMk/>
            <pc:sldMk cId="1873436386" sldId="1306"/>
            <ac:spMk id="14" creationId="{00A86E88-936D-9BAB-4944-1681CC7607AB}"/>
          </ac:spMkLst>
        </pc:spChg>
      </pc:sldChg>
      <pc:sldChg chg="modSp add">
        <pc:chgData name="LAMIAE BEZZAZ" userId="f9bc3cc0-8e1c-4944-afa8-b4b36bbf20e1" providerId="ADAL" clId="{407C6045-A8F5-4F53-B92E-7E1FEFDC4B3F}" dt="2025-11-26T19:31:32.269" v="477" actId="14100"/>
        <pc:sldMkLst>
          <pc:docMk/>
          <pc:sldMk cId="4256241176" sldId="1306"/>
        </pc:sldMkLst>
        <pc:spChg chg="mod">
          <ac:chgData name="LAMIAE BEZZAZ" userId="f9bc3cc0-8e1c-4944-afa8-b4b36bbf20e1" providerId="ADAL" clId="{407C6045-A8F5-4F53-B92E-7E1FEFDC4B3F}" dt="2025-11-26T19:31:32.269" v="477" actId="14100"/>
          <ac:spMkLst>
            <pc:docMk/>
            <pc:sldMk cId="4256241176" sldId="1306"/>
            <ac:spMk id="20" creationId="{B1D499C1-D72C-C687-9F3B-94A31D603D9A}"/>
          </ac:spMkLst>
        </pc:spChg>
      </pc:sldChg>
      <pc:sldChg chg="modSp add">
        <pc:chgData name="LAMIAE BEZZAZ" userId="f9bc3cc0-8e1c-4944-afa8-b4b36bbf20e1" providerId="ADAL" clId="{407C6045-A8F5-4F53-B92E-7E1FEFDC4B3F}" dt="2025-11-26T19:36:02.455" v="593" actId="20577"/>
        <pc:sldMkLst>
          <pc:docMk/>
          <pc:sldMk cId="2733380613" sldId="1307"/>
        </pc:sldMkLst>
        <pc:spChg chg="mod">
          <ac:chgData name="LAMIAE BEZZAZ" userId="f9bc3cc0-8e1c-4944-afa8-b4b36bbf20e1" providerId="ADAL" clId="{407C6045-A8F5-4F53-B92E-7E1FEFDC4B3F}" dt="2025-11-26T19:36:02.455" v="593" actId="20577"/>
          <ac:spMkLst>
            <pc:docMk/>
            <pc:sldMk cId="2733380613" sldId="1307"/>
            <ac:spMk id="6" creationId="{F2EB7FC9-0E25-E1A2-26C6-087E27AC4732}"/>
          </ac:spMkLst>
        </pc:spChg>
      </pc:sldChg>
      <pc:sldChg chg="add del">
        <pc:chgData name="LAMIAE BEZZAZ" userId="f9bc3cc0-8e1c-4944-afa8-b4b36bbf20e1" providerId="ADAL" clId="{407C6045-A8F5-4F53-B92E-7E1FEFDC4B3F}" dt="2025-11-26T19:16:33.847" v="214" actId="47"/>
        <pc:sldMkLst>
          <pc:docMk/>
          <pc:sldMk cId="3968688625" sldId="1307"/>
        </pc:sldMkLst>
      </pc:sldChg>
      <pc:sldChg chg="modSp add">
        <pc:chgData name="LAMIAE BEZZAZ" userId="f9bc3cc0-8e1c-4944-afa8-b4b36bbf20e1" providerId="ADAL" clId="{407C6045-A8F5-4F53-B92E-7E1FEFDC4B3F}" dt="2025-11-26T19:36:28.780" v="613" actId="20577"/>
        <pc:sldMkLst>
          <pc:docMk/>
          <pc:sldMk cId="3405219811" sldId="1308"/>
        </pc:sldMkLst>
        <pc:spChg chg="mod">
          <ac:chgData name="LAMIAE BEZZAZ" userId="f9bc3cc0-8e1c-4944-afa8-b4b36bbf20e1" providerId="ADAL" clId="{407C6045-A8F5-4F53-B92E-7E1FEFDC4B3F}" dt="2025-11-26T19:36:28.780" v="613" actId="20577"/>
          <ac:spMkLst>
            <pc:docMk/>
            <pc:sldMk cId="3405219811" sldId="1308"/>
            <ac:spMk id="6" creationId="{F2EB7FC9-0E25-E1A2-26C6-087E27AC4732}"/>
          </ac:spMkLst>
        </pc:spChg>
      </pc:sldChg>
      <pc:sldChg chg="addSp modSp add">
        <pc:chgData name="LAMIAE BEZZAZ" userId="f9bc3cc0-8e1c-4944-afa8-b4b36bbf20e1" providerId="ADAL" clId="{407C6045-A8F5-4F53-B92E-7E1FEFDC4B3F}" dt="2025-11-26T19:38:06.604" v="638" actId="113"/>
        <pc:sldMkLst>
          <pc:docMk/>
          <pc:sldMk cId="756631830" sldId="1309"/>
        </pc:sldMkLst>
        <pc:spChg chg="add mod">
          <ac:chgData name="LAMIAE BEZZAZ" userId="f9bc3cc0-8e1c-4944-afa8-b4b36bbf20e1" providerId="ADAL" clId="{407C6045-A8F5-4F53-B92E-7E1FEFDC4B3F}" dt="2025-11-26T19:38:06.604" v="638" actId="113"/>
          <ac:spMkLst>
            <pc:docMk/>
            <pc:sldMk cId="756631830" sldId="1309"/>
            <ac:spMk id="3" creationId="{01AA7D8F-D183-40DC-845F-689B74B74538}"/>
          </ac:spMkLst>
        </pc:spChg>
        <pc:spChg chg="mod">
          <ac:chgData name="LAMIAE BEZZAZ" userId="f9bc3cc0-8e1c-4944-afa8-b4b36bbf20e1" providerId="ADAL" clId="{407C6045-A8F5-4F53-B92E-7E1FEFDC4B3F}" dt="2025-11-26T19:36:48.252" v="624" actId="20577"/>
          <ac:spMkLst>
            <pc:docMk/>
            <pc:sldMk cId="756631830" sldId="1309"/>
            <ac:spMk id="6" creationId="{F2EB7FC9-0E25-E1A2-26C6-087E27AC4732}"/>
          </ac:spMkLst>
        </pc:spChg>
        <pc:picChg chg="mod">
          <ac:chgData name="LAMIAE BEZZAZ" userId="f9bc3cc0-8e1c-4944-afa8-b4b36bbf20e1" providerId="ADAL" clId="{407C6045-A8F5-4F53-B92E-7E1FEFDC4B3F}" dt="2025-11-26T19:37:38.452" v="636" actId="1076"/>
          <ac:picMkLst>
            <pc:docMk/>
            <pc:sldMk cId="756631830" sldId="1309"/>
            <ac:picMk id="2" creationId="{866D830D-434E-4DF9-9A62-8EECE5668929}"/>
          </ac:picMkLst>
        </pc:picChg>
      </pc:sldChg>
      <pc:sldChg chg="addSp delSp modSp add">
        <pc:chgData name="LAMIAE BEZZAZ" userId="f9bc3cc0-8e1c-4944-afa8-b4b36bbf20e1" providerId="ADAL" clId="{407C6045-A8F5-4F53-B92E-7E1FEFDC4B3F}" dt="2025-11-26T19:39:24.257" v="652" actId="1076"/>
        <pc:sldMkLst>
          <pc:docMk/>
          <pc:sldMk cId="3213460842" sldId="1310"/>
        </pc:sldMkLst>
        <pc:spChg chg="mod">
          <ac:chgData name="LAMIAE BEZZAZ" userId="f9bc3cc0-8e1c-4944-afa8-b4b36bbf20e1" providerId="ADAL" clId="{407C6045-A8F5-4F53-B92E-7E1FEFDC4B3F}" dt="2025-11-26T19:39:24.257" v="652" actId="1076"/>
          <ac:spMkLst>
            <pc:docMk/>
            <pc:sldMk cId="3213460842" sldId="1310"/>
            <ac:spMk id="3" creationId="{01AA7D8F-D183-40DC-845F-689B74B74538}"/>
          </ac:spMkLst>
        </pc:spChg>
        <pc:spChg chg="add del mod">
          <ac:chgData name="LAMIAE BEZZAZ" userId="f9bc3cc0-8e1c-4944-afa8-b4b36bbf20e1" providerId="ADAL" clId="{407C6045-A8F5-4F53-B92E-7E1FEFDC4B3F}" dt="2025-11-26T19:39:13.406" v="650" actId="1076"/>
          <ac:spMkLst>
            <pc:docMk/>
            <pc:sldMk cId="3213460842" sldId="1310"/>
            <ac:spMk id="7" creationId="{8EEEF9AD-F152-4BE6-9F57-AB32238E6B39}"/>
          </ac:spMkLst>
        </pc:spChg>
        <pc:picChg chg="mod">
          <ac:chgData name="LAMIAE BEZZAZ" userId="f9bc3cc0-8e1c-4944-afa8-b4b36bbf20e1" providerId="ADAL" clId="{407C6045-A8F5-4F53-B92E-7E1FEFDC4B3F}" dt="2025-11-26T19:39:07.580" v="649" actId="1076"/>
          <ac:picMkLst>
            <pc:docMk/>
            <pc:sldMk cId="3213460842" sldId="1310"/>
            <ac:picMk id="2" creationId="{866D830D-434E-4DF9-9A62-8EECE5668929}"/>
          </ac:picMkLst>
        </pc:picChg>
      </pc:sldChg>
      <pc:sldChg chg="addSp modSp add">
        <pc:chgData name="LAMIAE BEZZAZ" userId="f9bc3cc0-8e1c-4944-afa8-b4b36bbf20e1" providerId="ADAL" clId="{407C6045-A8F5-4F53-B92E-7E1FEFDC4B3F}" dt="2025-11-26T19:40:39.176" v="665" actId="1076"/>
        <pc:sldMkLst>
          <pc:docMk/>
          <pc:sldMk cId="3293687200" sldId="1311"/>
        </pc:sldMkLst>
        <pc:spChg chg="add mod">
          <ac:chgData name="LAMIAE BEZZAZ" userId="f9bc3cc0-8e1c-4944-afa8-b4b36bbf20e1" providerId="ADAL" clId="{407C6045-A8F5-4F53-B92E-7E1FEFDC4B3F}" dt="2025-11-26T19:40:39.176" v="665" actId="1076"/>
          <ac:spMkLst>
            <pc:docMk/>
            <pc:sldMk cId="3293687200" sldId="1311"/>
            <ac:spMk id="8" creationId="{651099EB-998A-4729-939A-9B8B76A33E3D}"/>
          </ac:spMkLst>
        </pc:spChg>
        <pc:picChg chg="mod">
          <ac:chgData name="LAMIAE BEZZAZ" userId="f9bc3cc0-8e1c-4944-afa8-b4b36bbf20e1" providerId="ADAL" clId="{407C6045-A8F5-4F53-B92E-7E1FEFDC4B3F}" dt="2025-11-26T19:40:21.651" v="663" actId="1076"/>
          <ac:picMkLst>
            <pc:docMk/>
            <pc:sldMk cId="3293687200" sldId="1311"/>
            <ac:picMk id="2" creationId="{866D830D-434E-4DF9-9A62-8EECE5668929}"/>
          </ac:picMkLst>
        </pc:picChg>
      </pc:sldChg>
      <pc:sldChg chg="modSp add">
        <pc:chgData name="LAMIAE BEZZAZ" userId="f9bc3cc0-8e1c-4944-afa8-b4b36bbf20e1" providerId="ADAL" clId="{407C6045-A8F5-4F53-B92E-7E1FEFDC4B3F}" dt="2025-11-26T19:52:59.358" v="827" actId="20577"/>
        <pc:sldMkLst>
          <pc:docMk/>
          <pc:sldMk cId="2098910885" sldId="1312"/>
        </pc:sldMkLst>
        <pc:spChg chg="mod">
          <ac:chgData name="LAMIAE BEZZAZ" userId="f9bc3cc0-8e1c-4944-afa8-b4b36bbf20e1" providerId="ADAL" clId="{407C6045-A8F5-4F53-B92E-7E1FEFDC4B3F}" dt="2025-11-26T19:52:59.358" v="827" actId="20577"/>
          <ac:spMkLst>
            <pc:docMk/>
            <pc:sldMk cId="2098910885" sldId="1312"/>
            <ac:spMk id="14" creationId="{00A86E88-936D-9BAB-4944-1681CC7607AB}"/>
          </ac:spMkLst>
        </pc:spChg>
      </pc:sldChg>
      <pc:sldMasterChg chg="delSldLayout">
        <pc:chgData name="LAMIAE BEZZAZ" userId="f9bc3cc0-8e1c-4944-afa8-b4b36bbf20e1" providerId="ADAL" clId="{407C6045-A8F5-4F53-B92E-7E1FEFDC4B3F}" dt="2025-11-26T19:18:33.433" v="231" actId="47"/>
        <pc:sldMasterMkLst>
          <pc:docMk/>
          <pc:sldMasterMk cId="1961823333" sldId="2147483754"/>
        </pc:sldMasterMkLst>
        <pc:sldLayoutChg chg="del">
          <pc:chgData name="LAMIAE BEZZAZ" userId="f9bc3cc0-8e1c-4944-afa8-b4b36bbf20e1" providerId="ADAL" clId="{407C6045-A8F5-4F53-B92E-7E1FEFDC4B3F}" dt="2025-11-26T19:18:32.784" v="229" actId="47"/>
          <pc:sldLayoutMkLst>
            <pc:docMk/>
            <pc:sldMasterMk cId="1961823333" sldId="2147483754"/>
            <pc:sldLayoutMk cId="1311577259" sldId="2147483856"/>
          </pc:sldLayoutMkLst>
        </pc:sldLayoutChg>
        <pc:sldLayoutChg chg="del">
          <pc:chgData name="LAMIAE BEZZAZ" userId="f9bc3cc0-8e1c-4944-afa8-b4b36bbf20e1" providerId="ADAL" clId="{407C6045-A8F5-4F53-B92E-7E1FEFDC4B3F}" dt="2025-11-26T19:18:33.433" v="231" actId="47"/>
          <pc:sldLayoutMkLst>
            <pc:docMk/>
            <pc:sldMasterMk cId="1961823333" sldId="2147483754"/>
            <pc:sldLayoutMk cId="1087449326" sldId="2147483857"/>
          </pc:sldLayoutMkLst>
        </pc:sldLayoutChg>
      </pc:sldMasterChg>
      <pc:sldMasterChg chg="delSldLayout">
        <pc:chgData name="LAMIAE BEZZAZ" userId="f9bc3cc0-8e1c-4944-afa8-b4b36bbf20e1" providerId="ADAL" clId="{407C6045-A8F5-4F53-B92E-7E1FEFDC4B3F}" dt="2025-11-26T19:41:09.837" v="670" actId="47"/>
        <pc:sldMasterMkLst>
          <pc:docMk/>
          <pc:sldMasterMk cId="702979552" sldId="2147483826"/>
        </pc:sldMasterMkLst>
        <pc:sldLayoutChg chg="del">
          <pc:chgData name="LAMIAE BEZZAZ" userId="f9bc3cc0-8e1c-4944-afa8-b4b36bbf20e1" providerId="ADAL" clId="{407C6045-A8F5-4F53-B92E-7E1FEFDC4B3F}" dt="2025-11-26T19:41:09.837" v="670" actId="47"/>
          <pc:sldLayoutMkLst>
            <pc:docMk/>
            <pc:sldMasterMk cId="702979552" sldId="2147483826"/>
            <pc:sldLayoutMk cId="420156937" sldId="21474838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042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34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04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81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4032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42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326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66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02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41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1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3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02436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02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31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30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348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42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251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207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2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9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9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30" r:id="rId2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80951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defRPr>
            </a:lvl1pPr>
          </a:lstStyle>
          <a:p>
            <a:pPr lvl="0"/>
            <a:r>
              <a:rPr lang="fr-MA" noProof="0" dirty="0"/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81589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827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8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707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44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A17B26-6E13-4459-973C-75B763FC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 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451771" y="2323265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Century Gothic" panose="020B0502020202020204" pitchFamily="34" charset="0"/>
                <a:cs typeface="Aharoni" panose="02010803020104030203" pitchFamily="2" charset="-79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majuscule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051700"/>
            <a:ext cx="4114951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73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096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711748" y="2319661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464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 i 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3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362124" y="2436203"/>
            <a:ext cx="41149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6933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 o 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Aharoni" panose="02010803020104030203" pitchFamily="2" charset="-79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8270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 o 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8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274838"/>
            <a:ext cx="4114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Aharoni" panose="02010803020104030203" pitchFamily="2" charset="-79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900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minuscule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514524" y="2459504"/>
            <a:ext cx="41149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9573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u 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majuscule.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D28BF60-49D0-FA60-A908-72517B30746A}"/>
              </a:ext>
            </a:extLst>
          </p:cNvPr>
          <p:cNvSpPr txBox="1"/>
          <p:nvPr/>
        </p:nvSpPr>
        <p:spPr>
          <a:xfrm>
            <a:off x="2400262" y="2274838"/>
            <a:ext cx="4343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400" i="0" u="none" strike="noStrike" kern="1200" cap="none" spc="0" normalizeH="0" baseline="0" noProof="0" dirty="0">
                <a:ln w="0"/>
                <a:solidFill>
                  <a:srgbClr val="44546A"/>
                </a:solidFill>
                <a:effectLst/>
                <a:uLnTx/>
                <a:uFillTx/>
                <a:latin typeface="Dosis" panose="020B0604020202020204" charset="0"/>
                <a:cs typeface="Aharoni" panose="02010803020104030203" pitchFamily="2" charset="-79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408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Écriture.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Travail sur le livret.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3BA618-36D3-4DA5-9532-F348337D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6"/>
          <a:stretch>
            <a:fillRect/>
          </a:stretch>
        </p:blipFill>
        <p:spPr>
          <a:xfrm>
            <a:off x="3002331" y="1749971"/>
            <a:ext cx="3139338" cy="4606005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3083859" y="4903076"/>
            <a:ext cx="2832848" cy="14529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2B6789B-4BBF-F300-794F-E2D98C12217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9017FE-FD58-60E5-B678-EF6D5CA5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D569F5C-520D-7259-57A3-FC6D5D5A2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faire une dictée. Je  vais vous dire une lettre et vous l’écrivez sur votre livret en respectant ses dimensions.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6D9D5E-B479-40DF-BC24-9F646CFC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419" y="2060971"/>
            <a:ext cx="5469162" cy="2736057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63A1B2A-9473-7499-9373-E80442D4AD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A8D5E88-B545-5AAA-CFC3-326D8BA1C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E52AB17-E615-E9B8-142A-2A6CDF0B0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0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la lettre  a  minuscule.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D830D-434E-4DF9-9A62-8EECE566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35" y="2303929"/>
            <a:ext cx="6840000" cy="277905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2838083-5BFB-D5D2-0FB5-2A33C4DE676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472F9A0-FCA4-69DB-BF0A-6ECC161F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A9897-CD75-BB9E-FE9F-FB008C323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85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la lettre  i  minuscule.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D830D-434E-4DF9-9A62-8EECE566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35" y="2303929"/>
            <a:ext cx="6840000" cy="277905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BB0C4B1-1DB6-5530-DA2D-18E9C98D7EF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FF3BDC-0AAB-9F24-F2F4-964635A4C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56541C-6F5B-2CCA-A659-64F616750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1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Écoutez bien. Écrivez la lettre  u  majuscule.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D830D-434E-4DF9-9A62-8EECE566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835" y="2303929"/>
            <a:ext cx="6840000" cy="2779059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8CDDA6A-4CD8-FF05-5F26-96D687B561E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489BBFF-695A-119D-C7FF-B8B20BCFA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6013DB-FBE5-2380-A9EA-DF5B260F4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85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/>
              <a:t>Corrigez.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6D830D-434E-4DF9-9A62-8EECE566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06" y="1845851"/>
            <a:ext cx="6840000" cy="40618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AA7D8F-D183-40DC-845F-689B74B74538}"/>
              </a:ext>
            </a:extLst>
          </p:cNvPr>
          <p:cNvSpPr txBox="1"/>
          <p:nvPr/>
        </p:nvSpPr>
        <p:spPr>
          <a:xfrm>
            <a:off x="1734971" y="2981204"/>
            <a:ext cx="800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EEEF9AD-F152-4BE6-9F57-AB32238E6B39}"/>
              </a:ext>
            </a:extLst>
          </p:cNvPr>
          <p:cNvSpPr txBox="1"/>
          <p:nvPr/>
        </p:nvSpPr>
        <p:spPr>
          <a:xfrm>
            <a:off x="1782269" y="3876796"/>
            <a:ext cx="800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anose="020B0604020202020204" charset="0"/>
                <a:ea typeface="+mn-ea"/>
                <a:cs typeface="+mn-cs"/>
              </a:rPr>
              <a:t>i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anose="020B0604020202020204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1099EB-998A-4729-939A-9B8B76A33E3D}"/>
              </a:ext>
            </a:extLst>
          </p:cNvPr>
          <p:cNvSpPr txBox="1"/>
          <p:nvPr/>
        </p:nvSpPr>
        <p:spPr>
          <a:xfrm>
            <a:off x="1776712" y="4605884"/>
            <a:ext cx="800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anose="020B0604020202020204" charset="0"/>
                <a:ea typeface="+mn-ea"/>
                <a:cs typeface="+mn-cs"/>
              </a:rPr>
              <a:t>U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anose="020B0604020202020204" charset="0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33D2DE0-3D10-E93E-EC35-CA3198464D3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580613-45A8-1E5F-F21B-6CF6C04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A990A23-F744-DD3E-8F35-AE1ED5DAE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3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141" y="777795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Maintenant, on va faire l’activité 1. Recopiez les lettres comme dans l’exemple.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B8CCA2-1CB2-4400-9378-EC94F198A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59" y="2044441"/>
            <a:ext cx="4668212" cy="337024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C77DD51-1B1F-934B-2D20-133E178A66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7D2F033-1623-4849-6C7B-C14B0FE69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24D533F-21FB-DAEC-938F-E3F7FCA5F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671058E9-DF79-06B9-8E82-238C817E7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53" y="2340956"/>
            <a:ext cx="2777209" cy="277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1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complétez l’écriture des lettres de la dictée.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E04807-88FD-472B-90D9-AD81C00617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12"/>
          <a:stretch>
            <a:fillRect/>
          </a:stretch>
        </p:blipFill>
        <p:spPr>
          <a:xfrm>
            <a:off x="4423417" y="1702675"/>
            <a:ext cx="2950720" cy="42688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6F1C47F-5A99-4340-4DD5-A3697F973D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B355045-A63A-445B-BFA7-5D5A24F99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107" y="2368766"/>
            <a:ext cx="2052000" cy="295315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2E9759F-5959-42DB-B2EE-9E8FC24C4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0178" y="2368764"/>
            <a:ext cx="2052001" cy="295315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82993A-5A66-45B6-90CB-FBA762E072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368764"/>
            <a:ext cx="2052001" cy="295315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C4843-D757-49D9-B509-8D874182A5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1788" y="2368764"/>
            <a:ext cx="2052000" cy="29531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8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b="1" dirty="0">
                <a:solidFill>
                  <a:srgbClr val="565F88"/>
                </a:solidFill>
                <a:latin typeface="Dosis" pitchFamily="2" charset="0"/>
                <a:ea typeface="+mj-ea"/>
                <a:cs typeface="Arial" panose="020B0604020202020204" pitchFamily="34" charset="0"/>
              </a:rPr>
              <a:t>Séance</a:t>
            </a:r>
            <a:r>
              <a:rPr kumimoji="0" lang="fr-MA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23691" y="418098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39691" y="392898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03691" y="4409793"/>
            <a:ext cx="3420000" cy="79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0" y="2172516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733880" y="217068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850459" y="2817699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</p:spTree>
    <p:extLst>
      <p:ext uri="{BB962C8B-B14F-4D97-AF65-F5344CB8AC3E}">
        <p14:creationId xmlns:p14="http://schemas.microsoft.com/office/powerpoint/2010/main" val="15718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Travail sur le livret.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332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4B5377"/>
                </a:solidFill>
                <a:latin typeface="Dosis Medium" pitchFamily="2" charset="0"/>
                <a:cs typeface="Calibri" panose="020F0502020204030204" pitchFamily="34" charset="0"/>
              </a:rPr>
              <a:t>Écrire correctement les lettres étudiées : </a:t>
            </a: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a - i - o - u.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28089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8F0446-2474-03AE-7563-E436BD746C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5B9804E-28BB-BF76-D22E-8DF565845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6EB0B74-AE48-F9AD-6F71-07263B3D6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6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35EE65-EFF6-41BE-AD9B-D333E6AF2074}">
  <ds:schemaRefs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3A625D2-0D29-4111-ABCA-78BFA48A5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3EFF58A-878D-45D3-98B3-2A4167E453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8267</TotalTime>
  <Words>470</Words>
  <Application>Microsoft Office PowerPoint</Application>
  <PresentationFormat>Affichage à l'écran (4:3)</PresentationFormat>
  <Paragraphs>76</Paragraphs>
  <Slides>34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17</vt:i4>
      </vt:variant>
      <vt:variant>
        <vt:lpstr>Titres des diapositives</vt:lpstr>
      </vt:variant>
      <vt:variant>
        <vt:i4>34</vt:i4>
      </vt:variant>
    </vt:vector>
  </HeadingPairs>
  <TitlesOfParts>
    <vt:vector size="63" baseType="lpstr">
      <vt:lpstr>Dosis ExtraBold</vt:lpstr>
      <vt:lpstr>Wingdings</vt:lpstr>
      <vt:lpstr>Aptos</vt:lpstr>
      <vt:lpstr>Century Gothic</vt:lpstr>
      <vt:lpstr>Times New Roman</vt:lpstr>
      <vt:lpstr>Aptos Display</vt:lpstr>
      <vt:lpstr>Dosis</vt:lpstr>
      <vt:lpstr>Arial</vt:lpstr>
      <vt:lpstr>Mistral</vt:lpstr>
      <vt:lpstr>Dosis Medium</vt:lpstr>
      <vt:lpstr>Calibri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6_New Voc_01-Livret</vt:lpstr>
      <vt:lpstr>3_Env-Enseignant</vt:lpstr>
      <vt:lpstr>4_Env-Enseignant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</vt:lpstr>
      <vt:lpstr>Présentation PowerPoint</vt:lpstr>
      <vt:lpstr>Bonjour les enfants. Aujourd’hui, nous allons commencer une nouvelle séance de révision. Soyez attentifs.</vt:lpstr>
      <vt:lpstr>Prenez vos ardoises.  </vt:lpstr>
      <vt:lpstr>Écrivez la lettre  a  minuscule.  </vt:lpstr>
      <vt:lpstr>Levez les ardoises. Je vais vérifier votre écriture. </vt:lpstr>
      <vt:lpstr>Écrivez la lettre a  majuscule.  </vt:lpstr>
      <vt:lpstr>Levez les ardoises. Je vais vérifier votre écriture. </vt:lpstr>
      <vt:lpstr>Écrivez la lettre  i  minuscule.  </vt:lpstr>
      <vt:lpstr>Levez les ardoises. Je vais vérifier votre écriture. </vt:lpstr>
      <vt:lpstr>Écrivez la lettre  i  majuscule.  </vt:lpstr>
      <vt:lpstr>Levez les ardoises. Je vais vérifier votre écriture. </vt:lpstr>
      <vt:lpstr>Écrivez la lettre  o  minuscule.  </vt:lpstr>
      <vt:lpstr>Levez les ardoises. Je vais vérifier votre écriture. </vt:lpstr>
      <vt:lpstr>Écrivez la lettre  o  majuscule.  </vt:lpstr>
      <vt:lpstr>Levez les ardoises. Je vais vérifier votre écriture. </vt:lpstr>
      <vt:lpstr>Écrivez la lettre  u  minuscule.  </vt:lpstr>
      <vt:lpstr>Levez les ardoises. Je vais vérifier votre écriture. </vt:lpstr>
      <vt:lpstr>Écrivez la lettre  u  majuscule.  </vt:lpstr>
      <vt:lpstr>Levez les ardoises. Je vais vérifier votre écriture. </vt:lpstr>
      <vt:lpstr>Plan de la séance </vt:lpstr>
      <vt:lpstr>Prenez vos livrets à la page 29.</vt:lpstr>
      <vt:lpstr>Nous allons faire une dictée. Je  vais vous dire une lettre et vous l’écrivez sur votre livret en respectant ses dimensions. </vt:lpstr>
      <vt:lpstr>Écoutez bien. Écrivez la lettre  a  minuscule. </vt:lpstr>
      <vt:lpstr>Écoutez bien. Écrivez la lettre  i  minuscule. </vt:lpstr>
      <vt:lpstr>Écoutez bien. Écrivez la lettre  u  majuscule. </vt:lpstr>
      <vt:lpstr>Corrigez.</vt:lpstr>
      <vt:lpstr>Maintenant, on va faire l’activité 1. Recopiez les lettres comme dans l’exemple. Je vais circuler entre les rangs pour vous aider. </vt:lpstr>
      <vt:lpstr>La séance d’aujourd’hui est terminée. À la maison, complétez l’écriture des lettres de la dictée.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LAMIAE BEZZAZ</dc:creator>
  <cp:lastModifiedBy>KHALID.RAMNI</cp:lastModifiedBy>
  <cp:revision>45</cp:revision>
  <cp:lastPrinted>2025-08-13T10:11:39Z</cp:lastPrinted>
  <dcterms:created xsi:type="dcterms:W3CDTF">2025-08-01T12:31:49Z</dcterms:created>
  <dcterms:modified xsi:type="dcterms:W3CDTF">2025-11-26T21:20:07Z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