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</p:sldMasterIdLst>
  <p:notesMasterIdLst>
    <p:notesMasterId r:id="rId88"/>
  </p:notesMasterIdLst>
  <p:sldIdLst>
    <p:sldId id="256" r:id="rId12"/>
    <p:sldId id="1029" r:id="rId13"/>
    <p:sldId id="1030" r:id="rId14"/>
    <p:sldId id="847" r:id="rId15"/>
    <p:sldId id="1046" r:id="rId16"/>
    <p:sldId id="800" r:id="rId17"/>
    <p:sldId id="1041" r:id="rId18"/>
    <p:sldId id="1040" r:id="rId19"/>
    <p:sldId id="645" r:id="rId20"/>
    <p:sldId id="1093" r:id="rId21"/>
    <p:sldId id="1094" r:id="rId22"/>
    <p:sldId id="1121" r:id="rId23"/>
    <p:sldId id="1095" r:id="rId24"/>
    <p:sldId id="1097" r:id="rId25"/>
    <p:sldId id="1096" r:id="rId26"/>
    <p:sldId id="1122" r:id="rId27"/>
    <p:sldId id="1110" r:id="rId28"/>
    <p:sldId id="1109" r:id="rId29"/>
    <p:sldId id="685" r:id="rId30"/>
    <p:sldId id="1123" r:id="rId31"/>
    <p:sldId id="1092" r:id="rId32"/>
    <p:sldId id="681" r:id="rId33"/>
    <p:sldId id="1099" r:id="rId34"/>
    <p:sldId id="1100" r:id="rId35"/>
    <p:sldId id="1101" r:id="rId36"/>
    <p:sldId id="1091" r:id="rId37"/>
    <p:sldId id="1102" r:id="rId38"/>
    <p:sldId id="1103" r:id="rId39"/>
    <p:sldId id="1104" r:id="rId40"/>
    <p:sldId id="1105" r:id="rId41"/>
    <p:sldId id="1090" r:id="rId42"/>
    <p:sldId id="1058" r:id="rId43"/>
    <p:sldId id="656" r:id="rId44"/>
    <p:sldId id="1083" r:id="rId45"/>
    <p:sldId id="1084" r:id="rId46"/>
    <p:sldId id="1085" r:id="rId47"/>
    <p:sldId id="658" r:id="rId48"/>
    <p:sldId id="1042" r:id="rId49"/>
    <p:sldId id="1053" r:id="rId50"/>
    <p:sldId id="1086" r:id="rId51"/>
    <p:sldId id="1087" r:id="rId52"/>
    <p:sldId id="1088" r:id="rId53"/>
    <p:sldId id="1114" r:id="rId54"/>
    <p:sldId id="1115" r:id="rId55"/>
    <p:sldId id="1116" r:id="rId56"/>
    <p:sldId id="779" r:id="rId57"/>
    <p:sldId id="1034" r:id="rId58"/>
    <p:sldId id="1035" r:id="rId59"/>
    <p:sldId id="1069" r:id="rId60"/>
    <p:sldId id="715" r:id="rId61"/>
    <p:sldId id="1089" r:id="rId62"/>
    <p:sldId id="1076" r:id="rId63"/>
    <p:sldId id="1045" r:id="rId64"/>
    <p:sldId id="1044" r:id="rId65"/>
    <p:sldId id="1078" r:id="rId66"/>
    <p:sldId id="1079" r:id="rId67"/>
    <p:sldId id="1077" r:id="rId68"/>
    <p:sldId id="799" r:id="rId69"/>
    <p:sldId id="716" r:id="rId70"/>
    <p:sldId id="1070" r:id="rId71"/>
    <p:sldId id="1032" r:id="rId72"/>
    <p:sldId id="1071" r:id="rId73"/>
    <p:sldId id="1072" r:id="rId74"/>
    <p:sldId id="664" r:id="rId75"/>
    <p:sldId id="1106" r:id="rId76"/>
    <p:sldId id="665" r:id="rId77"/>
    <p:sldId id="1051" r:id="rId78"/>
    <p:sldId id="1117" r:id="rId79"/>
    <p:sldId id="1118" r:id="rId80"/>
    <p:sldId id="1081" r:id="rId81"/>
    <p:sldId id="1080" r:id="rId82"/>
    <p:sldId id="1119" r:id="rId83"/>
    <p:sldId id="1120" r:id="rId84"/>
    <p:sldId id="1056" r:id="rId85"/>
    <p:sldId id="1057" r:id="rId86"/>
    <p:sldId id="689" r:id="rId87"/>
  </p:sldIdLst>
  <p:sldSz cx="9144000" cy="6858000" type="screen4x3"/>
  <p:notesSz cx="6735763" cy="9866313"/>
  <p:embeddedFontLst>
    <p:embeddedFont>
      <p:font typeface="Consolas" panose="020B0609020204030204" pitchFamily="49" charset="0"/>
      <p:regular r:id="rId89"/>
      <p:bold r:id="rId90"/>
      <p:italic r:id="rId91"/>
      <p:boldItalic r:id="rId92"/>
    </p:embeddedFont>
    <p:embeddedFont>
      <p:font typeface="Dosis" pitchFamily="2" charset="0"/>
      <p:regular r:id="rId93"/>
      <p:bold r:id="rId94"/>
    </p:embeddedFont>
    <p:embeddedFont>
      <p:font typeface="Dosis ExtraBold" pitchFamily="2" charset="0"/>
      <p:bold r:id="rId95"/>
    </p:embeddedFont>
    <p:embeddedFont>
      <p:font typeface="Dosis Medium" pitchFamily="2" charset="0"/>
      <p:regular r:id="rId96"/>
    </p:embeddedFont>
    <p:embeddedFont>
      <p:font typeface="Dosis SemiBold" pitchFamily="2" charset="0"/>
      <p:bold r:id="rId97"/>
    </p:embeddedFont>
    <p:embeddedFont>
      <p:font typeface="KG Primary Penmanship" panose="02000506000000020003" pitchFamily="2" charset="0"/>
      <p:regular r:id="rId98"/>
    </p:embeddedFont>
    <p:embeddedFont>
      <p:font typeface="Mistral" panose="03090702030407020403" pitchFamily="66" charset="0"/>
      <p:regular r:id="rId9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EFDE"/>
    <a:srgbClr val="FF6600"/>
    <a:srgbClr val="E7E6E6"/>
    <a:srgbClr val="AFABAB"/>
    <a:srgbClr val="424D7B"/>
    <a:srgbClr val="E2F4FD"/>
    <a:srgbClr val="565F88"/>
    <a:srgbClr val="2196B1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5363" autoAdjust="0"/>
  </p:normalViewPr>
  <p:slideViewPr>
    <p:cSldViewPr snapToGrid="0">
      <p:cViewPr varScale="1">
        <p:scale>
          <a:sx n="57" d="100"/>
          <a:sy n="57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font" Target="fonts/font1.fntdata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font" Target="fonts/font9.fntdata"/><Relationship Id="rId104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presProps" Target="presProps.xml"/><Relationship Id="rId105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E9FF4ED-CE67-4B43-803B-684796724E21}"/>
    <pc:docChg chg="undo custSel addSld delSld modSld">
      <pc:chgData name="LAMIAE BEZZAZ" userId="f9bc3cc0-8e1c-4944-afa8-b4b36bbf20e1" providerId="ADAL" clId="{8E9FF4ED-CE67-4B43-803B-684796724E21}" dt="2025-11-24T17:19:58.746" v="1185" actId="1076"/>
      <pc:docMkLst>
        <pc:docMk/>
      </pc:docMkLst>
      <pc:sldChg chg="addSp delSp modSp">
        <pc:chgData name="LAMIAE BEZZAZ" userId="f9bc3cc0-8e1c-4944-afa8-b4b36bbf20e1" providerId="ADAL" clId="{8E9FF4ED-CE67-4B43-803B-684796724E21}" dt="2025-11-23T17:49:18.135" v="15" actId="14100"/>
        <pc:sldMkLst>
          <pc:docMk/>
          <pc:sldMk cId="1056749084" sldId="256"/>
        </pc:sldMkLst>
        <pc:picChg chg="del">
          <ac:chgData name="LAMIAE BEZZAZ" userId="f9bc3cc0-8e1c-4944-afa8-b4b36bbf20e1" providerId="ADAL" clId="{8E9FF4ED-CE67-4B43-803B-684796724E21}" dt="2025-11-23T17:49:10.086" v="12" actId="478"/>
          <ac:picMkLst>
            <pc:docMk/>
            <pc:sldMk cId="1056749084" sldId="256"/>
            <ac:picMk id="2" creationId="{DB9EF7D6-347F-414D-BF79-932D7F7BD6A6}"/>
          </ac:picMkLst>
        </pc:picChg>
        <pc:picChg chg="add mod">
          <ac:chgData name="LAMIAE BEZZAZ" userId="f9bc3cc0-8e1c-4944-afa8-b4b36bbf20e1" providerId="ADAL" clId="{8E9FF4ED-CE67-4B43-803B-684796724E21}" dt="2025-11-23T17:49:18.135" v="15" actId="14100"/>
          <ac:picMkLst>
            <pc:docMk/>
            <pc:sldMk cId="1056749084" sldId="256"/>
            <ac:picMk id="4" creationId="{C71FFB8B-0071-4E62-8BA4-3FE447EECEEE}"/>
          </ac:picMkLst>
        </pc:picChg>
      </pc:sldChg>
      <pc:sldChg chg="addSp delSp modSp">
        <pc:chgData name="LAMIAE BEZZAZ" userId="f9bc3cc0-8e1c-4944-afa8-b4b36bbf20e1" providerId="ADAL" clId="{8E9FF4ED-CE67-4B43-803B-684796724E21}" dt="2025-11-24T17:01:38.630" v="553" actId="1076"/>
        <pc:sldMkLst>
          <pc:docMk/>
          <pc:sldMk cId="2782440232" sldId="665"/>
        </pc:sldMkLst>
        <pc:spChg chg="mod">
          <ac:chgData name="LAMIAE BEZZAZ" userId="f9bc3cc0-8e1c-4944-afa8-b4b36bbf20e1" providerId="ADAL" clId="{8E9FF4ED-CE67-4B43-803B-684796724E21}" dt="2025-11-24T16:57:40.912" v="336"/>
          <ac:spMkLst>
            <pc:docMk/>
            <pc:sldMk cId="2782440232" sldId="665"/>
            <ac:spMk id="7" creationId="{5E8646D8-E7E2-AEFF-2F46-02D2B7ED3538}"/>
          </ac:spMkLst>
        </pc:spChg>
        <pc:picChg chg="add del mod">
          <ac:chgData name="LAMIAE BEZZAZ" userId="f9bc3cc0-8e1c-4944-afa8-b4b36bbf20e1" providerId="ADAL" clId="{8E9FF4ED-CE67-4B43-803B-684796724E21}" dt="2025-11-24T17:01:31.780" v="552" actId="478"/>
          <ac:picMkLst>
            <pc:docMk/>
            <pc:sldMk cId="2782440232" sldId="665"/>
            <ac:picMk id="2" creationId="{60DDDCA8-331D-4562-8742-2802419EDA5C}"/>
          </ac:picMkLst>
        </pc:picChg>
        <pc:picChg chg="del">
          <ac:chgData name="LAMIAE BEZZAZ" userId="f9bc3cc0-8e1c-4944-afa8-b4b36bbf20e1" providerId="ADAL" clId="{8E9FF4ED-CE67-4B43-803B-684796724E21}" dt="2025-11-24T16:54:38.450" v="177" actId="478"/>
          <ac:picMkLst>
            <pc:docMk/>
            <pc:sldMk cId="2782440232" sldId="665"/>
            <ac:picMk id="3" creationId="{804E7E35-D105-3137-8E8A-F6D2CE55F927}"/>
          </ac:picMkLst>
        </pc:picChg>
        <pc:picChg chg="add mod">
          <ac:chgData name="LAMIAE BEZZAZ" userId="f9bc3cc0-8e1c-4944-afa8-b4b36bbf20e1" providerId="ADAL" clId="{8E9FF4ED-CE67-4B43-803B-684796724E21}" dt="2025-11-24T17:01:38.630" v="553" actId="1076"/>
          <ac:picMkLst>
            <pc:docMk/>
            <pc:sldMk cId="2782440232" sldId="665"/>
            <ac:picMk id="4" creationId="{2190F787-A9CD-4311-8832-65DEEB8E2B9D}"/>
          </ac:picMkLst>
        </pc:picChg>
        <pc:picChg chg="add del">
          <ac:chgData name="LAMIAE BEZZAZ" userId="f9bc3cc0-8e1c-4944-afa8-b4b36bbf20e1" providerId="ADAL" clId="{8E9FF4ED-CE67-4B43-803B-684796724E21}" dt="2025-11-24T16:58:12.228" v="337" actId="478"/>
          <ac:picMkLst>
            <pc:docMk/>
            <pc:sldMk cId="2782440232" sldId="665"/>
            <ac:picMk id="5" creationId="{F5757E99-4CE8-458A-B242-09E1DBA8C742}"/>
          </ac:picMkLst>
        </pc:picChg>
      </pc:sldChg>
      <pc:sldChg chg="addSp delSp modSp del">
        <pc:chgData name="LAMIAE BEZZAZ" userId="f9bc3cc0-8e1c-4944-afa8-b4b36bbf20e1" providerId="ADAL" clId="{8E9FF4ED-CE67-4B43-803B-684796724E21}" dt="2025-11-24T17:00:17.735" v="452" actId="47"/>
        <pc:sldMkLst>
          <pc:docMk/>
          <pc:sldMk cId="554983111" sldId="1038"/>
        </pc:sldMkLst>
        <pc:spChg chg="mod">
          <ac:chgData name="LAMIAE BEZZAZ" userId="f9bc3cc0-8e1c-4944-afa8-b4b36bbf20e1" providerId="ADAL" clId="{8E9FF4ED-CE67-4B43-803B-684796724E21}" dt="2025-11-24T16:55:30.246" v="325" actId="20577"/>
          <ac:spMkLst>
            <pc:docMk/>
            <pc:sldMk cId="554983111" sldId="1038"/>
            <ac:spMk id="7" creationId="{CEC01871-FAA9-15F5-7377-856DB620AA2C}"/>
          </ac:spMkLst>
        </pc:spChg>
        <pc:picChg chg="add mod">
          <ac:chgData name="LAMIAE BEZZAZ" userId="f9bc3cc0-8e1c-4944-afa8-b4b36bbf20e1" providerId="ADAL" clId="{8E9FF4ED-CE67-4B43-803B-684796724E21}" dt="2025-11-24T16:55:24.373" v="309" actId="1076"/>
          <ac:picMkLst>
            <pc:docMk/>
            <pc:sldMk cId="554983111" sldId="1038"/>
            <ac:picMk id="2" creationId="{F83E217B-2006-4EB2-976C-187D74931A68}"/>
          </ac:picMkLst>
        </pc:picChg>
        <pc:picChg chg="del">
          <ac:chgData name="LAMIAE BEZZAZ" userId="f9bc3cc0-8e1c-4944-afa8-b4b36bbf20e1" providerId="ADAL" clId="{8E9FF4ED-CE67-4B43-803B-684796724E21}" dt="2025-11-24T16:53:45.853" v="77" actId="478"/>
          <ac:picMkLst>
            <pc:docMk/>
            <pc:sldMk cId="554983111" sldId="1038"/>
            <ac:picMk id="5" creationId="{9A9B510A-7F8C-7621-AC61-C2F848ACAE99}"/>
          </ac:picMkLst>
        </pc:picChg>
      </pc:sldChg>
      <pc:sldChg chg="del">
        <pc:chgData name="LAMIAE BEZZAZ" userId="f9bc3cc0-8e1c-4944-afa8-b4b36bbf20e1" providerId="ADAL" clId="{8E9FF4ED-CE67-4B43-803B-684796724E21}" dt="2025-11-24T17:12:06.673" v="932" actId="47"/>
        <pc:sldMkLst>
          <pc:docMk/>
          <pc:sldMk cId="1285101221" sldId="1039"/>
        </pc:sldMkLst>
      </pc:sldChg>
      <pc:sldChg chg="modSp">
        <pc:chgData name="LAMIAE BEZZAZ" userId="f9bc3cc0-8e1c-4944-afa8-b4b36bbf20e1" providerId="ADAL" clId="{8E9FF4ED-CE67-4B43-803B-684796724E21}" dt="2025-11-23T14:14:26.916" v="11" actId="20577"/>
        <pc:sldMkLst>
          <pc:docMk/>
          <pc:sldMk cId="3392726623" sldId="1046"/>
        </pc:sldMkLst>
        <pc:spChg chg="mod">
          <ac:chgData name="LAMIAE BEZZAZ" userId="f9bc3cc0-8e1c-4944-afa8-b4b36bbf20e1" providerId="ADAL" clId="{8E9FF4ED-CE67-4B43-803B-684796724E21}" dt="2025-11-23T14:14:21.375" v="9" actId="1076"/>
          <ac:spMkLst>
            <pc:docMk/>
            <pc:sldMk cId="3392726623" sldId="1046"/>
            <ac:spMk id="37" creationId="{39E02ABA-FCC4-BB47-BAC3-A50DD832EB82}"/>
          </ac:spMkLst>
        </pc:spChg>
        <pc:spChg chg="mod">
          <ac:chgData name="LAMIAE BEZZAZ" userId="f9bc3cc0-8e1c-4944-afa8-b4b36bbf20e1" providerId="ADAL" clId="{8E9FF4ED-CE67-4B43-803B-684796724E21}" dt="2025-11-23T14:13:43.057" v="1" actId="20577"/>
          <ac:spMkLst>
            <pc:docMk/>
            <pc:sldMk cId="3392726623" sldId="1046"/>
            <ac:spMk id="39" creationId="{6841D22E-7F63-0123-DE78-6B7D3949BFF3}"/>
          </ac:spMkLst>
        </pc:spChg>
        <pc:spChg chg="mod">
          <ac:chgData name="LAMIAE BEZZAZ" userId="f9bc3cc0-8e1c-4944-afa8-b4b36bbf20e1" providerId="ADAL" clId="{8E9FF4ED-CE67-4B43-803B-684796724E21}" dt="2025-11-23T14:14:26.916" v="11" actId="20577"/>
          <ac:spMkLst>
            <pc:docMk/>
            <pc:sldMk cId="3392726623" sldId="1046"/>
            <ac:spMk id="41" creationId="{5541FB79-EF30-CC5F-7725-95505B073E2A}"/>
          </ac:spMkLst>
        </pc:spChg>
      </pc:sldChg>
      <pc:sldChg chg="addSp delSp modSp">
        <pc:chgData name="LAMIAE BEZZAZ" userId="f9bc3cc0-8e1c-4944-afa8-b4b36bbf20e1" providerId="ADAL" clId="{8E9FF4ED-CE67-4B43-803B-684796724E21}" dt="2025-11-24T17:01:51.517" v="556" actId="1076"/>
        <pc:sldMkLst>
          <pc:docMk/>
          <pc:sldMk cId="1947886470" sldId="1051"/>
        </pc:sldMkLst>
        <pc:spChg chg="mod">
          <ac:chgData name="LAMIAE BEZZAZ" userId="f9bc3cc0-8e1c-4944-afa8-b4b36bbf20e1" providerId="ADAL" clId="{8E9FF4ED-CE67-4B43-803B-684796724E21}" dt="2025-11-24T16:59:44.428" v="449" actId="20577"/>
          <ac:spMkLst>
            <pc:docMk/>
            <pc:sldMk cId="1947886470" sldId="1051"/>
            <ac:spMk id="6" creationId="{F316A598-D49F-C083-1708-C89756179E64}"/>
          </ac:spMkLst>
        </pc:spChg>
        <pc:spChg chg="mod">
          <ac:chgData name="LAMIAE BEZZAZ" userId="f9bc3cc0-8e1c-4944-afa8-b4b36bbf20e1" providerId="ADAL" clId="{8E9FF4ED-CE67-4B43-803B-684796724E21}" dt="2025-11-24T16:59:57.708" v="451"/>
          <ac:spMkLst>
            <pc:docMk/>
            <pc:sldMk cId="1947886470" sldId="1051"/>
            <ac:spMk id="7" creationId="{3BAC0D4B-531A-8035-93B5-86A724507A8F}"/>
          </ac:spMkLst>
        </pc:spChg>
        <pc:picChg chg="add del mod">
          <ac:chgData name="LAMIAE BEZZAZ" userId="f9bc3cc0-8e1c-4944-afa8-b4b36bbf20e1" providerId="ADAL" clId="{8E9FF4ED-CE67-4B43-803B-684796724E21}" dt="2025-11-24T16:58:44.143" v="437" actId="478"/>
          <ac:picMkLst>
            <pc:docMk/>
            <pc:sldMk cId="1947886470" sldId="1051"/>
            <ac:picMk id="2" creationId="{91D21ACA-EC69-4E2A-AC95-443155346301}"/>
          </ac:picMkLst>
        </pc:picChg>
        <pc:picChg chg="del">
          <ac:chgData name="LAMIAE BEZZAZ" userId="f9bc3cc0-8e1c-4944-afa8-b4b36bbf20e1" providerId="ADAL" clId="{8E9FF4ED-CE67-4B43-803B-684796724E21}" dt="2025-11-24T16:54:13.063" v="79" actId="478"/>
          <ac:picMkLst>
            <pc:docMk/>
            <pc:sldMk cId="1947886470" sldId="1051"/>
            <ac:picMk id="4" creationId="{3E895751-4A2F-2C5A-C9E3-5BE945B07D73}"/>
          </ac:picMkLst>
        </pc:picChg>
        <pc:picChg chg="add del mod">
          <ac:chgData name="LAMIAE BEZZAZ" userId="f9bc3cc0-8e1c-4944-afa8-b4b36bbf20e1" providerId="ADAL" clId="{8E9FF4ED-CE67-4B43-803B-684796724E21}" dt="2025-11-24T17:01:47.974" v="554" actId="478"/>
          <ac:picMkLst>
            <pc:docMk/>
            <pc:sldMk cId="1947886470" sldId="1051"/>
            <ac:picMk id="9" creationId="{4371C4DF-033B-43AC-BB2C-3B434E8A4A51}"/>
          </ac:picMkLst>
        </pc:picChg>
        <pc:picChg chg="add mod">
          <ac:chgData name="LAMIAE BEZZAZ" userId="f9bc3cc0-8e1c-4944-afa8-b4b36bbf20e1" providerId="ADAL" clId="{8E9FF4ED-CE67-4B43-803B-684796724E21}" dt="2025-11-24T17:01:51.517" v="556" actId="1076"/>
          <ac:picMkLst>
            <pc:docMk/>
            <pc:sldMk cId="1947886470" sldId="1051"/>
            <ac:picMk id="12" creationId="{9C79F014-3FB7-411C-98A4-652AA0174A7A}"/>
          </ac:picMkLst>
        </pc:picChg>
      </pc:sldChg>
      <pc:sldChg chg="addSp delSp modSp">
        <pc:chgData name="LAMIAE BEZZAZ" userId="f9bc3cc0-8e1c-4944-afa8-b4b36bbf20e1" providerId="ADAL" clId="{8E9FF4ED-CE67-4B43-803B-684796724E21}" dt="2025-11-24T17:18:44.699" v="1166"/>
        <pc:sldMkLst>
          <pc:docMk/>
          <pc:sldMk cId="165185905" sldId="1056"/>
        </pc:sldMkLst>
        <pc:spChg chg="add mod">
          <ac:chgData name="LAMIAE BEZZAZ" userId="f9bc3cc0-8e1c-4944-afa8-b4b36bbf20e1" providerId="ADAL" clId="{8E9FF4ED-CE67-4B43-803B-684796724E21}" dt="2025-11-24T17:18:31.143" v="1164" actId="164"/>
          <ac:spMkLst>
            <pc:docMk/>
            <pc:sldMk cId="165185905" sldId="1056"/>
            <ac:spMk id="2" creationId="{B2CF9A20-3BEC-4BD3-A667-7FC86596E51E}"/>
          </ac:spMkLst>
        </pc:spChg>
        <pc:grpChg chg="add del mod">
          <ac:chgData name="LAMIAE BEZZAZ" userId="f9bc3cc0-8e1c-4944-afa8-b4b36bbf20e1" providerId="ADAL" clId="{8E9FF4ED-CE67-4B43-803B-684796724E21}" dt="2025-11-24T17:18:31.143" v="1164" actId="164"/>
          <ac:grpSpMkLst>
            <pc:docMk/>
            <pc:sldMk cId="165185905" sldId="1056"/>
            <ac:grpSpMk id="7" creationId="{05EDF2A3-3A11-4259-9DF3-778574E4F896}"/>
          </ac:grpSpMkLst>
        </pc:grpChg>
        <pc:picChg chg="del mod">
          <ac:chgData name="LAMIAE BEZZAZ" userId="f9bc3cc0-8e1c-4944-afa8-b4b36bbf20e1" providerId="ADAL" clId="{8E9FF4ED-CE67-4B43-803B-684796724E21}" dt="2025-11-24T17:18:43.974" v="1165" actId="478"/>
          <ac:picMkLst>
            <pc:docMk/>
            <pc:sldMk cId="165185905" sldId="1056"/>
            <ac:picMk id="4" creationId="{31CB343F-AF3A-9FF2-B0C2-C5C858F9C08C}"/>
          </ac:picMkLst>
        </pc:picChg>
        <pc:picChg chg="add del">
          <ac:chgData name="LAMIAE BEZZAZ" userId="f9bc3cc0-8e1c-4944-afa8-b4b36bbf20e1" providerId="ADAL" clId="{8E9FF4ED-CE67-4B43-803B-684796724E21}" dt="2025-11-24T17:18:27.477" v="1162"/>
          <ac:picMkLst>
            <pc:docMk/>
            <pc:sldMk cId="165185905" sldId="1056"/>
            <ac:picMk id="9" creationId="{B9DE0222-93AD-4240-A632-F07C36E63A62}"/>
          </ac:picMkLst>
        </pc:picChg>
        <pc:picChg chg="add">
          <ac:chgData name="LAMIAE BEZZAZ" userId="f9bc3cc0-8e1c-4944-afa8-b4b36bbf20e1" providerId="ADAL" clId="{8E9FF4ED-CE67-4B43-803B-684796724E21}" dt="2025-11-24T17:18:44.699" v="1166"/>
          <ac:picMkLst>
            <pc:docMk/>
            <pc:sldMk cId="165185905" sldId="1056"/>
            <ac:picMk id="10" creationId="{DA1D3E78-FFF0-4BF1-8AF5-3859A6A26248}"/>
          </ac:picMkLst>
        </pc:picChg>
      </pc:sldChg>
      <pc:sldChg chg="addSp delSp modSp delAnim modAnim">
        <pc:chgData name="LAMIAE BEZZAZ" userId="f9bc3cc0-8e1c-4944-afa8-b4b36bbf20e1" providerId="ADAL" clId="{8E9FF4ED-CE67-4B43-803B-684796724E21}" dt="2025-11-24T16:47:13.962" v="43" actId="12788"/>
        <pc:sldMkLst>
          <pc:docMk/>
          <pc:sldMk cId="3172804082" sldId="1071"/>
        </pc:sldMkLst>
        <pc:spChg chg="add del">
          <ac:chgData name="LAMIAE BEZZAZ" userId="f9bc3cc0-8e1c-4944-afa8-b4b36bbf20e1" providerId="ADAL" clId="{8E9FF4ED-CE67-4B43-803B-684796724E21}" dt="2025-11-24T16:46:52.849" v="38" actId="478"/>
          <ac:spMkLst>
            <pc:docMk/>
            <pc:sldMk cId="3172804082" sldId="1071"/>
            <ac:spMk id="6" creationId="{08C17A83-A3F6-4C48-A7C5-B022475AC265}"/>
          </ac:spMkLst>
        </pc:spChg>
        <pc:picChg chg="add del mod">
          <ac:chgData name="LAMIAE BEZZAZ" userId="f9bc3cc0-8e1c-4944-afa8-b4b36bbf20e1" providerId="ADAL" clId="{8E9FF4ED-CE67-4B43-803B-684796724E21}" dt="2025-11-24T16:44:52.697" v="29" actId="478"/>
          <ac:picMkLst>
            <pc:docMk/>
            <pc:sldMk cId="3172804082" sldId="1071"/>
            <ac:picMk id="2" creationId="{B4184432-3ED8-469F-9F51-08F926166794}"/>
          </ac:picMkLst>
        </pc:picChg>
        <pc:picChg chg="add mod modCrop">
          <ac:chgData name="LAMIAE BEZZAZ" userId="f9bc3cc0-8e1c-4944-afa8-b4b36bbf20e1" providerId="ADAL" clId="{8E9FF4ED-CE67-4B43-803B-684796724E21}" dt="2025-11-24T16:47:13.962" v="43" actId="12788"/>
          <ac:picMkLst>
            <pc:docMk/>
            <pc:sldMk cId="3172804082" sldId="1071"/>
            <ac:picMk id="3" creationId="{133278D7-00C2-4D89-8F43-420FC9B3322E}"/>
          </ac:picMkLst>
        </pc:picChg>
      </pc:sldChg>
      <pc:sldChg chg="addSp modAnim">
        <pc:chgData name="LAMIAE BEZZAZ" userId="f9bc3cc0-8e1c-4944-afa8-b4b36bbf20e1" providerId="ADAL" clId="{8E9FF4ED-CE67-4B43-803B-684796724E21}" dt="2025-11-24T16:44:26.239" v="27"/>
        <pc:sldMkLst>
          <pc:docMk/>
          <pc:sldMk cId="525270713" sldId="1072"/>
        </pc:sldMkLst>
        <pc:picChg chg="add">
          <ac:chgData name="LAMIAE BEZZAZ" userId="f9bc3cc0-8e1c-4944-afa8-b4b36bbf20e1" providerId="ADAL" clId="{8E9FF4ED-CE67-4B43-803B-684796724E21}" dt="2025-11-24T16:44:26.239" v="27"/>
          <ac:picMkLst>
            <pc:docMk/>
            <pc:sldMk cId="525270713" sldId="1072"/>
            <ac:picMk id="6" creationId="{52E390EB-DEB0-4922-BFBB-906A54FA2CE9}"/>
          </ac:picMkLst>
        </pc:picChg>
      </pc:sldChg>
      <pc:sldChg chg="del">
        <pc:chgData name="LAMIAE BEZZAZ" userId="f9bc3cc0-8e1c-4944-afa8-b4b36bbf20e1" providerId="ADAL" clId="{8E9FF4ED-CE67-4B43-803B-684796724E21}" dt="2025-11-24T17:16:35.205" v="1148" actId="47"/>
        <pc:sldMkLst>
          <pc:docMk/>
          <pc:sldMk cId="4142381042" sldId="1074"/>
        </pc:sldMkLst>
      </pc:sldChg>
      <pc:sldChg chg="del">
        <pc:chgData name="LAMIAE BEZZAZ" userId="f9bc3cc0-8e1c-4944-afa8-b4b36bbf20e1" providerId="ADAL" clId="{8E9FF4ED-CE67-4B43-803B-684796724E21}" dt="2025-11-24T17:16:36.396" v="1149" actId="47"/>
        <pc:sldMkLst>
          <pc:docMk/>
          <pc:sldMk cId="1597769604" sldId="1075"/>
        </pc:sldMkLst>
      </pc:sldChg>
      <pc:sldChg chg="addSp delSp modSp">
        <pc:chgData name="LAMIAE BEZZAZ" userId="f9bc3cc0-8e1c-4944-afa8-b4b36bbf20e1" providerId="ADAL" clId="{8E9FF4ED-CE67-4B43-803B-684796724E21}" dt="2025-11-24T17:11:54.276" v="931"/>
        <pc:sldMkLst>
          <pc:docMk/>
          <pc:sldMk cId="977773816" sldId="1080"/>
        </pc:sldMkLst>
        <pc:spChg chg="add mod">
          <ac:chgData name="LAMIAE BEZZAZ" userId="f9bc3cc0-8e1c-4944-afa8-b4b36bbf20e1" providerId="ADAL" clId="{8E9FF4ED-CE67-4B43-803B-684796724E21}" dt="2025-11-24T17:11:12.969" v="929"/>
          <ac:spMkLst>
            <pc:docMk/>
            <pc:sldMk cId="977773816" sldId="1080"/>
            <ac:spMk id="5" creationId="{A52928B7-E6E6-4289-86AF-6860A5F45B61}"/>
          </ac:spMkLst>
        </pc:spChg>
        <pc:spChg chg="mod">
          <ac:chgData name="LAMIAE BEZZAZ" userId="f9bc3cc0-8e1c-4944-afa8-b4b36bbf20e1" providerId="ADAL" clId="{8E9FF4ED-CE67-4B43-803B-684796724E21}" dt="2025-11-24T17:10:46.653" v="926" actId="20577"/>
          <ac:spMkLst>
            <pc:docMk/>
            <pc:sldMk cId="977773816" sldId="1080"/>
            <ac:spMk id="7" creationId="{D3BAEB3E-2721-3977-0775-E0FD2EC51029}"/>
          </ac:spMkLst>
        </pc:spChg>
        <pc:picChg chg="del mod">
          <ac:chgData name="LAMIAE BEZZAZ" userId="f9bc3cc0-8e1c-4944-afa8-b4b36bbf20e1" providerId="ADAL" clId="{8E9FF4ED-CE67-4B43-803B-684796724E21}" dt="2025-11-24T17:11:53.655" v="930" actId="478"/>
          <ac:picMkLst>
            <pc:docMk/>
            <pc:sldMk cId="977773816" sldId="1080"/>
            <ac:picMk id="3" creationId="{12236344-9DFD-028E-9916-C5E042A20FC8}"/>
          </ac:picMkLst>
        </pc:picChg>
        <pc:picChg chg="add">
          <ac:chgData name="LAMIAE BEZZAZ" userId="f9bc3cc0-8e1c-4944-afa8-b4b36bbf20e1" providerId="ADAL" clId="{8E9FF4ED-CE67-4B43-803B-684796724E21}" dt="2025-11-24T17:11:54.276" v="931"/>
          <ac:picMkLst>
            <pc:docMk/>
            <pc:sldMk cId="977773816" sldId="1080"/>
            <ac:picMk id="6" creationId="{12E72FE3-F5B0-4ADE-9723-A8AC4339A9A1}"/>
          </ac:picMkLst>
        </pc:picChg>
      </pc:sldChg>
      <pc:sldChg chg="addSp delSp modSp">
        <pc:chgData name="LAMIAE BEZZAZ" userId="f9bc3cc0-8e1c-4944-afa8-b4b36bbf20e1" providerId="ADAL" clId="{8E9FF4ED-CE67-4B43-803B-684796724E21}" dt="2025-11-24T17:19:58.746" v="1185" actId="1076"/>
        <pc:sldMkLst>
          <pc:docMk/>
          <pc:sldMk cId="3423127103" sldId="1081"/>
        </pc:sldMkLst>
        <pc:spChg chg="mod">
          <ac:chgData name="LAMIAE BEZZAZ" userId="f9bc3cc0-8e1c-4944-afa8-b4b36bbf20e1" providerId="ADAL" clId="{8E9FF4ED-CE67-4B43-803B-684796724E21}" dt="2025-11-24T17:19:58.746" v="1185" actId="1076"/>
          <ac:spMkLst>
            <pc:docMk/>
            <pc:sldMk cId="3423127103" sldId="1081"/>
            <ac:spMk id="2" creationId="{7BE4AAED-ABE6-2BE7-1028-B50731BE613E}"/>
          </ac:spMkLst>
        </pc:spChg>
        <pc:spChg chg="add del">
          <ac:chgData name="LAMIAE BEZZAZ" userId="f9bc3cc0-8e1c-4944-afa8-b4b36bbf20e1" providerId="ADAL" clId="{8E9FF4ED-CE67-4B43-803B-684796724E21}" dt="2025-11-24T17:08:19.507" v="845"/>
          <ac:spMkLst>
            <pc:docMk/>
            <pc:sldMk cId="3423127103" sldId="1081"/>
            <ac:spMk id="3" creationId="{73B7BD2A-C703-4D17-90C1-FC3CB28CEB94}"/>
          </ac:spMkLst>
        </pc:spChg>
        <pc:spChg chg="mod">
          <ac:chgData name="LAMIAE BEZZAZ" userId="f9bc3cc0-8e1c-4944-afa8-b4b36bbf20e1" providerId="ADAL" clId="{8E9FF4ED-CE67-4B43-803B-684796724E21}" dt="2025-11-24T17:19:38.911" v="1174" actId="20577"/>
          <ac:spMkLst>
            <pc:docMk/>
            <pc:sldMk cId="3423127103" sldId="1081"/>
            <ac:spMk id="7" creationId="{FB0D8CCF-4437-1C6A-EFF0-9EAE6AD99EB9}"/>
          </ac:spMkLst>
        </pc:spChg>
        <pc:picChg chg="del">
          <ac:chgData name="LAMIAE BEZZAZ" userId="f9bc3cc0-8e1c-4944-afa8-b4b36bbf20e1" providerId="ADAL" clId="{8E9FF4ED-CE67-4B43-803B-684796724E21}" dt="2025-11-24T17:01:22.341" v="547" actId="478"/>
          <ac:picMkLst>
            <pc:docMk/>
            <pc:sldMk cId="3423127103" sldId="1081"/>
            <ac:picMk id="5" creationId="{1BCA317A-EB30-2B38-5DF0-1B0342E7675A}"/>
          </ac:picMkLst>
        </pc:picChg>
        <pc:picChg chg="add mod">
          <ac:chgData name="LAMIAE BEZZAZ" userId="f9bc3cc0-8e1c-4944-afa8-b4b36bbf20e1" providerId="ADAL" clId="{8E9FF4ED-CE67-4B43-803B-684796724E21}" dt="2025-11-24T17:10:20.171" v="875" actId="1076"/>
          <ac:picMkLst>
            <pc:docMk/>
            <pc:sldMk cId="3423127103" sldId="1081"/>
            <ac:picMk id="6" creationId="{0274EEB4-70BB-4A9C-9F02-68BA0FDC07C5}"/>
          </ac:picMkLst>
        </pc:picChg>
      </pc:sldChg>
      <pc:sldChg chg="modSp">
        <pc:chgData name="LAMIAE BEZZAZ" userId="f9bc3cc0-8e1c-4944-afa8-b4b36bbf20e1" providerId="ADAL" clId="{8E9FF4ED-CE67-4B43-803B-684796724E21}" dt="2025-11-24T16:38:41.418" v="22" actId="20577"/>
        <pc:sldMkLst>
          <pc:docMk/>
          <pc:sldMk cId="3176499829" sldId="1083"/>
        </pc:sldMkLst>
        <pc:spChg chg="mod">
          <ac:chgData name="LAMIAE BEZZAZ" userId="f9bc3cc0-8e1c-4944-afa8-b4b36bbf20e1" providerId="ADAL" clId="{8E9FF4ED-CE67-4B43-803B-684796724E21}" dt="2025-11-24T16:38:41.418" v="22" actId="20577"/>
          <ac:spMkLst>
            <pc:docMk/>
            <pc:sldMk cId="3176499829" sldId="1083"/>
            <ac:spMk id="3" creationId="{A569652D-D9CB-FF37-150E-D6AFDD9A883D}"/>
          </ac:spMkLst>
        </pc:spChg>
      </pc:sldChg>
      <pc:sldChg chg="modSp">
        <pc:chgData name="LAMIAE BEZZAZ" userId="f9bc3cc0-8e1c-4944-afa8-b4b36bbf20e1" providerId="ADAL" clId="{8E9FF4ED-CE67-4B43-803B-684796724E21}" dt="2025-11-24T16:37:04.218" v="16" actId="20577"/>
        <pc:sldMkLst>
          <pc:docMk/>
          <pc:sldMk cId="1195209585" sldId="1095"/>
        </pc:sldMkLst>
        <pc:spChg chg="mod">
          <ac:chgData name="LAMIAE BEZZAZ" userId="f9bc3cc0-8e1c-4944-afa8-b4b36bbf20e1" providerId="ADAL" clId="{8E9FF4ED-CE67-4B43-803B-684796724E21}" dt="2025-11-24T16:37:04.218" v="16" actId="20577"/>
          <ac:spMkLst>
            <pc:docMk/>
            <pc:sldMk cId="1195209585" sldId="1095"/>
            <ac:spMk id="5" creationId="{078FADBE-A935-47F6-25B9-B0B4F439E367}"/>
          </ac:spMkLst>
        </pc:spChg>
      </pc:sldChg>
      <pc:sldChg chg="addSp modAnim">
        <pc:chgData name="LAMIAE BEZZAZ" userId="f9bc3cc0-8e1c-4944-afa8-b4b36bbf20e1" providerId="ADAL" clId="{8E9FF4ED-CE67-4B43-803B-684796724E21}" dt="2025-11-24T16:44:43.454" v="28"/>
        <pc:sldMkLst>
          <pc:docMk/>
          <pc:sldMk cId="235785601" sldId="1106"/>
        </pc:sldMkLst>
        <pc:picChg chg="add">
          <ac:chgData name="LAMIAE BEZZAZ" userId="f9bc3cc0-8e1c-4944-afa8-b4b36bbf20e1" providerId="ADAL" clId="{8E9FF4ED-CE67-4B43-803B-684796724E21}" dt="2025-11-24T16:44:43.454" v="28"/>
          <ac:picMkLst>
            <pc:docMk/>
            <pc:sldMk cId="235785601" sldId="1106"/>
            <ac:picMk id="6" creationId="{33D7AA5D-591B-42FC-B378-D5A783A9190E}"/>
          </ac:picMkLst>
        </pc:picChg>
      </pc:sldChg>
      <pc:sldChg chg="modSp">
        <pc:chgData name="LAMIAE BEZZAZ" userId="f9bc3cc0-8e1c-4944-afa8-b4b36bbf20e1" providerId="ADAL" clId="{8E9FF4ED-CE67-4B43-803B-684796724E21}" dt="2025-11-24T16:38:20.967" v="18" actId="20577"/>
        <pc:sldMkLst>
          <pc:docMk/>
          <pc:sldMk cId="3410370" sldId="1111"/>
        </pc:sldMkLst>
        <pc:spChg chg="mod">
          <ac:chgData name="LAMIAE BEZZAZ" userId="f9bc3cc0-8e1c-4944-afa8-b4b36bbf20e1" providerId="ADAL" clId="{8E9FF4ED-CE67-4B43-803B-684796724E21}" dt="2025-11-24T16:38:20.967" v="18" actId="20577"/>
          <ac:spMkLst>
            <pc:docMk/>
            <pc:sldMk cId="3410370" sldId="1111"/>
            <ac:spMk id="2" creationId="{3796DF73-B0D3-AEAF-E54B-2271D7E977D9}"/>
          </ac:spMkLst>
        </pc:spChg>
      </pc:sldChg>
      <pc:sldChg chg="modSp add">
        <pc:chgData name="LAMIAE BEZZAZ" userId="f9bc3cc0-8e1c-4944-afa8-b4b36bbf20e1" providerId="ADAL" clId="{8E9FF4ED-CE67-4B43-803B-684796724E21}" dt="2025-11-24T17:04:27.430" v="684"/>
        <pc:sldMkLst>
          <pc:docMk/>
          <pc:sldMk cId="514564824" sldId="1117"/>
        </pc:sldMkLst>
        <pc:spChg chg="mod">
          <ac:chgData name="LAMIAE BEZZAZ" userId="f9bc3cc0-8e1c-4944-afa8-b4b36bbf20e1" providerId="ADAL" clId="{8E9FF4ED-CE67-4B43-803B-684796724E21}" dt="2025-11-24T17:04:27.430" v="684"/>
          <ac:spMkLst>
            <pc:docMk/>
            <pc:sldMk cId="514564824" sldId="1117"/>
            <ac:spMk id="6" creationId="{F316A598-D49F-C083-1708-C89756179E64}"/>
          </ac:spMkLst>
        </pc:spChg>
        <pc:spChg chg="mod">
          <ac:chgData name="LAMIAE BEZZAZ" userId="f9bc3cc0-8e1c-4944-afa8-b4b36bbf20e1" providerId="ADAL" clId="{8E9FF4ED-CE67-4B43-803B-684796724E21}" dt="2025-11-24T17:03:46.528" v="652" actId="20577"/>
          <ac:spMkLst>
            <pc:docMk/>
            <pc:sldMk cId="514564824" sldId="1117"/>
            <ac:spMk id="7" creationId="{3BAC0D4B-531A-8035-93B5-86A724507A8F}"/>
          </ac:spMkLst>
        </pc:spChg>
      </pc:sldChg>
      <pc:sldChg chg="modSp add">
        <pc:chgData name="LAMIAE BEZZAZ" userId="f9bc3cc0-8e1c-4944-afa8-b4b36bbf20e1" providerId="ADAL" clId="{8E9FF4ED-CE67-4B43-803B-684796724E21}" dt="2025-11-24T17:04:47.384" v="693" actId="20577"/>
        <pc:sldMkLst>
          <pc:docMk/>
          <pc:sldMk cId="279276140" sldId="1118"/>
        </pc:sldMkLst>
        <pc:spChg chg="mod">
          <ac:chgData name="LAMIAE BEZZAZ" userId="f9bc3cc0-8e1c-4944-afa8-b4b36bbf20e1" providerId="ADAL" clId="{8E9FF4ED-CE67-4B43-803B-684796724E21}" dt="2025-11-24T17:04:47.384" v="693" actId="20577"/>
          <ac:spMkLst>
            <pc:docMk/>
            <pc:sldMk cId="279276140" sldId="1118"/>
            <ac:spMk id="6" creationId="{F316A598-D49F-C083-1708-C89756179E64}"/>
          </ac:spMkLst>
        </pc:spChg>
        <pc:spChg chg="mod">
          <ac:chgData name="LAMIAE BEZZAZ" userId="f9bc3cc0-8e1c-4944-afa8-b4b36bbf20e1" providerId="ADAL" clId="{8E9FF4ED-CE67-4B43-803B-684796724E21}" dt="2025-11-24T17:04:44.149" v="692" actId="20577"/>
          <ac:spMkLst>
            <pc:docMk/>
            <pc:sldMk cId="279276140" sldId="1118"/>
            <ac:spMk id="7" creationId="{3BAC0D4B-531A-8035-93B5-86A724507A8F}"/>
          </ac:spMkLst>
        </pc:spChg>
      </pc:sldChg>
      <pc:sldChg chg="addSp delSp modSp add">
        <pc:chgData name="LAMIAE BEZZAZ" userId="f9bc3cc0-8e1c-4944-afa8-b4b36bbf20e1" providerId="ADAL" clId="{8E9FF4ED-CE67-4B43-803B-684796724E21}" dt="2025-11-24T17:14:45.712" v="1069" actId="478"/>
        <pc:sldMkLst>
          <pc:docMk/>
          <pc:sldMk cId="647429604" sldId="1119"/>
        </pc:sldMkLst>
        <pc:spChg chg="add del">
          <ac:chgData name="LAMIAE BEZZAZ" userId="f9bc3cc0-8e1c-4944-afa8-b4b36bbf20e1" providerId="ADAL" clId="{8E9FF4ED-CE67-4B43-803B-684796724E21}" dt="2025-11-24T17:14:45.712" v="1069" actId="478"/>
          <ac:spMkLst>
            <pc:docMk/>
            <pc:sldMk cId="647429604" sldId="1119"/>
            <ac:spMk id="3" creationId="{10C95B16-16CE-41AA-AD01-D6E3B967363D}"/>
          </ac:spMkLst>
        </pc:spChg>
        <pc:spChg chg="mod">
          <ac:chgData name="LAMIAE BEZZAZ" userId="f9bc3cc0-8e1c-4944-afa8-b4b36bbf20e1" providerId="ADAL" clId="{8E9FF4ED-CE67-4B43-803B-684796724E21}" dt="2025-11-24T17:14:20.148" v="1037"/>
          <ac:spMkLst>
            <pc:docMk/>
            <pc:sldMk cId="647429604" sldId="1119"/>
            <ac:spMk id="5" creationId="{A52928B7-E6E6-4289-86AF-6860A5F45B61}"/>
          </ac:spMkLst>
        </pc:spChg>
        <pc:spChg chg="mod">
          <ac:chgData name="LAMIAE BEZZAZ" userId="f9bc3cc0-8e1c-4944-afa8-b4b36bbf20e1" providerId="ADAL" clId="{8E9FF4ED-CE67-4B43-803B-684796724E21}" dt="2025-11-24T17:13:29.729" v="1034" actId="20577"/>
          <ac:spMkLst>
            <pc:docMk/>
            <pc:sldMk cId="647429604" sldId="1119"/>
            <ac:spMk id="7" creationId="{D3BAEB3E-2721-3977-0775-E0FD2EC51029}"/>
          </ac:spMkLst>
        </pc:spChg>
        <pc:picChg chg="add mod">
          <ac:chgData name="LAMIAE BEZZAZ" userId="f9bc3cc0-8e1c-4944-afa8-b4b36bbf20e1" providerId="ADAL" clId="{8E9FF4ED-CE67-4B43-803B-684796724E21}" dt="2025-11-24T17:14:36.301" v="1067" actId="1076"/>
          <ac:picMkLst>
            <pc:docMk/>
            <pc:sldMk cId="647429604" sldId="1119"/>
            <ac:picMk id="2" creationId="{DE783BE0-7807-43F2-89DB-76E3AA5CC720}"/>
          </ac:picMkLst>
        </pc:picChg>
        <pc:picChg chg="del">
          <ac:chgData name="LAMIAE BEZZAZ" userId="f9bc3cc0-8e1c-4944-afa8-b4b36bbf20e1" providerId="ADAL" clId="{8E9FF4ED-CE67-4B43-803B-684796724E21}" dt="2025-11-24T17:12:49.202" v="935" actId="478"/>
          <ac:picMkLst>
            <pc:docMk/>
            <pc:sldMk cId="647429604" sldId="1119"/>
            <ac:picMk id="6" creationId="{12E72FE3-F5B0-4ADE-9723-A8AC4339A9A1}"/>
          </ac:picMkLst>
        </pc:picChg>
      </pc:sldChg>
      <pc:sldChg chg="addSp delSp modSp add">
        <pc:chgData name="LAMIAE BEZZAZ" userId="f9bc3cc0-8e1c-4944-afa8-b4b36bbf20e1" providerId="ADAL" clId="{8E9FF4ED-CE67-4B43-803B-684796724E21}" dt="2025-11-24T17:16:33.339" v="1147" actId="1076"/>
        <pc:sldMkLst>
          <pc:docMk/>
          <pc:sldMk cId="3581176136" sldId="1120"/>
        </pc:sldMkLst>
        <pc:spChg chg="mod">
          <ac:chgData name="LAMIAE BEZZAZ" userId="f9bc3cc0-8e1c-4944-afa8-b4b36bbf20e1" providerId="ADAL" clId="{8E9FF4ED-CE67-4B43-803B-684796724E21}" dt="2025-11-24T17:16:14.968" v="1143" actId="14100"/>
          <ac:spMkLst>
            <pc:docMk/>
            <pc:sldMk cId="3581176136" sldId="1120"/>
            <ac:spMk id="5" creationId="{A52928B7-E6E6-4289-86AF-6860A5F45B61}"/>
          </ac:spMkLst>
        </pc:spChg>
        <pc:spChg chg="mod">
          <ac:chgData name="LAMIAE BEZZAZ" userId="f9bc3cc0-8e1c-4944-afa8-b4b36bbf20e1" providerId="ADAL" clId="{8E9FF4ED-CE67-4B43-803B-684796724E21}" dt="2025-11-24T17:16:05.373" v="1141" actId="20577"/>
          <ac:spMkLst>
            <pc:docMk/>
            <pc:sldMk cId="3581176136" sldId="1120"/>
            <ac:spMk id="7" creationId="{D3BAEB3E-2721-3977-0775-E0FD2EC51029}"/>
          </ac:spMkLst>
        </pc:spChg>
        <pc:picChg chg="del">
          <ac:chgData name="LAMIAE BEZZAZ" userId="f9bc3cc0-8e1c-4944-afa8-b4b36bbf20e1" providerId="ADAL" clId="{8E9FF4ED-CE67-4B43-803B-684796724E21}" dt="2025-11-24T17:15:12.643" v="1072" actId="478"/>
          <ac:picMkLst>
            <pc:docMk/>
            <pc:sldMk cId="3581176136" sldId="1120"/>
            <ac:picMk id="2" creationId="{DE783BE0-7807-43F2-89DB-76E3AA5CC720}"/>
          </ac:picMkLst>
        </pc:picChg>
        <pc:picChg chg="add del mod">
          <ac:chgData name="LAMIAE BEZZAZ" userId="f9bc3cc0-8e1c-4944-afa8-b4b36bbf20e1" providerId="ADAL" clId="{8E9FF4ED-CE67-4B43-803B-684796724E21}" dt="2025-11-24T17:16:29.309" v="1145" actId="478"/>
          <ac:picMkLst>
            <pc:docMk/>
            <pc:sldMk cId="3581176136" sldId="1120"/>
            <ac:picMk id="3" creationId="{33E6E654-8252-4163-977C-EE858AED94E0}"/>
          </ac:picMkLst>
        </pc:picChg>
        <pc:picChg chg="add mod">
          <ac:chgData name="LAMIAE BEZZAZ" userId="f9bc3cc0-8e1c-4944-afa8-b4b36bbf20e1" providerId="ADAL" clId="{8E9FF4ED-CE67-4B43-803B-684796724E21}" dt="2025-11-24T17:16:33.339" v="1147" actId="1076"/>
          <ac:picMkLst>
            <pc:docMk/>
            <pc:sldMk cId="3581176136" sldId="1120"/>
            <ac:picMk id="8" creationId="{335702B6-9CFC-44A9-AA55-F68E24FDBAE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4520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04839-B966-5738-C131-5204E2259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672246-8399-2988-A8DC-EA20CD661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006960E-B435-B624-640C-38B15E89A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D7C60D-2232-D516-68F9-3322108A5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436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EE9F8-8BEB-9B0F-4066-9BD57EDE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E81A09-2965-228B-BD92-ADBAA9F51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B0AB3A-8296-6D5F-58D4-23332F9C7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E0149-38B8-F750-E1E0-72E6090E9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273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EE9F8-8BEB-9B0F-4066-9BD57EDE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E81A09-2965-228B-BD92-ADBAA9F51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B0AB3A-8296-6D5F-58D4-23332F9C7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E0149-38B8-F750-E1E0-72E6090E9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5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6041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1568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2420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0825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7252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3885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769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587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95435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7203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160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6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2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6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1FFB8B-0071-4E62-8BA4-3FE447EE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4AE36BC-E754-95DE-8361-6AA299BC3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9" b="-4879"/>
          <a:stretch>
            <a:fillRect/>
          </a:stretch>
        </p:blipFill>
        <p:spPr>
          <a:xfrm>
            <a:off x="1159758" y="2619000"/>
            <a:ext cx="1350000" cy="1620000"/>
          </a:xfrm>
          <a:prstGeom prst="rect">
            <a:avLst/>
          </a:prstGeom>
        </p:spPr>
      </p:pic>
      <p:pic>
        <p:nvPicPr>
          <p:cNvPr id="6" name="Espace réservé pour une image  30" descr="Une image contenant dessin humoristique, sourire, clipart, Animation&#10;&#10;Le contenu généré par l’IA peut être incorrect.">
            <a:extLst>
              <a:ext uri="{FF2B5EF4-FFF2-40B4-BE49-F238E27FC236}">
                <a16:creationId xmlns:a16="http://schemas.microsoft.com/office/drawing/2014/main" id="{B2FAB994-7977-98D5-D644-962EED87A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7" b="-4847"/>
          <a:stretch>
            <a:fillRect/>
          </a:stretch>
        </p:blipFill>
        <p:spPr>
          <a:xfrm>
            <a:off x="2989758" y="2619000"/>
            <a:ext cx="1350000" cy="1620000"/>
          </a:xfrm>
          <a:prstGeom prst="rect">
            <a:avLst/>
          </a:prstGeom>
        </p:spPr>
      </p:pic>
      <p:pic>
        <p:nvPicPr>
          <p:cNvPr id="11" name="Espace réservé pour une image  40" descr="Une image contenant dessin humoristique, habits, clipart, sourire&#10;&#10;Le contenu généré par l’IA peut être incorrect.">
            <a:extLst>
              <a:ext uri="{FF2B5EF4-FFF2-40B4-BE49-F238E27FC236}">
                <a16:creationId xmlns:a16="http://schemas.microsoft.com/office/drawing/2014/main" id="{56A7894E-7CC4-6E9E-3C95-7FDD20455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9" b="-4879"/>
          <a:stretch>
            <a:fillRect/>
          </a:stretch>
        </p:blipFill>
        <p:spPr>
          <a:xfrm>
            <a:off x="4819758" y="2619000"/>
            <a:ext cx="1350000" cy="1620000"/>
          </a:xfrm>
          <a:prstGeom prst="rect">
            <a:avLst/>
          </a:prstGeom>
        </p:spPr>
      </p:pic>
      <p:pic>
        <p:nvPicPr>
          <p:cNvPr id="13" name="Espace réservé pour une image  5" descr="Une image contenant dessin humoristique, Animatio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B97462-DA28-9D97-2903-01C62FC199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" b="-4909"/>
          <a:stretch>
            <a:fillRect/>
          </a:stretch>
        </p:blipFill>
        <p:spPr>
          <a:xfrm>
            <a:off x="6649758" y="2619000"/>
            <a:ext cx="135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E9C5DF-53F8-A465-5947-1B2CA8C51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47" y="2739717"/>
            <a:ext cx="8419306" cy="2225233"/>
          </a:xfrm>
          <a:prstGeom prst="rect">
            <a:avLst/>
          </a:prstGeom>
        </p:spPr>
      </p:pic>
      <p:sp>
        <p:nvSpPr>
          <p:cNvPr id="6" name="Titre 35">
            <a:extLst>
              <a:ext uri="{FF2B5EF4-FFF2-40B4-BE49-F238E27FC236}">
                <a16:creationId xmlns:a16="http://schemas.microsoft.com/office/drawing/2014/main" id="{FBC88BAB-1526-D465-1F88-DB10EF8B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 avion – Un abricot – Un ananas – Une banane – Une école. 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9D5FD-8B0C-282D-83C5-925E38AE9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304755-7544-E762-6E43-1CF816E8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CAE644B-774E-3C62-A528-84269DF52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Espace réservé pour une image  16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69656FB1-59CA-3328-BD77-3CEED5B49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" b="-4909"/>
          <a:stretch>
            <a:fillRect/>
          </a:stretch>
        </p:blipFill>
        <p:spPr>
          <a:xfrm>
            <a:off x="2315778" y="2827178"/>
            <a:ext cx="1350000" cy="1620000"/>
          </a:xfrm>
          <a:prstGeom prst="rect">
            <a:avLst/>
          </a:prstGeom>
        </p:spPr>
      </p:pic>
      <p:pic>
        <p:nvPicPr>
          <p:cNvPr id="5" name="Espace réservé pour une image  28" descr="Une image contenant fruit, orange, Aliments naturels, abricot&#10;&#10;Le contenu généré par l’IA peut être incorrect.">
            <a:extLst>
              <a:ext uri="{FF2B5EF4-FFF2-40B4-BE49-F238E27FC236}">
                <a16:creationId xmlns:a16="http://schemas.microsoft.com/office/drawing/2014/main" id="{B8A740B2-6694-695A-C7D4-715096303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8" b="-4938"/>
          <a:stretch>
            <a:fillRect/>
          </a:stretch>
        </p:blipFill>
        <p:spPr>
          <a:xfrm>
            <a:off x="3932130" y="2827178"/>
            <a:ext cx="1350000" cy="1620000"/>
          </a:xfrm>
          <a:prstGeom prst="rect">
            <a:avLst/>
          </a:prstGeom>
        </p:spPr>
      </p:pic>
      <p:pic>
        <p:nvPicPr>
          <p:cNvPr id="7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793B82DD-5512-DD4F-2DD7-4A92BCA765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7" b="-4847"/>
          <a:stretch>
            <a:fillRect/>
          </a:stretch>
        </p:blipFill>
        <p:spPr>
          <a:xfrm>
            <a:off x="5548482" y="2827178"/>
            <a:ext cx="1350000" cy="1620000"/>
          </a:xfrm>
          <a:prstGeom prst="rect">
            <a:avLst/>
          </a:prstGeom>
        </p:spPr>
      </p:pic>
      <p:pic>
        <p:nvPicPr>
          <p:cNvPr id="8" name="Espace réservé pour une image  34" descr="Une image contenant ananas, fruit, Aliments naturels, Ananas&#10;&#10;Le contenu généré par l’IA peut être incorrect.">
            <a:extLst>
              <a:ext uri="{FF2B5EF4-FFF2-40B4-BE49-F238E27FC236}">
                <a16:creationId xmlns:a16="http://schemas.microsoft.com/office/drawing/2014/main" id="{B813D096-5513-ED61-7151-F9ABCA75EA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7" b="-4847"/>
          <a:stretch>
            <a:fillRect/>
          </a:stretch>
        </p:blipFill>
        <p:spPr>
          <a:xfrm>
            <a:off x="7164834" y="2827178"/>
            <a:ext cx="1350000" cy="1620000"/>
          </a:xfrm>
          <a:prstGeom prst="rect">
            <a:avLst/>
          </a:prstGeom>
        </p:spPr>
      </p:pic>
      <p:pic>
        <p:nvPicPr>
          <p:cNvPr id="9" name="Espace réservé pour une image  38" descr="Une image contenant avion, Transport aérien, transport, avion de ligne&#10;&#10;Le contenu généré par l’IA peut être incorrect.">
            <a:extLst>
              <a:ext uri="{FF2B5EF4-FFF2-40B4-BE49-F238E27FC236}">
                <a16:creationId xmlns:a16="http://schemas.microsoft.com/office/drawing/2014/main" id="{4D511C57-8214-41FB-E323-3909618E2C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9" b="-4879"/>
          <a:stretch>
            <a:fillRect/>
          </a:stretch>
        </p:blipFill>
        <p:spPr>
          <a:xfrm>
            <a:off x="699426" y="2827178"/>
            <a:ext cx="135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50F18-34FB-ADF4-F132-40AB8061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6AE8CBB-5A60-AD4A-18CA-D532ABD0E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229D00-971A-C062-9817-2C2D7E9F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2" y="1795130"/>
            <a:ext cx="7876715" cy="326773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78FADBE-A935-47F6-25B9-B0B4F439E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salut – à bientôt – un kiwi – une girafe.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Espace réservé pour une image  5" descr="Une image contenant habits, chaussures, fille, poupée&#10;&#10;Le contenu généré par l’IA peut être incorrect.">
            <a:extLst>
              <a:ext uri="{FF2B5EF4-FFF2-40B4-BE49-F238E27FC236}">
                <a16:creationId xmlns:a16="http://schemas.microsoft.com/office/drawing/2014/main" id="{00D35F8F-2E6E-5B0B-19F1-999412FCC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>
            <a:fillRect/>
          </a:stretch>
        </p:blipFill>
        <p:spPr>
          <a:xfrm>
            <a:off x="4647388" y="2785062"/>
            <a:ext cx="1867861" cy="2238800"/>
          </a:xfrm>
          <a:prstGeom prst="rect">
            <a:avLst/>
          </a:prstGeom>
        </p:spPr>
      </p:pic>
      <p:pic>
        <p:nvPicPr>
          <p:cNvPr id="4" name="Espace réservé pour une image  13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E7597D3-8807-C826-9844-2DEE7C12A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224"/>
          <a:stretch>
            <a:fillRect/>
          </a:stretch>
        </p:blipFill>
        <p:spPr>
          <a:xfrm>
            <a:off x="453100" y="2785062"/>
            <a:ext cx="1865667" cy="2238800"/>
          </a:xfrm>
          <a:prstGeom prst="rect">
            <a:avLst/>
          </a:prstGeom>
        </p:spPr>
      </p:pic>
      <p:pic>
        <p:nvPicPr>
          <p:cNvPr id="5" name="Espace réservé pour une image  10" descr="Une image contenant kiwi, fruit, nourriture&#10;&#10;Le contenu généré par l’IA peut être incorrect.">
            <a:extLst>
              <a:ext uri="{FF2B5EF4-FFF2-40B4-BE49-F238E27FC236}">
                <a16:creationId xmlns:a16="http://schemas.microsoft.com/office/drawing/2014/main" id="{3FC81990-4A6D-8DFB-FAC9-FD1D9EDFD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" b="2234"/>
          <a:stretch>
            <a:fillRect/>
          </a:stretch>
        </p:blipFill>
        <p:spPr>
          <a:xfrm>
            <a:off x="6745629" y="2785062"/>
            <a:ext cx="1867861" cy="2240996"/>
          </a:xfrm>
          <a:prstGeom prst="rect">
            <a:avLst/>
          </a:prstGeom>
        </p:spPr>
      </p:pic>
      <p:pic>
        <p:nvPicPr>
          <p:cNvPr id="6" name="Espace réservé pour une image  3" descr="Une image contenant dessin humoristique, habits, garçon&#10;&#10;Le contenu généré par l’IA peut être incorrect.">
            <a:extLst>
              <a:ext uri="{FF2B5EF4-FFF2-40B4-BE49-F238E27FC236}">
                <a16:creationId xmlns:a16="http://schemas.microsoft.com/office/drawing/2014/main" id="{3FB0C11A-36E7-2C7A-958C-47CC58E2D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>
            <a:fillRect/>
          </a:stretch>
        </p:blipFill>
        <p:spPr>
          <a:xfrm>
            <a:off x="2549147" y="2785062"/>
            <a:ext cx="1867861" cy="22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9E739-4569-A9C3-9213-ABDA652AC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65E409-6288-D722-2CB2-FEB328C8D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35">
            <a:extLst>
              <a:ext uri="{FF2B5EF4-FFF2-40B4-BE49-F238E27FC236}">
                <a16:creationId xmlns:a16="http://schemas.microsoft.com/office/drawing/2014/main" id="{07E52F8E-68A0-D832-CDE0-62E74D28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fourmi – un immeuble – un lit – un livre – un ami.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7E51A10-7993-5A07-B43C-5A357E183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07" y="2187901"/>
            <a:ext cx="8138186" cy="27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054D3-D59F-ACC0-BE96-F8116C16A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B5918-CE0C-4FB0-CCF7-C4805E9A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E9B367-279B-8FC9-9EF3-12C83DB1E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7" name="Image 16" descr="Une image contenant habits, Animation, Dessin animé, garçon&#10;&#10;Le contenu généré par l’IA peut être incorrect.">
            <a:extLst>
              <a:ext uri="{FF2B5EF4-FFF2-40B4-BE49-F238E27FC236}">
                <a16:creationId xmlns:a16="http://schemas.microsoft.com/office/drawing/2014/main" id="{71352A85-B36E-E82A-3EA8-DC2E34F2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45" y="3005194"/>
            <a:ext cx="1289347" cy="1619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7D805B3-C012-DBF8-FD91-C38CEA776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96" y="3005194"/>
            <a:ext cx="1289347" cy="1619250"/>
          </a:xfrm>
          <a:prstGeom prst="rect">
            <a:avLst/>
          </a:prstGeom>
        </p:spPr>
      </p:pic>
      <p:pic>
        <p:nvPicPr>
          <p:cNvPr id="19" name="Image 18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7009E0DF-BE8B-BFC7-CDF0-577DE885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41" y="3005194"/>
            <a:ext cx="1289347" cy="1619250"/>
          </a:xfrm>
          <a:prstGeom prst="rect">
            <a:avLst/>
          </a:prstGeom>
        </p:spPr>
      </p:pic>
      <p:pic>
        <p:nvPicPr>
          <p:cNvPr id="20" name="Image 19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0FBA3E9A-76D1-2BBA-2825-01D131FE0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7" y="3005194"/>
            <a:ext cx="1289347" cy="1619250"/>
          </a:xfrm>
          <a:prstGeom prst="rect">
            <a:avLst/>
          </a:prstGeom>
        </p:spPr>
      </p:pic>
      <p:pic>
        <p:nvPicPr>
          <p:cNvPr id="21" name="Image 20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4CCDF283-EBF9-31F0-62F9-BA6E2A847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0" y="3005194"/>
            <a:ext cx="1291446" cy="16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fille – Un garçon – 6 ans – Les chiffres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5112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B50386"/>
                </a:solidFill>
              </a:rPr>
              <a:t>Une</a:t>
            </a:r>
            <a:r>
              <a:rPr lang="fr-MA" dirty="0"/>
              <a:t> fille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5112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Un</a:t>
            </a:r>
            <a:r>
              <a:rPr lang="fr-MA" dirty="0"/>
              <a:t> garçon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51125"/>
            <a:ext cx="1800000" cy="360000"/>
          </a:xfrm>
        </p:spPr>
        <p:txBody>
          <a:bodyPr/>
          <a:lstStyle/>
          <a:p>
            <a:r>
              <a:rPr lang="fr-FR" dirty="0"/>
              <a:t>6 ans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51125"/>
            <a:ext cx="1800000" cy="360000"/>
          </a:xfrm>
        </p:spPr>
        <p:txBody>
          <a:bodyPr/>
          <a:lstStyle/>
          <a:p>
            <a:r>
              <a:rPr lang="fr-FR" dirty="0"/>
              <a:t>Les chiffres</a:t>
            </a:r>
            <a:endParaRPr lang="fr-MA" dirty="0"/>
          </a:p>
        </p:txBody>
      </p:sp>
      <p:pic>
        <p:nvPicPr>
          <p:cNvPr id="3" name="Image 2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C9A9A72-5FD0-790D-F558-B1A7784C9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9" y="2298719"/>
            <a:ext cx="1800000" cy="2260564"/>
          </a:xfrm>
          <a:prstGeom prst="rect">
            <a:avLst/>
          </a:prstGeom>
        </p:spPr>
      </p:pic>
      <p:pic>
        <p:nvPicPr>
          <p:cNvPr id="6" name="Image 5" descr="Une image contenant gâteau d’anniversaire, dessert, produits de boulangerie, Décoration de gâteau&#10;&#10;Le contenu généré par l’IA peut être incorrect.">
            <a:extLst>
              <a:ext uri="{FF2B5EF4-FFF2-40B4-BE49-F238E27FC236}">
                <a16:creationId xmlns:a16="http://schemas.microsoft.com/office/drawing/2014/main" id="{FE4C9A76-8358-10F6-2049-4EFB9930E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49" y="2301770"/>
            <a:ext cx="1799998" cy="2260561"/>
          </a:xfrm>
          <a:prstGeom prst="rect">
            <a:avLst/>
          </a:prstGeom>
        </p:spPr>
      </p:pic>
      <p:pic>
        <p:nvPicPr>
          <p:cNvPr id="8" name="Image 7" descr="Une image contenant garçon, dessin, illustration, croquis&#10;&#10;Le contenu généré par l’IA peut être incorrect.">
            <a:extLst>
              <a:ext uri="{FF2B5EF4-FFF2-40B4-BE49-F238E27FC236}">
                <a16:creationId xmlns:a16="http://schemas.microsoft.com/office/drawing/2014/main" id="{E9B4B703-A4B7-E489-E4C3-0DF289C49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18" y="2298719"/>
            <a:ext cx="1800000" cy="2260564"/>
          </a:xfrm>
          <a:prstGeom prst="rect">
            <a:avLst/>
          </a:prstGeom>
        </p:spPr>
      </p:pic>
      <p:pic>
        <p:nvPicPr>
          <p:cNvPr id="12" name="Image 11" descr="Une image contenant dessin, illustration, croquis, chaussures&#10;&#10;Le contenu généré par l’IA peut être incorrect.">
            <a:extLst>
              <a:ext uri="{FF2B5EF4-FFF2-40B4-BE49-F238E27FC236}">
                <a16:creationId xmlns:a16="http://schemas.microsoft.com/office/drawing/2014/main" id="{1EFF1E57-089D-B689-83B7-9DC236297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7" y="2298719"/>
            <a:ext cx="1799997" cy="2260561"/>
          </a:xfrm>
          <a:prstGeom prst="rect">
            <a:avLst/>
          </a:prstGeom>
        </p:spPr>
      </p:pic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334AB5-EDE4-4321-AA39-A4EFA4917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1" name="Image 20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7B7CD706-28FA-2304-8411-321335850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33" y="2361727"/>
            <a:ext cx="1291446" cy="1621886"/>
          </a:xfrm>
          <a:prstGeom prst="rect">
            <a:avLst/>
          </a:prstGeom>
        </p:spPr>
      </p:pic>
      <p:pic>
        <p:nvPicPr>
          <p:cNvPr id="25" name="Image 24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C9A9A72-5FD0-790D-F558-B1A7784C9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44" y="2285999"/>
            <a:ext cx="1289347" cy="1643119"/>
          </a:xfrm>
          <a:prstGeom prst="rect">
            <a:avLst/>
          </a:prstGeom>
        </p:spPr>
      </p:pic>
      <p:pic>
        <p:nvPicPr>
          <p:cNvPr id="26" name="Image 25" descr="Une image contenant gâteau d’anniversaire, dessert, produits de boulangerie, Décoration de gâteau&#10;&#10;Le contenu généré par l’IA peut être incorrect.">
            <a:extLst>
              <a:ext uri="{FF2B5EF4-FFF2-40B4-BE49-F238E27FC236}">
                <a16:creationId xmlns:a16="http://schemas.microsoft.com/office/drawing/2014/main" id="{FE4C9A76-8358-10F6-2049-4EFB9930E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92" y="2340496"/>
            <a:ext cx="1289345" cy="1643117"/>
          </a:xfrm>
          <a:prstGeom prst="rect">
            <a:avLst/>
          </a:prstGeom>
        </p:spPr>
      </p:pic>
      <p:pic>
        <p:nvPicPr>
          <p:cNvPr id="27" name="Image 26" descr="Une image contenant garçon, dessin, illustration, croquis&#10;&#10;Le contenu généré par l’IA peut être incorrect.">
            <a:extLst>
              <a:ext uri="{FF2B5EF4-FFF2-40B4-BE49-F238E27FC236}">
                <a16:creationId xmlns:a16="http://schemas.microsoft.com/office/drawing/2014/main" id="{E9B4B703-A4B7-E489-E4C3-0DF289C4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71" y="2279051"/>
            <a:ext cx="1289347" cy="1643119"/>
          </a:xfrm>
          <a:prstGeom prst="rect">
            <a:avLst/>
          </a:prstGeom>
        </p:spPr>
      </p:pic>
      <p:pic>
        <p:nvPicPr>
          <p:cNvPr id="28" name="Image 27" descr="Une image contenant dessin, illustration, croquis, chaussures&#10;&#10;Le contenu généré par l’IA peut être incorrect.">
            <a:extLst>
              <a:ext uri="{FF2B5EF4-FFF2-40B4-BE49-F238E27FC236}">
                <a16:creationId xmlns:a16="http://schemas.microsoft.com/office/drawing/2014/main" id="{1EFF1E57-089D-B689-83B7-9DC2362979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71" y="2340495"/>
            <a:ext cx="1289344" cy="164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orange – Une olive – Un ordinateur – Une pomme.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0550" y="4626079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/>
              <a:t> orange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66020" y="4626081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Une </a:t>
            </a:r>
            <a:r>
              <a:rPr lang="fr-MA" dirty="0"/>
              <a:t>olive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77587" y="4626079"/>
            <a:ext cx="1860121" cy="360000"/>
          </a:xfr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Un</a:t>
            </a:r>
            <a:r>
              <a:rPr lang="fr-MA" dirty="0"/>
              <a:t> ordinateur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21594" y="4626079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Une</a:t>
            </a:r>
            <a:r>
              <a:rPr lang="fr-MA" dirty="0"/>
              <a:t> pomme</a:t>
            </a:r>
          </a:p>
        </p:txBody>
      </p:sp>
      <p:pic>
        <p:nvPicPr>
          <p:cNvPr id="3" name="Image 2" descr="Une image contenant fruit, Aliments naturels, orange, produits&#10;&#10;Le contenu généré par l’IA peut être incorrect.">
            <a:extLst>
              <a:ext uri="{FF2B5EF4-FFF2-40B4-BE49-F238E27FC236}">
                <a16:creationId xmlns:a16="http://schemas.microsoft.com/office/drawing/2014/main" id="{D9D4652D-BC2C-4DAB-4DFB-416937F2B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35" y="2495481"/>
            <a:ext cx="1696515" cy="2130600"/>
          </a:xfrm>
          <a:prstGeom prst="rect">
            <a:avLst/>
          </a:prstGeom>
        </p:spPr>
      </p:pic>
      <p:pic>
        <p:nvPicPr>
          <p:cNvPr id="4" name="Image 3" descr="Une image contenant fruit, pomme&#10;&#10;Le contenu généré par l’IA peut être incorrect.">
            <a:extLst>
              <a:ext uri="{FF2B5EF4-FFF2-40B4-BE49-F238E27FC236}">
                <a16:creationId xmlns:a16="http://schemas.microsoft.com/office/drawing/2014/main" id="{9E79F5B4-284F-EFC0-BA6E-39AAB2B0F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85" y="2495481"/>
            <a:ext cx="1696515" cy="2130600"/>
          </a:xfrm>
          <a:prstGeom prst="rect">
            <a:avLst/>
          </a:prstGeom>
        </p:spPr>
      </p:pic>
      <p:pic>
        <p:nvPicPr>
          <p:cNvPr id="10" name="Image 9" descr="Une image contenant fruit, pomme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A43054C9-9FF8-D00C-7704-69DF1E35D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97" y="2495481"/>
            <a:ext cx="1696515" cy="2130598"/>
          </a:xfrm>
          <a:prstGeom prst="rect">
            <a:avLst/>
          </a:prstGeom>
        </p:spPr>
      </p:pic>
      <p:pic>
        <p:nvPicPr>
          <p:cNvPr id="13" name="Image 12" descr="Une image contenant ordinateur portable, ordinateur, Netbook, Pavé tactile&#10;&#10;Le contenu généré par l’IA peut être incorrect.">
            <a:extLst>
              <a:ext uri="{FF2B5EF4-FFF2-40B4-BE49-F238E27FC236}">
                <a16:creationId xmlns:a16="http://schemas.microsoft.com/office/drawing/2014/main" id="{A99707C6-283E-986A-FF2A-81D23E494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85" y="2495481"/>
            <a:ext cx="1696515" cy="2130600"/>
          </a:xfrm>
          <a:prstGeom prst="rect">
            <a:avLst/>
          </a:prstGeom>
        </p:spPr>
      </p:pic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34B1A9-00B1-4974-8F83-C1FB461FB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920B9-78AC-32E8-AC22-92A83C39F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4A2797-25E8-C1C5-4313-366BBE1A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BD675A2-1D7A-72C3-DF9B-B49D49C17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9" name="Image 28" descr="Une image contenant fruit, Aliments naturels, orange, produits&#10;&#10;Le contenu généré par l’IA peut être incorrect.">
            <a:extLst>
              <a:ext uri="{FF2B5EF4-FFF2-40B4-BE49-F238E27FC236}">
                <a16:creationId xmlns:a16="http://schemas.microsoft.com/office/drawing/2014/main" id="{EB4F1CFB-C566-B613-F037-3BAC04F60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8" y="2787055"/>
            <a:ext cx="1289343" cy="1620000"/>
          </a:xfrm>
          <a:prstGeom prst="rect">
            <a:avLst/>
          </a:prstGeom>
        </p:spPr>
      </p:pic>
      <p:pic>
        <p:nvPicPr>
          <p:cNvPr id="30" name="Image 29" descr="Une image contenant fruit, pomme&#10;&#10;Le contenu généré par l’IA peut être incorrect.">
            <a:extLst>
              <a:ext uri="{FF2B5EF4-FFF2-40B4-BE49-F238E27FC236}">
                <a16:creationId xmlns:a16="http://schemas.microsoft.com/office/drawing/2014/main" id="{B8C6B4B2-1B56-EC94-B2AF-360B64BAE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38" y="2787055"/>
            <a:ext cx="1289343" cy="1620000"/>
          </a:xfrm>
          <a:prstGeom prst="rect">
            <a:avLst/>
          </a:prstGeom>
        </p:spPr>
      </p:pic>
      <p:pic>
        <p:nvPicPr>
          <p:cNvPr id="31" name="Image 30" descr="Une image contenant fruit, pomme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E9853677-2280-2EE6-1FEB-E206369A5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1" y="2787055"/>
            <a:ext cx="1306536" cy="1641600"/>
          </a:xfrm>
          <a:prstGeom prst="rect">
            <a:avLst/>
          </a:prstGeom>
        </p:spPr>
      </p:pic>
      <p:pic>
        <p:nvPicPr>
          <p:cNvPr id="32" name="Image 31" descr="Une image contenant ordinateur portable, ordinateur, Netbook, Pavé tactile&#10;&#10;Le contenu généré par l’IA peut être incorrect.">
            <a:extLst>
              <a:ext uri="{FF2B5EF4-FFF2-40B4-BE49-F238E27FC236}">
                <a16:creationId xmlns:a16="http://schemas.microsoft.com/office/drawing/2014/main" id="{A075A77A-9D28-AF2F-72D4-5F2F8D050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8" y="2787055"/>
            <a:ext cx="1289343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classe – La 1</a:t>
            </a:r>
            <a:r>
              <a:rPr lang="fr-FR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année – La 2</a:t>
            </a:r>
            <a:r>
              <a:rPr lang="fr-FR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année – Une usine.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496" y="4651125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classe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5112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La</a:t>
            </a:r>
            <a:r>
              <a:rPr lang="fr-MA" dirty="0">
                <a:solidFill>
                  <a:srgbClr val="424D7B"/>
                </a:solidFill>
              </a:rPr>
              <a:t> 1</a:t>
            </a:r>
            <a:r>
              <a:rPr lang="fr-MA" baseline="30000" dirty="0">
                <a:solidFill>
                  <a:srgbClr val="424D7B"/>
                </a:solidFill>
              </a:rPr>
              <a:t>re</a:t>
            </a:r>
            <a:r>
              <a:rPr lang="fr-MA" dirty="0">
                <a:solidFill>
                  <a:srgbClr val="424D7B"/>
                </a:solidFill>
              </a:rPr>
              <a:t> année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5112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La</a:t>
            </a:r>
            <a:r>
              <a:rPr lang="fr-FR" dirty="0"/>
              <a:t> 2</a:t>
            </a:r>
            <a:r>
              <a:rPr lang="fr-FR" baseline="30000" dirty="0"/>
              <a:t>e</a:t>
            </a:r>
            <a:r>
              <a:rPr lang="fr-FR" dirty="0"/>
              <a:t> année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5112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usine</a:t>
            </a:r>
            <a:endParaRPr lang="fr-MA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C195A46-3283-40B4-AC39-9F0117F97C85}"/>
              </a:ext>
            </a:extLst>
          </p:cNvPr>
          <p:cNvGrpSpPr/>
          <p:nvPr/>
        </p:nvGrpSpPr>
        <p:grpSpPr>
          <a:xfrm>
            <a:off x="527858" y="2396540"/>
            <a:ext cx="7893779" cy="1942048"/>
            <a:chOff x="527858" y="2396540"/>
            <a:chExt cx="7893779" cy="194204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5032CF7-14D7-4D9F-9AFA-9D7A844EE4AA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58" y="2396540"/>
              <a:ext cx="1800000" cy="194204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F5CEC55-DF60-454B-9F6D-E6B5E6AD163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118" y="2396540"/>
              <a:ext cx="1799999" cy="1942048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2502A96-8546-433C-8ED6-17C52741765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77" y="2396540"/>
              <a:ext cx="1800000" cy="1942048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282BEC2-6BDB-425B-B9C3-336A8A6FFD01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637" y="2396540"/>
              <a:ext cx="1800000" cy="1942048"/>
            </a:xfrm>
            <a:prstGeom prst="rect">
              <a:avLst/>
            </a:prstGeom>
          </p:spPr>
        </p:pic>
      </p:grp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BA6887E-0A8E-4F58-9D11-02DEF7203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3D4C5-65E9-C203-A154-7740A2C3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B10E6A-5559-A1E9-51AE-4C6C390E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EFD371A-83B9-1943-D69C-9FFDDA0A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22BB548-AB88-4A33-B0A7-D79C4A3CBA7E}"/>
              </a:ext>
            </a:extLst>
          </p:cNvPr>
          <p:cNvGrpSpPr/>
          <p:nvPr/>
        </p:nvGrpSpPr>
        <p:grpSpPr>
          <a:xfrm>
            <a:off x="625110" y="2457976"/>
            <a:ext cx="7893779" cy="1942048"/>
            <a:chOff x="527858" y="2396540"/>
            <a:chExt cx="7893779" cy="194204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C6C8767-B4F5-4452-A627-B117C6003FC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58" y="2396540"/>
              <a:ext cx="1800000" cy="194204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DE0C8F6-70CF-4C42-B7B4-E4C15232C6F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118" y="2396540"/>
              <a:ext cx="1799999" cy="194204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0EB1E9B-9FA8-4E9C-90D7-E61119595B0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77" y="2396540"/>
              <a:ext cx="1800000" cy="1942048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3EFACC2-6420-44B2-A37C-4A4BBAA55833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637" y="2396540"/>
              <a:ext cx="1800000" cy="194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3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2D868-BCF1-CE98-7FDD-96786E035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B72FB4B-6AC4-5387-2E4C-A8DF57CD9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201FD4C-9B8E-6777-6FBC-B78D60C7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7D04C6C-21ED-4D60-ABAA-E40A081837D5}"/>
              </a:ext>
            </a:extLst>
          </p:cNvPr>
          <p:cNvGrpSpPr/>
          <p:nvPr/>
        </p:nvGrpSpPr>
        <p:grpSpPr>
          <a:xfrm>
            <a:off x="527858" y="2396540"/>
            <a:ext cx="7893779" cy="1942048"/>
            <a:chOff x="527858" y="2396540"/>
            <a:chExt cx="7893779" cy="194204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03E7F4E-0605-4BB8-AC12-28AA4A3197E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58" y="2396540"/>
              <a:ext cx="1800000" cy="194204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C8CBBCB-2C73-40CF-ADF4-76D6F92208F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77" y="2396540"/>
              <a:ext cx="1800000" cy="194204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CC9256C-4524-4781-8098-909E8D403A2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637" y="2396540"/>
              <a:ext cx="1800000" cy="1942048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8583A57-E52E-41AF-A06D-2A10059EF396}"/>
                </a:ext>
              </a:extLst>
            </p:cNvPr>
            <p:cNvSpPr txBox="1"/>
            <p:nvPr/>
          </p:nvSpPr>
          <p:spPr>
            <a:xfrm>
              <a:off x="2628900" y="2396540"/>
              <a:ext cx="1730217" cy="1938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fr-FR" sz="12000" dirty="0">
                  <a:solidFill>
                    <a:srgbClr val="FF6600"/>
                  </a:solidFill>
                </a:rPr>
                <a:t> </a:t>
              </a:r>
              <a:r>
                <a:rPr lang="fr-FR" sz="12000" dirty="0">
                  <a:solidFill>
                    <a:srgbClr val="FF6600"/>
                  </a:solidFill>
                  <a:latin typeface="Dosis ExtraBold" panose="020B0604020202020204" charset="0"/>
                </a:rPr>
                <a:t>?</a:t>
              </a:r>
              <a:endParaRPr lang="fr-FR" sz="25000" dirty="0">
                <a:solidFill>
                  <a:srgbClr val="FF6600"/>
                </a:solidFill>
                <a:latin typeface="Dosis Extra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11DBA-B292-773C-971D-09F0BC71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457C71-82B7-785E-D085-D12FBD469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5F33E45-76AD-E1CC-6C74-AE3D88E1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la première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A71F8DD-CAAC-4A4B-8342-6F963AE51E4F}"/>
              </a:ext>
            </a:extLst>
          </p:cNvPr>
          <p:cNvGrpSpPr/>
          <p:nvPr/>
        </p:nvGrpSpPr>
        <p:grpSpPr>
          <a:xfrm>
            <a:off x="527858" y="2275037"/>
            <a:ext cx="7893779" cy="2063551"/>
            <a:chOff x="527858" y="2275037"/>
            <a:chExt cx="7893779" cy="20635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02915A-052E-DF84-385A-A3BAD81CCFF1}"/>
                </a:ext>
              </a:extLst>
            </p:cNvPr>
            <p:cNvSpPr/>
            <p:nvPr/>
          </p:nvSpPr>
          <p:spPr>
            <a:xfrm>
              <a:off x="2522364" y="2275037"/>
              <a:ext cx="1945727" cy="1942048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ACC67BC-2599-4D0E-9CF7-18F35C09D6F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58" y="2396540"/>
              <a:ext cx="1800000" cy="194204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EF79B8F-FA6B-43FA-AFDA-930D5CEB4C42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118" y="2396540"/>
              <a:ext cx="1799999" cy="194204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4D1C52B-CBF8-4D7B-AD7C-CCA64BEF1D6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377" y="2396540"/>
              <a:ext cx="1800000" cy="194204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F65D930-BF6F-4F47-B033-A54A2185726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637" y="2396540"/>
              <a:ext cx="1800000" cy="194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C9AD-EC66-8DA6-B3DC-203764F5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C4BAC6-8B41-C323-DF4F-62397C5D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19E8FF10-6568-7EE1-CF08-E51C409E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Le sucre  – Un uniforme - Une jupe – La lune  – Un jus.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9CCA88F5-68FC-4EA3-82B3-46ACF0603119}"/>
              </a:ext>
            </a:extLst>
          </p:cNvPr>
          <p:cNvSpPr txBox="1">
            <a:spLocks/>
          </p:cNvSpPr>
          <p:nvPr/>
        </p:nvSpPr>
        <p:spPr>
          <a:xfrm>
            <a:off x="453203" y="4626079"/>
            <a:ext cx="162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000" dirty="0">
                <a:solidFill>
                  <a:srgbClr val="0070C0"/>
                </a:solidFill>
                <a:latin typeface="Dosis ExtraBold" panose="020B0604020202020204" charset="0"/>
              </a:rPr>
              <a:t>Le</a:t>
            </a:r>
            <a:r>
              <a:rPr lang="fr-MA" sz="2000" dirty="0">
                <a:latin typeface="Dosis ExtraBold" panose="020B0604020202020204" charset="0"/>
              </a:rPr>
              <a:t> </a:t>
            </a:r>
            <a:r>
              <a:rPr lang="fr-MA" sz="2000" b="1" dirty="0">
                <a:ln w="0"/>
                <a:solidFill>
                  <a:srgbClr val="474F71"/>
                </a:solidFill>
                <a:latin typeface="Dosis" pitchFamily="2" charset="0"/>
              </a:rPr>
              <a:t>sucre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9B6E164D-EA5D-4B29-B218-8A11490B8CD7}"/>
              </a:ext>
            </a:extLst>
          </p:cNvPr>
          <p:cNvSpPr txBox="1">
            <a:spLocks/>
          </p:cNvSpPr>
          <p:nvPr/>
        </p:nvSpPr>
        <p:spPr>
          <a:xfrm>
            <a:off x="2073203" y="4626079"/>
            <a:ext cx="169651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000" dirty="0">
                <a:solidFill>
                  <a:srgbClr val="DB03A2"/>
                </a:solidFill>
                <a:latin typeface="Dosis ExtraBold" panose="020B0604020202020204" charset="0"/>
              </a:rPr>
              <a:t> </a:t>
            </a:r>
            <a:r>
              <a:rPr lang="fr-MA" sz="2000" dirty="0">
                <a:solidFill>
                  <a:srgbClr val="0070C0"/>
                </a:solidFill>
                <a:latin typeface="Dosis ExtraBold" panose="020B0604020202020204" charset="0"/>
              </a:rPr>
              <a:t>Un</a:t>
            </a:r>
            <a:r>
              <a:rPr lang="fr-MA" sz="2000" dirty="0">
                <a:solidFill>
                  <a:srgbClr val="DB03A2"/>
                </a:solidFill>
                <a:latin typeface="Dosis ExtraBold" panose="020B0604020202020204" charset="0"/>
              </a:rPr>
              <a:t> </a:t>
            </a:r>
            <a:r>
              <a:rPr lang="fr-MA" sz="2000" b="1" dirty="0">
                <a:ln w="0"/>
                <a:solidFill>
                  <a:srgbClr val="474F71"/>
                </a:solidFill>
                <a:latin typeface="Dosis" pitchFamily="2" charset="0"/>
              </a:rPr>
              <a:t>uniforme</a:t>
            </a:r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35AA49EB-7F0C-4BB6-BE0E-FF87DA09C3A6}"/>
              </a:ext>
            </a:extLst>
          </p:cNvPr>
          <p:cNvSpPr txBox="1">
            <a:spLocks/>
          </p:cNvSpPr>
          <p:nvPr/>
        </p:nvSpPr>
        <p:spPr>
          <a:xfrm>
            <a:off x="3965949" y="4626079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000" dirty="0">
                <a:latin typeface="Dosis ExtraBold" panose="020B0604020202020204" charset="0"/>
              </a:rPr>
              <a:t> </a:t>
            </a:r>
            <a:r>
              <a:rPr lang="fr-MA" sz="2000" dirty="0">
                <a:solidFill>
                  <a:srgbClr val="FB0DBD"/>
                </a:solidFill>
                <a:latin typeface="Dosis ExtraBold" panose="020B0604020202020204" charset="0"/>
              </a:rPr>
              <a:t>Une</a:t>
            </a:r>
            <a:r>
              <a:rPr lang="fr-MA" sz="2000" dirty="0">
                <a:solidFill>
                  <a:schemeClr val="accent5">
                    <a:lumMod val="75000"/>
                  </a:schemeClr>
                </a:solidFill>
                <a:latin typeface="Dosis ExtraBold" panose="020B0604020202020204" charset="0"/>
              </a:rPr>
              <a:t> </a:t>
            </a:r>
            <a:r>
              <a:rPr lang="fr-MA" sz="2000" b="1" dirty="0">
                <a:ln w="0"/>
                <a:solidFill>
                  <a:srgbClr val="474F71"/>
                </a:solidFill>
                <a:latin typeface="Dosis" pitchFamily="2" charset="0"/>
              </a:rPr>
              <a:t>jupe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B9219E68-E284-4861-B157-9AD182AF4C77}"/>
              </a:ext>
            </a:extLst>
          </p:cNvPr>
          <p:cNvSpPr txBox="1">
            <a:spLocks/>
          </p:cNvSpPr>
          <p:nvPr/>
        </p:nvSpPr>
        <p:spPr>
          <a:xfrm>
            <a:off x="5621153" y="4626079"/>
            <a:ext cx="162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000" dirty="0">
                <a:solidFill>
                  <a:srgbClr val="FB0DBD"/>
                </a:solidFill>
                <a:latin typeface="Dosis ExtraBold" panose="020B0604020202020204" charset="0"/>
              </a:rPr>
              <a:t>La</a:t>
            </a:r>
            <a:r>
              <a:rPr lang="fr-MA" sz="2000" dirty="0">
                <a:latin typeface="Dosis ExtraBold" panose="020B0604020202020204" charset="0"/>
              </a:rPr>
              <a:t> </a:t>
            </a:r>
            <a:r>
              <a:rPr lang="fr-MA" sz="2000" b="1" dirty="0">
                <a:ln w="0"/>
                <a:solidFill>
                  <a:srgbClr val="474F71"/>
                </a:solidFill>
                <a:latin typeface="Dosis" pitchFamily="2" charset="0"/>
              </a:rPr>
              <a:t>lune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D57FD55E-23C0-4266-8A34-F85CA2D629F0}"/>
              </a:ext>
            </a:extLst>
          </p:cNvPr>
          <p:cNvSpPr txBox="1">
            <a:spLocks/>
          </p:cNvSpPr>
          <p:nvPr/>
        </p:nvSpPr>
        <p:spPr>
          <a:xfrm>
            <a:off x="7023486" y="46260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jus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DEA3D0D-0BFC-4F68-B61E-26EC83009A3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3" y="2878206"/>
            <a:ext cx="1188000" cy="126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5536510-112C-4492-8B5D-92D04B1B6B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71" y="2878206"/>
            <a:ext cx="1188000" cy="126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975FE41-440E-4D9E-BD9A-2AE8096B259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49" y="2905457"/>
            <a:ext cx="1188000" cy="126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29E8623-DF0E-4A3A-BEF9-8085A2B21CD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53" y="2878206"/>
            <a:ext cx="1188000" cy="126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B4169C8-256B-4341-8317-8A75DA81D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05" y="2878206"/>
            <a:ext cx="115308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9B8E3-C0F4-B07B-38E9-00B7B9205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617F4F-8AA7-6651-F8AC-5446D535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A35F3FF2-7F69-1BAD-BAEF-16BF3F177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Qui veut expliquer la consigne en arabe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1B60E9-08E9-4DE5-9381-3F82A91A19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3" y="2878206"/>
            <a:ext cx="1188000" cy="126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A5DAAD-432B-4DA2-B28E-C42EEE3C29F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71" y="2878206"/>
            <a:ext cx="1188000" cy="12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F997615-2D8D-44CA-B7CA-6F9A335406E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49" y="2905457"/>
            <a:ext cx="1188000" cy="12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942C85F-279C-4E1F-A73E-312759C1A5E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53" y="2878206"/>
            <a:ext cx="1188000" cy="126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285C5A-FE52-485A-88EF-A6B6FC567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05" y="2878206"/>
            <a:ext cx="115308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70F7E-8C72-C227-5BD2-0BC36E99E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4C262D-0BAC-BFC7-EF34-2941D9E8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C91F3056-1EA8-5D68-3BDB-D4D8F16C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A706107-0FE4-4A71-AD41-2DEB93F480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27" y="2878206"/>
            <a:ext cx="1188000" cy="12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B375C10-926C-471F-B907-FAE75592F5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71" y="2878206"/>
            <a:ext cx="1188000" cy="126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9D40DC-0288-47D7-AAB0-4CD688F6B50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49" y="2905457"/>
            <a:ext cx="1188000" cy="126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10C66B-EE05-41F8-9BAF-0CEC0877B32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3" y="2878206"/>
            <a:ext cx="1188000" cy="126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6C92D9-B71C-414B-8340-8C0901528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05" y="2878206"/>
            <a:ext cx="115308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84F67-AF96-DA63-2309-4EA535344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5299A6-A068-ED6E-F274-FD396C19E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69E6D318-A0A2-92A4-EF02-6AA88267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Le sucre et la lune.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B16509-217E-AAD3-4DF6-7C409AAEBF23}"/>
              </a:ext>
            </a:extLst>
          </p:cNvPr>
          <p:cNvSpPr/>
          <p:nvPr/>
        </p:nvSpPr>
        <p:spPr>
          <a:xfrm>
            <a:off x="477982" y="2784763"/>
            <a:ext cx="1336422" cy="135344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BF7E3-94A4-1C9C-077F-FE27F1202031}"/>
              </a:ext>
            </a:extLst>
          </p:cNvPr>
          <p:cNvSpPr/>
          <p:nvPr/>
        </p:nvSpPr>
        <p:spPr>
          <a:xfrm>
            <a:off x="5608816" y="2784763"/>
            <a:ext cx="1265914" cy="13534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864856-7D4F-4FF6-9736-F9BD98E99F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27" y="2878206"/>
            <a:ext cx="1188000" cy="126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FF72D3-D1C9-4D38-95EB-1A32D71FCC7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71" y="2878206"/>
            <a:ext cx="1188000" cy="126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D333E21-0B37-4E3F-8880-D65643627E8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49" y="2905457"/>
            <a:ext cx="1188000" cy="126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7F36D8-5B6D-4154-A55A-4AE7C049FBE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3" y="2878206"/>
            <a:ext cx="1188000" cy="12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834A1E-A55C-4E54-AAAF-5924C6B663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05" y="2878206"/>
            <a:ext cx="115308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0470880-EA14-4933-9AD0-D899AE6CC1A9}"/>
              </a:ext>
            </a:extLst>
          </p:cNvPr>
          <p:cNvGrpSpPr/>
          <p:nvPr/>
        </p:nvGrpSpPr>
        <p:grpSpPr>
          <a:xfrm>
            <a:off x="610979" y="3078003"/>
            <a:ext cx="7922041" cy="745852"/>
            <a:chOff x="565135" y="2842144"/>
            <a:chExt cx="7922041" cy="701994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AB079CA-CCAE-42C2-B05B-1D79BA4E026E}"/>
                </a:ext>
              </a:extLst>
            </p:cNvPr>
            <p:cNvSpPr/>
            <p:nvPr/>
          </p:nvSpPr>
          <p:spPr>
            <a:xfrm>
              <a:off x="565135" y="2842144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6505A8A-EB7D-4A7F-9A92-240C5DD88E6B}"/>
                </a:ext>
              </a:extLst>
            </p:cNvPr>
            <p:cNvSpPr/>
            <p:nvPr/>
          </p:nvSpPr>
          <p:spPr>
            <a:xfrm>
              <a:off x="1741056" y="2842145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4B105363-56A5-4E86-A7D3-62F390F57392}"/>
                </a:ext>
              </a:extLst>
            </p:cNvPr>
            <p:cNvSpPr/>
            <p:nvPr/>
          </p:nvSpPr>
          <p:spPr>
            <a:xfrm>
              <a:off x="2916977" y="284937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7CAD4D9B-3CE8-4612-BB72-48308EA2397A}"/>
                </a:ext>
              </a:extLst>
            </p:cNvPr>
            <p:cNvSpPr/>
            <p:nvPr/>
          </p:nvSpPr>
          <p:spPr>
            <a:xfrm>
              <a:off x="4065329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161615F-6F7D-410C-BEC5-ACDC5B62BD54}"/>
                </a:ext>
              </a:extLst>
            </p:cNvPr>
            <p:cNvSpPr/>
            <p:nvPr/>
          </p:nvSpPr>
          <p:spPr>
            <a:xfrm>
              <a:off x="5213681" y="2842146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6E92A4D-484B-49A1-AF55-CA77B5398222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45BD8B4-3D97-4495-8EE0-CAFBD9BF5FBB}"/>
                </a:ext>
              </a:extLst>
            </p:cNvPr>
            <p:cNvSpPr/>
            <p:nvPr/>
          </p:nvSpPr>
          <p:spPr>
            <a:xfrm>
              <a:off x="7497611" y="2842147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E50E6CE-6E43-42DF-B615-86680BCFC311}"/>
              </a:ext>
            </a:extLst>
          </p:cNvPr>
          <p:cNvGrpSpPr/>
          <p:nvPr/>
        </p:nvGrpSpPr>
        <p:grpSpPr>
          <a:xfrm>
            <a:off x="631733" y="3120711"/>
            <a:ext cx="7880533" cy="701493"/>
            <a:chOff x="619754" y="2842142"/>
            <a:chExt cx="7880533" cy="70149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7DB28F2-B124-4958-8CA4-6E280064CD23}"/>
                </a:ext>
              </a:extLst>
            </p:cNvPr>
            <p:cNvSpPr/>
            <p:nvPr/>
          </p:nvSpPr>
          <p:spPr>
            <a:xfrm>
              <a:off x="7510722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1EA2416-5915-44A9-B9EE-DB6E200E24D0}"/>
                </a:ext>
              </a:extLst>
            </p:cNvPr>
            <p:cNvSpPr/>
            <p:nvPr/>
          </p:nvSpPr>
          <p:spPr>
            <a:xfrm>
              <a:off x="61975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D277D6F-EB9C-4D02-9CC6-C30E39619458}"/>
                </a:ext>
              </a:extLst>
            </p:cNvPr>
            <p:cNvSpPr/>
            <p:nvPr/>
          </p:nvSpPr>
          <p:spPr>
            <a:xfrm>
              <a:off x="297782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1C9318F2-0D8F-4F71-86E9-A3520D981351}"/>
                </a:ext>
              </a:extLst>
            </p:cNvPr>
            <p:cNvSpPr/>
            <p:nvPr/>
          </p:nvSpPr>
          <p:spPr>
            <a:xfrm>
              <a:off x="5200065" y="284214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37B83E4-C0F8-457A-9ACF-091B9223067C}"/>
                </a:ext>
              </a:extLst>
            </p:cNvPr>
            <p:cNvSpPr/>
            <p:nvPr/>
          </p:nvSpPr>
          <p:spPr>
            <a:xfrm>
              <a:off x="4051713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94C4DEF0-CEA8-47E0-8064-4675B65B0D59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FD81F80-5100-4A6F-92D3-7A4D0149C552}"/>
                </a:ext>
              </a:extLst>
            </p:cNvPr>
            <p:cNvSpPr/>
            <p:nvPr/>
          </p:nvSpPr>
          <p:spPr>
            <a:xfrm>
              <a:off x="1798789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2E59-844F-AF4C-C79D-63718C606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F522B-CA02-0CD8-7E76-4C1E589E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o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A70EA94-BA10-F051-642A-9DBF9100CD4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B62B455-A4E3-CA2F-4DBD-19BE3047B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12FE49-5F45-0BB7-A9D5-F1F00091A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569652D-D9CB-FF37-150E-D6AFDD9A883D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424D7B"/>
                </a:solidFill>
              </a:rPr>
              <a:t>o</a:t>
            </a:r>
            <a:endParaRPr lang="fr-MA" sz="166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C1C61-AC02-AAB9-7618-3AF3227B4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6947C-0E7D-5530-FAE3-9539BA19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BCE214-8ACF-D9AF-9688-85C094A5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B4721A3-63FE-874D-452F-63050270FB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460507-4494-00F0-7AC3-97C7F5BF4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3B279C-A711-70D2-ED50-079437B2E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50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D9402-1B9C-A56B-594C-C2523AAC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1FFE02-4911-EB25-0B2F-8553E0F1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4F7210-2A1D-8B71-B600-47BEC1A42592}"/>
              </a:ext>
            </a:extLst>
          </p:cNvPr>
          <p:cNvSpPr txBox="1"/>
          <p:nvPr/>
        </p:nvSpPr>
        <p:spPr>
          <a:xfrm>
            <a:off x="3753506" y="1174536"/>
            <a:ext cx="163698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7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o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6D08A18-E87B-A01A-6F7D-B21C0B5074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7460195-060A-5A4C-4A88-9EA26CE5C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7E675B-E498-DC88-0128-A2F9AA18D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7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u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fr-MA" sz="16600" dirty="0">
              <a:solidFill>
                <a:srgbClr val="424D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3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fr-MA" sz="166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7542742-F9D9-4651-A6FA-82B0054EC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12" y="2400296"/>
            <a:ext cx="2192033" cy="33088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58EF4EF-9757-4B88-B12B-BDFC58FE8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6" y="2368764"/>
            <a:ext cx="2230682" cy="3329330"/>
          </a:xfrm>
          <a:prstGeom prst="rect">
            <a:avLst/>
          </a:prstGeom>
        </p:spPr>
      </p:pic>
      <p:pic>
        <p:nvPicPr>
          <p:cNvPr id="15" name="Image 14" descr="Une image contenant texte, Visage humain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001369ED-5947-40D4-8E4D-A4741F2D5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99" y="2389249"/>
            <a:ext cx="2169987" cy="330884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AB87793-D603-4D23-BF1E-B447F6438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49" y="2389249"/>
            <a:ext cx="2230682" cy="33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o majuscule.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3634884" y="1851645"/>
            <a:ext cx="187423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</a:rPr>
              <a:t>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8EEFCCC-91F9-EBD8-0413-851372ED2EB1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C00000"/>
                </a:solidFill>
              </a:rPr>
              <a:t>O</a:t>
            </a:r>
            <a:endParaRPr lang="fr-MA" sz="1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u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424D7B"/>
                </a:solidFill>
                <a:latin typeface="Dosis SemiBold" pitchFamily="2" charset="0"/>
              </a:rPr>
              <a:t>U</a:t>
            </a:r>
            <a:endParaRPr lang="fr-MA" sz="166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C00000"/>
                </a:solidFill>
                <a:latin typeface="Dosis SemiBold" pitchFamily="2" charset="0"/>
              </a:rPr>
              <a:t>U</a:t>
            </a:r>
            <a:endParaRPr lang="fr-MA" sz="166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les lettres i, a, o et u  en  minuscule et en  majuscule sur votre cahier. Je vais passer entre les rangs pour vérifier votre écriture.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B40C4A0-D9D1-BB5C-9900-E4CE53D4D5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667"/>
          <a:stretch>
            <a:fillRect/>
          </a:stretch>
        </p:blipFill>
        <p:spPr>
          <a:xfrm>
            <a:off x="1447800" y="2152851"/>
            <a:ext cx="6248400" cy="32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AFABAB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76000" y="3520288"/>
            <a:ext cx="1260000" cy="360000"/>
          </a:xfrm>
          <a:prstGeom prst="flowChartTerminator">
            <a:avLst/>
          </a:prstGeom>
          <a:solidFill>
            <a:srgbClr val="AFABAB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</a:t>
            </a:r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 </a:t>
            </a:r>
            <a:r>
              <a:rPr lang="fr-MA" dirty="0">
                <a:solidFill>
                  <a:schemeClr val="bg2">
                    <a:lumMod val="50000"/>
                  </a:schemeClr>
                </a:solidFill>
                <a:latin typeface="Dosis ExtraBold" pitchFamily="2" charset="0"/>
              </a:rPr>
              <a:t>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872199" y="219156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5052199" y="193102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50" y="52964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50" y="50444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FR" dirty="0">
                <a:solidFill>
                  <a:srgbClr val="757575"/>
                </a:solidFill>
                <a:latin typeface="Dosis ExtraBold" pitchFamily="2" charset="0"/>
              </a:rPr>
              <a:t>4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50" y="54960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fr-FR" dirty="0"/>
              <a:t>Oral  - Acte de parole </a:t>
            </a:r>
          </a:p>
          <a:p>
            <a:pPr marL="269875" indent="-269875"/>
            <a:r>
              <a:rPr lang="fr-FR" dirty="0"/>
              <a:t>Lecture  -Lettre u - U</a:t>
            </a:r>
          </a:p>
          <a:p>
            <a:pPr marL="269875" indent="-269875"/>
            <a:r>
              <a:rPr lang="fr-FR" dirty="0"/>
              <a:t>Ecriture - Lettre u -U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5076000" y="238263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u - U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u - U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rgbClr val="E7E6E6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ym typeface="Wingdings" panose="05000000000000000000" pitchFamily="2" charset="2"/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ym typeface="Wingdings" panose="05000000000000000000" pitchFamily="2" charset="2"/>
              </a:rPr>
              <a:t>Lecture - Lettre u- U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ym typeface="Wingdings" panose="05000000000000000000" pitchFamily="2" charset="2"/>
              </a:rPr>
              <a:t>Ecriture - Lettre u - U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Activités de vocabulaire sur livret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49F7A7F-D863-7891-AF84-A6AD7E417C2A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53">
            <a:extLst>
              <a:ext uri="{FF2B5EF4-FFF2-40B4-BE49-F238E27FC236}">
                <a16:creationId xmlns:a16="http://schemas.microsoft.com/office/drawing/2014/main" id="{D5976CEC-90D0-02B3-0D46-2B32FD745055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881C5A-5D70-769A-EC8D-8279730FECE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8AE0FA-649B-0ADA-826E-2384FF6F8C4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737369-1FF9-00D9-2D56-89772A532E5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B8C07436-6E8C-8407-4ABC-5A1FAE97C6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F9F666D-F894-E385-F8A1-808EB3604CC5}"/>
              </a:ext>
            </a:extLst>
          </p:cNvPr>
          <p:cNvSpPr/>
          <p:nvPr/>
        </p:nvSpPr>
        <p:spPr>
          <a:xfrm>
            <a:off x="657202" y="3700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63C2A42D-47A6-DA20-FAB1-742628880A6E}"/>
              </a:ext>
            </a:extLst>
          </p:cNvPr>
          <p:cNvSpPr/>
          <p:nvPr/>
        </p:nvSpPr>
        <p:spPr>
          <a:xfrm>
            <a:off x="873202" y="3448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EDF84187-20F5-433B-AD60-2855AEECD2B6}"/>
              </a:ext>
            </a:extLst>
          </p:cNvPr>
          <p:cNvSpPr txBox="1">
            <a:spLocks/>
          </p:cNvSpPr>
          <p:nvPr/>
        </p:nvSpPr>
        <p:spPr>
          <a:xfrm>
            <a:off x="828000" y="3835642"/>
            <a:ext cx="3420000" cy="892566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u - U</a:t>
            </a:r>
          </a:p>
          <a:p>
            <a:r>
              <a:rPr lang="fr-FR" dirty="0"/>
              <a:t>Ecriture - Lettre u - U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BD1D474-1EE6-49B4-A12C-1C06A6DF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5016813"/>
            <a:ext cx="382862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à la question à plusieurs élèves : « Comment tu t’appelles ? »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à la question à plusieurs élèves : « Tu as quel âge ? »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E8C21-63C4-8446-F115-621D818F8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7E0D4-12AE-B3C5-8936-0A465E41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A0151DC-03A9-4E4E-C6E2-9FF5BBEBE4C4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9D11F71-C335-371D-2C17-75377315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7231D5D-1469-D1BA-7B00-5E782A71197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C6956E-E212-41BE-BEE8-F74A168972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66" y="3275652"/>
            <a:ext cx="2594008" cy="23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54B1-3794-A317-3B6D-4C894BE7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593C41-D5FD-9A71-A60F-C175B0BCC250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33B09B-F1D7-0753-CB11-07A05715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3CA54AE-3040-3A4B-0C8D-89C31336F3BC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322010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335638E-B67B-D280-C3DB-E6152D5BDE3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A4DD9E-723C-78EE-267A-CF4F53F9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D44BC6-A9A4-423A-A86F-5B7DB77F72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75" y="3180470"/>
            <a:ext cx="2139552" cy="22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942EBE-5DE6-487C-8836-626EB3367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37" y="3097433"/>
            <a:ext cx="1844926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3EBF4-7D35-5D5F-9FDC-BCB368348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4305C81-0FA2-A98B-D5DB-80E2234B04BD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D3721A-A15D-CCAD-F21C-3D0F24A6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47" y="70988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un pantalon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C0977E-4726-BD3D-DAC2-079F9527B7A7}"/>
              </a:ext>
            </a:extLst>
          </p:cNvPr>
          <p:cNvSpPr txBox="1">
            <a:spLocks/>
          </p:cNvSpPr>
          <p:nvPr/>
        </p:nvSpPr>
        <p:spPr>
          <a:xfrm>
            <a:off x="2608446" y="1688328"/>
            <a:ext cx="549902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c’est un pantalon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31539B-3997-7786-BEBF-FE47747EDD6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09564BB-23EE-E163-4D2F-59694445B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BE01F8-A2A0-4F8F-BF1F-56ED9A190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42" y="3183898"/>
            <a:ext cx="197670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F31CF-DC87-5918-A087-E8EFE7643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7660D-8451-A15B-0177-4FFF1197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01FE051-CFF5-59BE-80D2-99BA4E944660}"/>
              </a:ext>
            </a:extLst>
          </p:cNvPr>
          <p:cNvSpPr txBox="1">
            <a:spLocks/>
          </p:cNvSpPr>
          <p:nvPr/>
        </p:nvSpPr>
        <p:spPr>
          <a:xfrm>
            <a:off x="2961947" y="1804976"/>
            <a:ext cx="322010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69942CB-CB75-05E7-D3B1-6D5C22623A5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619C6-6973-31E8-5B20-3284F0E0D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230332-1F92-40C2-B981-DD4992C20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09" y="3429000"/>
            <a:ext cx="181198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02BD-C731-C210-13E7-CA52C2544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CF93403-893C-207A-6A33-3AF3D7BC4F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C69AFD-2F67-A48B-BF4F-A2B2DA0F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47" y="70988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une pomme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94D652D-1754-DE5E-BB8E-CC8167D6FCB4}"/>
              </a:ext>
            </a:extLst>
          </p:cNvPr>
          <p:cNvSpPr txBox="1">
            <a:spLocks/>
          </p:cNvSpPr>
          <p:nvPr/>
        </p:nvSpPr>
        <p:spPr>
          <a:xfrm>
            <a:off x="2685123" y="1857074"/>
            <a:ext cx="549902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c’est une pomme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2A16CA4-A25B-8276-5017-EA772F3758B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FDFD7A1-3BBC-5C10-29AC-2F8685CA6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9" name="Espace réservé pour une image  9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018DF5D4-8D04-4013-BD55-41852023C5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6321" r="7501" b="15738"/>
          <a:stretch>
            <a:fillRect/>
          </a:stretch>
        </p:blipFill>
        <p:spPr>
          <a:xfrm>
            <a:off x="3688421" y="3186505"/>
            <a:ext cx="2208945" cy="224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la lettre u -U.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du livre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C419888-7FBC-FF50-E655-A0A5E9B1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34" y="2309278"/>
            <a:ext cx="3009913" cy="322524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épisodes 1, 2 et 3 de l’histoire « Le livre magique ».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</a:t>
            </a:r>
            <a:r>
              <a:rPr lang="fr-FR" dirty="0">
                <a:solidFill>
                  <a:srgbClr val="565F88"/>
                </a:solidFill>
              </a:rPr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la lettre u -U.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du livre magique.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 le troisième épisode une nouvelle fois. Après, on verra le quatrième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2875C8B-3F3D-47BC-8416-3AB0AD4F1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201" y="2123390"/>
            <a:ext cx="5707866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e livre magique - E03 V1 DONE-1080p-251116">
            <a:hlinkClick r:id="" action="ppaction://media"/>
            <a:extLst>
              <a:ext uri="{FF2B5EF4-FFF2-40B4-BE49-F238E27FC236}">
                <a16:creationId xmlns:a16="http://schemas.microsoft.com/office/drawing/2014/main" id="{5D9611A9-B66F-47A4-9AA7-AAE1EAEA1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365" y="1912109"/>
            <a:ext cx="7626903" cy="42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BF623-CB51-BDDB-B84E-18C80A9EF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D99E5F5-D582-955E-EF96-522A5F87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« Le livre magique ». Est-ce que vous êtes prêts ? Ecoutez bien.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08FA921-13B3-4AA3-778B-EA83EDC2584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549D4AF-6E7A-7325-AA71-FE09F3B0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05C4C8-63A6-7627-825D-34C0D61E4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33278D7-00C2-4D89-8F43-420FC9B332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9" t="2939" r="1059" b="3614"/>
          <a:stretch/>
        </p:blipFill>
        <p:spPr>
          <a:xfrm>
            <a:off x="1299333" y="2234153"/>
            <a:ext cx="6545335" cy="3459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28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490C-366C-500F-2D2A-2D43566B3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809EC6-D793-AC8F-212A-D307F17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50D8338-45CE-686E-1174-3B2C8DC39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BE5FEE6-5232-437B-A6CE-3CDB91FEC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e livre magique ép4">
            <a:hlinkClick r:id="" action="ppaction://media"/>
            <a:extLst>
              <a:ext uri="{FF2B5EF4-FFF2-40B4-BE49-F238E27FC236}">
                <a16:creationId xmlns:a16="http://schemas.microsoft.com/office/drawing/2014/main" id="{52E390EB-DEB0-4922-BFBB-906A54FA2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446" y="1900206"/>
            <a:ext cx="7719107" cy="40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490C-366C-500F-2D2A-2D43566B3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809EC6-D793-AC8F-212A-D307F17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50D8338-45CE-686E-1174-3B2C8DC39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BE5FEE6-5232-437B-A6CE-3CDB91FEC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e livre magique ép4">
            <a:hlinkClick r:id="" action="ppaction://media"/>
            <a:extLst>
              <a:ext uri="{FF2B5EF4-FFF2-40B4-BE49-F238E27FC236}">
                <a16:creationId xmlns:a16="http://schemas.microsoft.com/office/drawing/2014/main" id="{33D7AA5D-591B-42FC-B378-D5A783A919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826" y="1932494"/>
            <a:ext cx="8273191" cy="40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Où vont Amine et </a:t>
            </a:r>
            <a:r>
              <a:rPr lang="fr-FR" dirty="0" err="1"/>
              <a:t>Bibo</a:t>
            </a:r>
            <a:r>
              <a:rPr lang="fr-FR" dirty="0"/>
              <a:t> ce matin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90F787-A9CD-4311-8832-65DEEB8E2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868" y="1845000"/>
            <a:ext cx="3144263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4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et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vont à l’école ce matin.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Amine et </a:t>
            </a:r>
            <a:r>
              <a:rPr lang="fr-FR" sz="3200" b="1" dirty="0" err="1">
                <a:ln w="0"/>
                <a:solidFill>
                  <a:srgbClr val="2196B1"/>
                </a:solidFill>
                <a:latin typeface="Dosis" pitchFamily="2" charset="0"/>
              </a:rPr>
              <a:t>Bibo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 vont à l’école ce matin.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C79F014-3FB7-411C-98A4-652AA0174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867" y="2635006"/>
            <a:ext cx="3144263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est en quelle classe ?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Amine est en quelle classe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371C4DF-033B-43AC-BB2C-3B434E8A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439" y="2620995"/>
            <a:ext cx="3147119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45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est en première année.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Amine est en première année.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371C4DF-033B-43AC-BB2C-3B434E8A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439" y="2620995"/>
            <a:ext cx="3147119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2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612130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la lettre u -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U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la lettre u - 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demande à Amine : « Tu es dans quelle école ? » Que répond Amine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E4AAED-ABE6-2BE7-1028-B50731BE613E}"/>
              </a:ext>
            </a:extLst>
          </p:cNvPr>
          <p:cNvSpPr txBox="1">
            <a:spLocks/>
          </p:cNvSpPr>
          <p:nvPr/>
        </p:nvSpPr>
        <p:spPr>
          <a:xfrm>
            <a:off x="699426" y="1792295"/>
            <a:ext cx="788080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 err="1">
                <a:ln w="0"/>
                <a:solidFill>
                  <a:srgbClr val="2196B1"/>
                </a:solidFill>
                <a:latin typeface="Dosis" pitchFamily="2" charset="0"/>
              </a:rPr>
              <a:t>Bibo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 demande à Amine : « Tu es dans quelle école ? »</a:t>
            </a:r>
            <a:b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</a:br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Que répond Amine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74EEB4-70BB-4A9C-9F02-68BA0FDC0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440" y="3081672"/>
            <a:ext cx="3147119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31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420A-BF76-8F68-EAF4-FE3582FF0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3BAEB3E-2721-3977-0775-E0FD2EC5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répond : Je suis à l’école Al Massira.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F783E8-4FB9-0E00-7861-DD51F8A5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52928B7-E6E6-4289-86AF-6860A5F45B61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Amine répond : Je suis à l’école Al Massira.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E72FE3-F5B0-4ADE-9723-A8AC4339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439" y="2620995"/>
            <a:ext cx="3147119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77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420A-BF76-8F68-EAF4-FE3582FF0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3BAEB3E-2721-3977-0775-E0FD2EC5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chantent Amine et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F783E8-4FB9-0E00-7861-DD51F8A5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52928B7-E6E6-4289-86AF-6860A5F45B61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Que chantent Amine et </a:t>
            </a:r>
            <a:r>
              <a:rPr lang="fr-FR" sz="3200" b="1" dirty="0" err="1">
                <a:ln w="0"/>
                <a:solidFill>
                  <a:srgbClr val="2196B1"/>
                </a:solidFill>
                <a:latin typeface="Dosis" pitchFamily="2" charset="0"/>
              </a:rPr>
              <a:t>Bibo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783BE0-7807-43F2-89DB-76E3AA5CC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561" y="2522348"/>
            <a:ext cx="3120876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742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420A-BF76-8F68-EAF4-FE3582FF0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3BAEB3E-2721-3977-0775-E0FD2EC5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et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chantent : «  On est dans la même école ! »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F783E8-4FB9-0E00-7861-DD51F8A5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52928B7-E6E6-4289-86AF-6860A5F45B61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41869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Amine et </a:t>
            </a:r>
            <a:r>
              <a:rPr lang="fr-FR" sz="3200" b="1" dirty="0" err="1">
                <a:ln w="0"/>
                <a:solidFill>
                  <a:srgbClr val="2196B1"/>
                </a:solidFill>
                <a:latin typeface="Dosis" pitchFamily="2" charset="0"/>
              </a:rPr>
              <a:t>Bibo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 chantent : «  On est dans la même école ! »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35702B6-9CFC-44A9-AA55-F68E24FD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562" y="2772890"/>
            <a:ext cx="3120876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11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Amine et Bibo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CF9A20-3BEC-4BD3-A667-7FC86596E51E}"/>
              </a:ext>
            </a:extLst>
          </p:cNvPr>
          <p:cNvSpPr/>
          <p:nvPr/>
        </p:nvSpPr>
        <p:spPr>
          <a:xfrm>
            <a:off x="6966408" y="4025245"/>
            <a:ext cx="301658" cy="433633"/>
          </a:xfrm>
          <a:prstGeom prst="rect">
            <a:avLst/>
          </a:prstGeom>
          <a:solidFill>
            <a:srgbClr val="F2E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A1D3E78-FFF0-4BF1-8AF5-3859A6A26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58" y="1714260"/>
            <a:ext cx="6687483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du livre rouge.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Bonjour – Au revoir – Moi  - Toi.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94F48F5-F8E6-70BA-7726-5E2533C38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6" r="-4666"/>
          <a:stretch>
            <a:fillRect/>
          </a:stretch>
        </p:blipFill>
        <p:spPr>
          <a:xfrm>
            <a:off x="537089" y="2696025"/>
            <a:ext cx="1800000" cy="1800000"/>
          </a:xfrm>
          <a:prstGeom prst="rect">
            <a:avLst/>
          </a:prstGeom>
        </p:spPr>
      </p:pic>
      <p:pic>
        <p:nvPicPr>
          <p:cNvPr id="18" name="Espace réservé pour une image  18" descr="Une image contenant dessin humoristique, sourire, clipart, Animation&#10;&#10;Le contenu généré par l’IA peut être incorrect.">
            <a:extLst>
              <a:ext uri="{FF2B5EF4-FFF2-40B4-BE49-F238E27FC236}">
                <a16:creationId xmlns:a16="http://schemas.microsoft.com/office/drawing/2014/main" id="{438288E8-8BB5-FB97-27EE-6541AE9E3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7" r="-4697"/>
          <a:stretch>
            <a:fillRect/>
          </a:stretch>
        </p:blipFill>
        <p:spPr>
          <a:xfrm>
            <a:off x="2559118" y="2696025"/>
            <a:ext cx="1800000" cy="1800000"/>
          </a:xfrm>
          <a:prstGeom prst="rect">
            <a:avLst/>
          </a:prstGeom>
        </p:spPr>
      </p:pic>
      <p:pic>
        <p:nvPicPr>
          <p:cNvPr id="19" name="Espace réservé pour une image  5" descr="Une image contenant dessin humoristique, Animatio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354A43-E9BA-9ED0-E3F3-8FBD0DF3A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4581147" y="2696025"/>
            <a:ext cx="1800000" cy="1800000"/>
          </a:xfrm>
          <a:prstGeom prst="rect">
            <a:avLst/>
          </a:prstGeom>
        </p:spPr>
      </p:pic>
      <p:pic>
        <p:nvPicPr>
          <p:cNvPr id="20" name="Espace réservé pour une image  28" descr="Une image contenant dessin humoristique, habits, clipart, sourire&#10;&#10;Le contenu généré par l’IA peut être incorrect.">
            <a:extLst>
              <a:ext uri="{FF2B5EF4-FFF2-40B4-BE49-F238E27FC236}">
                <a16:creationId xmlns:a16="http://schemas.microsoft.com/office/drawing/2014/main" id="{85EDE2C8-0A49-E47E-5927-EC68E5F8A8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6" r="-4666"/>
          <a:stretch>
            <a:fillRect/>
          </a:stretch>
        </p:blipFill>
        <p:spPr>
          <a:xfrm>
            <a:off x="6603177" y="2696025"/>
            <a:ext cx="1800000" cy="1800000"/>
          </a:xfrm>
          <a:prstGeom prst="rect">
            <a:avLst/>
          </a:prstGeom>
        </p:spPr>
      </p:pic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F78D36ED-3C75-7565-EE05-5D54D1E57B28}"/>
              </a:ext>
            </a:extLst>
          </p:cNvPr>
          <p:cNvSpPr txBox="1">
            <a:spLocks/>
          </p:cNvSpPr>
          <p:nvPr/>
        </p:nvSpPr>
        <p:spPr>
          <a:xfrm>
            <a:off x="537089" y="465112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dirty="0">
                <a:solidFill>
                  <a:srgbClr val="424D7B"/>
                </a:solidFill>
                <a:latin typeface="Dosis SemiBold" pitchFamily="2" charset="0"/>
              </a:rPr>
              <a:t>Bonjour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142DF12B-66AD-9003-A928-96B4DCBD7FF3}"/>
              </a:ext>
            </a:extLst>
          </p:cNvPr>
          <p:cNvSpPr txBox="1">
            <a:spLocks/>
          </p:cNvSpPr>
          <p:nvPr/>
        </p:nvSpPr>
        <p:spPr>
          <a:xfrm>
            <a:off x="2559118" y="465112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dirty="0">
                <a:solidFill>
                  <a:srgbClr val="424D7B"/>
                </a:solidFill>
                <a:latin typeface="Dosis SemiBold" pitchFamily="2" charset="0"/>
              </a:rPr>
              <a:t>Au revoir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73AF9149-E575-CF96-1677-7812E1D3518F}"/>
              </a:ext>
            </a:extLst>
          </p:cNvPr>
          <p:cNvSpPr txBox="1">
            <a:spLocks/>
          </p:cNvSpPr>
          <p:nvPr/>
        </p:nvSpPr>
        <p:spPr>
          <a:xfrm>
            <a:off x="4581147" y="465112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dirty="0">
                <a:solidFill>
                  <a:srgbClr val="424D7B"/>
                </a:solidFill>
                <a:latin typeface="Dosis SemiBold" pitchFamily="2" charset="0"/>
              </a:rPr>
              <a:t>Moi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127C9BF0-F1B7-80C8-BD1C-1868DC9DEDB1}"/>
              </a:ext>
            </a:extLst>
          </p:cNvPr>
          <p:cNvSpPr txBox="1">
            <a:spLocks/>
          </p:cNvSpPr>
          <p:nvPr/>
        </p:nvSpPr>
        <p:spPr>
          <a:xfrm>
            <a:off x="6603177" y="465112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dirty="0">
                <a:solidFill>
                  <a:srgbClr val="424D7B"/>
                </a:solidFill>
                <a:latin typeface="Dosis SemiBold" pitchFamily="2" charset="0"/>
              </a:rPr>
              <a:t>Toi</a:t>
            </a: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6179</TotalTime>
  <Words>1282</Words>
  <Application>Microsoft Office PowerPoint</Application>
  <PresentationFormat>Affichage à l'écran (4:3)</PresentationFormat>
  <Paragraphs>203</Paragraphs>
  <Slides>76</Slides>
  <Notes>9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76</vt:i4>
      </vt:variant>
    </vt:vector>
  </HeadingPairs>
  <TitlesOfParts>
    <vt:vector size="99" baseType="lpstr">
      <vt:lpstr>Consolas</vt:lpstr>
      <vt:lpstr>Aptos Display</vt:lpstr>
      <vt:lpstr>Dosis ExtraBold</vt:lpstr>
      <vt:lpstr>Arial</vt:lpstr>
      <vt:lpstr>Mistral</vt:lpstr>
      <vt:lpstr>Calibri</vt:lpstr>
      <vt:lpstr>Wingdings</vt:lpstr>
      <vt:lpstr>KG Primary Penmanship</vt:lpstr>
      <vt:lpstr>Dosis</vt:lpstr>
      <vt:lpstr>Aptos</vt:lpstr>
      <vt:lpstr>Dosis SemiBold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 Bonjour – Au revoir – Moi  - Toi. </vt:lpstr>
      <vt:lpstr>Pour chaque image, je vais désigner un élève pour dire le mot. C’est quel mot ? </vt:lpstr>
      <vt:lpstr>Répétons ensemble :   Un avion – Un abricot – Un ananas – Une banane – Une école. </vt:lpstr>
      <vt:lpstr>Pour chaque image, je vais désigner un élève pour dire le mot. C’est quel mot ? </vt:lpstr>
      <vt:lpstr>Répétons ensemble :   salut – à bientôt – un kiwi – une girafe. </vt:lpstr>
      <vt:lpstr>Pour chaque image, je vais désigner un élève pour dire le mot. C’est quel mot ? </vt:lpstr>
      <vt:lpstr>Répétons ensemble :   une fourmi – un immeuble – un lit – un livre – un ami. </vt:lpstr>
      <vt:lpstr>Pour chaque image, je vais désigner un élève pour dire le mot. C’est quel mot ? </vt:lpstr>
      <vt:lpstr>Répétons ensemble :   Une fille – Un garçon – 6 ans – Les chiffres</vt:lpstr>
      <vt:lpstr>Pour chaque image, je vais désigner un élève pour dire le mot. C’est quel mot ? </vt:lpstr>
      <vt:lpstr>Répétons ensemble :   Une orange – Une olive – Un ordinateur – Une pomme.</vt:lpstr>
      <vt:lpstr>Pour chaque image, je vais désigner un élève pour dire le mot. C’est quel mot ? </vt:lpstr>
      <vt:lpstr>Nous allons jouer au jeu des mots invisibles. </vt:lpstr>
      <vt:lpstr>Répétons ensemble :   Une classe – La 1re année – La 2e année – Une usine.</vt:lpstr>
      <vt:lpstr>Observez bien les images. Je vais masquer une image. Qui veut expliquer la consigne en arabe ?   </vt:lpstr>
      <vt:lpstr>Quelle est l’image qui manque ?</vt:lpstr>
      <vt:lpstr>L’image qui manque est : la première année.</vt:lpstr>
      <vt:lpstr>Nous allons jouer au jeu des mots qui bougent. </vt:lpstr>
      <vt:lpstr>Répétons ensemble :   Le sucre  – Un uniforme - Une jupe – La lune  – Un jus.</vt:lpstr>
      <vt:lpstr>Observez bien. Je vais faire bouger 2 mots. Qui veut expliquer la consigne en arabe ? </vt:lpstr>
      <vt:lpstr>Quels sont les 2 mots qui ont bougé ? </vt:lpstr>
      <vt:lpstr>Les deux mots qui ont bougé sont : Le sucre et la lune. </vt:lpstr>
      <vt:lpstr>Maintenant, on passe à la lecture. Qui veut passer au tableau pour lire les lettres?</vt:lpstr>
      <vt:lpstr>On continue. Qui veut passer au tableau pour lire les lettres ? </vt:lpstr>
      <vt:lpstr>Prenez vos ardoises. </vt:lpstr>
      <vt:lpstr>Ecrivez la lettre o minuscule. </vt:lpstr>
      <vt:lpstr>Levez les ardoises. Je vais vérifier votre écriture. </vt:lpstr>
      <vt:lpstr>Corrigez. </vt:lpstr>
      <vt:lpstr>Ecrivez la lettre u minuscule. </vt:lpstr>
      <vt:lpstr>Levez les ardoises. Je vais vérifier votre écriture. </vt:lpstr>
      <vt:lpstr>Corrigez. </vt:lpstr>
      <vt:lpstr>Ecrivez la lettre o majuscule. </vt:lpstr>
      <vt:lpstr>Levez les ardoises. Je vais vérifier votre écriture. </vt:lpstr>
      <vt:lpstr>Corrigez. </vt:lpstr>
      <vt:lpstr>Ecrivez la lettre u minuscule. </vt:lpstr>
      <vt:lpstr>Levez les ardoises. Je vais vérifier votre écriture. </vt:lpstr>
      <vt:lpstr>Corrigez. </vt:lpstr>
      <vt:lpstr>Prenez vos cahiers.</vt:lpstr>
      <vt:lpstr>Écrivez les lettres i, a, o et u  en  minuscule et en  majuscule sur votre cahier. Je vais passer entre les rangs pour vérifier votre écriture. </vt:lpstr>
      <vt:lpstr>Maintenant, c’est l’activité des questions en rafales. Je vais désigner des élèves au hasard pour répondre. Tenez-vous prêts. </vt:lpstr>
      <vt:lpstr>Je vais poser  la question à plusieurs élèves : « Comment ça va ? » </vt:lpstr>
      <vt:lpstr>Présentation PowerPoint</vt:lpstr>
      <vt:lpstr>Présentation PowerPoint</vt:lpstr>
      <vt:lpstr>Qu’est-ce que c’est ? </vt:lpstr>
      <vt:lpstr>c’est quoi ? </vt:lpstr>
      <vt:lpstr>Qu’est-ce que c’est ? </vt:lpstr>
      <vt:lpstr>Est-ce que c’est un pantalon ?</vt:lpstr>
      <vt:lpstr>c’est quoi ? </vt:lpstr>
      <vt:lpstr>Est-ce que c’est une pomme ?</vt:lpstr>
      <vt:lpstr>Plan de la séance 6</vt:lpstr>
      <vt:lpstr>Nous avons déjà vu les épisodes 1, 2 et 3 de l’histoire « Le livre magique ». </vt:lpstr>
      <vt:lpstr>On va  regarder  le troisième épisode une nouvelle fois. Après, on verra le quatrième épisode. Soyez attentifs.</vt:lpstr>
      <vt:lpstr>Lecture de la vidéo.</vt:lpstr>
      <vt:lpstr>Maintenant, nous allons découvrir un nouvel épisode de l’histoire « Le livre magique ». Est-ce que vous êtes prêts ? Ecoutez bien. </vt:lpstr>
      <vt:lpstr>Lecture de la vidéo.</vt:lpstr>
      <vt:lpstr>Nous allons écouter l’histoire une deuxième fois. Soyez attentifs.</vt:lpstr>
      <vt:lpstr>Lecture de la vidéo.</vt:lpstr>
      <vt:lpstr>Où vont Amine et Bibo ce matin ?</vt:lpstr>
      <vt:lpstr>Amine et Bibo vont à l’école ce matin.</vt:lpstr>
      <vt:lpstr>Amine est en quelle classe ?</vt:lpstr>
      <vt:lpstr>Amine est en première année.</vt:lpstr>
      <vt:lpstr>Bibo demande à Amine : « Tu es dans quelle école ? » Que répond Amine ?</vt:lpstr>
      <vt:lpstr>Amine répond : Je suis à l’école Al Massira.</vt:lpstr>
      <vt:lpstr>Que chantent Amine et Bibo ?</vt:lpstr>
      <vt:lpstr>Amine et Bibo chantent : «  On est dans la même école ! »</vt:lpstr>
      <vt:lpstr>On retrouvera Amine et Bibo la semaine prochaine pour la suite de l’histoire.</vt:lpstr>
      <vt:lpstr>A la maison, faites un dessin sur l’histoire du livre rouge.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KHALID.RAMNI</cp:lastModifiedBy>
  <cp:revision>25</cp:revision>
  <cp:lastPrinted>2025-08-13T10:11:39Z</cp:lastPrinted>
  <dcterms:created xsi:type="dcterms:W3CDTF">2025-08-01T12:31:49Z</dcterms:created>
  <dcterms:modified xsi:type="dcterms:W3CDTF">2025-11-24T18:31:28Z</dcterms:modified>
</cp:coreProperties>
</file>