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</p:sldMasterIdLst>
  <p:notesMasterIdLst>
    <p:notesMasterId r:id="rId60"/>
  </p:notesMasterIdLst>
  <p:sldIdLst>
    <p:sldId id="1043" r:id="rId12"/>
    <p:sldId id="847" r:id="rId13"/>
    <p:sldId id="1053" r:id="rId14"/>
    <p:sldId id="841" r:id="rId15"/>
    <p:sldId id="779" r:id="rId16"/>
    <p:sldId id="1098" r:id="rId17"/>
    <p:sldId id="845" r:id="rId18"/>
    <p:sldId id="784" r:id="rId19"/>
    <p:sldId id="1034" r:id="rId20"/>
    <p:sldId id="1054" r:id="rId21"/>
    <p:sldId id="1035" r:id="rId22"/>
    <p:sldId id="1095" r:id="rId23"/>
    <p:sldId id="1093" r:id="rId24"/>
    <p:sldId id="1096" r:id="rId25"/>
    <p:sldId id="955" r:id="rId26"/>
    <p:sldId id="800" r:id="rId27"/>
    <p:sldId id="1036" r:id="rId28"/>
    <p:sldId id="849" r:id="rId29"/>
    <p:sldId id="1055" r:id="rId30"/>
    <p:sldId id="1038" r:id="rId31"/>
    <p:sldId id="680" r:id="rId32"/>
    <p:sldId id="1056" r:id="rId33"/>
    <p:sldId id="1057" r:id="rId34"/>
    <p:sldId id="1058" r:id="rId35"/>
    <p:sldId id="1059" r:id="rId36"/>
    <p:sldId id="1061" r:id="rId37"/>
    <p:sldId id="1060" r:id="rId38"/>
    <p:sldId id="1062" r:id="rId39"/>
    <p:sldId id="1040" r:id="rId40"/>
    <p:sldId id="1045" r:id="rId41"/>
    <p:sldId id="805" r:id="rId42"/>
    <p:sldId id="653" r:id="rId43"/>
    <p:sldId id="1097" r:id="rId44"/>
    <p:sldId id="717" r:id="rId45"/>
    <p:sldId id="1041" r:id="rId46"/>
    <p:sldId id="1082" r:id="rId47"/>
    <p:sldId id="1079" r:id="rId48"/>
    <p:sldId id="1064" r:id="rId49"/>
    <p:sldId id="1065" r:id="rId50"/>
    <p:sldId id="1083" r:id="rId51"/>
    <p:sldId id="1084" r:id="rId52"/>
    <p:sldId id="1085" r:id="rId53"/>
    <p:sldId id="1086" r:id="rId54"/>
    <p:sldId id="1087" r:id="rId55"/>
    <p:sldId id="1088" r:id="rId56"/>
    <p:sldId id="837" r:id="rId57"/>
    <p:sldId id="838" r:id="rId58"/>
    <p:sldId id="679" r:id="rId59"/>
  </p:sldIdLst>
  <p:sldSz cx="9144000" cy="6858000" type="screen4x3"/>
  <p:notesSz cx="6735763" cy="9866313"/>
  <p:embeddedFontLst>
    <p:embeddedFont>
      <p:font typeface="Dosis" panose="020B0604020202020204" charset="0"/>
      <p:regular r:id="rId61"/>
      <p:bold r:id="rId62"/>
    </p:embeddedFont>
    <p:embeddedFont>
      <p:font typeface="Bahnschrift SemiBold SemiConden" panose="020B0502040204020203" pitchFamily="34" charset="0"/>
      <p:bold r:id="rId63"/>
    </p:embeddedFont>
    <p:embeddedFont>
      <p:font typeface="Dosis Medium" panose="020B0604020202020204" charset="0"/>
      <p:regular r:id="rId64"/>
      <p:bold r:id="rId65"/>
    </p:embeddedFont>
    <p:embeddedFont>
      <p:font typeface="Dosis SemiBold" panose="020B0604020202020204" charset="0"/>
      <p:regular r:id="rId66"/>
      <p:bold r:id="rId67"/>
    </p:embeddedFont>
    <p:embeddedFont>
      <p:font typeface="Dosis ExtraBold" panose="020B0604020202020204" charset="0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scadia Mono SemiBold" panose="020B0609020000020004" pitchFamily="49" charset="0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FCFFFD"/>
    <a:srgbClr val="EAF8FE"/>
    <a:srgbClr val="E7E6E6"/>
    <a:srgbClr val="00ACA4"/>
    <a:srgbClr val="9EE0F4"/>
    <a:srgbClr val="F26553"/>
    <a:srgbClr val="E84234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5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7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3F9DB38-F9CD-48D0-B4B0-8273AE75BCA3}"/>
    <pc:docChg chg="custSel addSld delSld modSld">
      <pc:chgData name="LAMIAE BEZZAZ" userId="f9bc3cc0-8e1c-4944-afa8-b4b36bbf20e1" providerId="ADAL" clId="{93F9DB38-F9CD-48D0-B4B0-8273AE75BCA3}" dt="2025-12-27T13:28:50.804" v="227"/>
      <pc:docMkLst>
        <pc:docMk/>
      </pc:docMkLst>
      <pc:sldChg chg="modSp">
        <pc:chgData name="LAMIAE BEZZAZ" userId="f9bc3cc0-8e1c-4944-afa8-b4b36bbf20e1" providerId="ADAL" clId="{93F9DB38-F9CD-48D0-B4B0-8273AE75BCA3}" dt="2025-12-27T13:27:33.177" v="224" actId="20577"/>
        <pc:sldMkLst>
          <pc:docMk/>
          <pc:sldMk cId="3703491735" sldId="653"/>
        </pc:sldMkLst>
        <pc:spChg chg="mod">
          <ac:chgData name="LAMIAE BEZZAZ" userId="f9bc3cc0-8e1c-4944-afa8-b4b36bbf20e1" providerId="ADAL" clId="{93F9DB38-F9CD-48D0-B4B0-8273AE75BCA3}" dt="2025-12-27T13:27:33.177" v="224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modSp del">
        <pc:chgData name="LAMIAE BEZZAZ" userId="f9bc3cc0-8e1c-4944-afa8-b4b36bbf20e1" providerId="ADAL" clId="{93F9DB38-F9CD-48D0-B4B0-8273AE75BCA3}" dt="2025-12-27T13:27:22.763" v="222" actId="47"/>
        <pc:sldMkLst>
          <pc:docMk/>
          <pc:sldMk cId="235135554" sldId="835"/>
        </pc:sldMkLst>
        <pc:spChg chg="mod">
          <ac:chgData name="LAMIAE BEZZAZ" userId="f9bc3cc0-8e1c-4944-afa8-b4b36bbf20e1" providerId="ADAL" clId="{93F9DB38-F9CD-48D0-B4B0-8273AE75BCA3}" dt="2025-12-27T13:01:20.292" v="1" actId="20577"/>
          <ac:spMkLst>
            <pc:docMk/>
            <pc:sldMk cId="235135554" sldId="835"/>
            <ac:spMk id="15" creationId="{E09B17E5-EB2E-B258-8FBA-6101E10FD2C1}"/>
          </ac:spMkLst>
        </pc:spChg>
      </pc:sldChg>
      <pc:sldChg chg="addSp delSp modSp">
        <pc:chgData name="LAMIAE BEZZAZ" userId="f9bc3cc0-8e1c-4944-afa8-b4b36bbf20e1" providerId="ADAL" clId="{93F9DB38-F9CD-48D0-B4B0-8273AE75BCA3}" dt="2025-12-27T13:24:28.980" v="197" actId="20577"/>
        <pc:sldMkLst>
          <pc:docMk/>
          <pc:sldMk cId="3770607208" sldId="837"/>
        </pc:sldMkLst>
        <pc:spChg chg="mod">
          <ac:chgData name="LAMIAE BEZZAZ" userId="f9bc3cc0-8e1c-4944-afa8-b4b36bbf20e1" providerId="ADAL" clId="{93F9DB38-F9CD-48D0-B4B0-8273AE75BCA3}" dt="2025-12-27T13:24:28.980" v="197" actId="20577"/>
          <ac:spMkLst>
            <pc:docMk/>
            <pc:sldMk cId="3770607208" sldId="837"/>
            <ac:spMk id="13" creationId="{4CDD66ED-4C95-FB1D-57A1-15D932035699}"/>
          </ac:spMkLst>
        </pc:spChg>
        <pc:picChg chg="add mod ord">
          <ac:chgData name="LAMIAE BEZZAZ" userId="f9bc3cc0-8e1c-4944-afa8-b4b36bbf20e1" providerId="ADAL" clId="{93F9DB38-F9CD-48D0-B4B0-8273AE75BCA3}" dt="2025-12-27T13:24:10.494" v="195" actId="1076"/>
          <ac:picMkLst>
            <pc:docMk/>
            <pc:sldMk cId="3770607208" sldId="837"/>
            <ac:picMk id="6" creationId="{FD8FC99E-026E-497B-9B83-2C0763B98F9F}"/>
          </ac:picMkLst>
        </pc:picChg>
        <pc:picChg chg="del">
          <ac:chgData name="LAMIAE BEZZAZ" userId="f9bc3cc0-8e1c-4944-afa8-b4b36bbf20e1" providerId="ADAL" clId="{93F9DB38-F9CD-48D0-B4B0-8273AE75BCA3}" dt="2025-12-27T13:23:00.574" v="187" actId="478"/>
          <ac:picMkLst>
            <pc:docMk/>
            <pc:sldMk cId="3770607208" sldId="837"/>
            <ac:picMk id="9" creationId="{E687E518-E491-41B8-AC31-67D9C7F0F25A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6:22.552" v="207" actId="14100"/>
        <pc:sldMkLst>
          <pc:docMk/>
          <pc:sldMk cId="2523018488" sldId="838"/>
        </pc:sldMkLst>
        <pc:picChg chg="add mod ord">
          <ac:chgData name="LAMIAE BEZZAZ" userId="f9bc3cc0-8e1c-4944-afa8-b4b36bbf20e1" providerId="ADAL" clId="{93F9DB38-F9CD-48D0-B4B0-8273AE75BCA3}" dt="2025-12-27T13:26:22.552" v="207" actId="14100"/>
          <ac:picMkLst>
            <pc:docMk/>
            <pc:sldMk cId="2523018488" sldId="838"/>
            <ac:picMk id="7" creationId="{EF2153C5-C672-4C08-B981-A996F3E42005}"/>
          </ac:picMkLst>
        </pc:picChg>
        <pc:picChg chg="del">
          <ac:chgData name="LAMIAE BEZZAZ" userId="f9bc3cc0-8e1c-4944-afa8-b4b36bbf20e1" providerId="ADAL" clId="{93F9DB38-F9CD-48D0-B4B0-8273AE75BCA3}" dt="2025-12-27T13:25:39.937" v="198" actId="478"/>
          <ac:picMkLst>
            <pc:docMk/>
            <pc:sldMk cId="2523018488" sldId="838"/>
            <ac:picMk id="9" creationId="{B991D076-9D57-47E8-9F65-0A9A25CD78B3}"/>
          </ac:picMkLst>
        </pc:picChg>
      </pc:sldChg>
      <pc:sldChg chg="modSp">
        <pc:chgData name="LAMIAE BEZZAZ" userId="f9bc3cc0-8e1c-4944-afa8-b4b36bbf20e1" providerId="ADAL" clId="{93F9DB38-F9CD-48D0-B4B0-8273AE75BCA3}" dt="2025-12-27T13:27:52.894" v="226" actId="20577"/>
        <pc:sldMkLst>
          <pc:docMk/>
          <pc:sldMk cId="3147647600" sldId="1040"/>
        </pc:sldMkLst>
        <pc:spChg chg="mod">
          <ac:chgData name="LAMIAE BEZZAZ" userId="f9bc3cc0-8e1c-4944-afa8-b4b36bbf20e1" providerId="ADAL" clId="{93F9DB38-F9CD-48D0-B4B0-8273AE75BCA3}" dt="2025-12-27T13:27:52.894" v="226" actId="20577"/>
          <ac:spMkLst>
            <pc:docMk/>
            <pc:sldMk cId="3147647600" sldId="1040"/>
            <ac:spMk id="9" creationId="{A2E396AE-D924-900E-3056-8C6FD4D8A8E7}"/>
          </ac:spMkLst>
        </pc:spChg>
      </pc:sldChg>
      <pc:sldChg chg="addSp delSp modSp">
        <pc:chgData name="LAMIAE BEZZAZ" userId="f9bc3cc0-8e1c-4944-afa8-b4b36bbf20e1" providerId="ADAL" clId="{93F9DB38-F9CD-48D0-B4B0-8273AE75BCA3}" dt="2025-12-27T13:27:12.954" v="221" actId="20577"/>
        <pc:sldMkLst>
          <pc:docMk/>
          <pc:sldMk cId="997152735" sldId="1041"/>
        </pc:sldMkLst>
        <pc:spChg chg="mod">
          <ac:chgData name="LAMIAE BEZZAZ" userId="f9bc3cc0-8e1c-4944-afa8-b4b36bbf20e1" providerId="ADAL" clId="{93F9DB38-F9CD-48D0-B4B0-8273AE75BCA3}" dt="2025-12-27T13:27:12.954" v="221" actId="20577"/>
          <ac:spMkLst>
            <pc:docMk/>
            <pc:sldMk cId="997152735" sldId="1041"/>
            <ac:spMk id="14" creationId="{8E7DA5ED-B7C3-DE75-614A-6DD3D92A1478}"/>
          </ac:spMkLst>
        </pc:spChg>
        <pc:picChg chg="add mod">
          <ac:chgData name="LAMIAE BEZZAZ" userId="f9bc3cc0-8e1c-4944-afa8-b4b36bbf20e1" providerId="ADAL" clId="{93F9DB38-F9CD-48D0-B4B0-8273AE75BCA3}" dt="2025-12-27T13:18:37.747" v="32" actId="1076"/>
          <ac:picMkLst>
            <pc:docMk/>
            <pc:sldMk cId="997152735" sldId="1041"/>
            <ac:picMk id="5" creationId="{7732D11C-3128-4EED-810C-FD15DB51F5C6}"/>
          </ac:picMkLst>
        </pc:picChg>
        <pc:picChg chg="del">
          <ac:chgData name="LAMIAE BEZZAZ" userId="f9bc3cc0-8e1c-4944-afa8-b4b36bbf20e1" providerId="ADAL" clId="{93F9DB38-F9CD-48D0-B4B0-8273AE75BCA3}" dt="2025-12-27T13:18:30.064" v="30" actId="478"/>
          <ac:picMkLst>
            <pc:docMk/>
            <pc:sldMk cId="997152735" sldId="1041"/>
            <ac:picMk id="10" creationId="{DBB5CA4E-1938-EB85-BF90-FC8CE67D9DC6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14:51.242" v="5" actId="14100"/>
        <pc:sldMkLst>
          <pc:docMk/>
          <pc:sldMk cId="522016112" sldId="1043"/>
        </pc:sldMkLst>
        <pc:picChg chg="add mod">
          <ac:chgData name="LAMIAE BEZZAZ" userId="f9bc3cc0-8e1c-4944-afa8-b4b36bbf20e1" providerId="ADAL" clId="{93F9DB38-F9CD-48D0-B4B0-8273AE75BCA3}" dt="2025-12-27T13:14:51.242" v="5" actId="14100"/>
          <ac:picMkLst>
            <pc:docMk/>
            <pc:sldMk cId="522016112" sldId="1043"/>
            <ac:picMk id="3" creationId="{2056CD28-D558-4403-8FC5-43784FA8CEAB}"/>
          </ac:picMkLst>
        </pc:picChg>
        <pc:picChg chg="del">
          <ac:chgData name="LAMIAE BEZZAZ" userId="f9bc3cc0-8e1c-4944-afa8-b4b36bbf20e1" providerId="ADAL" clId="{93F9DB38-F9CD-48D0-B4B0-8273AE75BCA3}" dt="2025-12-27T13:12:50.681" v="2" actId="478"/>
          <ac:picMkLst>
            <pc:docMk/>
            <pc:sldMk cId="522016112" sldId="1043"/>
            <ac:picMk id="4" creationId="{D14A280B-C470-40BC-A270-FBD1596F1EBE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7:06.194" v="219" actId="20577"/>
        <pc:sldMkLst>
          <pc:docMk/>
          <pc:sldMk cId="4278752706" sldId="1064"/>
        </pc:sldMkLst>
        <pc:spChg chg="mod">
          <ac:chgData name="LAMIAE BEZZAZ" userId="f9bc3cc0-8e1c-4944-afa8-b4b36bbf20e1" providerId="ADAL" clId="{93F9DB38-F9CD-48D0-B4B0-8273AE75BCA3}" dt="2025-12-27T13:27:06.194" v="219" actId="20577"/>
          <ac:spMkLst>
            <pc:docMk/>
            <pc:sldMk cId="4278752706" sldId="1064"/>
            <ac:spMk id="14" creationId="{00A86E88-936D-9BAB-4944-1681CC7607AB}"/>
          </ac:spMkLst>
        </pc:spChg>
        <pc:picChg chg="del">
          <ac:chgData name="LAMIAE BEZZAZ" userId="f9bc3cc0-8e1c-4944-afa8-b4b36bbf20e1" providerId="ADAL" clId="{93F9DB38-F9CD-48D0-B4B0-8273AE75BCA3}" dt="2025-12-27T13:19:38.305" v="78" actId="478"/>
          <ac:picMkLst>
            <pc:docMk/>
            <pc:sldMk cId="4278752706" sldId="1064"/>
            <ac:picMk id="3" creationId="{E8D03046-CB3D-3F1A-2563-4C2C099DCC2E}"/>
          </ac:picMkLst>
        </pc:picChg>
        <pc:picChg chg="add mod">
          <ac:chgData name="LAMIAE BEZZAZ" userId="f9bc3cc0-8e1c-4944-afa8-b4b36bbf20e1" providerId="ADAL" clId="{93F9DB38-F9CD-48D0-B4B0-8273AE75BCA3}" dt="2025-12-27T13:19:44.874" v="80" actId="1076"/>
          <ac:picMkLst>
            <pc:docMk/>
            <pc:sldMk cId="4278752706" sldId="1064"/>
            <ac:picMk id="5" creationId="{F05BC212-F9D9-460E-865F-FC42FC1A4DAC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19:58.050" v="87" actId="12788"/>
        <pc:sldMkLst>
          <pc:docMk/>
          <pc:sldMk cId="1527348485" sldId="1065"/>
        </pc:sldMkLst>
        <pc:picChg chg="del">
          <ac:chgData name="LAMIAE BEZZAZ" userId="f9bc3cc0-8e1c-4944-afa8-b4b36bbf20e1" providerId="ADAL" clId="{93F9DB38-F9CD-48D0-B4B0-8273AE75BCA3}" dt="2025-12-27T13:19:53.057" v="85" actId="478"/>
          <ac:picMkLst>
            <pc:docMk/>
            <pc:sldMk cId="1527348485" sldId="1065"/>
            <ac:picMk id="8" creationId="{E6B98659-8C18-159A-A4B4-A8E38EF97EF6}"/>
          </ac:picMkLst>
        </pc:picChg>
        <pc:picChg chg="add mod">
          <ac:chgData name="LAMIAE BEZZAZ" userId="f9bc3cc0-8e1c-4944-afa8-b4b36bbf20e1" providerId="ADAL" clId="{93F9DB38-F9CD-48D0-B4B0-8273AE75BCA3}" dt="2025-12-27T13:19:58.050" v="87" actId="12788"/>
          <ac:picMkLst>
            <pc:docMk/>
            <pc:sldMk cId="1527348485" sldId="1065"/>
            <ac:picMk id="9" creationId="{3506D292-F49D-44B8-B6A2-77CC76CE28C6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0:44.127" v="120" actId="14100"/>
        <pc:sldMkLst>
          <pc:docMk/>
          <pc:sldMk cId="3542267301" sldId="1079"/>
        </pc:sldMkLst>
        <pc:spChg chg="mod">
          <ac:chgData name="LAMIAE BEZZAZ" userId="f9bc3cc0-8e1c-4944-afa8-b4b36bbf20e1" providerId="ADAL" clId="{93F9DB38-F9CD-48D0-B4B0-8273AE75BCA3}" dt="2025-12-27T13:19:50.100" v="84" actId="20577"/>
          <ac:spMkLst>
            <pc:docMk/>
            <pc:sldMk cId="3542267301" sldId="1079"/>
            <ac:spMk id="15" creationId="{E09B17E5-EB2E-B258-8FBA-6101E10FD2C1}"/>
          </ac:spMkLst>
        </pc:spChg>
        <pc:picChg chg="add mod">
          <ac:chgData name="LAMIAE BEZZAZ" userId="f9bc3cc0-8e1c-4944-afa8-b4b36bbf20e1" providerId="ADAL" clId="{93F9DB38-F9CD-48D0-B4B0-8273AE75BCA3}" dt="2025-12-27T13:20:44.127" v="120" actId="14100"/>
          <ac:picMkLst>
            <pc:docMk/>
            <pc:sldMk cId="3542267301" sldId="1079"/>
            <ac:picMk id="3" creationId="{2DC7A389-214B-450A-8560-B0C7D0785A24}"/>
          </ac:picMkLst>
        </pc:picChg>
        <pc:picChg chg="del">
          <ac:chgData name="LAMIAE BEZZAZ" userId="f9bc3cc0-8e1c-4944-afa8-b4b36bbf20e1" providerId="ADAL" clId="{93F9DB38-F9CD-48D0-B4B0-8273AE75BCA3}" dt="2025-12-27T13:19:10.542" v="36" actId="478"/>
          <ac:picMkLst>
            <pc:docMk/>
            <pc:sldMk cId="3542267301" sldId="1079"/>
            <ac:picMk id="5" creationId="{82AB1F7D-9E47-4128-DE7C-E8C6882AA86E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18:52.539" v="35" actId="1076"/>
        <pc:sldMkLst>
          <pc:docMk/>
          <pc:sldMk cId="1478932189" sldId="1082"/>
        </pc:sldMkLst>
        <pc:picChg chg="del">
          <ac:chgData name="LAMIAE BEZZAZ" userId="f9bc3cc0-8e1c-4944-afa8-b4b36bbf20e1" providerId="ADAL" clId="{93F9DB38-F9CD-48D0-B4B0-8273AE75BCA3}" dt="2025-12-27T13:18:44.411" v="33" actId="478"/>
          <ac:picMkLst>
            <pc:docMk/>
            <pc:sldMk cId="1478932189" sldId="1082"/>
            <ac:picMk id="3" creationId="{F01478FB-02EC-A3A2-4216-C4E4E71B838E}"/>
          </ac:picMkLst>
        </pc:picChg>
        <pc:picChg chg="add mod">
          <ac:chgData name="LAMIAE BEZZAZ" userId="f9bc3cc0-8e1c-4944-afa8-b4b36bbf20e1" providerId="ADAL" clId="{93F9DB38-F9CD-48D0-B4B0-8273AE75BCA3}" dt="2025-12-27T13:18:52.539" v="35" actId="1076"/>
          <ac:picMkLst>
            <pc:docMk/>
            <pc:sldMk cId="1478932189" sldId="1082"/>
            <ac:picMk id="8" creationId="{18163458-A0C6-4447-9947-F59BF9BFF2E4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1:08.495" v="129" actId="20577"/>
        <pc:sldMkLst>
          <pc:docMk/>
          <pc:sldMk cId="1462292876" sldId="1083"/>
        </pc:sldMkLst>
        <pc:spChg chg="mod">
          <ac:chgData name="LAMIAE BEZZAZ" userId="f9bc3cc0-8e1c-4944-afa8-b4b36bbf20e1" providerId="ADAL" clId="{93F9DB38-F9CD-48D0-B4B0-8273AE75BCA3}" dt="2025-12-27T13:21:08.495" v="129" actId="20577"/>
          <ac:spMkLst>
            <pc:docMk/>
            <pc:sldMk cId="1462292876" sldId="1083"/>
            <ac:spMk id="15" creationId="{F90E44BC-EA9C-7CD7-EF83-B081DE9FE2CD}"/>
          </ac:spMkLst>
        </pc:spChg>
        <pc:picChg chg="del">
          <ac:chgData name="LAMIAE BEZZAZ" userId="f9bc3cc0-8e1c-4944-afa8-b4b36bbf20e1" providerId="ADAL" clId="{93F9DB38-F9CD-48D0-B4B0-8273AE75BCA3}" dt="2025-12-27T13:20:20.928" v="88" actId="478"/>
          <ac:picMkLst>
            <pc:docMk/>
            <pc:sldMk cId="1462292876" sldId="1083"/>
            <ac:picMk id="3" creationId="{5863FA39-8CC9-68BE-CF89-C6A9AB1C8560}"/>
          </ac:picMkLst>
        </pc:picChg>
        <pc:picChg chg="add mod">
          <ac:chgData name="LAMIAE BEZZAZ" userId="f9bc3cc0-8e1c-4944-afa8-b4b36bbf20e1" providerId="ADAL" clId="{93F9DB38-F9CD-48D0-B4B0-8273AE75BCA3}" dt="2025-12-27T13:20:32.798" v="110" actId="1076"/>
          <ac:picMkLst>
            <pc:docMk/>
            <pc:sldMk cId="1462292876" sldId="1083"/>
            <ac:picMk id="4" creationId="{09938A57-DE17-4EE6-A087-22EB65EA8C53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6:54.254" v="215" actId="20577"/>
        <pc:sldMkLst>
          <pc:docMk/>
          <pc:sldMk cId="3233115111" sldId="1084"/>
        </pc:sldMkLst>
        <pc:spChg chg="mod">
          <ac:chgData name="LAMIAE BEZZAZ" userId="f9bc3cc0-8e1c-4944-afa8-b4b36bbf20e1" providerId="ADAL" clId="{93F9DB38-F9CD-48D0-B4B0-8273AE75BCA3}" dt="2025-12-27T13:26:54.254" v="215" actId="20577"/>
          <ac:spMkLst>
            <pc:docMk/>
            <pc:sldMk cId="3233115111" sldId="1084"/>
            <ac:spMk id="14" creationId="{D78AD557-11DB-8FCD-2FF1-3820EBE20B3B}"/>
          </ac:spMkLst>
        </pc:spChg>
        <pc:picChg chg="del">
          <ac:chgData name="LAMIAE BEZZAZ" userId="f9bc3cc0-8e1c-4944-afa8-b4b36bbf20e1" providerId="ADAL" clId="{93F9DB38-F9CD-48D0-B4B0-8273AE75BCA3}" dt="2025-12-27T13:21:12.256" v="130" actId="478"/>
          <ac:picMkLst>
            <pc:docMk/>
            <pc:sldMk cId="3233115111" sldId="1084"/>
            <ac:picMk id="2" creationId="{CC09BEA3-24CC-5661-F95D-0322D2510C6C}"/>
          </ac:picMkLst>
        </pc:picChg>
        <pc:picChg chg="add mod">
          <ac:chgData name="LAMIAE BEZZAZ" userId="f9bc3cc0-8e1c-4944-afa8-b4b36bbf20e1" providerId="ADAL" clId="{93F9DB38-F9CD-48D0-B4B0-8273AE75BCA3}" dt="2025-12-27T13:21:41.248" v="146" actId="1076"/>
          <ac:picMkLst>
            <pc:docMk/>
            <pc:sldMk cId="3233115111" sldId="1084"/>
            <ac:picMk id="3" creationId="{C31519C3-50F2-4416-BE1C-DC7E2180AC90}"/>
          </ac:picMkLst>
        </pc:picChg>
      </pc:sldChg>
      <pc:sldChg chg="addSp delSp">
        <pc:chgData name="LAMIAE BEZZAZ" userId="f9bc3cc0-8e1c-4944-afa8-b4b36bbf20e1" providerId="ADAL" clId="{93F9DB38-F9CD-48D0-B4B0-8273AE75BCA3}" dt="2025-12-27T13:21:46.502" v="148"/>
        <pc:sldMkLst>
          <pc:docMk/>
          <pc:sldMk cId="4282982613" sldId="1085"/>
        </pc:sldMkLst>
        <pc:picChg chg="del">
          <ac:chgData name="LAMIAE BEZZAZ" userId="f9bc3cc0-8e1c-4944-afa8-b4b36bbf20e1" providerId="ADAL" clId="{93F9DB38-F9CD-48D0-B4B0-8273AE75BCA3}" dt="2025-12-27T13:21:45.891" v="147" actId="478"/>
          <ac:picMkLst>
            <pc:docMk/>
            <pc:sldMk cId="4282982613" sldId="1085"/>
            <ac:picMk id="3" creationId="{B16B4E8D-01EA-7C5A-E759-D0B96FEA03F0}"/>
          </ac:picMkLst>
        </pc:picChg>
        <pc:picChg chg="add">
          <ac:chgData name="LAMIAE BEZZAZ" userId="f9bc3cc0-8e1c-4944-afa8-b4b36bbf20e1" providerId="ADAL" clId="{93F9DB38-F9CD-48D0-B4B0-8273AE75BCA3}" dt="2025-12-27T13:21:46.502" v="148"/>
          <ac:picMkLst>
            <pc:docMk/>
            <pc:sldMk cId="4282982613" sldId="1085"/>
            <ac:picMk id="8" creationId="{A6BB8584-8EFA-44B3-AC73-A59F72F92380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2:23.179" v="175" actId="20577"/>
        <pc:sldMkLst>
          <pc:docMk/>
          <pc:sldMk cId="3607611711" sldId="1086"/>
        </pc:sldMkLst>
        <pc:spChg chg="mod">
          <ac:chgData name="LAMIAE BEZZAZ" userId="f9bc3cc0-8e1c-4944-afa8-b4b36bbf20e1" providerId="ADAL" clId="{93F9DB38-F9CD-48D0-B4B0-8273AE75BCA3}" dt="2025-12-27T13:22:23.179" v="175" actId="20577"/>
          <ac:spMkLst>
            <pc:docMk/>
            <pc:sldMk cId="3607611711" sldId="1086"/>
            <ac:spMk id="15" creationId="{3545B502-4955-F700-FE2C-9FE538AC8161}"/>
          </ac:spMkLst>
        </pc:spChg>
        <pc:picChg chg="add mod">
          <ac:chgData name="LAMIAE BEZZAZ" userId="f9bc3cc0-8e1c-4944-afa8-b4b36bbf20e1" providerId="ADAL" clId="{93F9DB38-F9CD-48D0-B4B0-8273AE75BCA3}" dt="2025-12-27T13:22:18.572" v="171" actId="1076"/>
          <ac:picMkLst>
            <pc:docMk/>
            <pc:sldMk cId="3607611711" sldId="1086"/>
            <ac:picMk id="3" creationId="{DEBEB303-B60E-462C-9681-B83F6EAC00DB}"/>
          </ac:picMkLst>
        </pc:picChg>
        <pc:picChg chg="del">
          <ac:chgData name="LAMIAE BEZZAZ" userId="f9bc3cc0-8e1c-4944-afa8-b4b36bbf20e1" providerId="ADAL" clId="{93F9DB38-F9CD-48D0-B4B0-8273AE75BCA3}" dt="2025-12-27T13:22:04.150" v="149" actId="478"/>
          <ac:picMkLst>
            <pc:docMk/>
            <pc:sldMk cId="3607611711" sldId="1086"/>
            <ac:picMk id="5" creationId="{FA831BB0-E021-99F3-7AB2-214CA5B31101}"/>
          </ac:picMkLst>
        </pc:picChg>
      </pc:sldChg>
      <pc:sldChg chg="addSp delSp modSp">
        <pc:chgData name="LAMIAE BEZZAZ" userId="f9bc3cc0-8e1c-4944-afa8-b4b36bbf20e1" providerId="ADAL" clId="{93F9DB38-F9CD-48D0-B4B0-8273AE75BCA3}" dt="2025-12-27T13:26:40.925" v="211" actId="20577"/>
        <pc:sldMkLst>
          <pc:docMk/>
          <pc:sldMk cId="1980110199" sldId="1087"/>
        </pc:sldMkLst>
        <pc:spChg chg="mod">
          <ac:chgData name="LAMIAE BEZZAZ" userId="f9bc3cc0-8e1c-4944-afa8-b4b36bbf20e1" providerId="ADAL" clId="{93F9DB38-F9CD-48D0-B4B0-8273AE75BCA3}" dt="2025-12-27T13:26:40.925" v="211" actId="20577"/>
          <ac:spMkLst>
            <pc:docMk/>
            <pc:sldMk cId="1980110199" sldId="1087"/>
            <ac:spMk id="14" creationId="{9D4EF82E-4145-0F98-9E36-55EE2E13B2EE}"/>
          </ac:spMkLst>
        </pc:spChg>
        <pc:picChg chg="del">
          <ac:chgData name="LAMIAE BEZZAZ" userId="f9bc3cc0-8e1c-4944-afa8-b4b36bbf20e1" providerId="ADAL" clId="{93F9DB38-F9CD-48D0-B4B0-8273AE75BCA3}" dt="2025-12-27T13:22:38.818" v="176" actId="478"/>
          <ac:picMkLst>
            <pc:docMk/>
            <pc:sldMk cId="1980110199" sldId="1087"/>
            <ac:picMk id="3" creationId="{A69AB72B-4072-C58B-55E3-98FED8BCC90B}"/>
          </ac:picMkLst>
        </pc:picChg>
        <pc:picChg chg="add mod">
          <ac:chgData name="LAMIAE BEZZAZ" userId="f9bc3cc0-8e1c-4944-afa8-b4b36bbf20e1" providerId="ADAL" clId="{93F9DB38-F9CD-48D0-B4B0-8273AE75BCA3}" dt="2025-12-27T13:22:50.630" v="184" actId="1076"/>
          <ac:picMkLst>
            <pc:docMk/>
            <pc:sldMk cId="1980110199" sldId="1087"/>
            <ac:picMk id="5" creationId="{A7305766-7E09-493A-A0CF-7010B3082D89}"/>
          </ac:picMkLst>
        </pc:picChg>
      </pc:sldChg>
      <pc:sldChg chg="addSp delSp">
        <pc:chgData name="LAMIAE BEZZAZ" userId="f9bc3cc0-8e1c-4944-afa8-b4b36bbf20e1" providerId="ADAL" clId="{93F9DB38-F9CD-48D0-B4B0-8273AE75BCA3}" dt="2025-12-27T13:22:54.555" v="186"/>
        <pc:sldMkLst>
          <pc:docMk/>
          <pc:sldMk cId="4219731244" sldId="1088"/>
        </pc:sldMkLst>
        <pc:picChg chg="del">
          <ac:chgData name="LAMIAE BEZZAZ" userId="f9bc3cc0-8e1c-4944-afa8-b4b36bbf20e1" providerId="ADAL" clId="{93F9DB38-F9CD-48D0-B4B0-8273AE75BCA3}" dt="2025-12-27T13:22:54.043" v="185" actId="478"/>
          <ac:picMkLst>
            <pc:docMk/>
            <pc:sldMk cId="4219731244" sldId="1088"/>
            <ac:picMk id="2" creationId="{76D9B348-E243-C2D5-0FC8-844154A08E82}"/>
          </ac:picMkLst>
        </pc:picChg>
        <pc:picChg chg="add">
          <ac:chgData name="LAMIAE BEZZAZ" userId="f9bc3cc0-8e1c-4944-afa8-b4b36bbf20e1" providerId="ADAL" clId="{93F9DB38-F9CD-48D0-B4B0-8273AE75BCA3}" dt="2025-12-27T13:22:54.555" v="186"/>
          <ac:picMkLst>
            <pc:docMk/>
            <pc:sldMk cId="4219731244" sldId="1088"/>
            <ac:picMk id="8" creationId="{3564E253-66AF-4367-A92A-E7662B1EF6D7}"/>
          </ac:picMkLst>
        </pc:picChg>
      </pc:sldChg>
      <pc:sldChg chg="addSp delSp modSp add">
        <pc:chgData name="LAMIAE BEZZAZ" userId="f9bc3cc0-8e1c-4944-afa8-b4b36bbf20e1" providerId="ADAL" clId="{93F9DB38-F9CD-48D0-B4B0-8273AE75BCA3}" dt="2025-12-27T13:20:55.826" v="127" actId="14100"/>
        <pc:sldMkLst>
          <pc:docMk/>
          <pc:sldMk cId="2172685914" sldId="1097"/>
        </pc:sldMkLst>
        <pc:picChg chg="add mod">
          <ac:chgData name="LAMIAE BEZZAZ" userId="f9bc3cc0-8e1c-4944-afa8-b4b36bbf20e1" providerId="ADAL" clId="{93F9DB38-F9CD-48D0-B4B0-8273AE75BCA3}" dt="2025-12-27T13:20:55.826" v="127" actId="14100"/>
          <ac:picMkLst>
            <pc:docMk/>
            <pc:sldMk cId="2172685914" sldId="1097"/>
            <ac:picMk id="2" creationId="{F9A190E9-EDE4-4600-AAF6-9CC24A167469}"/>
          </ac:picMkLst>
        </pc:picChg>
        <pc:picChg chg="del">
          <ac:chgData name="LAMIAE BEZZAZ" userId="f9bc3cc0-8e1c-4944-afa8-b4b36bbf20e1" providerId="ADAL" clId="{93F9DB38-F9CD-48D0-B4B0-8273AE75BCA3}" dt="2025-12-27T13:18:02.165" v="8" actId="478"/>
          <ac:picMkLst>
            <pc:docMk/>
            <pc:sldMk cId="2172685914" sldId="1097"/>
            <ac:picMk id="20" creationId="{3DE2C9F7-F5FD-B5F4-AA2E-0EF0595AEB4E}"/>
          </ac:picMkLst>
        </pc:picChg>
      </pc:sldChg>
      <pc:sldChg chg="add">
        <pc:chgData name="LAMIAE BEZZAZ" userId="f9bc3cc0-8e1c-4944-afa8-b4b36bbf20e1" providerId="ADAL" clId="{93F9DB38-F9CD-48D0-B4B0-8273AE75BCA3}" dt="2025-12-27T13:28:50.804" v="227"/>
        <pc:sldMkLst>
          <pc:docMk/>
          <pc:sldMk cId="1615047063" sldId="1098"/>
        </pc:sldMkLst>
      </pc:sldChg>
    </pc:docChg>
  </pc:docChgLst>
  <pc:docChgLst>
    <pc:chgData name="LAMIAE BEZZAZ" userId="f9bc3cc0-8e1c-4944-afa8-b4b36bbf20e1" providerId="ADAL" clId="{575EB659-4153-45DA-AF44-9EFF9C5C8C88}"/>
    <pc:docChg chg="undo custSel addSld delSld modSld sldOrd">
      <pc:chgData name="LAMIAE BEZZAZ" userId="f9bc3cc0-8e1c-4944-afa8-b4b36bbf20e1" providerId="ADAL" clId="{575EB659-4153-45DA-AF44-9EFF9C5C8C88}" dt="2025-12-27T12:17:31.026" v="282" actId="20577"/>
      <pc:docMkLst>
        <pc:docMk/>
      </pc:docMkLst>
      <pc:sldChg chg="addSp delSp modSp delAnim modAnim">
        <pc:chgData name="LAMIAE BEZZAZ" userId="f9bc3cc0-8e1c-4944-afa8-b4b36bbf20e1" providerId="ADAL" clId="{575EB659-4153-45DA-AF44-9EFF9C5C8C88}" dt="2025-12-27T11:59:34.491" v="93"/>
        <pc:sldMkLst>
          <pc:docMk/>
          <pc:sldMk cId="1644084619" sldId="680"/>
        </pc:sldMkLst>
        <pc:picChg chg="del">
          <ac:chgData name="LAMIAE BEZZAZ" userId="f9bc3cc0-8e1c-4944-afa8-b4b36bbf20e1" providerId="ADAL" clId="{575EB659-4153-45DA-AF44-9EFF9C5C8C88}" dt="2025-12-27T11:58:58.052" v="88" actId="478"/>
          <ac:picMkLst>
            <pc:docMk/>
            <pc:sldMk cId="1644084619" sldId="680"/>
            <ac:picMk id="4" creationId="{3B853C87-234F-4AD1-9D29-F188A69A2700}"/>
          </ac:picMkLst>
        </pc:picChg>
        <pc:picChg chg="add mod">
          <ac:chgData name="LAMIAE BEZZAZ" userId="f9bc3cc0-8e1c-4944-afa8-b4b36bbf20e1" providerId="ADAL" clId="{575EB659-4153-45DA-AF44-9EFF9C5C8C88}" dt="2025-12-27T11:59:17.380" v="91" actId="1076"/>
          <ac:picMkLst>
            <pc:docMk/>
            <pc:sldMk cId="1644084619" sldId="680"/>
            <ac:picMk id="5" creationId="{BD439873-078E-4D5C-9174-94B78602EFD5}"/>
          </ac:picMkLst>
        </pc:picChg>
      </pc:sldChg>
      <pc:sldChg chg="addSp delSp modSp ord delAnim modAnim">
        <pc:chgData name="LAMIAE BEZZAZ" userId="f9bc3cc0-8e1c-4944-afa8-b4b36bbf20e1" providerId="ADAL" clId="{575EB659-4153-45DA-AF44-9EFF9C5C8C88}" dt="2025-12-27T11:07:07.654" v="41"/>
        <pc:sldMkLst>
          <pc:docMk/>
          <pc:sldMk cId="927543826" sldId="784"/>
        </pc:sldMkLst>
        <pc:picChg chg="add mod">
          <ac:chgData name="LAMIAE BEZZAZ" userId="f9bc3cc0-8e1c-4944-afa8-b4b36bbf20e1" providerId="ADAL" clId="{575EB659-4153-45DA-AF44-9EFF9C5C8C88}" dt="2025-12-27T11:05:47.347" v="37" actId="14100"/>
          <ac:picMkLst>
            <pc:docMk/>
            <pc:sldMk cId="927543826" sldId="784"/>
            <ac:picMk id="2" creationId="{1051B01B-18EC-4E11-9600-5393F357151F}"/>
          </ac:picMkLst>
        </pc:picChg>
        <pc:picChg chg="del">
          <ac:chgData name="LAMIAE BEZZAZ" userId="f9bc3cc0-8e1c-4944-afa8-b4b36bbf20e1" providerId="ADAL" clId="{575EB659-4153-45DA-AF44-9EFF9C5C8C88}" dt="2025-12-27T11:05:12.704" v="31" actId="478"/>
          <ac:picMkLst>
            <pc:docMk/>
            <pc:sldMk cId="927543826" sldId="784"/>
            <ac:picMk id="3" creationId="{2F5C03AD-8E71-4E74-AF97-1B932806E140}"/>
          </ac:picMkLst>
        </pc:picChg>
      </pc:sldChg>
      <pc:sldChg chg="modSp">
        <pc:chgData name="LAMIAE BEZZAZ" userId="f9bc3cc0-8e1c-4944-afa8-b4b36bbf20e1" providerId="ADAL" clId="{575EB659-4153-45DA-AF44-9EFF9C5C8C88}" dt="2025-12-27T11:05:04.859" v="30" actId="20577"/>
        <pc:sldMkLst>
          <pc:docMk/>
          <pc:sldMk cId="1961739097" sldId="799"/>
        </pc:sldMkLst>
        <pc:spChg chg="mod">
          <ac:chgData name="LAMIAE BEZZAZ" userId="f9bc3cc0-8e1c-4944-afa8-b4b36bbf20e1" providerId="ADAL" clId="{575EB659-4153-45DA-AF44-9EFF9C5C8C88}" dt="2025-12-27T11:05:04.859" v="30" actId="20577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575EB659-4153-45DA-AF44-9EFF9C5C8C88}" dt="2025-12-27T11:04:55.342" v="27" actId="20577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575EB659-4153-45DA-AF44-9EFF9C5C8C88}" dt="2025-12-27T11:54:34.953" v="75" actId="20577"/>
        <pc:sldMkLst>
          <pc:docMk/>
          <pc:sldMk cId="4253363032" sldId="800"/>
        </pc:sldMkLst>
        <pc:spChg chg="mod">
          <ac:chgData name="LAMIAE BEZZAZ" userId="f9bc3cc0-8e1c-4944-afa8-b4b36bbf20e1" providerId="ADAL" clId="{575EB659-4153-45DA-AF44-9EFF9C5C8C88}" dt="2025-12-27T11:54:34.953" v="75" actId="20577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575EB659-4153-45DA-AF44-9EFF9C5C8C88}" dt="2025-12-27T11:54:30.823" v="74" actId="20577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575EB659-4153-45DA-AF44-9EFF9C5C8C88}" dt="2025-12-27T12:17:31.026" v="282" actId="20577"/>
        <pc:sldMkLst>
          <pc:docMk/>
          <pc:sldMk cId="2112265781" sldId="805"/>
        </pc:sldMkLst>
        <pc:spChg chg="mod">
          <ac:chgData name="LAMIAE BEZZAZ" userId="f9bc3cc0-8e1c-4944-afa8-b4b36bbf20e1" providerId="ADAL" clId="{575EB659-4153-45DA-AF44-9EFF9C5C8C88}" dt="2025-12-27T12:17:28.060" v="281" actId="20577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575EB659-4153-45DA-AF44-9EFF9C5C8C88}" dt="2025-12-27T12:17:31.026" v="282" actId="20577"/>
          <ac:spMkLst>
            <pc:docMk/>
            <pc:sldMk cId="2112265781" sldId="805"/>
            <ac:spMk id="20" creationId="{B8CB6B97-D5A6-06D1-AA2B-60F3D0BA4542}"/>
          </ac:spMkLst>
        </pc:spChg>
      </pc:sldChg>
      <pc:sldChg chg="add">
        <pc:chgData name="LAMIAE BEZZAZ" userId="f9bc3cc0-8e1c-4944-afa8-b4b36bbf20e1" providerId="ADAL" clId="{575EB659-4153-45DA-AF44-9EFF9C5C8C88}" dt="2025-12-27T11:03:12.506" v="1"/>
        <pc:sldMkLst>
          <pc:docMk/>
          <pc:sldMk cId="3005613515" sldId="847"/>
        </pc:sldMkLst>
      </pc:sldChg>
      <pc:sldChg chg="modSp">
        <pc:chgData name="LAMIAE BEZZAZ" userId="f9bc3cc0-8e1c-4944-afa8-b4b36bbf20e1" providerId="ADAL" clId="{575EB659-4153-45DA-AF44-9EFF9C5C8C88}" dt="2025-12-27T11:55:51.730" v="85" actId="20577"/>
        <pc:sldMkLst>
          <pc:docMk/>
          <pc:sldMk cId="2559130828" sldId="849"/>
        </pc:sldMkLst>
        <pc:spChg chg="mod">
          <ac:chgData name="LAMIAE BEZZAZ" userId="f9bc3cc0-8e1c-4944-afa8-b4b36bbf20e1" providerId="ADAL" clId="{575EB659-4153-45DA-AF44-9EFF9C5C8C88}" dt="2025-12-27T11:55:51.730" v="85" actId="20577"/>
          <ac:spMkLst>
            <pc:docMk/>
            <pc:sldMk cId="2559130828" sldId="849"/>
            <ac:spMk id="2" creationId="{7BD5629D-9478-9A1C-04E7-C9B880BD0C00}"/>
          </ac:spMkLst>
        </pc:spChg>
        <pc:spChg chg="mod">
          <ac:chgData name="LAMIAE BEZZAZ" userId="f9bc3cc0-8e1c-4944-afa8-b4b36bbf20e1" providerId="ADAL" clId="{575EB659-4153-45DA-AF44-9EFF9C5C8C88}" dt="2025-12-27T11:55:49.167" v="84" actId="1076"/>
          <ac:spMkLst>
            <pc:docMk/>
            <pc:sldMk cId="2559130828" sldId="849"/>
            <ac:spMk id="5" creationId="{315895FF-8CE3-CB65-AE8E-73734C49FA48}"/>
          </ac:spMkLst>
        </pc:spChg>
      </pc:sldChg>
      <pc:sldChg chg="addSp delSp modSp">
        <pc:chgData name="LAMIAE BEZZAZ" userId="f9bc3cc0-8e1c-4944-afa8-b4b36bbf20e1" providerId="ADAL" clId="{575EB659-4153-45DA-AF44-9EFF9C5C8C88}" dt="2025-12-27T11:28:56.599" v="52" actId="1076"/>
        <pc:sldMkLst>
          <pc:docMk/>
          <pc:sldMk cId="1339474844" sldId="1034"/>
        </pc:sldMkLst>
        <pc:picChg chg="add del mod">
          <ac:chgData name="LAMIAE BEZZAZ" userId="f9bc3cc0-8e1c-4944-afa8-b4b36bbf20e1" providerId="ADAL" clId="{575EB659-4153-45DA-AF44-9EFF9C5C8C88}" dt="2025-12-27T11:28:45.723" v="47" actId="478"/>
          <ac:picMkLst>
            <pc:docMk/>
            <pc:sldMk cId="1339474844" sldId="1034"/>
            <ac:picMk id="3" creationId="{AA86C31D-4765-4352-BCB0-B42F5D8BEC2A}"/>
          </ac:picMkLst>
        </pc:picChg>
        <pc:picChg chg="add mod">
          <ac:chgData name="LAMIAE BEZZAZ" userId="f9bc3cc0-8e1c-4944-afa8-b4b36bbf20e1" providerId="ADAL" clId="{575EB659-4153-45DA-AF44-9EFF9C5C8C88}" dt="2025-12-27T11:28:56.599" v="52" actId="1076"/>
          <ac:picMkLst>
            <pc:docMk/>
            <pc:sldMk cId="1339474844" sldId="1034"/>
            <ac:picMk id="4" creationId="{652E0AFD-498D-478A-8E54-5A97311DE956}"/>
          </ac:picMkLst>
        </pc:picChg>
        <pc:picChg chg="del">
          <ac:chgData name="LAMIAE BEZZAZ" userId="f9bc3cc0-8e1c-4944-afa8-b4b36bbf20e1" providerId="ADAL" clId="{575EB659-4153-45DA-AF44-9EFF9C5C8C88}" dt="2025-12-27T11:27:56.450" v="42" actId="478"/>
          <ac:picMkLst>
            <pc:docMk/>
            <pc:sldMk cId="1339474844" sldId="1034"/>
            <ac:picMk id="5" creationId="{73E42011-C6DF-4306-AE6C-50AD31C7D455}"/>
          </ac:picMkLst>
        </pc:picChg>
      </pc:sldChg>
      <pc:sldChg chg="modSp">
        <pc:chgData name="LAMIAE BEZZAZ" userId="f9bc3cc0-8e1c-4944-afa8-b4b36bbf20e1" providerId="ADAL" clId="{575EB659-4153-45DA-AF44-9EFF9C5C8C88}" dt="2025-12-27T11:57:52.485" v="87"/>
        <pc:sldMkLst>
          <pc:docMk/>
          <pc:sldMk cId="2911710300" sldId="1038"/>
        </pc:sldMkLst>
        <pc:spChg chg="mod">
          <ac:chgData name="LAMIAE BEZZAZ" userId="f9bc3cc0-8e1c-4944-afa8-b4b36bbf20e1" providerId="ADAL" clId="{575EB659-4153-45DA-AF44-9EFF9C5C8C88}" dt="2025-12-27T11:57:52.485" v="87"/>
          <ac:spMkLst>
            <pc:docMk/>
            <pc:sldMk cId="2911710300" sldId="1038"/>
            <ac:spMk id="5" creationId="{A058E71F-9FE9-52B7-99A2-348EC8273CCD}"/>
          </ac:spMkLst>
        </pc:spChg>
      </pc:sldChg>
      <pc:sldChg chg="addSp delSp modSp">
        <pc:chgData name="LAMIAE BEZZAZ" userId="f9bc3cc0-8e1c-4944-afa8-b4b36bbf20e1" providerId="ADAL" clId="{575EB659-4153-45DA-AF44-9EFF9C5C8C88}" dt="2025-12-27T12:07:25.578" v="252" actId="171"/>
        <pc:sldMkLst>
          <pc:docMk/>
          <pc:sldMk cId="3147647600" sldId="1040"/>
        </pc:sldMkLst>
        <pc:picChg chg="del">
          <ac:chgData name="LAMIAE BEZZAZ" userId="f9bc3cc0-8e1c-4944-afa8-b4b36bbf20e1" providerId="ADAL" clId="{575EB659-4153-45DA-AF44-9EFF9C5C8C88}" dt="2025-12-27T12:06:35.509" v="247" actId="478"/>
          <ac:picMkLst>
            <pc:docMk/>
            <pc:sldMk cId="3147647600" sldId="1040"/>
            <ac:picMk id="3" creationId="{C1C5D4EC-0992-46A4-B174-8DA18D2BD326}"/>
          </ac:picMkLst>
        </pc:picChg>
        <pc:picChg chg="add mod ord">
          <ac:chgData name="LAMIAE BEZZAZ" userId="f9bc3cc0-8e1c-4944-afa8-b4b36bbf20e1" providerId="ADAL" clId="{575EB659-4153-45DA-AF44-9EFF9C5C8C88}" dt="2025-12-27T12:07:25.578" v="252" actId="171"/>
          <ac:picMkLst>
            <pc:docMk/>
            <pc:sldMk cId="3147647600" sldId="1040"/>
            <ac:picMk id="4" creationId="{22CDE8F5-B890-4826-8AEA-74B7F292106A}"/>
          </ac:picMkLst>
        </pc:picChg>
      </pc:sldChg>
      <pc:sldChg chg="addSp delSp modSp">
        <pc:chgData name="LAMIAE BEZZAZ" userId="f9bc3cc0-8e1c-4944-afa8-b4b36bbf20e1" providerId="ADAL" clId="{575EB659-4153-45DA-AF44-9EFF9C5C8C88}" dt="2025-12-27T12:17:18.472" v="280" actId="1076"/>
        <pc:sldMkLst>
          <pc:docMk/>
          <pc:sldMk cId="1058971113" sldId="1045"/>
        </pc:sldMkLst>
        <pc:spChg chg="add del">
          <ac:chgData name="LAMIAE BEZZAZ" userId="f9bc3cc0-8e1c-4944-afa8-b4b36bbf20e1" providerId="ADAL" clId="{575EB659-4153-45DA-AF44-9EFF9C5C8C88}" dt="2025-12-27T12:15:19.222" v="258" actId="478"/>
          <ac:spMkLst>
            <pc:docMk/>
            <pc:sldMk cId="1058971113" sldId="1045"/>
            <ac:spMk id="4" creationId="{05FF18B2-AAB3-4166-A0CD-EFFE2B03E631}"/>
          </ac:spMkLst>
        </pc:spChg>
        <pc:spChg chg="add mod">
          <ac:chgData name="LAMIAE BEZZAZ" userId="f9bc3cc0-8e1c-4944-afa8-b4b36bbf20e1" providerId="ADAL" clId="{575EB659-4153-45DA-AF44-9EFF9C5C8C88}" dt="2025-12-27T12:16:58.435" v="274" actId="164"/>
          <ac:spMkLst>
            <pc:docMk/>
            <pc:sldMk cId="1058971113" sldId="1045"/>
            <ac:spMk id="13" creationId="{B074CBD9-BD8C-40A9-A72C-FC2BC4B70206}"/>
          </ac:spMkLst>
        </pc:spChg>
        <pc:grpChg chg="add mod">
          <ac:chgData name="LAMIAE BEZZAZ" userId="f9bc3cc0-8e1c-4944-afa8-b4b36bbf20e1" providerId="ADAL" clId="{575EB659-4153-45DA-AF44-9EFF9C5C8C88}" dt="2025-12-27T12:16:58.435" v="274" actId="164"/>
          <ac:grpSpMkLst>
            <pc:docMk/>
            <pc:sldMk cId="1058971113" sldId="1045"/>
            <ac:grpSpMk id="12" creationId="{17A5B228-818A-4C48-A173-65761A01DDE7}"/>
          </ac:grpSpMkLst>
        </pc:grpChg>
        <pc:grpChg chg="add del mod">
          <ac:chgData name="LAMIAE BEZZAZ" userId="f9bc3cc0-8e1c-4944-afa8-b4b36bbf20e1" providerId="ADAL" clId="{575EB659-4153-45DA-AF44-9EFF9C5C8C88}" dt="2025-12-27T12:17:05.588" v="276" actId="478"/>
          <ac:grpSpMkLst>
            <pc:docMk/>
            <pc:sldMk cId="1058971113" sldId="1045"/>
            <ac:grpSpMk id="14" creationId="{2A22298A-8A16-4236-B28E-B7B57755903F}"/>
          </ac:grpSpMkLst>
        </pc:grpChg>
        <pc:picChg chg="add del mod modCrop">
          <ac:chgData name="LAMIAE BEZZAZ" userId="f9bc3cc0-8e1c-4944-afa8-b4b36bbf20e1" providerId="ADAL" clId="{575EB659-4153-45DA-AF44-9EFF9C5C8C88}" dt="2025-12-27T12:15:21.287" v="259" actId="478"/>
          <ac:picMkLst>
            <pc:docMk/>
            <pc:sldMk cId="1058971113" sldId="1045"/>
            <ac:picMk id="2" creationId="{F4CC6098-2844-4F99-8CE8-00A9326F4EC2}"/>
          </ac:picMkLst>
        </pc:picChg>
        <pc:picChg chg="del">
          <ac:chgData name="LAMIAE BEZZAZ" userId="f9bc3cc0-8e1c-4944-afa8-b4b36bbf20e1" providerId="ADAL" clId="{575EB659-4153-45DA-AF44-9EFF9C5C8C88}" dt="2025-12-27T12:13:40.823" v="253" actId="478"/>
          <ac:picMkLst>
            <pc:docMk/>
            <pc:sldMk cId="1058971113" sldId="1045"/>
            <ac:picMk id="3" creationId="{971C6820-F121-4A82-9E12-2E60B85FCA9E}"/>
          </ac:picMkLst>
        </pc:picChg>
        <pc:picChg chg="add mod">
          <ac:chgData name="LAMIAE BEZZAZ" userId="f9bc3cc0-8e1c-4944-afa8-b4b36bbf20e1" providerId="ADAL" clId="{575EB659-4153-45DA-AF44-9EFF9C5C8C88}" dt="2025-12-27T12:16:26.339" v="266" actId="164"/>
          <ac:picMkLst>
            <pc:docMk/>
            <pc:sldMk cId="1058971113" sldId="1045"/>
            <ac:picMk id="6" creationId="{7D969814-0EEB-4D3E-9E9D-2CD35F6FF493}"/>
          </ac:picMkLst>
        </pc:picChg>
        <pc:picChg chg="add mod">
          <ac:chgData name="LAMIAE BEZZAZ" userId="f9bc3cc0-8e1c-4944-afa8-b4b36bbf20e1" providerId="ADAL" clId="{575EB659-4153-45DA-AF44-9EFF9C5C8C88}" dt="2025-12-27T12:16:26.339" v="266" actId="164"/>
          <ac:picMkLst>
            <pc:docMk/>
            <pc:sldMk cId="1058971113" sldId="1045"/>
            <ac:picMk id="11" creationId="{6AE742AC-78EF-4524-9BC6-EA377B8744A1}"/>
          </ac:picMkLst>
        </pc:picChg>
        <pc:picChg chg="add mod">
          <ac:chgData name="LAMIAE BEZZAZ" userId="f9bc3cc0-8e1c-4944-afa8-b4b36bbf20e1" providerId="ADAL" clId="{575EB659-4153-45DA-AF44-9EFF9C5C8C88}" dt="2025-12-27T12:17:18.472" v="280" actId="1076"/>
          <ac:picMkLst>
            <pc:docMk/>
            <pc:sldMk cId="1058971113" sldId="1045"/>
            <ac:picMk id="15" creationId="{232E1997-9A70-4233-90AA-646B6E3D5E3B}"/>
          </ac:picMkLst>
        </pc:picChg>
      </pc:sldChg>
      <pc:sldChg chg="del">
        <pc:chgData name="LAMIAE BEZZAZ" userId="f9bc3cc0-8e1c-4944-afa8-b4b36bbf20e1" providerId="ADAL" clId="{575EB659-4153-45DA-AF44-9EFF9C5C8C88}" dt="2025-12-27T11:03:09.062" v="0" actId="47"/>
        <pc:sldMkLst>
          <pc:docMk/>
          <pc:sldMk cId="2188065338" sldId="1052"/>
        </pc:sldMkLst>
      </pc:sldChg>
      <pc:sldChg chg="modSp">
        <pc:chgData name="LAMIAE BEZZAZ" userId="f9bc3cc0-8e1c-4944-afa8-b4b36bbf20e1" providerId="ADAL" clId="{575EB659-4153-45DA-AF44-9EFF9C5C8C88}" dt="2025-12-27T11:04:32.787" v="17" actId="20577"/>
        <pc:sldMkLst>
          <pc:docMk/>
          <pc:sldMk cId="719573920" sldId="1053"/>
        </pc:sldMkLst>
        <pc:spChg chg="mod">
          <ac:chgData name="LAMIAE BEZZAZ" userId="f9bc3cc0-8e1c-4944-afa8-b4b36bbf20e1" providerId="ADAL" clId="{575EB659-4153-45DA-AF44-9EFF9C5C8C88}" dt="2025-12-27T11:04:17.363" v="13" actId="20577"/>
          <ac:spMkLst>
            <pc:docMk/>
            <pc:sldMk cId="719573920" sldId="1053"/>
            <ac:spMk id="3" creationId="{0018BFEA-5391-DF2D-65A5-7815BAF0E488}"/>
          </ac:spMkLst>
        </pc:spChg>
        <pc:spChg chg="mod">
          <ac:chgData name="LAMIAE BEZZAZ" userId="f9bc3cc0-8e1c-4944-afa8-b4b36bbf20e1" providerId="ADAL" clId="{575EB659-4153-45DA-AF44-9EFF9C5C8C88}" dt="2025-12-27T11:04:32.787" v="17" actId="20577"/>
          <ac:spMkLst>
            <pc:docMk/>
            <pc:sldMk cId="719573920" sldId="1053"/>
            <ac:spMk id="5" creationId="{F4C33C7C-984C-F250-FB5E-05D2C11BE132}"/>
          </ac:spMkLst>
        </pc:spChg>
        <pc:spChg chg="mod">
          <ac:chgData name="LAMIAE BEZZAZ" userId="f9bc3cc0-8e1c-4944-afa8-b4b36bbf20e1" providerId="ADAL" clId="{575EB659-4153-45DA-AF44-9EFF9C5C8C88}" dt="2025-12-27T11:03:28.356" v="5" actId="20577"/>
          <ac:spMkLst>
            <pc:docMk/>
            <pc:sldMk cId="719573920" sldId="1053"/>
            <ac:spMk id="58" creationId="{83C28088-0DA7-C997-EDDA-2D9D922584DF}"/>
          </ac:spMkLst>
        </pc:spChg>
        <pc:spChg chg="mod">
          <ac:chgData name="LAMIAE BEZZAZ" userId="f9bc3cc0-8e1c-4944-afa8-b4b36bbf20e1" providerId="ADAL" clId="{575EB659-4153-45DA-AF44-9EFF9C5C8C88}" dt="2025-12-27T11:04:06.797" v="9" actId="20577"/>
          <ac:spMkLst>
            <pc:docMk/>
            <pc:sldMk cId="719573920" sldId="1053"/>
            <ac:spMk id="60" creationId="{E01761FA-4738-FF05-AF27-755A5F25938D}"/>
          </ac:spMkLst>
        </pc:spChg>
      </pc:sldChg>
      <pc:sldChg chg="addSp delSp modSp">
        <pc:chgData name="LAMIAE BEZZAZ" userId="f9bc3cc0-8e1c-4944-afa8-b4b36bbf20e1" providerId="ADAL" clId="{575EB659-4153-45DA-AF44-9EFF9C5C8C88}" dt="2025-12-27T11:29:43.594" v="57" actId="14100"/>
        <pc:sldMkLst>
          <pc:docMk/>
          <pc:sldMk cId="3111348164" sldId="1054"/>
        </pc:sldMkLst>
        <pc:picChg chg="del">
          <ac:chgData name="LAMIAE BEZZAZ" userId="f9bc3cc0-8e1c-4944-afa8-b4b36bbf20e1" providerId="ADAL" clId="{575EB659-4153-45DA-AF44-9EFF9C5C8C88}" dt="2025-12-27T11:28:59.937" v="53" actId="478"/>
          <ac:picMkLst>
            <pc:docMk/>
            <pc:sldMk cId="3111348164" sldId="1054"/>
            <ac:picMk id="3" creationId="{B8BE0DE2-BAE5-4000-9868-F78431DDB5E7}"/>
          </ac:picMkLst>
        </pc:picChg>
        <pc:picChg chg="add mod">
          <ac:chgData name="LAMIAE BEZZAZ" userId="f9bc3cc0-8e1c-4944-afa8-b4b36bbf20e1" providerId="ADAL" clId="{575EB659-4153-45DA-AF44-9EFF9C5C8C88}" dt="2025-12-27T11:29:43.594" v="57" actId="14100"/>
          <ac:picMkLst>
            <pc:docMk/>
            <pc:sldMk cId="3111348164" sldId="1054"/>
            <ac:picMk id="4" creationId="{A238DEE5-733F-4AF2-A13A-210911441851}"/>
          </ac:picMkLst>
        </pc:picChg>
      </pc:sldChg>
      <pc:sldChg chg="modSp">
        <pc:chgData name="LAMIAE BEZZAZ" userId="f9bc3cc0-8e1c-4944-afa8-b4b36bbf20e1" providerId="ADAL" clId="{575EB659-4153-45DA-AF44-9EFF9C5C8C88}" dt="2025-12-27T11:57:29.297" v="86"/>
        <pc:sldMkLst>
          <pc:docMk/>
          <pc:sldMk cId="1502418412" sldId="1055"/>
        </pc:sldMkLst>
        <pc:spChg chg="mod">
          <ac:chgData name="LAMIAE BEZZAZ" userId="f9bc3cc0-8e1c-4944-afa8-b4b36bbf20e1" providerId="ADAL" clId="{575EB659-4153-45DA-AF44-9EFF9C5C8C88}" dt="2025-12-27T11:57:29.297" v="86"/>
          <ac:spMkLst>
            <pc:docMk/>
            <pc:sldMk cId="1502418412" sldId="1055"/>
            <ac:spMk id="5" creationId="{315895FF-8CE3-CB65-AE8E-73734C49FA48}"/>
          </ac:spMkLst>
        </pc:spChg>
      </pc:sldChg>
      <pc:sldChg chg="modSp">
        <pc:chgData name="LAMIAE BEZZAZ" userId="f9bc3cc0-8e1c-4944-afa8-b4b36bbf20e1" providerId="ADAL" clId="{575EB659-4153-45DA-AF44-9EFF9C5C8C88}" dt="2025-12-27T12:03:25.187" v="145" actId="1076"/>
        <pc:sldMkLst>
          <pc:docMk/>
          <pc:sldMk cId="1013917613" sldId="1056"/>
        </pc:sldMkLst>
        <pc:spChg chg="mod">
          <ac:chgData name="LAMIAE BEZZAZ" userId="f9bc3cc0-8e1c-4944-afa8-b4b36bbf20e1" providerId="ADAL" clId="{575EB659-4153-45DA-AF44-9EFF9C5C8C88}" dt="2025-12-27T12:03:25.187" v="145" actId="1076"/>
          <ac:spMkLst>
            <pc:docMk/>
            <pc:sldMk cId="1013917613" sldId="1056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575EB659-4153-45DA-AF44-9EFF9C5C8C88}" dt="2025-12-27T12:03:12.271" v="143" actId="1076"/>
        <pc:sldMkLst>
          <pc:docMk/>
          <pc:sldMk cId="1726328223" sldId="1057"/>
        </pc:sldMkLst>
        <pc:spChg chg="mod">
          <ac:chgData name="LAMIAE BEZZAZ" userId="f9bc3cc0-8e1c-4944-afa8-b4b36bbf20e1" providerId="ADAL" clId="{575EB659-4153-45DA-AF44-9EFF9C5C8C88}" dt="2025-12-27T12:03:12.271" v="143" actId="1076"/>
          <ac:spMkLst>
            <pc:docMk/>
            <pc:sldMk cId="1726328223" sldId="1057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575EB659-4153-45DA-AF44-9EFF9C5C8C88}" dt="2025-12-27T12:02:50.593" v="134" actId="20577"/>
        <pc:sldMkLst>
          <pc:docMk/>
          <pc:sldMk cId="1486418057" sldId="1058"/>
        </pc:sldMkLst>
        <pc:spChg chg="mod">
          <ac:chgData name="LAMIAE BEZZAZ" userId="f9bc3cc0-8e1c-4944-afa8-b4b36bbf20e1" providerId="ADAL" clId="{575EB659-4153-45DA-AF44-9EFF9C5C8C88}" dt="2025-12-27T12:02:50.593" v="134" actId="20577"/>
          <ac:spMkLst>
            <pc:docMk/>
            <pc:sldMk cId="1486418057" sldId="1058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575EB659-4153-45DA-AF44-9EFF9C5C8C88}" dt="2025-12-27T12:02:36.007" v="129" actId="20577"/>
        <pc:sldMkLst>
          <pc:docMk/>
          <pc:sldMk cId="2353863642" sldId="1059"/>
        </pc:sldMkLst>
        <pc:spChg chg="mod">
          <ac:chgData name="LAMIAE BEZZAZ" userId="f9bc3cc0-8e1c-4944-afa8-b4b36bbf20e1" providerId="ADAL" clId="{575EB659-4153-45DA-AF44-9EFF9C5C8C88}" dt="2025-12-27T12:02:36.007" v="129" actId="20577"/>
          <ac:spMkLst>
            <pc:docMk/>
            <pc:sldMk cId="2353863642" sldId="1059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575EB659-4153-45DA-AF44-9EFF9C5C8C88}" dt="2025-12-27T12:02:11.455" v="123" actId="1076"/>
        <pc:sldMkLst>
          <pc:docMk/>
          <pc:sldMk cId="3209192100" sldId="1060"/>
        </pc:sldMkLst>
        <pc:spChg chg="mod">
          <ac:chgData name="LAMIAE BEZZAZ" userId="f9bc3cc0-8e1c-4944-afa8-b4b36bbf20e1" providerId="ADAL" clId="{575EB659-4153-45DA-AF44-9EFF9C5C8C88}" dt="2025-12-27T12:02:11.455" v="123" actId="1076"/>
          <ac:spMkLst>
            <pc:docMk/>
            <pc:sldMk cId="3209192100" sldId="1060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575EB659-4153-45DA-AF44-9EFF9C5C8C88}" dt="2025-12-27T12:02:14.385" v="124" actId="20577"/>
        <pc:sldMkLst>
          <pc:docMk/>
          <pc:sldMk cId="981448992" sldId="1061"/>
        </pc:sldMkLst>
        <pc:spChg chg="mod">
          <ac:chgData name="LAMIAE BEZZAZ" userId="f9bc3cc0-8e1c-4944-afa8-b4b36bbf20e1" providerId="ADAL" clId="{575EB659-4153-45DA-AF44-9EFF9C5C8C88}" dt="2025-12-27T12:02:14.385" v="124" actId="20577"/>
          <ac:spMkLst>
            <pc:docMk/>
            <pc:sldMk cId="981448992" sldId="1061"/>
            <ac:spMk id="4" creationId="{01DE93E8-122F-4E3B-BA88-9009A519AFE9}"/>
          </ac:spMkLst>
        </pc:spChg>
      </pc:sldChg>
      <pc:sldChg chg="modSp">
        <pc:chgData name="LAMIAE BEZZAZ" userId="f9bc3cc0-8e1c-4944-afa8-b4b36bbf20e1" providerId="ADAL" clId="{575EB659-4153-45DA-AF44-9EFF9C5C8C88}" dt="2025-12-27T12:06:21.407" v="246" actId="20577"/>
        <pc:sldMkLst>
          <pc:docMk/>
          <pc:sldMk cId="3733084878" sldId="1062"/>
        </pc:sldMkLst>
        <pc:spChg chg="mod">
          <ac:chgData name="LAMIAE BEZZAZ" userId="f9bc3cc0-8e1c-4944-afa8-b4b36bbf20e1" providerId="ADAL" clId="{575EB659-4153-45DA-AF44-9EFF9C5C8C88}" dt="2025-12-27T12:06:21.407" v="246" actId="20577"/>
          <ac:spMkLst>
            <pc:docMk/>
            <pc:sldMk cId="3733084878" sldId="1062"/>
            <ac:spMk id="4" creationId="{01DE93E8-122F-4E3B-BA88-9009A519AFE9}"/>
          </ac:spMkLst>
        </pc:spChg>
      </pc:sldChg>
      <pc:sldChg chg="del">
        <pc:chgData name="LAMIAE BEZZAZ" userId="f9bc3cc0-8e1c-4944-afa8-b4b36bbf20e1" providerId="ADAL" clId="{575EB659-4153-45DA-AF44-9EFF9C5C8C88}" dt="2025-12-27T11:07:05.093" v="40" actId="47"/>
        <pc:sldMkLst>
          <pc:docMk/>
          <pc:sldMk cId="3889404716" sldId="1089"/>
        </pc:sldMkLst>
      </pc:sldChg>
      <pc:sldChg chg="modSp">
        <pc:chgData name="LAMIAE BEZZAZ" userId="f9bc3cc0-8e1c-4944-afa8-b4b36bbf20e1" providerId="ADAL" clId="{575EB659-4153-45DA-AF44-9EFF9C5C8C88}" dt="2025-12-27T11:53:04.877" v="70" actId="1076"/>
        <pc:sldMkLst>
          <pc:docMk/>
          <pc:sldMk cId="2498064045" sldId="1093"/>
        </pc:sldMkLst>
        <pc:spChg chg="mod">
          <ac:chgData name="LAMIAE BEZZAZ" userId="f9bc3cc0-8e1c-4944-afa8-b4b36bbf20e1" providerId="ADAL" clId="{575EB659-4153-45DA-AF44-9EFF9C5C8C88}" dt="2025-12-27T11:49:36.829" v="69"/>
          <ac:spMkLst>
            <pc:docMk/>
            <pc:sldMk cId="2498064045" sldId="1093"/>
            <ac:spMk id="26" creationId="{6A3A08BC-9014-1CF4-ED09-6756BB9625D1}"/>
          </ac:spMkLst>
        </pc:spChg>
        <pc:picChg chg="mod">
          <ac:chgData name="LAMIAE BEZZAZ" userId="f9bc3cc0-8e1c-4944-afa8-b4b36bbf20e1" providerId="ADAL" clId="{575EB659-4153-45DA-AF44-9EFF9C5C8C88}" dt="2025-12-27T11:53:04.877" v="70" actId="1076"/>
          <ac:picMkLst>
            <pc:docMk/>
            <pc:sldMk cId="2498064045" sldId="1093"/>
            <ac:picMk id="20" creationId="{4633C36C-B460-8BF0-54D0-F7A5C098393C}"/>
          </ac:picMkLst>
        </pc:picChg>
        <pc:picChg chg="mod">
          <ac:chgData name="LAMIAE BEZZAZ" userId="f9bc3cc0-8e1c-4944-afa8-b4b36bbf20e1" providerId="ADAL" clId="{575EB659-4153-45DA-AF44-9EFF9C5C8C88}" dt="2025-12-27T11:53:04.877" v="70" actId="1076"/>
          <ac:picMkLst>
            <pc:docMk/>
            <pc:sldMk cId="2498064045" sldId="1093"/>
            <ac:picMk id="23" creationId="{B3849F90-1544-D3BA-DC63-549FD158EA87}"/>
          </ac:picMkLst>
        </pc:picChg>
        <pc:picChg chg="mod">
          <ac:chgData name="LAMIAE BEZZAZ" userId="f9bc3cc0-8e1c-4944-afa8-b4b36bbf20e1" providerId="ADAL" clId="{575EB659-4153-45DA-AF44-9EFF9C5C8C88}" dt="2025-12-27T11:53:04.877" v="70" actId="1076"/>
          <ac:picMkLst>
            <pc:docMk/>
            <pc:sldMk cId="2498064045" sldId="1093"/>
            <ac:picMk id="24" creationId="{FE76D087-A63A-4A35-274F-2A1E237B1E38}"/>
          </ac:picMkLst>
        </pc:picChg>
      </pc:sldChg>
      <pc:sldChg chg="modSp">
        <pc:chgData name="LAMIAE BEZZAZ" userId="f9bc3cc0-8e1c-4944-afa8-b4b36bbf20e1" providerId="ADAL" clId="{575EB659-4153-45DA-AF44-9EFF9C5C8C88}" dt="2025-12-27T11:53:19.756" v="71" actId="1076"/>
        <pc:sldMkLst>
          <pc:docMk/>
          <pc:sldMk cId="3350587557" sldId="1095"/>
        </pc:sldMkLst>
        <pc:spChg chg="mod">
          <ac:chgData name="LAMIAE BEZZAZ" userId="f9bc3cc0-8e1c-4944-afa8-b4b36bbf20e1" providerId="ADAL" clId="{575EB659-4153-45DA-AF44-9EFF9C5C8C88}" dt="2025-12-27T11:49:21.622" v="66" actId="20577"/>
          <ac:spMkLst>
            <pc:docMk/>
            <pc:sldMk cId="3350587557" sldId="1095"/>
            <ac:spMk id="26" creationId="{D442DA45-ECA5-64BF-EF8D-30BA06464382}"/>
          </ac:spMkLst>
        </pc:spChg>
        <pc:picChg chg="mod">
          <ac:chgData name="LAMIAE BEZZAZ" userId="f9bc3cc0-8e1c-4944-afa8-b4b36bbf20e1" providerId="ADAL" clId="{575EB659-4153-45DA-AF44-9EFF9C5C8C88}" dt="2025-12-27T11:53:19.756" v="71" actId="1076"/>
          <ac:picMkLst>
            <pc:docMk/>
            <pc:sldMk cId="3350587557" sldId="1095"/>
            <ac:picMk id="20" creationId="{B32162D6-F078-9C05-FF8C-FB4FF2052C16}"/>
          </ac:picMkLst>
        </pc:picChg>
        <pc:picChg chg="mod">
          <ac:chgData name="LAMIAE BEZZAZ" userId="f9bc3cc0-8e1c-4944-afa8-b4b36bbf20e1" providerId="ADAL" clId="{575EB659-4153-45DA-AF44-9EFF9C5C8C88}" dt="2025-12-27T11:53:19.756" v="71" actId="1076"/>
          <ac:picMkLst>
            <pc:docMk/>
            <pc:sldMk cId="3350587557" sldId="1095"/>
            <ac:picMk id="23" creationId="{F8767617-0E9B-2E36-C037-E8278CCA1B34}"/>
          </ac:picMkLst>
        </pc:picChg>
        <pc:picChg chg="mod">
          <ac:chgData name="LAMIAE BEZZAZ" userId="f9bc3cc0-8e1c-4944-afa8-b4b36bbf20e1" providerId="ADAL" clId="{575EB659-4153-45DA-AF44-9EFF9C5C8C88}" dt="2025-12-27T11:53:19.756" v="71" actId="1076"/>
          <ac:picMkLst>
            <pc:docMk/>
            <pc:sldMk cId="3350587557" sldId="1095"/>
            <ac:picMk id="24" creationId="{5CB78C71-521F-3CA8-6C68-9D7058F46DE2}"/>
          </ac:picMkLst>
        </pc:picChg>
      </pc:sldChg>
      <pc:sldChg chg="modSp">
        <pc:chgData name="LAMIAE BEZZAZ" userId="f9bc3cc0-8e1c-4944-afa8-b4b36bbf20e1" providerId="ADAL" clId="{575EB659-4153-45DA-AF44-9EFF9C5C8C88}" dt="2025-12-27T11:54:08.770" v="73"/>
        <pc:sldMkLst>
          <pc:docMk/>
          <pc:sldMk cId="1728760932" sldId="1096"/>
        </pc:sldMkLst>
        <pc:spChg chg="mod">
          <ac:chgData name="LAMIAE BEZZAZ" userId="f9bc3cc0-8e1c-4944-afa8-b4b36bbf20e1" providerId="ADAL" clId="{575EB659-4153-45DA-AF44-9EFF9C5C8C88}" dt="2025-12-27T11:54:08.770" v="73"/>
          <ac:spMkLst>
            <pc:docMk/>
            <pc:sldMk cId="1728760932" sldId="1096"/>
            <ac:spMk id="26" creationId="{7FB221E3-D4DB-3C96-E78B-41AA077B3191}"/>
          </ac:spMkLst>
        </pc:spChg>
        <pc:picChg chg="mod">
          <ac:chgData name="LAMIAE BEZZAZ" userId="f9bc3cc0-8e1c-4944-afa8-b4b36bbf20e1" providerId="ADAL" clId="{575EB659-4153-45DA-AF44-9EFF9C5C8C88}" dt="2025-12-27T11:54:01.324" v="72" actId="1076"/>
          <ac:picMkLst>
            <pc:docMk/>
            <pc:sldMk cId="1728760932" sldId="1096"/>
            <ac:picMk id="20" creationId="{724261ED-132C-6D38-B026-E2B02100E2FD}"/>
          </ac:picMkLst>
        </pc:picChg>
        <pc:picChg chg="mod">
          <ac:chgData name="LAMIAE BEZZAZ" userId="f9bc3cc0-8e1c-4944-afa8-b4b36bbf20e1" providerId="ADAL" clId="{575EB659-4153-45DA-AF44-9EFF9C5C8C88}" dt="2025-12-27T11:54:01.324" v="72" actId="1076"/>
          <ac:picMkLst>
            <pc:docMk/>
            <pc:sldMk cId="1728760932" sldId="1096"/>
            <ac:picMk id="23" creationId="{A00C7B5E-E35A-322A-13B1-B0138812B4DB}"/>
          </ac:picMkLst>
        </pc:picChg>
        <pc:picChg chg="mod">
          <ac:chgData name="LAMIAE BEZZAZ" userId="f9bc3cc0-8e1c-4944-afa8-b4b36bbf20e1" providerId="ADAL" clId="{575EB659-4153-45DA-AF44-9EFF9C5C8C88}" dt="2025-12-27T11:54:01.324" v="72" actId="1076"/>
          <ac:picMkLst>
            <pc:docMk/>
            <pc:sldMk cId="1728760932" sldId="1096"/>
            <ac:picMk id="24" creationId="{6F9D50CD-B85E-5ECE-3694-77A99D840FE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7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2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customXml" Target="../ink/ink4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0.png"/><Relationship Id="rId5" Type="http://schemas.openxmlformats.org/officeDocument/2006/relationships/customXml" Target="../ink/ink6.xml"/><Relationship Id="rId10" Type="http://schemas.openxmlformats.org/officeDocument/2006/relationships/image" Target="../media/image48.png"/><Relationship Id="rId4" Type="http://schemas.openxmlformats.org/officeDocument/2006/relationships/image" Target="../media/image150.png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0.png"/><Relationship Id="rId7" Type="http://schemas.openxmlformats.org/officeDocument/2006/relationships/image" Target="../media/image2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490.png"/><Relationship Id="rId4" Type="http://schemas.openxmlformats.org/officeDocument/2006/relationships/customXml" Target="../ink/ink8.xml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0.png"/><Relationship Id="rId7" Type="http://schemas.openxmlformats.org/officeDocument/2006/relationships/image" Target="../media/image2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490.png"/><Relationship Id="rId4" Type="http://schemas.openxmlformats.org/officeDocument/2006/relationships/customXml" Target="../ink/ink10.xml"/><Relationship Id="rId9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12.xml"/><Relationship Id="rId4" Type="http://schemas.openxmlformats.org/officeDocument/2006/relationships/image" Target="../media/image440.png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14.xml"/><Relationship Id="rId10" Type="http://schemas.openxmlformats.org/officeDocument/2006/relationships/image" Target="../media/image53.png"/><Relationship Id="rId4" Type="http://schemas.openxmlformats.org/officeDocument/2006/relationships/image" Target="../media/image440.png"/><Relationship Id="rId9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4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6.mp4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056CD28-D558-4403-8FC5-43784FA8C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238DEE5-733F-4AF2-A13A-210911441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52" y="2038865"/>
            <a:ext cx="8030696" cy="44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1DBDA96-B9E2-CDB0-EBDB-82B7A07F3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5" y="2912697"/>
            <a:ext cx="4281709" cy="2975230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D4FF80C-64EF-AC32-0B33-EB0ACB04EB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8117" y="2204811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9251C55-E94B-BFEA-FBD2-540FB4EB1B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27845" y="2172839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32162D6-F078-9C05-FF8C-FB4FF2052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46" y="3775938"/>
            <a:ext cx="3732588" cy="2593662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8767617-0E9B-2E36-C037-E8278CCA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51193" y="2863537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CB78C71-521F-3CA8-6C68-9D7058F46D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76066" y="2935438"/>
            <a:ext cx="1383692" cy="12241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D442DA45-ECA5-64BF-EF8D-30BA06464382}"/>
              </a:ext>
            </a:extLst>
          </p:cNvPr>
          <p:cNvSpPr txBox="1"/>
          <p:nvPr/>
        </p:nvSpPr>
        <p:spPr>
          <a:xfrm>
            <a:off x="976184" y="2052302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« La fille et le garçon sont en classe. Chacun montre un objet et demande à l’autre si cet objet lui appartient. 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C7F9C52D-FA77-6B6E-2FE8-A79DA6CB4E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633C36C-B460-8BF0-54D0-F7A5C0983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06" y="3852333"/>
            <a:ext cx="3732588" cy="2593662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3849F90-1544-D3BA-DC63-549FD158EA8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9353" y="2939932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E76D087-A63A-4A35-274F-2A1E237B1E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4226" y="3011833"/>
            <a:ext cx="1383692" cy="1224189"/>
          </a:xfrm>
          <a:prstGeom prst="rect">
            <a:avLst/>
          </a:prstGeom>
        </p:spPr>
      </p:pic>
      <p:sp>
        <p:nvSpPr>
          <p:cNvPr id="29" name="Titre 8">
            <a:extLst>
              <a:ext uri="{FF2B5EF4-FFF2-40B4-BE49-F238E27FC236}">
                <a16:creationId xmlns:a16="http://schemas.microsoft.com/office/drawing/2014/main" xmlns="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5C6247D-2298-07AC-7346-F86C93501C98}"/>
              </a:ext>
            </a:extLst>
          </p:cNvPr>
          <p:cNvSpPr txBox="1"/>
          <p:nvPr/>
        </p:nvSpPr>
        <p:spPr>
          <a:xfrm>
            <a:off x="895865" y="2241671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« La fille et le garçon sont en classe. Chacun montre un objet et demande à l’autre si cet objet lui appartient. 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xmlns="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24D00717-8088-DB88-86F1-2A03AB217E5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0149F1C4-D1D2-5E78-B39C-7A7E030C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FE2991-AEC4-4CCD-4849-8490548B7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24261ED-132C-6D38-B026-E2B02100E2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06" y="3852333"/>
            <a:ext cx="3732588" cy="2593662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00C7B5E-E35A-322A-13B1-B0138812B4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9353" y="2939932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F9D50CD-B85E-5ECE-3694-77A99D840FE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94226" y="3011833"/>
            <a:ext cx="1383692" cy="122418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xmlns="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D6DE114-4E8D-3788-179E-8B31927EA184}"/>
              </a:ext>
            </a:extLst>
          </p:cNvPr>
          <p:cNvSpPr txBox="1"/>
          <p:nvPr/>
        </p:nvSpPr>
        <p:spPr>
          <a:xfrm>
            <a:off x="963242" y="2237717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« La fille et le garçon sont en classe. Chacun montre un objet et demande à l’autre si cet objet lui appartient. 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syllabes avec la lettre l.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syllabes avec la lettre l.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 avec le son « l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5895FF-8CE3-CB65-AE8E-73734C49FA48}"/>
              </a:ext>
            </a:extLst>
          </p:cNvPr>
          <p:cNvSpPr txBox="1"/>
          <p:nvPr/>
        </p:nvSpPr>
        <p:spPr>
          <a:xfrm>
            <a:off x="1822621" y="2185981"/>
            <a:ext cx="54987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L   l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A89FF70-A0FF-4349-88C0-4402A4CAB54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14DA154-FA24-46E7-82B7-4B1E539CC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F8BCBED-6522-4954-933D-F03FF0D39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L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24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xmlns="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A6A96DD9-A957-4524-96B5-DF9F5D5557ED}"/>
              </a:ext>
            </a:extLst>
          </p:cNvPr>
          <p:cNvGrpSpPr/>
          <p:nvPr/>
        </p:nvGrpSpPr>
        <p:grpSpPr>
          <a:xfrm>
            <a:off x="4620125" y="2509733"/>
            <a:ext cx="4110124" cy="3671219"/>
            <a:chOff x="2800806" y="94268"/>
            <a:chExt cx="8779903" cy="68580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37E2F2AF-1B20-4AF7-8BF3-CC208B7DB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806" y="94268"/>
              <a:ext cx="4468969" cy="6858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7A234EFF-30B1-4477-B2E4-0072A0043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740" y="94268"/>
              <a:ext cx="4468969" cy="68580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8125EECB-C828-4F30-919B-1BE056F22E9A}"/>
              </a:ext>
            </a:extLst>
          </p:cNvPr>
          <p:cNvGrpSpPr/>
          <p:nvPr/>
        </p:nvGrpSpPr>
        <p:grpSpPr>
          <a:xfrm>
            <a:off x="359797" y="2509733"/>
            <a:ext cx="4154450" cy="3671219"/>
            <a:chOff x="-3336008" y="-40064"/>
            <a:chExt cx="8874594" cy="685800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81A0E6A0-0107-4339-85CA-157B15F31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18" y="-40064"/>
              <a:ext cx="4471068" cy="6858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A6BD58EB-7DE9-40EE-AB69-4C3FC8B9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6008" y="-40064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l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1_P2_W3_S4 (combinaison )">
            <a:hlinkClick r:id="" action="ppaction://media"/>
            <a:extLst>
              <a:ext uri="{FF2B5EF4-FFF2-40B4-BE49-F238E27FC236}">
                <a16:creationId xmlns:a16="http://schemas.microsoft.com/office/drawing/2014/main" xmlns="" id="{BD439873-078E-4D5C-9174-94B78602EF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330" y="1818647"/>
            <a:ext cx="7504670" cy="42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8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2011697" y="2494128"/>
            <a:ext cx="5120606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a   &gt; 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a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2034564" y="2494128"/>
            <a:ext cx="5074871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 i    &gt;  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027659" y="2494128"/>
            <a:ext cx="708868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o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036041" y="2494128"/>
            <a:ext cx="707191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u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482494" y="2494128"/>
            <a:ext cx="6179012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e   &gt;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2006640" y="2494128"/>
            <a:ext cx="5130719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é    &gt;    </a:t>
            </a:r>
            <a:r>
              <a:rPr lang="fr-FR" sz="88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é</a:t>
            </a:r>
            <a:endParaRPr lang="fr-FR" sz="88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DE93E8-122F-4E3B-BA88-9009A519AFE9}"/>
              </a:ext>
            </a:extLst>
          </p:cNvPr>
          <p:cNvSpPr/>
          <p:nvPr/>
        </p:nvSpPr>
        <p:spPr>
          <a:xfrm>
            <a:off x="1326777" y="1995255"/>
            <a:ext cx="6490446" cy="355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a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             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  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      </a:t>
            </a:r>
            <a:r>
              <a:rPr lang="fr-FR" sz="8000" b="1" dirty="0">
                <a:solidFill>
                  <a:srgbClr val="00ACA4"/>
                </a:solidFill>
                <a:latin typeface="Bahnschrift SemiBold SemiConden" panose="020B0502040204020203" pitchFamily="34" charset="0"/>
              </a:rPr>
              <a:t>l</a:t>
            </a:r>
            <a:r>
              <a:rPr lang="fr-FR" sz="80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é</a:t>
            </a:r>
            <a:endParaRPr lang="fr-FR" sz="80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3C9971D-4BB2-40E2-80B0-2A2A15E340E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8C4FC974-2388-4FAA-8A67-06698530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591671A-74B7-4E78-B6A9-707C8BCDB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0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44. Avec votre voisin, vous allez faire l’activité 3.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7248833-674C-4CB1-8FCD-4AEE7A6ED07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5D2C2138-4105-4F36-85EB-6BB3D8C4A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47E23EE-64CD-45FD-AE8A-7A01E09E7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2CDE8F5-B890-4826-8AEA-74B7F2921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56" y="1624017"/>
            <a:ext cx="3286287" cy="4647068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B3A24742-00A0-4A47-911A-65D85A044611}"/>
              </a:ext>
            </a:extLst>
          </p:cNvPr>
          <p:cNvSpPr/>
          <p:nvPr/>
        </p:nvSpPr>
        <p:spPr>
          <a:xfrm>
            <a:off x="3200400" y="3725333"/>
            <a:ext cx="2715491" cy="10113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7617E146-871E-4678-A075-541072E5B3C7}"/>
              </a:ext>
            </a:extLst>
          </p:cNvPr>
          <p:cNvSpPr/>
          <p:nvPr/>
        </p:nvSpPr>
        <p:spPr>
          <a:xfrm>
            <a:off x="4698708" y="221131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xmlns="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xmlns="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xmlns="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l - L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Ecriture - Lettre l - L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xmlns="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xmlns="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l - L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l -L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xmlns="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l - L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l - L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l - L</a:t>
            </a:r>
          </a:p>
          <a:p>
            <a:r>
              <a:rPr lang="fr-FR" dirty="0"/>
              <a:t>Ecriture - Lettre l - L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xmlns="" id="{A967DBC7-F85E-427C-89CA-CB7A63843E39}"/>
              </a:ext>
            </a:extLst>
          </p:cNvPr>
          <p:cNvSpPr/>
          <p:nvPr/>
        </p:nvSpPr>
        <p:spPr>
          <a:xfrm>
            <a:off x="4951350" y="193591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872B0EA-FB71-487D-8CD0-A3D4920B07E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1DFEE4D2-5B79-48A2-B077-1AF4C6D5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CFED4BA-FBCC-40E5-A174-F80F79F2E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5A271B-4903-4F44-83B4-DF3A06B55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338825" y="2706156"/>
            <a:ext cx="2794359" cy="2142936"/>
          </a:xfrm>
          <a:prstGeom prst="rect">
            <a:avLst/>
          </a:prstGeom>
        </p:spPr>
      </p:pic>
      <p:pic>
        <p:nvPicPr>
          <p:cNvPr id="3" name="Image 2" descr="Une image contenant capture d’écran, nombr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E5C3DB9-DBFB-FB89-08D7-B99F130CA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616" y="2248648"/>
            <a:ext cx="2762636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 avec la lettre l.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Ecriture de syllabes avec la </a:t>
            </a:r>
            <a:r>
              <a:rPr lang="fr-FR"/>
              <a:t>lettre l.</a:t>
            </a:r>
            <a:endParaRPr lang="fr-FR" dirty="0"/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xmlns="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xmlns="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syllabes avec la lettre l.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la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67C3668-0C44-97F3-9A68-DDFA676A0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9A190E9-EDE4-4600-AAF6-9CC24A167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363" y="2299504"/>
            <a:ext cx="3104204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la.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94DC002-8901-3D30-17B2-B7450EA5D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732D11C-3128-4EED-810C-FD15DB51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132" y="2023811"/>
            <a:ext cx="3365736" cy="28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64561A-8ABE-64FD-5FF5-533E4ED7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1BDC993-CD21-8787-AA67-7F3EE68A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8CE26A8-9A57-3D56-98EB-6F14C55E53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7CF64C7-55A0-621F-961C-F4F7EDA4F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0828E3F-1650-4693-0E61-BA58D7955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8163458-A0C6-4447-9947-F59BF9BFF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32" y="2023811"/>
            <a:ext cx="3365736" cy="281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li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B45AD2A-CBB8-5B74-C529-FFF2D24A7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C7A389-214B-450A-8560-B0C7D0785A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5270" y="2347134"/>
            <a:ext cx="3070333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li sur vos ardoises.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05BC212-F9D9-460E-865F-FC42FC1A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85" y="2038661"/>
            <a:ext cx="3293830" cy="27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506D292-F49D-44B8-B6A2-77CC76CE2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085" y="2347134"/>
            <a:ext cx="3293830" cy="27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84B561-B521-A2A5-FC3D-35E07F038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F90E44BC-EA9C-7CD7-EF83-B081DE9F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lo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C3CC1583-1879-0923-CDDF-A9D00461A22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3CC1583-1879-0923-CDDF-A9D00461A2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577026D-085B-F222-41CB-F894473D2E3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577026D-085B-F222-41CB-F894473D2E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F5BFFAC-44D1-3EE5-254B-0D1969756E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0B6CFCBE-6EF6-DBC9-6F75-EB009B6C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873543F-8928-FE6F-DF82-B470C2E61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33F7DA2-C810-F546-EDA3-AAEBC8C88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9938A57-DE17-4EE6-A087-22EB65EA8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2000" y="2416608"/>
            <a:ext cx="2864428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05923D-FB19-F8BA-0CCA-CDDC9B3A1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D78AD557-11DB-8FCD-2FF1-3820EBE2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lo sur vos ardoises.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94045F6-47E3-74EB-6275-252B50DB1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31519C3-50F2-4416-BE1C-DC7E2180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26" y="2043000"/>
            <a:ext cx="3063348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3EC48F-3A8A-514F-7B51-779E5EB6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53A6F4B-66AB-3261-C2DC-83959C6D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540BF17-B8FC-0688-615A-A6E149BBAFA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EAF7E68-4601-666F-0457-49BCB0A4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994C31A-F789-12BD-055B-1F9683A37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6BB8584-8EFA-44B3-AC73-A59F72F92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26" y="2043000"/>
            <a:ext cx="3063348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lé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4F8E143A-12C6-5044-B139-70956E0659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F8E143A-12C6-5044-B139-70956E0659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FC0348A-7C38-1E11-E95A-69B7CFD2D07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C0348A-7C38-1E11-E95A-69B7CFD2D0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81466BA-1669-8A8A-CC42-B3B142891F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1E0B46F0-E678-1371-5106-919C79F6A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3BF67D-E9BC-3103-FAB1-F1D1D869E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626CFEF-E0C0-E337-9EF4-2D1AED327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EBEB303-B60E-462C-9681-B83F6EAC00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2000" y="2336777"/>
            <a:ext cx="3178091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lé sur vos ardoises.  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7305766-7E09-493A-A0CF-7010B308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604" y="2043000"/>
            <a:ext cx="3398791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7C44D3F-8E64-EE81-903A-18BDFBDE58D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AD94ACA-C99F-94D1-46A5-918458BF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F9D201A-8828-C3A8-1762-D70ACD967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564E253-66AF-4367-A92A-E7662B1EF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04" y="2043000"/>
            <a:ext cx="3398791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xmlns="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45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8FC99E-026E-497B-9B83-2C0763B98F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46" y="1767108"/>
            <a:ext cx="2992078" cy="424291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D65F208B-6A31-4A3E-B220-70C0CA23AC33}"/>
              </a:ext>
            </a:extLst>
          </p:cNvPr>
          <p:cNvSpPr/>
          <p:nvPr/>
        </p:nvSpPr>
        <p:spPr>
          <a:xfrm>
            <a:off x="3227294" y="4464423"/>
            <a:ext cx="2599765" cy="7695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xmlns="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les syllabes comme dans les exemples.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2" y="1911841"/>
            <a:ext cx="3034318" cy="30343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F2153C5-C672-4C08-B981-A996F3E420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0" y="3281083"/>
            <a:ext cx="4866242" cy="120126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381A1B7B-BC5F-F1A9-2BC0-1ED738363BEF}"/>
              </a:ext>
            </a:extLst>
          </p:cNvPr>
          <p:cNvSpPr/>
          <p:nvPr/>
        </p:nvSpPr>
        <p:spPr>
          <a:xfrm>
            <a:off x="547831" y="3281082"/>
            <a:ext cx="4949851" cy="120127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3EB48AF-EAED-E94A-23C6-A4FCF227B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5D4751D2-AD6B-9ED2-11BD-BF53AB6E89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 flipH="1">
            <a:off x="2144109" y="2156059"/>
            <a:ext cx="2065294" cy="370362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3B66FEA-8ECD-81C9-0D9B-CF651BCDF23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7D06C41B-B807-C0C9-6A78-4E84CD1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309560D-3AB2-4A67-C1B7-16E91DFC0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1051B01B-18EC-4E11-9600-5393F3571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914" y="2110070"/>
            <a:ext cx="8204886" cy="37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8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1051B01B-18EC-4E11-9600-5393F3571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914" y="2110070"/>
            <a:ext cx="8204886" cy="37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8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xmlns="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xmlns="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52E0AFD-498D-478A-8E54-5A97311DE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50" y="1821582"/>
            <a:ext cx="7016499" cy="479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B63561-6816-4BE5-A827-0756B25BEE48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8228</TotalTime>
  <Words>724</Words>
  <Application>Microsoft Office PowerPoint</Application>
  <PresentationFormat>Affichage à l'écran (4:3)</PresentationFormat>
  <Paragraphs>106</Paragraphs>
  <Slides>48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48</vt:i4>
      </vt:variant>
    </vt:vector>
  </HeadingPairs>
  <TitlesOfParts>
    <vt:vector size="69" baseType="lpstr">
      <vt:lpstr>Wingdings</vt:lpstr>
      <vt:lpstr>Dosis</vt:lpstr>
      <vt:lpstr>Aharoni</vt:lpstr>
      <vt:lpstr>Bahnschrift SemiBold SemiConden</vt:lpstr>
      <vt:lpstr>Aptos Display</vt:lpstr>
      <vt:lpstr>Dosis Medium</vt:lpstr>
      <vt:lpstr>Arial</vt:lpstr>
      <vt:lpstr>Aptos</vt:lpstr>
      <vt:lpstr>Dosis SemiBold</vt:lpstr>
      <vt:lpstr>Dosis ExtraBold</vt:lpstr>
      <vt:lpstr>Calibri</vt:lpstr>
      <vt:lpstr>Cascadia Mono SemiBold</vt:lpstr>
      <vt:lpstr>Times New Roman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Contenu de la semaine </vt:lpstr>
      <vt:lpstr>Organisation de la semaine</vt:lpstr>
      <vt:lpstr>Bonjour les enfants !  La leçon de français commence maintenant.</vt:lpstr>
      <vt:lpstr>Aujourd’hui, nous allons apprendre un dialogue en français. Majd et Nada vont nous aider. Soyez attentifs 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</vt:lpstr>
      <vt:lpstr>Aujourd’hui, nous allons apprendre à lire des syllabes  avec le son « l ». </vt:lpstr>
      <vt:lpstr>C’est quelle lettre ? </vt:lpstr>
      <vt:lpstr>C’est quelle lettre ? </vt:lpstr>
      <vt:lpstr>Lecture de la vidéo.</vt:lpstr>
      <vt:lpstr>Qui veut lire ? </vt:lpstr>
      <vt:lpstr>Qui veut lire ?</vt:lpstr>
      <vt:lpstr>Qui veut lire ? </vt:lpstr>
      <vt:lpstr>Qui veut lire ? </vt:lpstr>
      <vt:lpstr>Qui veut lire ? </vt:lpstr>
      <vt:lpstr>Qui veut lire ? </vt:lpstr>
      <vt:lpstr>Répétons ensemble </vt:lpstr>
      <vt:lpstr>Ouvrez le manuel à la page 44. Avec votre voisin, vous allez faire l’activité 3.</vt:lpstr>
      <vt:lpstr>Maintenant, vous allez lire à votre voisin. À tour de rôle. </vt:lpstr>
      <vt:lpstr>Plan de la séance 4</vt:lpstr>
      <vt:lpstr>Maintenant, nous allons apprendre à écrire des syllabes avec la lettre l. Soyez attentifs. </vt:lpstr>
      <vt:lpstr>Maintenant, je vais écrire la syllabe « la » sur le tableau. Regardez comment je fais.</vt:lpstr>
      <vt:lpstr>Prenez vos ardoises. </vt:lpstr>
      <vt:lpstr>Écrivez la. </vt:lpstr>
      <vt:lpstr>Levez les ardoises. Je vais vérifier votre écriture. </vt:lpstr>
      <vt:lpstr>Maintenant, je vais écrire la syllabe « li » sur le tableau. Regardez comment je fais.</vt:lpstr>
      <vt:lpstr>Ecrivez li sur vos ardoises.  </vt:lpstr>
      <vt:lpstr>Levez les ardoises. Je vais vérifier votre écriture. </vt:lpstr>
      <vt:lpstr>Maintenant, je vais écrire la syllabe « lo » sur le tableau. Regardez comment je fais.</vt:lpstr>
      <vt:lpstr>Ecrivez lo sur vos ardoises.   </vt:lpstr>
      <vt:lpstr>Levez les ardoises. Je vais vérifier votre écriture. </vt:lpstr>
      <vt:lpstr>Maintenant, je vais écrire la syllabe « lé » sur le tableau. Regardez comment je fais.</vt:lpstr>
      <vt:lpstr>Ecrivez lé sur vos ardoises.  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HP</cp:lastModifiedBy>
  <cp:revision>68</cp:revision>
  <cp:lastPrinted>2025-08-13T10:11:39Z</cp:lastPrinted>
  <dcterms:created xsi:type="dcterms:W3CDTF">2025-08-01T12:31:49Z</dcterms:created>
  <dcterms:modified xsi:type="dcterms:W3CDTF">2025-12-31T10:18:58Z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