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9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5" r:id="rId9"/>
    <p:sldMasterId id="2147483767" r:id="rId10"/>
    <p:sldMasterId id="2147483775" r:id="rId11"/>
    <p:sldMasterId id="2147483789" r:id="rId12"/>
    <p:sldMasterId id="2147483804" r:id="rId13"/>
  </p:sldMasterIdLst>
  <p:notesMasterIdLst>
    <p:notesMasterId r:id="rId55"/>
  </p:notesMasterIdLst>
  <p:handoutMasterIdLst>
    <p:handoutMasterId r:id="rId56"/>
  </p:handoutMasterIdLst>
  <p:sldIdLst>
    <p:sldId id="256" r:id="rId14"/>
    <p:sldId id="1043" r:id="rId15"/>
    <p:sldId id="1044" r:id="rId16"/>
    <p:sldId id="1055" r:id="rId17"/>
    <p:sldId id="1056" r:id="rId18"/>
    <p:sldId id="1030" r:id="rId19"/>
    <p:sldId id="779" r:id="rId20"/>
    <p:sldId id="780" r:id="rId21"/>
    <p:sldId id="784" r:id="rId22"/>
    <p:sldId id="1032" r:id="rId23"/>
    <p:sldId id="1048" r:id="rId24"/>
    <p:sldId id="1049" r:id="rId25"/>
    <p:sldId id="1050" r:id="rId26"/>
    <p:sldId id="955" r:id="rId27"/>
    <p:sldId id="814" r:id="rId28"/>
    <p:sldId id="636" r:id="rId29"/>
    <p:sldId id="859" r:id="rId30"/>
    <p:sldId id="860" r:id="rId31"/>
    <p:sldId id="1079" r:id="rId32"/>
    <p:sldId id="816" r:id="rId33"/>
    <p:sldId id="680" r:id="rId34"/>
    <p:sldId id="1082" r:id="rId35"/>
    <p:sldId id="1106" r:id="rId36"/>
    <p:sldId id="1112" r:id="rId37"/>
    <p:sldId id="1114" r:id="rId38"/>
    <p:sldId id="1115" r:id="rId39"/>
    <p:sldId id="1116" r:id="rId40"/>
    <p:sldId id="645" r:id="rId41"/>
    <p:sldId id="862" r:id="rId42"/>
    <p:sldId id="825" r:id="rId43"/>
    <p:sldId id="653" r:id="rId44"/>
    <p:sldId id="1090" r:id="rId45"/>
    <p:sldId id="717" r:id="rId46"/>
    <p:sldId id="1107" r:id="rId47"/>
    <p:sldId id="1041" r:id="rId48"/>
    <p:sldId id="1108" r:id="rId49"/>
    <p:sldId id="1110" r:id="rId50"/>
    <p:sldId id="1111" r:id="rId51"/>
    <p:sldId id="837" r:id="rId52"/>
    <p:sldId id="838" r:id="rId53"/>
    <p:sldId id="840" r:id="rId54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57"/>
    </p:embeddedFont>
    <p:embeddedFont>
      <p:font typeface="Dosis" pitchFamily="2" charset="0"/>
      <p:regular r:id="rId58"/>
      <p:bold r:id="rId59"/>
    </p:embeddedFont>
    <p:embeddedFont>
      <p:font typeface="Dosis ExtraBold" pitchFamily="2" charset="0"/>
      <p:bold r:id="rId60"/>
    </p:embeddedFont>
    <p:embeddedFont>
      <p:font typeface="Dosis Medium" pitchFamily="2" charset="0"/>
      <p:regular r:id="rId61"/>
      <p:bold r:id="rId62"/>
    </p:embeddedFont>
    <p:embeddedFont>
      <p:font typeface="Dosis SemiBold" pitchFamily="2" charset="0"/>
      <p:regular r:id="rId63"/>
      <p:bold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DC7D3"/>
    <a:srgbClr val="F2F2F2"/>
    <a:srgbClr val="EAF8FE"/>
    <a:srgbClr val="E7E6E6"/>
    <a:srgbClr val="9EE0F4"/>
    <a:srgbClr val="515B7C"/>
    <a:srgbClr val="474F71"/>
    <a:srgbClr val="7A7A7A"/>
    <a:srgbClr val="C7C7C7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87607" autoAdjust="0"/>
  </p:normalViewPr>
  <p:slideViewPr>
    <p:cSldViewPr snapToGrid="0">
      <p:cViewPr varScale="1">
        <p:scale>
          <a:sx n="57" d="100"/>
          <a:sy n="57" d="100"/>
        </p:scale>
        <p:origin x="180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5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font" Target="fonts/font6.fntdata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font" Target="fonts/font4.fntdata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07E5857-26BE-4E54-9406-B3E1E50D1462}"/>
    <pc:docChg chg="undo custSel modSld">
      <pc:chgData name="LAMIAE BEZZAZ" userId="f9bc3cc0-8e1c-4944-afa8-b4b36bbf20e1" providerId="ADAL" clId="{B07E5857-26BE-4E54-9406-B3E1E50D1462}" dt="2025-12-27T20:08:37.029" v="444" actId="20577"/>
      <pc:docMkLst>
        <pc:docMk/>
      </pc:docMkLst>
      <pc:sldChg chg="addSp delSp modSp">
        <pc:chgData name="LAMIAE BEZZAZ" userId="f9bc3cc0-8e1c-4944-afa8-b4b36bbf20e1" providerId="ADAL" clId="{B07E5857-26BE-4E54-9406-B3E1E50D1462}" dt="2025-12-27T13:34:47.137" v="3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B07E5857-26BE-4E54-9406-B3E1E50D1462}" dt="2025-12-27T13:34:47.137" v="3" actId="14100"/>
          <ac:picMkLst>
            <pc:docMk/>
            <pc:sldMk cId="1056749084" sldId="256"/>
            <ac:picMk id="3" creationId="{B215FE67-755B-47BB-86D3-E771E41F072B}"/>
          </ac:picMkLst>
        </pc:picChg>
        <pc:picChg chg="del">
          <ac:chgData name="LAMIAE BEZZAZ" userId="f9bc3cc0-8e1c-4944-afa8-b4b36bbf20e1" providerId="ADAL" clId="{B07E5857-26BE-4E54-9406-B3E1E50D1462}" dt="2025-12-27T13:34:33.578" v="0" actId="478"/>
          <ac:picMkLst>
            <pc:docMk/>
            <pc:sldMk cId="1056749084" sldId="256"/>
            <ac:picMk id="4" creationId="{46C7FE83-099C-4EC2-AF6C-A4F31E22EE4C}"/>
          </ac:picMkLst>
        </pc:picChg>
      </pc:sldChg>
      <pc:sldChg chg="addSp delSp modSp">
        <pc:chgData name="LAMIAE BEZZAZ" userId="f9bc3cc0-8e1c-4944-afa8-b4b36bbf20e1" providerId="ADAL" clId="{B07E5857-26BE-4E54-9406-B3E1E50D1462}" dt="2025-12-27T19:59:23.894" v="363" actId="14100"/>
        <pc:sldMkLst>
          <pc:docMk/>
          <pc:sldMk cId="613695729" sldId="645"/>
        </pc:sldMkLst>
        <pc:spChg chg="mod">
          <ac:chgData name="LAMIAE BEZZAZ" userId="f9bc3cc0-8e1c-4944-afa8-b4b36bbf20e1" providerId="ADAL" clId="{B07E5857-26BE-4E54-9406-B3E1E50D1462}" dt="2025-12-27T19:58:55.546" v="358" actId="20577"/>
          <ac:spMkLst>
            <pc:docMk/>
            <pc:sldMk cId="613695729" sldId="645"/>
            <ac:spMk id="2" creationId="{3C57744B-8346-4FC3-BADA-54A0FBB7CCD0}"/>
          </ac:spMkLst>
        </pc:spChg>
        <pc:picChg chg="add mod ord">
          <ac:chgData name="LAMIAE BEZZAZ" userId="f9bc3cc0-8e1c-4944-afa8-b4b36bbf20e1" providerId="ADAL" clId="{B07E5857-26BE-4E54-9406-B3E1E50D1462}" dt="2025-12-27T19:59:23.894" v="363" actId="14100"/>
          <ac:picMkLst>
            <pc:docMk/>
            <pc:sldMk cId="613695729" sldId="645"/>
            <ac:picMk id="5" creationId="{A562625C-6725-440D-9F5E-AA006C8879F5}"/>
          </ac:picMkLst>
        </pc:picChg>
        <pc:picChg chg="add del">
          <ac:chgData name="LAMIAE BEZZAZ" userId="f9bc3cc0-8e1c-4944-afa8-b4b36bbf20e1" providerId="ADAL" clId="{B07E5857-26BE-4E54-9406-B3E1E50D1462}" dt="2025-12-27T19:58:20.420" v="354" actId="478"/>
          <ac:picMkLst>
            <pc:docMk/>
            <pc:sldMk cId="613695729" sldId="645"/>
            <ac:picMk id="7" creationId="{3EF0F335-685D-48DE-8B12-6966A0BD3430}"/>
          </ac:picMkLst>
        </pc:picChg>
      </pc:sldChg>
      <pc:sldChg chg="modSp">
        <pc:chgData name="LAMIAE BEZZAZ" userId="f9bc3cc0-8e1c-4944-afa8-b4b36bbf20e1" providerId="ADAL" clId="{B07E5857-26BE-4E54-9406-B3E1E50D1462}" dt="2025-12-27T13:44:21.544" v="196" actId="20577"/>
        <pc:sldMkLst>
          <pc:docMk/>
          <pc:sldMk cId="3703491735" sldId="653"/>
        </pc:sldMkLst>
        <pc:spChg chg="mod">
          <ac:chgData name="LAMIAE BEZZAZ" userId="f9bc3cc0-8e1c-4944-afa8-b4b36bbf20e1" providerId="ADAL" clId="{B07E5857-26BE-4E54-9406-B3E1E50D1462}" dt="2025-12-27T13:44:21.544" v="196" actId="20577"/>
          <ac:spMkLst>
            <pc:docMk/>
            <pc:sldMk cId="3703491735" sldId="653"/>
            <ac:spMk id="6" creationId="{9EBA7426-5DCB-54A5-FABE-A5835849FC4C}"/>
          </ac:spMkLst>
        </pc:spChg>
      </pc:sldChg>
      <pc:sldChg chg="addSp delSp modSp delAnim modAnim">
        <pc:chgData name="LAMIAE BEZZAZ" userId="f9bc3cc0-8e1c-4944-afa8-b4b36bbf20e1" providerId="ADAL" clId="{B07E5857-26BE-4E54-9406-B3E1E50D1462}" dt="2025-12-27T13:46:44.998" v="261"/>
        <pc:sldMkLst>
          <pc:docMk/>
          <pc:sldMk cId="1644084619" sldId="680"/>
        </pc:sldMkLst>
        <pc:picChg chg="add mod">
          <ac:chgData name="LAMIAE BEZZAZ" userId="f9bc3cc0-8e1c-4944-afa8-b4b36bbf20e1" providerId="ADAL" clId="{B07E5857-26BE-4E54-9406-B3E1E50D1462}" dt="2025-12-27T13:46:36.692" v="259" actId="1076"/>
          <ac:picMkLst>
            <pc:docMk/>
            <pc:sldMk cId="1644084619" sldId="680"/>
            <ac:picMk id="4" creationId="{F2576021-FC00-4DDA-8166-82A76E0B096F}"/>
          </ac:picMkLst>
        </pc:picChg>
        <pc:picChg chg="del">
          <ac:chgData name="LAMIAE BEZZAZ" userId="f9bc3cc0-8e1c-4944-afa8-b4b36bbf20e1" providerId="ADAL" clId="{B07E5857-26BE-4E54-9406-B3E1E50D1462}" dt="2025-12-27T13:46:20.679" v="256" actId="478"/>
          <ac:picMkLst>
            <pc:docMk/>
            <pc:sldMk cId="1644084619" sldId="680"/>
            <ac:picMk id="8" creationId="{FA8C95AB-54E1-4010-990F-43634A25605A}"/>
          </ac:picMkLst>
        </pc:picChg>
      </pc:sldChg>
      <pc:sldChg chg="modSp">
        <pc:chgData name="LAMIAE BEZZAZ" userId="f9bc3cc0-8e1c-4944-afa8-b4b36bbf20e1" providerId="ADAL" clId="{B07E5857-26BE-4E54-9406-B3E1E50D1462}" dt="2025-12-27T13:39:46.525" v="83" actId="20577"/>
        <pc:sldMkLst>
          <pc:docMk/>
          <pc:sldMk cId="1552006823" sldId="780"/>
        </pc:sldMkLst>
        <pc:spChg chg="mod">
          <ac:chgData name="LAMIAE BEZZAZ" userId="f9bc3cc0-8e1c-4944-afa8-b4b36bbf20e1" providerId="ADAL" clId="{B07E5857-26BE-4E54-9406-B3E1E50D1462}" dt="2025-12-27T13:39:46.525" v="83" actId="20577"/>
          <ac:spMkLst>
            <pc:docMk/>
            <pc:sldMk cId="1552006823" sldId="780"/>
            <ac:spMk id="7" creationId="{F4BB8375-101F-4E97-1AB7-D8ADFA8B2E79}"/>
          </ac:spMkLst>
        </pc:spChg>
      </pc:sldChg>
      <pc:sldChg chg="addSp delSp modSp delAnim modAnim">
        <pc:chgData name="LAMIAE BEZZAZ" userId="f9bc3cc0-8e1c-4944-afa8-b4b36bbf20e1" providerId="ADAL" clId="{B07E5857-26BE-4E54-9406-B3E1E50D1462}" dt="2025-12-27T13:41:30.500" v="93"/>
        <pc:sldMkLst>
          <pc:docMk/>
          <pc:sldMk cId="927543826" sldId="784"/>
        </pc:sldMkLst>
        <pc:picChg chg="del">
          <ac:chgData name="LAMIAE BEZZAZ" userId="f9bc3cc0-8e1c-4944-afa8-b4b36bbf20e1" providerId="ADAL" clId="{B07E5857-26BE-4E54-9406-B3E1E50D1462}" dt="2025-12-27T13:39:54.991" v="84" actId="478"/>
          <ac:picMkLst>
            <pc:docMk/>
            <pc:sldMk cId="927543826" sldId="784"/>
            <ac:picMk id="2" creationId="{7D2175B2-790A-48CC-9DDD-B5739DFE5E35}"/>
          </ac:picMkLst>
        </pc:picChg>
        <pc:picChg chg="add mod">
          <ac:chgData name="LAMIAE BEZZAZ" userId="f9bc3cc0-8e1c-4944-afa8-b4b36bbf20e1" providerId="ADAL" clId="{B07E5857-26BE-4E54-9406-B3E1E50D1462}" dt="2025-12-27T13:41:07.447" v="90" actId="14100"/>
          <ac:picMkLst>
            <pc:docMk/>
            <pc:sldMk cId="927543826" sldId="784"/>
            <ac:picMk id="3" creationId="{7341C24F-0993-4BBA-B403-3027E4B9EC2D}"/>
          </ac:picMkLst>
        </pc:picChg>
      </pc:sldChg>
      <pc:sldChg chg="modSp">
        <pc:chgData name="LAMIAE BEZZAZ" userId="f9bc3cc0-8e1c-4944-afa8-b4b36bbf20e1" providerId="ADAL" clId="{B07E5857-26BE-4E54-9406-B3E1E50D1462}" dt="2025-12-27T13:43:54.211" v="182" actId="20577"/>
        <pc:sldMkLst>
          <pc:docMk/>
          <pc:sldMk cId="4104159078" sldId="814"/>
        </pc:sldMkLst>
        <pc:spChg chg="mod">
          <ac:chgData name="LAMIAE BEZZAZ" userId="f9bc3cc0-8e1c-4944-afa8-b4b36bbf20e1" providerId="ADAL" clId="{B07E5857-26BE-4E54-9406-B3E1E50D1462}" dt="2025-12-27T13:43:47.964" v="180" actId="20577"/>
          <ac:spMkLst>
            <pc:docMk/>
            <pc:sldMk cId="4104159078" sldId="814"/>
            <ac:spMk id="13" creationId="{1AAB39AE-C88C-2050-B1F8-20189324A922}"/>
          </ac:spMkLst>
        </pc:spChg>
        <pc:spChg chg="mod">
          <ac:chgData name="LAMIAE BEZZAZ" userId="f9bc3cc0-8e1c-4944-afa8-b4b36bbf20e1" providerId="ADAL" clId="{B07E5857-26BE-4E54-9406-B3E1E50D1462}" dt="2025-12-27T13:43:54.211" v="182" actId="20577"/>
          <ac:spMkLst>
            <pc:docMk/>
            <pc:sldMk cId="4104159078" sldId="814"/>
            <ac:spMk id="14" creationId="{516F0179-3CB0-BDC7-0565-AE10D8CF1805}"/>
          </ac:spMkLst>
        </pc:spChg>
        <pc:spChg chg="mod">
          <ac:chgData name="LAMIAE BEZZAZ" userId="f9bc3cc0-8e1c-4944-afa8-b4b36bbf20e1" providerId="ADAL" clId="{B07E5857-26BE-4E54-9406-B3E1E50D1462}" dt="2025-12-27T13:43:50.847" v="181" actId="20577"/>
          <ac:spMkLst>
            <pc:docMk/>
            <pc:sldMk cId="4104159078" sldId="814"/>
            <ac:spMk id="17" creationId="{147ED9BD-C99B-11DB-4E09-9646AAF91999}"/>
          </ac:spMkLst>
        </pc:spChg>
      </pc:sldChg>
      <pc:sldChg chg="addSp delSp modSp">
        <pc:chgData name="LAMIAE BEZZAZ" userId="f9bc3cc0-8e1c-4944-afa8-b4b36bbf20e1" providerId="ADAL" clId="{B07E5857-26BE-4E54-9406-B3E1E50D1462}" dt="2025-12-27T13:47:40.113" v="293" actId="20577"/>
        <pc:sldMkLst>
          <pc:docMk/>
          <pc:sldMk cId="740272056" sldId="816"/>
        </pc:sldMkLst>
        <pc:spChg chg="mod">
          <ac:chgData name="LAMIAE BEZZAZ" userId="f9bc3cc0-8e1c-4944-afa8-b4b36bbf20e1" providerId="ADAL" clId="{B07E5857-26BE-4E54-9406-B3E1E50D1462}" dt="2025-12-27T13:47:40.113" v="293" actId="20577"/>
          <ac:spMkLst>
            <pc:docMk/>
            <pc:sldMk cId="740272056" sldId="816"/>
            <ac:spMk id="2" creationId="{65F7350E-918A-08FA-B97D-5470D98FC529}"/>
          </ac:spMkLst>
        </pc:spChg>
        <pc:picChg chg="del">
          <ac:chgData name="LAMIAE BEZZAZ" userId="f9bc3cc0-8e1c-4944-afa8-b4b36bbf20e1" providerId="ADAL" clId="{B07E5857-26BE-4E54-9406-B3E1E50D1462}" dt="2025-12-27T13:46:13.693" v="254" actId="478"/>
          <ac:picMkLst>
            <pc:docMk/>
            <pc:sldMk cId="740272056" sldId="816"/>
            <ac:picMk id="4" creationId="{6A0CE576-08DC-4F6C-BC67-D08561570C5D}"/>
          </ac:picMkLst>
        </pc:picChg>
        <pc:picChg chg="add mod">
          <ac:chgData name="LAMIAE BEZZAZ" userId="f9bc3cc0-8e1c-4944-afa8-b4b36bbf20e1" providerId="ADAL" clId="{B07E5857-26BE-4E54-9406-B3E1E50D1462}" dt="2025-12-27T13:47:07.955" v="263" actId="1076"/>
          <ac:picMkLst>
            <pc:docMk/>
            <pc:sldMk cId="740272056" sldId="816"/>
            <ac:picMk id="5" creationId="{02CCB6A8-C854-4F92-9158-FEA7E36B9086}"/>
          </ac:picMkLst>
        </pc:picChg>
      </pc:sldChg>
      <pc:sldChg chg="modSp">
        <pc:chgData name="LAMIAE BEZZAZ" userId="f9bc3cc0-8e1c-4944-afa8-b4b36bbf20e1" providerId="ADAL" clId="{B07E5857-26BE-4E54-9406-B3E1E50D1462}" dt="2025-12-27T13:44:14.865" v="195" actId="20577"/>
        <pc:sldMkLst>
          <pc:docMk/>
          <pc:sldMk cId="3798910299" sldId="825"/>
        </pc:sldMkLst>
        <pc:spChg chg="mod">
          <ac:chgData name="LAMIAE BEZZAZ" userId="f9bc3cc0-8e1c-4944-afa8-b4b36bbf20e1" providerId="ADAL" clId="{B07E5857-26BE-4E54-9406-B3E1E50D1462}" dt="2025-12-27T13:44:09.360" v="193" actId="20577"/>
          <ac:spMkLst>
            <pc:docMk/>
            <pc:sldMk cId="3798910299" sldId="825"/>
            <ac:spMk id="4" creationId="{AD08B1E4-3D3B-7CA1-9846-4FF4F4FEE946}"/>
          </ac:spMkLst>
        </pc:spChg>
        <pc:spChg chg="mod">
          <ac:chgData name="LAMIAE BEZZAZ" userId="f9bc3cc0-8e1c-4944-afa8-b4b36bbf20e1" providerId="ADAL" clId="{B07E5857-26BE-4E54-9406-B3E1E50D1462}" dt="2025-12-27T13:44:14.865" v="195" actId="20577"/>
          <ac:spMkLst>
            <pc:docMk/>
            <pc:sldMk cId="3798910299" sldId="825"/>
            <ac:spMk id="14" creationId="{FAB051FF-6900-758D-6483-BD99AF1B559E}"/>
          </ac:spMkLst>
        </pc:spChg>
        <pc:spChg chg="mod">
          <ac:chgData name="LAMIAE BEZZAZ" userId="f9bc3cc0-8e1c-4944-afa8-b4b36bbf20e1" providerId="ADAL" clId="{B07E5857-26BE-4E54-9406-B3E1E50D1462}" dt="2025-12-27T13:44:12.266" v="194" actId="20577"/>
          <ac:spMkLst>
            <pc:docMk/>
            <pc:sldMk cId="3798910299" sldId="825"/>
            <ac:spMk id="17" creationId="{3E7890C4-1984-3C72-CFF0-D6ABFAACD064}"/>
          </ac:spMkLst>
        </pc:spChg>
      </pc:sldChg>
      <pc:sldChg chg="addSp delSp modSp">
        <pc:chgData name="LAMIAE BEZZAZ" userId="f9bc3cc0-8e1c-4944-afa8-b4b36bbf20e1" providerId="ADAL" clId="{B07E5857-26BE-4E54-9406-B3E1E50D1462}" dt="2025-12-27T20:05:53.158" v="411" actId="20577"/>
        <pc:sldMkLst>
          <pc:docMk/>
          <pc:sldMk cId="3770607208" sldId="837"/>
        </pc:sldMkLst>
        <pc:spChg chg="mod ord">
          <ac:chgData name="LAMIAE BEZZAZ" userId="f9bc3cc0-8e1c-4944-afa8-b4b36bbf20e1" providerId="ADAL" clId="{B07E5857-26BE-4E54-9406-B3E1E50D1462}" dt="2025-12-27T20:05:48.223" v="410" actId="1076"/>
          <ac:spMkLst>
            <pc:docMk/>
            <pc:sldMk cId="3770607208" sldId="837"/>
            <ac:spMk id="10" creationId="{94EED909-5B74-4AB5-AD1A-87F8BA883475}"/>
          </ac:spMkLst>
        </pc:spChg>
        <pc:spChg chg="mod">
          <ac:chgData name="LAMIAE BEZZAZ" userId="f9bc3cc0-8e1c-4944-afa8-b4b36bbf20e1" providerId="ADAL" clId="{B07E5857-26BE-4E54-9406-B3E1E50D1462}" dt="2025-12-27T20:05:53.158" v="411" actId="20577"/>
          <ac:spMkLst>
            <pc:docMk/>
            <pc:sldMk cId="3770607208" sldId="837"/>
            <ac:spMk id="13" creationId="{4CDD66ED-4C95-FB1D-57A1-15D932035699}"/>
          </ac:spMkLst>
        </pc:spChg>
        <pc:picChg chg="add mod ord">
          <ac:chgData name="LAMIAE BEZZAZ" userId="f9bc3cc0-8e1c-4944-afa8-b4b36bbf20e1" providerId="ADAL" clId="{B07E5857-26BE-4E54-9406-B3E1E50D1462}" dt="2025-12-27T20:05:40.556" v="409" actId="167"/>
          <ac:picMkLst>
            <pc:docMk/>
            <pc:sldMk cId="3770607208" sldId="837"/>
            <ac:picMk id="4" creationId="{39E7832F-E1C7-464A-80D6-EF0A12AD322E}"/>
          </ac:picMkLst>
        </pc:picChg>
        <pc:picChg chg="del">
          <ac:chgData name="LAMIAE BEZZAZ" userId="f9bc3cc0-8e1c-4944-afa8-b4b36bbf20e1" providerId="ADAL" clId="{B07E5857-26BE-4E54-9406-B3E1E50D1462}" dt="2025-12-27T20:04:42.516" v="400" actId="478"/>
          <ac:picMkLst>
            <pc:docMk/>
            <pc:sldMk cId="3770607208" sldId="837"/>
            <ac:picMk id="5" creationId="{1978AD91-7631-4623-9F61-B3E3BA4231A3}"/>
          </ac:picMkLst>
        </pc:picChg>
      </pc:sldChg>
      <pc:sldChg chg="addSp delSp modSp">
        <pc:chgData name="LAMIAE BEZZAZ" userId="f9bc3cc0-8e1c-4944-afa8-b4b36bbf20e1" providerId="ADAL" clId="{B07E5857-26BE-4E54-9406-B3E1E50D1462}" dt="2025-12-27T20:06:30.438" v="419" actId="14100"/>
        <pc:sldMkLst>
          <pc:docMk/>
          <pc:sldMk cId="2523018488" sldId="838"/>
        </pc:sldMkLst>
        <pc:picChg chg="add mod ord">
          <ac:chgData name="LAMIAE BEZZAZ" userId="f9bc3cc0-8e1c-4944-afa8-b4b36bbf20e1" providerId="ADAL" clId="{B07E5857-26BE-4E54-9406-B3E1E50D1462}" dt="2025-12-27T20:06:30.438" v="419" actId="14100"/>
          <ac:picMkLst>
            <pc:docMk/>
            <pc:sldMk cId="2523018488" sldId="838"/>
            <ac:picMk id="3" creationId="{27B877F7-DEF4-4D47-BFB1-29A01582D03E}"/>
          </ac:picMkLst>
        </pc:picChg>
        <pc:picChg chg="del">
          <ac:chgData name="LAMIAE BEZZAZ" userId="f9bc3cc0-8e1c-4944-afa8-b4b36bbf20e1" providerId="ADAL" clId="{B07E5857-26BE-4E54-9406-B3E1E50D1462}" dt="2025-12-27T20:05:58.863" v="412" actId="478"/>
          <ac:picMkLst>
            <pc:docMk/>
            <pc:sldMk cId="2523018488" sldId="838"/>
            <ac:picMk id="5" creationId="{820E9B1E-C06B-4BD5-9046-6A431431172A}"/>
          </ac:picMkLst>
        </pc:picChg>
      </pc:sldChg>
      <pc:sldChg chg="addSp delSp modSp">
        <pc:chgData name="LAMIAE BEZZAZ" userId="f9bc3cc0-8e1c-4944-afa8-b4b36bbf20e1" providerId="ADAL" clId="{B07E5857-26BE-4E54-9406-B3E1E50D1462}" dt="2025-12-27T20:08:37.029" v="444" actId="20577"/>
        <pc:sldMkLst>
          <pc:docMk/>
          <pc:sldMk cId="3477044608" sldId="840"/>
        </pc:sldMkLst>
        <pc:spChg chg="mod">
          <ac:chgData name="LAMIAE BEZZAZ" userId="f9bc3cc0-8e1c-4944-afa8-b4b36bbf20e1" providerId="ADAL" clId="{B07E5857-26BE-4E54-9406-B3E1E50D1462}" dt="2025-12-27T20:08:37.029" v="444" actId="20577"/>
          <ac:spMkLst>
            <pc:docMk/>
            <pc:sldMk cId="3477044608" sldId="840"/>
            <ac:spMk id="3" creationId="{D1CE7426-7940-88AA-8163-4CC672C6CAF2}"/>
          </ac:spMkLst>
        </pc:spChg>
        <pc:spChg chg="mod">
          <ac:chgData name="LAMIAE BEZZAZ" userId="f9bc3cc0-8e1c-4944-afa8-b4b36bbf20e1" providerId="ADAL" clId="{B07E5857-26BE-4E54-9406-B3E1E50D1462}" dt="2025-12-27T20:08:19.571" v="440" actId="14100"/>
          <ac:spMkLst>
            <pc:docMk/>
            <pc:sldMk cId="3477044608" sldId="840"/>
            <ac:spMk id="17" creationId="{2BBAA5C3-A49B-4023-A272-6B598CF05C13}"/>
          </ac:spMkLst>
        </pc:spChg>
        <pc:spChg chg="mod">
          <ac:chgData name="LAMIAE BEZZAZ" userId="f9bc3cc0-8e1c-4944-afa8-b4b36bbf20e1" providerId="ADAL" clId="{B07E5857-26BE-4E54-9406-B3E1E50D1462}" dt="2025-12-27T20:08:13.182" v="438" actId="1076"/>
          <ac:spMkLst>
            <pc:docMk/>
            <pc:sldMk cId="3477044608" sldId="840"/>
            <ac:spMk id="18" creationId="{25FEC6B1-258E-430C-A3BF-36C29E759353}"/>
          </ac:spMkLst>
        </pc:spChg>
        <pc:picChg chg="add mod ord">
          <ac:chgData name="LAMIAE BEZZAZ" userId="f9bc3cc0-8e1c-4944-afa8-b4b36bbf20e1" providerId="ADAL" clId="{B07E5857-26BE-4E54-9406-B3E1E50D1462}" dt="2025-12-27T20:07:55.529" v="434" actId="171"/>
          <ac:picMkLst>
            <pc:docMk/>
            <pc:sldMk cId="3477044608" sldId="840"/>
            <ac:picMk id="13" creationId="{88066B75-B2FB-4F9D-AB59-176E9EE52DC1}"/>
          </ac:picMkLst>
        </pc:picChg>
        <pc:picChg chg="add mod ord">
          <ac:chgData name="LAMIAE BEZZAZ" userId="f9bc3cc0-8e1c-4944-afa8-b4b36bbf20e1" providerId="ADAL" clId="{B07E5857-26BE-4E54-9406-B3E1E50D1462}" dt="2025-12-27T20:08:04.018" v="437" actId="167"/>
          <ac:picMkLst>
            <pc:docMk/>
            <pc:sldMk cId="3477044608" sldId="840"/>
            <ac:picMk id="14" creationId="{A03D4630-BDFA-4B38-872B-1B7E30B3B857}"/>
          </ac:picMkLst>
        </pc:picChg>
        <pc:picChg chg="del">
          <ac:chgData name="LAMIAE BEZZAZ" userId="f9bc3cc0-8e1c-4944-afa8-b4b36bbf20e1" providerId="ADAL" clId="{B07E5857-26BE-4E54-9406-B3E1E50D1462}" dt="2025-12-27T20:07:19.274" v="425" actId="478"/>
          <ac:picMkLst>
            <pc:docMk/>
            <pc:sldMk cId="3477044608" sldId="840"/>
            <ac:picMk id="15" creationId="{600FB859-D2EC-4F0B-A9EA-62DEB089F754}"/>
          </ac:picMkLst>
        </pc:picChg>
        <pc:picChg chg="del">
          <ac:chgData name="LAMIAE BEZZAZ" userId="f9bc3cc0-8e1c-4944-afa8-b4b36bbf20e1" providerId="ADAL" clId="{B07E5857-26BE-4E54-9406-B3E1E50D1462}" dt="2025-12-27T20:06:51.935" v="420" actId="478"/>
          <ac:picMkLst>
            <pc:docMk/>
            <pc:sldMk cId="3477044608" sldId="840"/>
            <ac:picMk id="16" creationId="{ED340895-9022-4B90-A309-A9858311E0ED}"/>
          </ac:picMkLst>
        </pc:picChg>
      </pc:sldChg>
      <pc:sldChg chg="modSp">
        <pc:chgData name="LAMIAE BEZZAZ" userId="f9bc3cc0-8e1c-4944-afa8-b4b36bbf20e1" providerId="ADAL" clId="{B07E5857-26BE-4E54-9406-B3E1E50D1462}" dt="2025-12-27T13:45:37.623" v="245" actId="2711"/>
        <pc:sldMkLst>
          <pc:docMk/>
          <pc:sldMk cId="2684671923" sldId="859"/>
        </pc:sldMkLst>
        <pc:spChg chg="mod">
          <ac:chgData name="LAMIAE BEZZAZ" userId="f9bc3cc0-8e1c-4944-afa8-b4b36bbf20e1" providerId="ADAL" clId="{B07E5857-26BE-4E54-9406-B3E1E50D1462}" dt="2025-12-27T13:45:37.623" v="245" actId="2711"/>
          <ac:spMkLst>
            <pc:docMk/>
            <pc:sldMk cId="2684671923" sldId="859"/>
            <ac:spMk id="7" creationId="{6256C97A-6C93-EA38-870D-3F78DB984F11}"/>
          </ac:spMkLst>
        </pc:spChg>
      </pc:sldChg>
      <pc:sldChg chg="addSp delSp modSp">
        <pc:chgData name="LAMIAE BEZZAZ" userId="f9bc3cc0-8e1c-4944-afa8-b4b36bbf20e1" providerId="ADAL" clId="{B07E5857-26BE-4E54-9406-B3E1E50D1462}" dt="2025-12-27T19:56:35.743" v="351"/>
        <pc:sldMkLst>
          <pc:docMk/>
          <pc:sldMk cId="487590819" sldId="860"/>
        </pc:sldMkLst>
        <pc:spChg chg="mod">
          <ac:chgData name="LAMIAE BEZZAZ" userId="f9bc3cc0-8e1c-4944-afa8-b4b36bbf20e1" providerId="ADAL" clId="{B07E5857-26BE-4E54-9406-B3E1E50D1462}" dt="2025-12-27T13:45:43.419" v="246" actId="20577"/>
          <ac:spMkLst>
            <pc:docMk/>
            <pc:sldMk cId="487590819" sldId="860"/>
            <ac:spMk id="12" creationId="{DC18B739-6EFA-43FC-BA60-4B0BA3B3D9D1}"/>
          </ac:spMkLst>
        </pc:spChg>
        <pc:spChg chg="mod">
          <ac:chgData name="LAMIAE BEZZAZ" userId="f9bc3cc0-8e1c-4944-afa8-b4b36bbf20e1" providerId="ADAL" clId="{B07E5857-26BE-4E54-9406-B3E1E50D1462}" dt="2025-12-27T13:45:51.552" v="249" actId="20577"/>
          <ac:spMkLst>
            <pc:docMk/>
            <pc:sldMk cId="487590819" sldId="860"/>
            <ac:spMk id="14" creationId="{DF12E3C2-42D4-42ED-8358-3DC19DA465F7}"/>
          </ac:spMkLst>
        </pc:spChg>
        <pc:spChg chg="mod">
          <ac:chgData name="LAMIAE BEZZAZ" userId="f9bc3cc0-8e1c-4944-afa8-b4b36bbf20e1" providerId="ADAL" clId="{B07E5857-26BE-4E54-9406-B3E1E50D1462}" dt="2025-12-27T13:45:54.039" v="250" actId="20577"/>
          <ac:spMkLst>
            <pc:docMk/>
            <pc:sldMk cId="487590819" sldId="860"/>
            <ac:spMk id="15" creationId="{6F4E7513-FE72-43B9-80EE-7BBE687FF15B}"/>
          </ac:spMkLst>
        </pc:spChg>
        <pc:spChg chg="mod">
          <ac:chgData name="LAMIAE BEZZAZ" userId="f9bc3cc0-8e1c-4944-afa8-b4b36bbf20e1" providerId="ADAL" clId="{B07E5857-26BE-4E54-9406-B3E1E50D1462}" dt="2025-12-27T13:45:46.540" v="247" actId="20577"/>
          <ac:spMkLst>
            <pc:docMk/>
            <pc:sldMk cId="487590819" sldId="860"/>
            <ac:spMk id="17" creationId="{6F7D5A68-B25E-499B-93D0-04F0CF0A0BD4}"/>
          </ac:spMkLst>
        </pc:spChg>
        <pc:spChg chg="mod">
          <ac:chgData name="LAMIAE BEZZAZ" userId="f9bc3cc0-8e1c-4944-afa8-b4b36bbf20e1" providerId="ADAL" clId="{B07E5857-26BE-4E54-9406-B3E1E50D1462}" dt="2025-12-27T13:45:57.685" v="251" actId="20577"/>
          <ac:spMkLst>
            <pc:docMk/>
            <pc:sldMk cId="487590819" sldId="860"/>
            <ac:spMk id="18" creationId="{5DFC00D5-8343-465D-B96C-6DA48DEC0F9E}"/>
          </ac:spMkLst>
        </pc:spChg>
        <pc:spChg chg="mod">
          <ac:chgData name="LAMIAE BEZZAZ" userId="f9bc3cc0-8e1c-4944-afa8-b4b36bbf20e1" providerId="ADAL" clId="{B07E5857-26BE-4E54-9406-B3E1E50D1462}" dt="2025-12-27T13:45:49.017" v="248" actId="20577"/>
          <ac:spMkLst>
            <pc:docMk/>
            <pc:sldMk cId="487590819" sldId="860"/>
            <ac:spMk id="20" creationId="{495208D2-965A-4C5B-8D86-8E42EB6BEF91}"/>
          </ac:spMkLst>
        </pc:spChg>
        <pc:grpChg chg="add">
          <ac:chgData name="LAMIAE BEZZAZ" userId="f9bc3cc0-8e1c-4944-afa8-b4b36bbf20e1" providerId="ADAL" clId="{B07E5857-26BE-4E54-9406-B3E1E50D1462}" dt="2025-12-27T19:56:35.743" v="351"/>
          <ac:grpSpMkLst>
            <pc:docMk/>
            <pc:sldMk cId="487590819" sldId="860"/>
            <ac:grpSpMk id="11" creationId="{75510F91-43E1-4806-935B-1D174D1E0479}"/>
          </ac:grpSpMkLst>
        </pc:grpChg>
        <pc:grpChg chg="del">
          <ac:chgData name="LAMIAE BEZZAZ" userId="f9bc3cc0-8e1c-4944-afa8-b4b36bbf20e1" providerId="ADAL" clId="{B07E5857-26BE-4E54-9406-B3E1E50D1462}" dt="2025-12-27T19:56:35.010" v="350" actId="478"/>
          <ac:grpSpMkLst>
            <pc:docMk/>
            <pc:sldMk cId="487590819" sldId="860"/>
            <ac:grpSpMk id="19" creationId="{A41A9D78-1A4A-41AD-9FA9-5ADB1E42CA04}"/>
          </ac:grpSpMkLst>
        </pc:grpChg>
      </pc:sldChg>
      <pc:sldChg chg="addSp delSp modSp">
        <pc:chgData name="LAMIAE BEZZAZ" userId="f9bc3cc0-8e1c-4944-afa8-b4b36bbf20e1" providerId="ADAL" clId="{B07E5857-26BE-4E54-9406-B3E1E50D1462}" dt="2025-12-27T20:02:24.056" v="373" actId="14100"/>
        <pc:sldMkLst>
          <pc:docMk/>
          <pc:sldMk cId="3542612934" sldId="862"/>
        </pc:sldMkLst>
        <pc:picChg chg="add del mod">
          <ac:chgData name="LAMIAE BEZZAZ" userId="f9bc3cc0-8e1c-4944-afa8-b4b36bbf20e1" providerId="ADAL" clId="{B07E5857-26BE-4E54-9406-B3E1E50D1462}" dt="2025-12-27T20:01:46.953" v="366" actId="478"/>
          <ac:picMkLst>
            <pc:docMk/>
            <pc:sldMk cId="3542612934" sldId="862"/>
            <ac:picMk id="5" creationId="{894E033B-B402-4D68-9FAD-E270088647C1}"/>
          </ac:picMkLst>
        </pc:picChg>
        <pc:picChg chg="del">
          <ac:chgData name="LAMIAE BEZZAZ" userId="f9bc3cc0-8e1c-4944-afa8-b4b36bbf20e1" providerId="ADAL" clId="{B07E5857-26BE-4E54-9406-B3E1E50D1462}" dt="2025-12-27T19:59:29.840" v="364" actId="478"/>
          <ac:picMkLst>
            <pc:docMk/>
            <pc:sldMk cId="3542612934" sldId="862"/>
            <ac:picMk id="6" creationId="{B1AC79A5-B95F-4301-964B-96BA1001B4CB}"/>
          </ac:picMkLst>
        </pc:picChg>
        <pc:picChg chg="add mod">
          <ac:chgData name="LAMIAE BEZZAZ" userId="f9bc3cc0-8e1c-4944-afa8-b4b36bbf20e1" providerId="ADAL" clId="{B07E5857-26BE-4E54-9406-B3E1E50D1462}" dt="2025-12-27T20:02:24.056" v="373" actId="14100"/>
          <ac:picMkLst>
            <pc:docMk/>
            <pc:sldMk cId="3542612934" sldId="862"/>
            <ac:picMk id="9" creationId="{FDED12B6-E02D-4690-8374-B01DA9F74E5B}"/>
          </ac:picMkLst>
        </pc:picChg>
      </pc:sldChg>
      <pc:sldChg chg="modSp">
        <pc:chgData name="LAMIAE BEZZAZ" userId="f9bc3cc0-8e1c-4944-afa8-b4b36bbf20e1" providerId="ADAL" clId="{B07E5857-26BE-4E54-9406-B3E1E50D1462}" dt="2025-12-27T13:44:44.484" v="217" actId="20577"/>
        <pc:sldMkLst>
          <pc:docMk/>
          <pc:sldMk cId="3450752851" sldId="955"/>
        </pc:sldMkLst>
        <pc:spChg chg="mod">
          <ac:chgData name="LAMIAE BEZZAZ" userId="f9bc3cc0-8e1c-4944-afa8-b4b36bbf20e1" providerId="ADAL" clId="{B07E5857-26BE-4E54-9406-B3E1E50D1462}" dt="2025-12-27T13:44:44.484" v="217" actId="20577"/>
          <ac:spMkLst>
            <pc:docMk/>
            <pc:sldMk cId="3450752851" sldId="955"/>
            <ac:spMk id="9" creationId="{B2147BA4-9C97-9685-44A4-4CA3F5E73013}"/>
          </ac:spMkLst>
        </pc:spChg>
      </pc:sldChg>
      <pc:sldChg chg="modSp">
        <pc:chgData name="LAMIAE BEZZAZ" userId="f9bc3cc0-8e1c-4944-afa8-b4b36bbf20e1" providerId="ADAL" clId="{B07E5857-26BE-4E54-9406-B3E1E50D1462}" dt="2025-12-27T13:43:34.719" v="169" actId="20577"/>
        <pc:sldMkLst>
          <pc:docMk/>
          <pc:sldMk cId="3274119449" sldId="1030"/>
        </pc:sldMkLst>
        <pc:spChg chg="mod">
          <ac:chgData name="LAMIAE BEZZAZ" userId="f9bc3cc0-8e1c-4944-afa8-b4b36bbf20e1" providerId="ADAL" clId="{B07E5857-26BE-4E54-9406-B3E1E50D1462}" dt="2025-12-27T13:39:26.668" v="60" actId="20577"/>
          <ac:spMkLst>
            <pc:docMk/>
            <pc:sldMk cId="3274119449" sldId="1030"/>
            <ac:spMk id="13" creationId="{AC6BF3D7-556E-448C-F085-3C1582824A2B}"/>
          </ac:spMkLst>
        </pc:spChg>
        <pc:spChg chg="mod">
          <ac:chgData name="LAMIAE BEZZAZ" userId="f9bc3cc0-8e1c-4944-afa8-b4b36bbf20e1" providerId="ADAL" clId="{B07E5857-26BE-4E54-9406-B3E1E50D1462}" dt="2025-12-27T13:39:31.605" v="61" actId="20577"/>
          <ac:spMkLst>
            <pc:docMk/>
            <pc:sldMk cId="3274119449" sldId="1030"/>
            <ac:spMk id="14" creationId="{55B1DD48-DCD5-6EEE-7311-AD30A741D962}"/>
          </ac:spMkLst>
        </pc:spChg>
        <pc:spChg chg="mod">
          <ac:chgData name="LAMIAE BEZZAZ" userId="f9bc3cc0-8e1c-4944-afa8-b4b36bbf20e1" providerId="ADAL" clId="{B07E5857-26BE-4E54-9406-B3E1E50D1462}" dt="2025-12-27T13:43:34.719" v="169" actId="20577"/>
          <ac:spMkLst>
            <pc:docMk/>
            <pc:sldMk cId="3274119449" sldId="1030"/>
            <ac:spMk id="17" creationId="{39A7660A-DEEB-2C87-175B-55238BB1DF0E}"/>
          </ac:spMkLst>
        </pc:spChg>
      </pc:sldChg>
      <pc:sldChg chg="modSp">
        <pc:chgData name="LAMIAE BEZZAZ" userId="f9bc3cc0-8e1c-4944-afa8-b4b36bbf20e1" providerId="ADAL" clId="{B07E5857-26BE-4E54-9406-B3E1E50D1462}" dt="2025-12-27T13:41:50.687" v="111" actId="20577"/>
        <pc:sldMkLst>
          <pc:docMk/>
          <pc:sldMk cId="4223267053" sldId="1032"/>
        </pc:sldMkLst>
        <pc:spChg chg="mod">
          <ac:chgData name="LAMIAE BEZZAZ" userId="f9bc3cc0-8e1c-4944-afa8-b4b36bbf20e1" providerId="ADAL" clId="{B07E5857-26BE-4E54-9406-B3E1E50D1462}" dt="2025-12-27T13:41:50.687" v="111" actId="20577"/>
          <ac:spMkLst>
            <pc:docMk/>
            <pc:sldMk cId="4223267053" sldId="1032"/>
            <ac:spMk id="4" creationId="{F5F58E59-5520-C4C4-25CC-4DA75C52FBA6}"/>
          </ac:spMkLst>
        </pc:spChg>
      </pc:sldChg>
      <pc:sldChg chg="addSp delSp">
        <pc:chgData name="LAMIAE BEZZAZ" userId="f9bc3cc0-8e1c-4944-afa8-b4b36bbf20e1" providerId="ADAL" clId="{B07E5857-26BE-4E54-9406-B3E1E50D1462}" dt="2025-12-27T20:03:38.314" v="384"/>
        <pc:sldMkLst>
          <pc:docMk/>
          <pc:sldMk cId="997152735" sldId="1041"/>
        </pc:sldMkLst>
        <pc:picChg chg="add">
          <ac:chgData name="LAMIAE BEZZAZ" userId="f9bc3cc0-8e1c-4944-afa8-b4b36bbf20e1" providerId="ADAL" clId="{B07E5857-26BE-4E54-9406-B3E1E50D1462}" dt="2025-12-27T20:03:38.314" v="384"/>
          <ac:picMkLst>
            <pc:docMk/>
            <pc:sldMk cId="997152735" sldId="1041"/>
            <ac:picMk id="2" creationId="{84031986-3003-4992-AA19-A780EC1AEE18}"/>
          </ac:picMkLst>
        </pc:picChg>
        <pc:picChg chg="del">
          <ac:chgData name="LAMIAE BEZZAZ" userId="f9bc3cc0-8e1c-4944-afa8-b4b36bbf20e1" providerId="ADAL" clId="{B07E5857-26BE-4E54-9406-B3E1E50D1462}" dt="2025-12-27T20:03:37.847" v="383" actId="478"/>
          <ac:picMkLst>
            <pc:docMk/>
            <pc:sldMk cId="997152735" sldId="1041"/>
            <ac:picMk id="3" creationId="{07211A78-C81C-B59C-FAD0-62E08D7216F6}"/>
          </ac:picMkLst>
        </pc:picChg>
      </pc:sldChg>
      <pc:sldChg chg="modSp">
        <pc:chgData name="LAMIAE BEZZAZ" userId="f9bc3cc0-8e1c-4944-afa8-b4b36bbf20e1" providerId="ADAL" clId="{B07E5857-26BE-4E54-9406-B3E1E50D1462}" dt="2025-12-27T13:42:11.634" v="133" actId="20577"/>
        <pc:sldMkLst>
          <pc:docMk/>
          <pc:sldMk cId="1186904655" sldId="1048"/>
        </pc:sldMkLst>
        <pc:spChg chg="mod">
          <ac:chgData name="LAMIAE BEZZAZ" userId="f9bc3cc0-8e1c-4944-afa8-b4b36bbf20e1" providerId="ADAL" clId="{B07E5857-26BE-4E54-9406-B3E1E50D1462}" dt="2025-12-27T13:42:11.634" v="133" actId="20577"/>
          <ac:spMkLst>
            <pc:docMk/>
            <pc:sldMk cId="1186904655" sldId="1048"/>
            <ac:spMk id="14" creationId="{79778C06-0DCF-F609-FE8F-815B3399E2E9}"/>
          </ac:spMkLst>
        </pc:spChg>
      </pc:sldChg>
      <pc:sldChg chg="modSp">
        <pc:chgData name="LAMIAE BEZZAZ" userId="f9bc3cc0-8e1c-4944-afa8-b4b36bbf20e1" providerId="ADAL" clId="{B07E5857-26BE-4E54-9406-B3E1E50D1462}" dt="2025-12-27T13:42:20.916" v="134"/>
        <pc:sldMkLst>
          <pc:docMk/>
          <pc:sldMk cId="2298700374" sldId="1049"/>
        </pc:sldMkLst>
        <pc:spChg chg="mod">
          <ac:chgData name="LAMIAE BEZZAZ" userId="f9bc3cc0-8e1c-4944-afa8-b4b36bbf20e1" providerId="ADAL" clId="{B07E5857-26BE-4E54-9406-B3E1E50D1462}" dt="2025-12-27T13:42:20.916" v="134"/>
          <ac:spMkLst>
            <pc:docMk/>
            <pc:sldMk cId="2298700374" sldId="1049"/>
            <ac:spMk id="19" creationId="{F7A6F8F5-0BEC-4C86-8C55-786811AF24C7}"/>
          </ac:spMkLst>
        </pc:spChg>
      </pc:sldChg>
      <pc:sldChg chg="modSp">
        <pc:chgData name="LAMIAE BEZZAZ" userId="f9bc3cc0-8e1c-4944-afa8-b4b36bbf20e1" providerId="ADAL" clId="{B07E5857-26BE-4E54-9406-B3E1E50D1462}" dt="2025-12-27T19:55:39.584" v="343" actId="14100"/>
        <pc:sldMkLst>
          <pc:docMk/>
          <pc:sldMk cId="3082638665" sldId="1050"/>
        </pc:sldMkLst>
        <pc:spChg chg="mod">
          <ac:chgData name="LAMIAE BEZZAZ" userId="f9bc3cc0-8e1c-4944-afa8-b4b36bbf20e1" providerId="ADAL" clId="{B07E5857-26BE-4E54-9406-B3E1E50D1462}" dt="2025-12-27T19:55:39.584" v="343" actId="14100"/>
          <ac:spMkLst>
            <pc:docMk/>
            <pc:sldMk cId="3082638665" sldId="1050"/>
            <ac:spMk id="19" creationId="{B72426CF-FCA6-26B8-B0DA-AB1132B32623}"/>
          </ac:spMkLst>
        </pc:spChg>
        <pc:spChg chg="mod">
          <ac:chgData name="LAMIAE BEZZAZ" userId="f9bc3cc0-8e1c-4944-afa8-b4b36bbf20e1" providerId="ADAL" clId="{B07E5857-26BE-4E54-9406-B3E1E50D1462}" dt="2025-12-27T13:43:18.343" v="159" actId="1076"/>
          <ac:spMkLst>
            <pc:docMk/>
            <pc:sldMk cId="3082638665" sldId="1050"/>
            <ac:spMk id="20" creationId="{06FEABF5-47E1-2866-E663-64A878BA50E5}"/>
          </ac:spMkLst>
        </pc:spChg>
      </pc:sldChg>
      <pc:sldChg chg="addSp delSp">
        <pc:chgData name="LAMIAE BEZZAZ" userId="f9bc3cc0-8e1c-4944-afa8-b4b36bbf20e1" providerId="ADAL" clId="{B07E5857-26BE-4E54-9406-B3E1E50D1462}" dt="2025-12-27T13:35:18.106" v="5"/>
        <pc:sldMkLst>
          <pc:docMk/>
          <pc:sldMk cId="2188065338" sldId="1055"/>
        </pc:sldMkLst>
        <pc:grpChg chg="add">
          <ac:chgData name="LAMIAE BEZZAZ" userId="f9bc3cc0-8e1c-4944-afa8-b4b36bbf20e1" providerId="ADAL" clId="{B07E5857-26BE-4E54-9406-B3E1E50D1462}" dt="2025-12-27T13:35:18.106" v="5"/>
          <ac:grpSpMkLst>
            <pc:docMk/>
            <pc:sldMk cId="2188065338" sldId="1055"/>
            <ac:grpSpMk id="13" creationId="{F4AE3A71-8C2A-4801-9BC2-C80B46553B3B}"/>
          </ac:grpSpMkLst>
        </pc:grpChg>
        <pc:grpChg chg="add">
          <ac:chgData name="LAMIAE BEZZAZ" userId="f9bc3cc0-8e1c-4944-afa8-b4b36bbf20e1" providerId="ADAL" clId="{B07E5857-26BE-4E54-9406-B3E1E50D1462}" dt="2025-12-27T13:35:18.106" v="5"/>
          <ac:grpSpMkLst>
            <pc:docMk/>
            <pc:sldMk cId="2188065338" sldId="1055"/>
            <ac:grpSpMk id="16" creationId="{80262663-B764-4891-B358-951D31BAD312}"/>
          </ac:grpSpMkLst>
        </pc:grpChg>
        <pc:grpChg chg="del">
          <ac:chgData name="LAMIAE BEZZAZ" userId="f9bc3cc0-8e1c-4944-afa8-b4b36bbf20e1" providerId="ADAL" clId="{B07E5857-26BE-4E54-9406-B3E1E50D1462}" dt="2025-12-27T13:35:17.442" v="4" actId="478"/>
          <ac:grpSpMkLst>
            <pc:docMk/>
            <pc:sldMk cId="2188065338" sldId="1055"/>
            <ac:grpSpMk id="40" creationId="{215EDE03-3D45-4407-B9AE-0FCAF2976DEA}"/>
          </ac:grpSpMkLst>
        </pc:grpChg>
        <pc:grpChg chg="del">
          <ac:chgData name="LAMIAE BEZZAZ" userId="f9bc3cc0-8e1c-4944-afa8-b4b36bbf20e1" providerId="ADAL" clId="{B07E5857-26BE-4E54-9406-B3E1E50D1462}" dt="2025-12-27T13:35:17.442" v="4" actId="478"/>
          <ac:grpSpMkLst>
            <pc:docMk/>
            <pc:sldMk cId="2188065338" sldId="1055"/>
            <ac:grpSpMk id="41" creationId="{4F47C2FE-FD10-459B-91F7-F15D0CBE4A5B}"/>
          </ac:grpSpMkLst>
        </pc:grpChg>
      </pc:sldChg>
      <pc:sldChg chg="modSp">
        <pc:chgData name="LAMIAE BEZZAZ" userId="f9bc3cc0-8e1c-4944-afa8-b4b36bbf20e1" providerId="ADAL" clId="{B07E5857-26BE-4E54-9406-B3E1E50D1462}" dt="2025-12-27T13:36:11.604" v="26" actId="20577"/>
        <pc:sldMkLst>
          <pc:docMk/>
          <pc:sldMk cId="719573920" sldId="1056"/>
        </pc:sldMkLst>
        <pc:spChg chg="mod">
          <ac:chgData name="LAMIAE BEZZAZ" userId="f9bc3cc0-8e1c-4944-afa8-b4b36bbf20e1" providerId="ADAL" clId="{B07E5857-26BE-4E54-9406-B3E1E50D1462}" dt="2025-12-27T13:36:01.293" v="22" actId="20577"/>
          <ac:spMkLst>
            <pc:docMk/>
            <pc:sldMk cId="719573920" sldId="1056"/>
            <ac:spMk id="3" creationId="{0018BFEA-5391-DF2D-65A5-7815BAF0E488}"/>
          </ac:spMkLst>
        </pc:spChg>
        <pc:spChg chg="mod">
          <ac:chgData name="LAMIAE BEZZAZ" userId="f9bc3cc0-8e1c-4944-afa8-b4b36bbf20e1" providerId="ADAL" clId="{B07E5857-26BE-4E54-9406-B3E1E50D1462}" dt="2025-12-27T13:36:11.604" v="26" actId="20577"/>
          <ac:spMkLst>
            <pc:docMk/>
            <pc:sldMk cId="719573920" sldId="1056"/>
            <ac:spMk id="5" creationId="{F4C33C7C-984C-F250-FB5E-05D2C11BE132}"/>
          </ac:spMkLst>
        </pc:spChg>
        <pc:spChg chg="mod">
          <ac:chgData name="LAMIAE BEZZAZ" userId="f9bc3cc0-8e1c-4944-afa8-b4b36bbf20e1" providerId="ADAL" clId="{B07E5857-26BE-4E54-9406-B3E1E50D1462}" dt="2025-12-27T13:35:37.169" v="12" actId="20577"/>
          <ac:spMkLst>
            <pc:docMk/>
            <pc:sldMk cId="719573920" sldId="1056"/>
            <ac:spMk id="58" creationId="{83C28088-0DA7-C997-EDDA-2D9D922584DF}"/>
          </ac:spMkLst>
        </pc:spChg>
        <pc:spChg chg="mod">
          <ac:chgData name="LAMIAE BEZZAZ" userId="f9bc3cc0-8e1c-4944-afa8-b4b36bbf20e1" providerId="ADAL" clId="{B07E5857-26BE-4E54-9406-B3E1E50D1462}" dt="2025-12-27T13:35:49.597" v="18" actId="20577"/>
          <ac:spMkLst>
            <pc:docMk/>
            <pc:sldMk cId="719573920" sldId="1056"/>
            <ac:spMk id="60" creationId="{E01761FA-4738-FF05-AF27-755A5F25938D}"/>
          </ac:spMkLst>
        </pc:spChg>
      </pc:sldChg>
      <pc:sldChg chg="addSp delSp modSp">
        <pc:chgData name="LAMIAE BEZZAZ" userId="f9bc3cc0-8e1c-4944-afa8-b4b36bbf20e1" providerId="ADAL" clId="{B07E5857-26BE-4E54-9406-B3E1E50D1462}" dt="2025-12-27T19:56:22.606" v="349" actId="20577"/>
        <pc:sldMkLst>
          <pc:docMk/>
          <pc:sldMk cId="2751032243" sldId="1079"/>
        </pc:sldMkLst>
        <pc:spChg chg="mod">
          <ac:chgData name="LAMIAE BEZZAZ" userId="f9bc3cc0-8e1c-4944-afa8-b4b36bbf20e1" providerId="ADAL" clId="{B07E5857-26BE-4E54-9406-B3E1E50D1462}" dt="2025-12-27T19:56:22.606" v="349" actId="20577"/>
          <ac:spMkLst>
            <pc:docMk/>
            <pc:sldMk cId="2751032243" sldId="1079"/>
            <ac:spMk id="16" creationId="{02AEE1A8-948E-4A3A-B62B-2338F448B74B}"/>
          </ac:spMkLst>
        </pc:spChg>
        <pc:spChg chg="mod">
          <ac:chgData name="LAMIAE BEZZAZ" userId="f9bc3cc0-8e1c-4944-afa8-b4b36bbf20e1" providerId="ADAL" clId="{B07E5857-26BE-4E54-9406-B3E1E50D1462}" dt="2025-12-27T19:56:13.722" v="345" actId="20577"/>
          <ac:spMkLst>
            <pc:docMk/>
            <pc:sldMk cId="2751032243" sldId="1079"/>
            <ac:spMk id="22" creationId="{AD06602C-8760-4FAA-98C1-05AD91B67E21}"/>
          </ac:spMkLst>
        </pc:spChg>
        <pc:spChg chg="mod">
          <ac:chgData name="LAMIAE BEZZAZ" userId="f9bc3cc0-8e1c-4944-afa8-b4b36bbf20e1" providerId="ADAL" clId="{B07E5857-26BE-4E54-9406-B3E1E50D1462}" dt="2025-12-27T19:56:17.917" v="347" actId="20577"/>
          <ac:spMkLst>
            <pc:docMk/>
            <pc:sldMk cId="2751032243" sldId="1079"/>
            <ac:spMk id="24" creationId="{93632EBB-6236-4957-9244-6BA13B303FE7}"/>
          </ac:spMkLst>
        </pc:spChg>
        <pc:grpChg chg="add">
          <ac:chgData name="LAMIAE BEZZAZ" userId="f9bc3cc0-8e1c-4944-afa8-b4b36bbf20e1" providerId="ADAL" clId="{B07E5857-26BE-4E54-9406-B3E1E50D1462}" dt="2025-12-27T13:46:08.610" v="253"/>
          <ac:grpSpMkLst>
            <pc:docMk/>
            <pc:sldMk cId="2751032243" sldId="1079"/>
            <ac:grpSpMk id="11" creationId="{5B8C712D-3B63-4AFE-8968-DB6BCBB1A771}"/>
          </ac:grpSpMkLst>
        </pc:grpChg>
        <pc:grpChg chg="del">
          <ac:chgData name="LAMIAE BEZZAZ" userId="f9bc3cc0-8e1c-4944-afa8-b4b36bbf20e1" providerId="ADAL" clId="{B07E5857-26BE-4E54-9406-B3E1E50D1462}" dt="2025-12-27T13:46:07.732" v="252" actId="478"/>
          <ac:grpSpMkLst>
            <pc:docMk/>
            <pc:sldMk cId="2751032243" sldId="1079"/>
            <ac:grpSpMk id="19" creationId="{A41A9D78-1A4A-41AD-9FA9-5ADB1E42CA04}"/>
          </ac:grpSpMkLst>
        </pc:grpChg>
      </pc:sldChg>
      <pc:sldChg chg="modSp">
        <pc:chgData name="LAMIAE BEZZAZ" userId="f9bc3cc0-8e1c-4944-afa8-b4b36bbf20e1" providerId="ADAL" clId="{B07E5857-26BE-4E54-9406-B3E1E50D1462}" dt="2025-12-27T13:49:18.027" v="339" actId="20577"/>
        <pc:sldMkLst>
          <pc:docMk/>
          <pc:sldMk cId="1777446477" sldId="1082"/>
        </pc:sldMkLst>
        <pc:spChg chg="mod">
          <ac:chgData name="LAMIAE BEZZAZ" userId="f9bc3cc0-8e1c-4944-afa8-b4b36bbf20e1" providerId="ADAL" clId="{B07E5857-26BE-4E54-9406-B3E1E50D1462}" dt="2025-12-27T13:49:18.027" v="339" actId="20577"/>
          <ac:spMkLst>
            <pc:docMk/>
            <pc:sldMk cId="1777446477" sldId="1082"/>
            <ac:spMk id="16" creationId="{00B04E18-D612-54EA-01F3-F57FB1D5B198}"/>
          </ac:spMkLst>
        </pc:spChg>
      </pc:sldChg>
      <pc:sldChg chg="addSp delSp modSp">
        <pc:chgData name="LAMIAE BEZZAZ" userId="f9bc3cc0-8e1c-4944-afa8-b4b36bbf20e1" providerId="ADAL" clId="{B07E5857-26BE-4E54-9406-B3E1E50D1462}" dt="2025-12-27T20:03:21.073" v="378" actId="20577"/>
        <pc:sldMkLst>
          <pc:docMk/>
          <pc:sldMk cId="1013917613" sldId="1090"/>
        </pc:sldMkLst>
        <pc:spChg chg="mod">
          <ac:chgData name="LAMIAE BEZZAZ" userId="f9bc3cc0-8e1c-4944-afa8-b4b36bbf20e1" providerId="ADAL" clId="{B07E5857-26BE-4E54-9406-B3E1E50D1462}" dt="2025-12-27T20:03:21.073" v="378" actId="20577"/>
          <ac:spMkLst>
            <pc:docMk/>
            <pc:sldMk cId="1013917613" sldId="1090"/>
            <ac:spMk id="7" creationId="{F5D129F7-0AC7-B8E9-2944-A1959DB235F8}"/>
          </ac:spMkLst>
        </pc:spChg>
        <pc:picChg chg="add mod">
          <ac:chgData name="LAMIAE BEZZAZ" userId="f9bc3cc0-8e1c-4944-afa8-b4b36bbf20e1" providerId="ADAL" clId="{B07E5857-26BE-4E54-9406-B3E1E50D1462}" dt="2025-12-27T20:03:14.602" v="376" actId="1076"/>
          <ac:picMkLst>
            <pc:docMk/>
            <pc:sldMk cId="1013917613" sldId="1090"/>
            <ac:picMk id="2" creationId="{D107A662-0270-4D85-BA3B-63A46858DFFB}"/>
          </ac:picMkLst>
        </pc:picChg>
        <pc:picChg chg="del">
          <ac:chgData name="LAMIAE BEZZAZ" userId="f9bc3cc0-8e1c-4944-afa8-b4b36bbf20e1" providerId="ADAL" clId="{B07E5857-26BE-4E54-9406-B3E1E50D1462}" dt="2025-12-27T20:02:36.521" v="374" actId="478"/>
          <ac:picMkLst>
            <pc:docMk/>
            <pc:sldMk cId="1013917613" sldId="1090"/>
            <ac:picMk id="9" creationId="{3294CE53-99DE-E210-B2D7-1D6A8EA2530C}"/>
          </ac:picMkLst>
        </pc:picChg>
      </pc:sldChg>
      <pc:sldChg chg="addSp delSp modSp">
        <pc:chgData name="LAMIAE BEZZAZ" userId="f9bc3cc0-8e1c-4944-afa8-b4b36bbf20e1" providerId="ADAL" clId="{B07E5857-26BE-4E54-9406-B3E1E50D1462}" dt="2025-12-27T13:49:31.804" v="341"/>
        <pc:sldMkLst>
          <pc:docMk/>
          <pc:sldMk cId="2853849696" sldId="1106"/>
        </pc:sldMkLst>
        <pc:spChg chg="del">
          <ac:chgData name="LAMIAE BEZZAZ" userId="f9bc3cc0-8e1c-4944-afa8-b4b36bbf20e1" providerId="ADAL" clId="{B07E5857-26BE-4E54-9406-B3E1E50D1462}" dt="2025-12-27T13:48:56.129" v="329" actId="478"/>
          <ac:spMkLst>
            <pc:docMk/>
            <pc:sldMk cId="2853849696" sldId="1106"/>
            <ac:spMk id="3" creationId="{FEB35552-439F-0C6A-CE1D-668CFE4C2C29}"/>
          </ac:spMkLst>
        </pc:spChg>
        <pc:spChg chg="add del mod">
          <ac:chgData name="LAMIAE BEZZAZ" userId="f9bc3cc0-8e1c-4944-afa8-b4b36bbf20e1" providerId="ADAL" clId="{B07E5857-26BE-4E54-9406-B3E1E50D1462}" dt="2025-12-27T13:49:31.111" v="340" actId="478"/>
          <ac:spMkLst>
            <pc:docMk/>
            <pc:sldMk cId="2853849696" sldId="1106"/>
            <ac:spMk id="5" creationId="{A22A633B-C4D4-4C7C-BA4B-1B70D2574BF5}"/>
          </ac:spMkLst>
        </pc:spChg>
        <pc:spChg chg="add">
          <ac:chgData name="LAMIAE BEZZAZ" userId="f9bc3cc0-8e1c-4944-afa8-b4b36bbf20e1" providerId="ADAL" clId="{B07E5857-26BE-4E54-9406-B3E1E50D1462}" dt="2025-12-27T13:49:31.804" v="341"/>
          <ac:spMkLst>
            <pc:docMk/>
            <pc:sldMk cId="2853849696" sldId="1106"/>
            <ac:spMk id="6" creationId="{36345E05-BB1F-4198-A083-2157E9106835}"/>
          </ac:spMkLst>
        </pc:spChg>
      </pc:sldChg>
      <pc:sldChg chg="addSp delSp modSp">
        <pc:chgData name="LAMIAE BEZZAZ" userId="f9bc3cc0-8e1c-4944-afa8-b4b36bbf20e1" providerId="ADAL" clId="{B07E5857-26BE-4E54-9406-B3E1E50D1462}" dt="2025-12-27T20:03:31.534" v="382" actId="20577"/>
        <pc:sldMkLst>
          <pc:docMk/>
          <pc:sldMk cId="614289174" sldId="1107"/>
        </pc:sldMkLst>
        <pc:spChg chg="mod">
          <ac:chgData name="LAMIAE BEZZAZ" userId="f9bc3cc0-8e1c-4944-afa8-b4b36bbf20e1" providerId="ADAL" clId="{B07E5857-26BE-4E54-9406-B3E1E50D1462}" dt="2025-12-27T20:03:31.534" v="382" actId="20577"/>
          <ac:spMkLst>
            <pc:docMk/>
            <pc:sldMk cId="614289174" sldId="1107"/>
            <ac:spMk id="6" creationId="{2ACAECE2-E917-C09A-9B0E-1218059DF722}"/>
          </ac:spMkLst>
        </pc:spChg>
        <pc:picChg chg="add">
          <ac:chgData name="LAMIAE BEZZAZ" userId="f9bc3cc0-8e1c-4944-afa8-b4b36bbf20e1" providerId="ADAL" clId="{B07E5857-26BE-4E54-9406-B3E1E50D1462}" dt="2025-12-27T20:03:26.983" v="380"/>
          <ac:picMkLst>
            <pc:docMk/>
            <pc:sldMk cId="614289174" sldId="1107"/>
            <ac:picMk id="2" creationId="{01A14F64-AB92-4D96-A34D-E9B776C20809}"/>
          </ac:picMkLst>
        </pc:picChg>
        <pc:picChg chg="del">
          <ac:chgData name="LAMIAE BEZZAZ" userId="f9bc3cc0-8e1c-4944-afa8-b4b36bbf20e1" providerId="ADAL" clId="{B07E5857-26BE-4E54-9406-B3E1E50D1462}" dt="2025-12-27T20:03:26.543" v="379" actId="478"/>
          <ac:picMkLst>
            <pc:docMk/>
            <pc:sldMk cId="614289174" sldId="1107"/>
            <ac:picMk id="5" creationId="{4801C7BA-1829-4D66-5163-7631B8AC797D}"/>
          </ac:picMkLst>
        </pc:picChg>
      </pc:sldChg>
      <pc:sldChg chg="addSp delSp modSp">
        <pc:chgData name="LAMIAE BEZZAZ" userId="f9bc3cc0-8e1c-4944-afa8-b4b36bbf20e1" providerId="ADAL" clId="{B07E5857-26BE-4E54-9406-B3E1E50D1462}" dt="2025-12-27T20:04:16.848" v="391" actId="20577"/>
        <pc:sldMkLst>
          <pc:docMk/>
          <pc:sldMk cId="1738781903" sldId="1108"/>
        </pc:sldMkLst>
        <pc:spChg chg="mod">
          <ac:chgData name="LAMIAE BEZZAZ" userId="f9bc3cc0-8e1c-4944-afa8-b4b36bbf20e1" providerId="ADAL" clId="{B07E5857-26BE-4E54-9406-B3E1E50D1462}" dt="2025-12-27T20:04:16.848" v="391" actId="20577"/>
          <ac:spMkLst>
            <pc:docMk/>
            <pc:sldMk cId="1738781903" sldId="1108"/>
            <ac:spMk id="7" creationId="{283CC40E-63B7-FACF-4D75-E89B7508AEA1}"/>
          </ac:spMkLst>
        </pc:spChg>
        <pc:picChg chg="add mod">
          <ac:chgData name="LAMIAE BEZZAZ" userId="f9bc3cc0-8e1c-4944-afa8-b4b36bbf20e1" providerId="ADAL" clId="{B07E5857-26BE-4E54-9406-B3E1E50D1462}" dt="2025-12-27T20:04:12.027" v="387" actId="1076"/>
          <ac:picMkLst>
            <pc:docMk/>
            <pc:sldMk cId="1738781903" sldId="1108"/>
            <ac:picMk id="2" creationId="{B16B198F-81C5-489B-8466-F900A8FBC3C1}"/>
          </ac:picMkLst>
        </pc:picChg>
        <pc:picChg chg="del">
          <ac:chgData name="LAMIAE BEZZAZ" userId="f9bc3cc0-8e1c-4944-afa8-b4b36bbf20e1" providerId="ADAL" clId="{B07E5857-26BE-4E54-9406-B3E1E50D1462}" dt="2025-12-27T20:04:03.125" v="385" actId="478"/>
          <ac:picMkLst>
            <pc:docMk/>
            <pc:sldMk cId="1738781903" sldId="1108"/>
            <ac:picMk id="3" creationId="{FD9BE1B0-F226-8223-97DF-4760FB1FAFED}"/>
          </ac:picMkLst>
        </pc:picChg>
      </pc:sldChg>
      <pc:sldChg chg="addSp delSp modSp">
        <pc:chgData name="LAMIAE BEZZAZ" userId="f9bc3cc0-8e1c-4944-afa8-b4b36bbf20e1" providerId="ADAL" clId="{B07E5857-26BE-4E54-9406-B3E1E50D1462}" dt="2025-12-27T20:04:30.409" v="397" actId="20577"/>
        <pc:sldMkLst>
          <pc:docMk/>
          <pc:sldMk cId="2786958523" sldId="1110"/>
        </pc:sldMkLst>
        <pc:spChg chg="mod">
          <ac:chgData name="LAMIAE BEZZAZ" userId="f9bc3cc0-8e1c-4944-afa8-b4b36bbf20e1" providerId="ADAL" clId="{B07E5857-26BE-4E54-9406-B3E1E50D1462}" dt="2025-12-27T20:04:30.409" v="397" actId="20577"/>
          <ac:spMkLst>
            <pc:docMk/>
            <pc:sldMk cId="2786958523" sldId="1110"/>
            <ac:spMk id="6" creationId="{3C229FE6-F14B-343D-2883-D6A13C9C6A41}"/>
          </ac:spMkLst>
        </pc:spChg>
        <pc:picChg chg="del">
          <ac:chgData name="LAMIAE BEZZAZ" userId="f9bc3cc0-8e1c-4944-afa8-b4b36bbf20e1" providerId="ADAL" clId="{B07E5857-26BE-4E54-9406-B3E1E50D1462}" dt="2025-12-27T20:04:21.392" v="392" actId="478"/>
          <ac:picMkLst>
            <pc:docMk/>
            <pc:sldMk cId="2786958523" sldId="1110"/>
            <ac:picMk id="2" creationId="{65893B2C-4C22-DF59-AE29-AD5255D3F0C4}"/>
          </ac:picMkLst>
        </pc:picChg>
        <pc:picChg chg="add">
          <ac:chgData name="LAMIAE BEZZAZ" userId="f9bc3cc0-8e1c-4944-afa8-b4b36bbf20e1" providerId="ADAL" clId="{B07E5857-26BE-4E54-9406-B3E1E50D1462}" dt="2025-12-27T20:04:21.834" v="393"/>
          <ac:picMkLst>
            <pc:docMk/>
            <pc:sldMk cId="2786958523" sldId="1110"/>
            <ac:picMk id="3" creationId="{5F608A75-76E7-4246-A4A9-E57A2036E70F}"/>
          </ac:picMkLst>
        </pc:picChg>
      </pc:sldChg>
      <pc:sldChg chg="addSp delSp">
        <pc:chgData name="LAMIAE BEZZAZ" userId="f9bc3cc0-8e1c-4944-afa8-b4b36bbf20e1" providerId="ADAL" clId="{B07E5857-26BE-4E54-9406-B3E1E50D1462}" dt="2025-12-27T20:04:35.522" v="399"/>
        <pc:sldMkLst>
          <pc:docMk/>
          <pc:sldMk cId="1665302316" sldId="1111"/>
        </pc:sldMkLst>
        <pc:picChg chg="del">
          <ac:chgData name="LAMIAE BEZZAZ" userId="f9bc3cc0-8e1c-4944-afa8-b4b36bbf20e1" providerId="ADAL" clId="{B07E5857-26BE-4E54-9406-B3E1E50D1462}" dt="2025-12-27T20:04:34.876" v="398" actId="478"/>
          <ac:picMkLst>
            <pc:docMk/>
            <pc:sldMk cId="1665302316" sldId="1111"/>
            <ac:picMk id="2" creationId="{9B3998F6-4F3E-8649-7966-830D4B23C4B4}"/>
          </ac:picMkLst>
        </pc:picChg>
        <pc:picChg chg="add">
          <ac:chgData name="LAMIAE BEZZAZ" userId="f9bc3cc0-8e1c-4944-afa8-b4b36bbf20e1" providerId="ADAL" clId="{B07E5857-26BE-4E54-9406-B3E1E50D1462}" dt="2025-12-27T20:04:35.522" v="399"/>
          <ac:picMkLst>
            <pc:docMk/>
            <pc:sldMk cId="1665302316" sldId="1111"/>
            <ac:picMk id="3" creationId="{57B4B9EE-79E2-481F-8A04-07724EF42E2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8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617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22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649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2601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33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21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6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85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72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652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4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6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97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5512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937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592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70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50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59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6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9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87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9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2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6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63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953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6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7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7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376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9114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64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904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08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6759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423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1376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49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96522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91758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1367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76769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02769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974198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85841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70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31/12/2025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057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81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8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36423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3963435" y="226705"/>
            <a:ext cx="1493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295924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6379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2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4.xml"/><Relationship Id="rId4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40.png"/><Relationship Id="rId9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slideLayout" Target="../slideLayouts/slideLayout40.xml"/><Relationship Id="rId7" Type="http://schemas.openxmlformats.org/officeDocument/2006/relationships/customXml" Target="../ink/ink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40.png"/><Relationship Id="rId11" Type="http://schemas.openxmlformats.org/officeDocument/2006/relationships/image" Target="../media/image50.png"/><Relationship Id="rId5" Type="http://schemas.openxmlformats.org/officeDocument/2006/relationships/customXml" Target="../ink/ink7.xml"/><Relationship Id="rId10" Type="http://schemas.openxmlformats.org/officeDocument/2006/relationships/image" Target="../media/image24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3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15FE67-755B-47BB-86D3-E771E41F0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F5F58E59-5520-C4C4-25CC-4DA75C52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prendre la parole pour nous présenter et parler de nos affaires. On va le faire en 3 étapes. Soyez attentifs.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1334A9-BC77-480E-A563-666C6203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BA615A-C6E7-AAE7-1D86-0E589636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495ED51-8C3F-665E-9476-E8D6C643F28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2A6553-6B21-E5A5-6E0A-D0AA79DCF9D2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426D2D-B626-9410-8F26-F4847C7DBAC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479174-E71A-88BA-206D-C9E8E3ACE030}"/>
              </a:ext>
            </a:extLst>
          </p:cNvPr>
          <p:cNvSpPr txBox="1"/>
          <p:nvPr/>
        </p:nvSpPr>
        <p:spPr>
          <a:xfrm>
            <a:off x="4073218" y="1627970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4CC98DD-B977-C554-663D-9DD4DE41ACB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239B61E-EBFB-C91A-E4E8-8B840B46FB4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47AF51-727C-450D-B3F0-B8B9A93B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C2FA-ACF9-8866-446E-053FA992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CC19DEF-9D0E-C006-C640-D0A5796C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188AD-0EBA-DDF7-DED8-90307C5C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8A661F-BC4E-550D-B025-88F4970ABAC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778C06-0DCF-F609-FE8F-815B3399E2E9}"/>
              </a:ext>
            </a:extLst>
          </p:cNvPr>
          <p:cNvSpPr txBox="1"/>
          <p:nvPr/>
        </p:nvSpPr>
        <p:spPr>
          <a:xfrm>
            <a:off x="2200624" y="2224060"/>
            <a:ext cx="497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affaires.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A11A24F-38FD-E34C-B33A-BDCBB89DC40D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B43655-C710-6827-713D-A6D7B029B452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D4B954-234A-B2DE-C52B-57C1C252FA58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6C8A16-299E-D23D-43F4-06D945314C29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4EA93C5-1D97-1A23-8A0F-461B916CBFF2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D8BD2F-F79C-7981-1C7B-F40D097857D3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9E03B6-FDF0-45DB-8757-7EC345DC3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74DE9-ACD6-0D65-9AF5-465FCA864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1DE436B-45A3-135D-123A-0AB15006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6DAF2E-8B65-B529-A7B1-C79DCE27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7" y="3429000"/>
            <a:ext cx="1825908" cy="27388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6690D6-7A4E-6C1A-E404-C66CD0D1AB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5462" y="2931946"/>
            <a:ext cx="938876" cy="1048901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568E6EE-BDD2-5B9C-80B0-8F28E2D48DA5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932ACB-B6BF-C78C-4340-61C1D8EF2EA3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F4EAE89-BD9F-8B8E-E4E6-BF2EF2EC64C7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19028-C218-9D9A-6258-5EFEE369727F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5497BCC7-0BD4-EBF8-2956-C75F6BD61DE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C8E6932-5148-BBF8-36C1-54C89EF66C32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7A6F8F5-0BEC-4C86-8C55-786811AF24C7}"/>
              </a:ext>
            </a:extLst>
          </p:cNvPr>
          <p:cNvSpPr txBox="1"/>
          <p:nvPr/>
        </p:nvSpPr>
        <p:spPr>
          <a:xfrm>
            <a:off x="2200624" y="2224060"/>
            <a:ext cx="497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Présente-toi, puis parle de tes affaires.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6E0DEE-8D2E-442A-89C0-EE8E6770D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AB518-D0C0-BE2A-C174-75894C49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0DEB19D-F032-38B2-E945-579E00F3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2426CF-FCA6-26B8-B0DA-AB1132B32623}"/>
              </a:ext>
            </a:extLst>
          </p:cNvPr>
          <p:cNvSpPr/>
          <p:nvPr/>
        </p:nvSpPr>
        <p:spPr>
          <a:xfrm>
            <a:off x="4010297" y="2671616"/>
            <a:ext cx="4114800" cy="2788658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FEABF5-47E1-2866-E663-64A878BA50E5}"/>
              </a:ext>
            </a:extLst>
          </p:cNvPr>
          <p:cNvSpPr txBox="1"/>
          <p:nvPr/>
        </p:nvSpPr>
        <p:spPr>
          <a:xfrm>
            <a:off x="4264311" y="2941839"/>
            <a:ext cx="4624652" cy="2302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m’app</a:t>
            </a:r>
            <a:r>
              <a:rPr lang="f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elle _______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   J’ai _________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en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année.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Je suis à  l’école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 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Dans mon cartable, il y a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et </a:t>
            </a:r>
            <a:r>
              <a:rPr lang="ar-MA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ـــــــــ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ma _________.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C’est mon ______ 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DB23505-7DDE-F978-3E57-FC5C530F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13" y="2615132"/>
            <a:ext cx="2133600" cy="32004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CBCCA6-D377-5BDA-79A8-803AEF4E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101" y="2051702"/>
            <a:ext cx="1219370" cy="13622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1098CA-C5EF-98BF-EFCE-EC95D727A686}"/>
              </a:ext>
            </a:extLst>
          </p:cNvPr>
          <p:cNvSpPr/>
          <p:nvPr/>
        </p:nvSpPr>
        <p:spPr>
          <a:xfrm>
            <a:off x="2112377" y="1835505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D4CB1FC-D285-5E4B-4EA8-9872A17AAD96}"/>
              </a:ext>
            </a:extLst>
          </p:cNvPr>
          <p:cNvSpPr/>
          <p:nvPr/>
        </p:nvSpPr>
        <p:spPr>
          <a:xfrm>
            <a:off x="5643539" y="1835505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C9A591-4EF3-8100-215C-932FE1C372B6}"/>
              </a:ext>
            </a:extLst>
          </p:cNvPr>
          <p:cNvSpPr txBox="1"/>
          <p:nvPr/>
        </p:nvSpPr>
        <p:spPr>
          <a:xfrm>
            <a:off x="5812492" y="183082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297C12C-C42D-1E1E-6329-ACB9403F1010}"/>
              </a:ext>
            </a:extLst>
          </p:cNvPr>
          <p:cNvSpPr/>
          <p:nvPr/>
        </p:nvSpPr>
        <p:spPr>
          <a:xfrm>
            <a:off x="3877958" y="183155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Étape 2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C648E46-46E6-48BD-8DFB-DEF7D0D76D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2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Chacun se présente et parle de ces affaires à son voisin.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D9EDF2-58ED-F518-673A-67C8F860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1A837B2-BACE-9DF3-EEAD-22032D03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1247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mots contenant la lettre l.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Prendre la parole pour se présenter et parler de ses affaires.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Lecture de mots contenant la lettre l.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EBBEA35-0316-50F3-6D2D-EC548DC90358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FE73EA-6BF3-E940-81F9-67C6BB00DB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291DD4-F9DD-4375-50C6-7B568FF6F0D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18897097-B818-278E-0356-D876EA83482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     </a:t>
            </a:r>
            <a:r>
              <a:rPr lang="fr-FR" sz="13800" dirty="0" err="1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L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1E0A81-7DB7-36B0-69B3-D1658A53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8C712D-3B63-4AFE-8968-DB6BCBB1A771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98D3A97-B525-427F-9667-F53073435D85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la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2AEE1A8-948E-4A3A-B62B-2338F448B74B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F829EAB-5489-4493-8EFB-A79E232204DE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D06602C-8760-4FAA-98C1-05AD91B67E21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6F1B92AD-61A4-4285-8A22-137FE74A70BB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lé</a:t>
              </a: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93632EBB-6236-4957-9244-6BA13B303FE7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1" y="1480337"/>
            <a:ext cx="7886700" cy="720000"/>
          </a:xfrm>
        </p:spPr>
        <p:txBody>
          <a:bodyPr>
            <a:normAutofit fontScale="90000"/>
          </a:bodyPr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275914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syllabes et des pseudo-mots contenant la lettre l.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3F783A-3D50-203A-37B3-FBEF0F74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2CCB6A8-C854-4F92-9158-FEA7E36B9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83" y="2041170"/>
            <a:ext cx="8116433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R_N1_P02_W02_S5_Fusion">
            <a:hlinkClick r:id="" action="ppaction://media"/>
            <a:extLst>
              <a:ext uri="{FF2B5EF4-FFF2-40B4-BE49-F238E27FC236}">
                <a16:creationId xmlns:a16="http://schemas.microsoft.com/office/drawing/2014/main" id="{F2576021-FC00-4DDA-8166-82A76E0B09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84" y="1967456"/>
            <a:ext cx="7835153" cy="440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4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B04E18-D612-54EA-01F3-F57FB1D5B198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lama        lola         lulu</a:t>
            </a:r>
          </a:p>
          <a:p>
            <a:pPr algn="ctr">
              <a:lnSpc>
                <a:spcPct val="150000"/>
              </a:lnSpc>
            </a:pPr>
            <a:r>
              <a:rPr lang="pt-B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lima      léla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7AC821-87AF-95D0-6CB8-3B2BFEDF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37AA77B-8743-0FFE-3D6F-AB4B2866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lama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3853030" y="3765172"/>
            <a:ext cx="180000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1CD15DE-969C-B895-3CD8-C2F1556B7545}"/>
              </a:ext>
            </a:extLst>
          </p:cNvPr>
          <p:cNvSpPr/>
          <p:nvPr/>
        </p:nvSpPr>
        <p:spPr>
          <a:xfrm rot="16200000">
            <a:off x="4889931" y="3442802"/>
            <a:ext cx="180000" cy="126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C2BB-DAFD-F418-040E-9E4F9372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E9703-D40A-0D88-06AB-199C533B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4E9304-872D-C59A-AD7C-FEC809AD8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D571A59-6FD9-492B-13AE-0E5009724167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lola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9714447C-7A51-57DB-3B58-176FAAF381B5}"/>
              </a:ext>
            </a:extLst>
          </p:cNvPr>
          <p:cNvSpPr/>
          <p:nvPr/>
        </p:nvSpPr>
        <p:spPr>
          <a:xfrm rot="16200000">
            <a:off x="3853030" y="3765172"/>
            <a:ext cx="180000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0FA1029A-BAB0-9992-039F-394932FA0028}"/>
              </a:ext>
            </a:extLst>
          </p:cNvPr>
          <p:cNvSpPr/>
          <p:nvPr/>
        </p:nvSpPr>
        <p:spPr>
          <a:xfrm rot="16200000">
            <a:off x="4566746" y="3765987"/>
            <a:ext cx="178371" cy="61200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66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C65EDB-212A-AE47-F81F-AA369D9E6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lulu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FD1942-2E59-373D-6071-7E41CC03329B}"/>
              </a:ext>
            </a:extLst>
          </p:cNvPr>
          <p:cNvSpPr/>
          <p:nvPr/>
        </p:nvSpPr>
        <p:spPr>
          <a:xfrm rot="16200000">
            <a:off x="3853030" y="3765172"/>
            <a:ext cx="180000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93FC5B76-7C41-6AD6-0468-000FD506B26B}"/>
              </a:ext>
            </a:extLst>
          </p:cNvPr>
          <p:cNvSpPr/>
          <p:nvPr/>
        </p:nvSpPr>
        <p:spPr>
          <a:xfrm rot="16200000">
            <a:off x="4566746" y="3765987"/>
            <a:ext cx="178371" cy="61200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02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100F-08B3-B4C7-3F94-09E92B4B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DBC47-A89A-5EAE-D0EF-7D8DDCE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73436D-D11F-2068-3AC3-F205ABCE2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8E3064D-FA6C-23D3-069A-E690F644D710}"/>
              </a:ext>
            </a:extLst>
          </p:cNvPr>
          <p:cNvSpPr txBox="1"/>
          <p:nvPr/>
        </p:nvSpPr>
        <p:spPr>
          <a:xfrm>
            <a:off x="627069" y="2453012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</a:rPr>
              <a:t>lima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2F06F1B7-39AF-32E7-69C5-AE931A610229}"/>
              </a:ext>
            </a:extLst>
          </p:cNvPr>
          <p:cNvSpPr/>
          <p:nvPr/>
        </p:nvSpPr>
        <p:spPr>
          <a:xfrm rot="16200000">
            <a:off x="3694474" y="3871475"/>
            <a:ext cx="180001" cy="399393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EE3DF84A-F90E-6930-16F4-8CE14D2B4690}"/>
              </a:ext>
            </a:extLst>
          </p:cNvPr>
          <p:cNvSpPr/>
          <p:nvPr/>
        </p:nvSpPr>
        <p:spPr>
          <a:xfrm rot="16200000">
            <a:off x="4602545" y="3442802"/>
            <a:ext cx="180000" cy="126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1FE951-B2B4-DC06-618F-10489C234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</a:rPr>
              <a:t>léla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E9886C2-52CA-C1D9-60A3-DC3E4BC161A3}"/>
              </a:ext>
            </a:extLst>
          </p:cNvPr>
          <p:cNvSpPr/>
          <p:nvPr/>
        </p:nvSpPr>
        <p:spPr>
          <a:xfrm rot="16200000">
            <a:off x="3853030" y="3765172"/>
            <a:ext cx="180000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66226889-5E0C-F08D-0D88-CE22485FE9DE}"/>
              </a:ext>
            </a:extLst>
          </p:cNvPr>
          <p:cNvSpPr/>
          <p:nvPr/>
        </p:nvSpPr>
        <p:spPr>
          <a:xfrm rot="16200000">
            <a:off x="4566746" y="3765987"/>
            <a:ext cx="178371" cy="61200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562625C-6725-440D-9F5E-AA006C887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8" y="1617744"/>
            <a:ext cx="3176374" cy="471352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44.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3C4F59-CB2A-763D-6B00-093C859F5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062268" y="4752991"/>
            <a:ext cx="3157279" cy="7210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syllabes et les pseudo-mots à votre voisin. Chacun son tour. Je vais circuler entre les rangs pour vous aider.  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673653-4808-4FBB-37FA-A23FD6BA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ED12B6-E02D-4690-8374-B01DA9F74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7" y="2677904"/>
            <a:ext cx="4350647" cy="19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41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contenant la lettre l.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contenant la lettre l.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Prendre la parole pour se présenter et parler de ses affaires.</a:t>
            </a: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061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mots contenant la lettre l.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7138FD-1D91-0BEA-352F-68AD9372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65C32AF-8A1B-460F-A385-A9FBA287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Ali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24654B-6ECF-66C4-2B0C-5AC0EBCF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07A662-0270-4D85-BA3B-63A46858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000" y="2393687"/>
            <a:ext cx="3124636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10DB43-FE5F-437A-8145-1DC58CE9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EBAA8C-279E-7C81-69CC-EC68AE80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Ali.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1A14F64-AB92-4D96-A34D-E9B776C20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682" y="2214393"/>
            <a:ext cx="3124636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B0AB6-98E0-44DD-9BC8-59C29F5EA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4031986-3003-4992-AA19-A780EC1AE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682" y="2214393"/>
            <a:ext cx="3124636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521B-519A-5763-94D1-54D674BB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BE4F7AF-698E-9F55-B809-5A4C7E3D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7" name="Titre 14">
            <a:extLst>
              <a:ext uri="{FF2B5EF4-FFF2-40B4-BE49-F238E27FC236}">
                <a16:creationId xmlns:a16="http://schemas.microsoft.com/office/drawing/2014/main" id="{283CC40E-63B7-FACF-4D75-E89B750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lama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532137A-6B65-2D05-046D-3801CAD8C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6B198F-81C5-489B-8466-F900A8FBC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134" y="2367916"/>
            <a:ext cx="3229426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40CD-5AEE-CA07-94BF-AEAB8D5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16863A-6290-CA9F-0812-AEAC7747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3C229FE6-F14B-343D-2883-D6A13C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lama.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608A75-76E7-4246-A4A9-E57A2036E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87" y="2233445"/>
            <a:ext cx="3229426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352C-D837-A1A8-27D5-23D028A2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3805929-7FC8-FA01-C851-5FF59EBA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D2393B-6A7B-0C52-17CD-FAA6F07CF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B4B9EE-79E2-481F-8A04-07724EF42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287" y="2233445"/>
            <a:ext cx="3229426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9E7832F-E1C7-464A-80D6-EF0A12AD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59" y="1617744"/>
            <a:ext cx="3287363" cy="466164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2932917" y="5377775"/>
            <a:ext cx="3095046" cy="9016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45. On va faire l’activité 5.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2BADC9-83AB-9C84-FAB3-7D12FC70D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4AE3A71-8C2A-4801-9BC2-C80B46553B3B}"/>
              </a:ext>
            </a:extLst>
          </p:cNvPr>
          <p:cNvGrpSpPr/>
          <p:nvPr/>
        </p:nvGrpSpPr>
        <p:grpSpPr>
          <a:xfrm>
            <a:off x="4620125" y="2509733"/>
            <a:ext cx="4110124" cy="3671219"/>
            <a:chOff x="2800806" y="94268"/>
            <a:chExt cx="8779903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1684F98-59DB-45D5-B459-8C0DAD355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806" y="94268"/>
              <a:ext cx="4468969" cy="6858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66B4454-4600-4A58-9347-F9F4C8B6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1740" y="94268"/>
              <a:ext cx="4468969" cy="6858000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0262663-B764-4891-B358-951D31BAD312}"/>
              </a:ext>
            </a:extLst>
          </p:cNvPr>
          <p:cNvGrpSpPr/>
          <p:nvPr/>
        </p:nvGrpSpPr>
        <p:grpSpPr>
          <a:xfrm>
            <a:off x="359797" y="2509733"/>
            <a:ext cx="4154450" cy="3671219"/>
            <a:chOff x="-3336008" y="-40064"/>
            <a:chExt cx="8874594" cy="685800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5B575D6-0FC0-443C-8664-2693F2CF5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18" y="-40064"/>
              <a:ext cx="4471068" cy="6858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0D34AC2-7421-4901-8147-7A82751C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6008" y="-40064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0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624268" y="756000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comme dans l’exemple. Je vais circuler entre les rangs pour vous aider.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0179E51-D32E-56DD-6177-A3FE7DF1C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B877F7-DEF4-4D47-BFB1-29A01582D0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0" y="3094321"/>
            <a:ext cx="4714680" cy="184360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A03D4630-BDFA-4B38-872B-1B7E30B3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58" y="2439926"/>
            <a:ext cx="2314321" cy="34326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les mots de l’activité 5, page 45, sur votre cahier. Lisez les mots de l’activité 5,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page 44.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F8671C8-2416-89BE-B4F8-B1CF3CC0E9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3825334" y="5208493"/>
            <a:ext cx="2112568" cy="566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8066B75-B2FB-4F9D-AB59-176E9EE52D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250" y="2425385"/>
            <a:ext cx="2314321" cy="3434298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6207410" y="5325763"/>
            <a:ext cx="1943936" cy="4488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710821" y="374387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- Lettre l - L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Ecriture - Lettre l - L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l - L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l -L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F2F2F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/>
            <a:r>
              <a:rPr lang="fr-FR" dirty="0"/>
              <a:t>Oral – Dialogue</a:t>
            </a:r>
          </a:p>
          <a:p>
            <a:pPr marL="269875" indent="-269875"/>
            <a:r>
              <a:rPr lang="fr-FR" dirty="0"/>
              <a:t>Lecture - Lettre l - L</a:t>
            </a:r>
          </a:p>
          <a:p>
            <a:pPr marL="269875" indent="-269875"/>
            <a:r>
              <a:rPr lang="fr-FR" dirty="0"/>
              <a:t>Ecriture - Lettre l - L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 Prise de parole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l - L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l - L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3480345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contenant la lettre l.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 mots contenant la lettre l.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3" y="2137841"/>
            <a:ext cx="1663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Prise de parole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091049" y="2501693"/>
            <a:ext cx="546859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Prendre la parole pour se présenter et parler de ses affaires.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4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46B6250D-9536-295E-F7DB-CBFF746EE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AE3F6D3-15A3-8E7A-6CE9-CF30B5B4975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C812C0-4391-6BD4-D6AE-3BC31116F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F4BB8375-101F-4E97-1AB7-D8ADFA8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anose="020B0604020202020204" charset="0"/>
              </a:rPr>
              <a:t>Aujourd’hui, nous allons apprendre à parler de nos affaires. Écoutez bien.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A70603A-90B1-245A-488B-144E9E9C2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2985C7-5C88-A236-E8E3-DED05B91D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79CD3307-7E5A-5469-12FA-4179D2DC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i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Lecture de la vidéo.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4588761-9A87-D056-933E-62D6830AD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2_W3_S5 (oral)">
            <a:hlinkClick r:id="" action="ppaction://media"/>
            <a:extLst>
              <a:ext uri="{FF2B5EF4-FFF2-40B4-BE49-F238E27FC236}">
                <a16:creationId xmlns:a16="http://schemas.microsoft.com/office/drawing/2014/main" id="{F206C18E-CA6F-C248-61CB-A91563A9A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012" y="2113928"/>
            <a:ext cx="6625449" cy="37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13EA40-1792-4E6F-A4E2-0765198B75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7C1784-CEC1-4814-9363-B9C06DC60399}">
  <ds:schemaRefs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65DDD8-B80A-494B-905F-097A56118C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9465</TotalTime>
  <Words>740</Words>
  <Application>Microsoft Office PowerPoint</Application>
  <PresentationFormat>Affichage à l'écran (4:3)</PresentationFormat>
  <Paragraphs>120</Paragraphs>
  <Slides>41</Slides>
  <Notes>2</Notes>
  <HiddenSlides>0</HiddenSlides>
  <MMClips>5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41</vt:i4>
      </vt:variant>
    </vt:vector>
  </HeadingPairs>
  <TitlesOfParts>
    <vt:vector size="61" baseType="lpstr">
      <vt:lpstr>Dosis</vt:lpstr>
      <vt:lpstr>Aptos Display</vt:lpstr>
      <vt:lpstr>Calibri</vt:lpstr>
      <vt:lpstr>Dosis Medium</vt:lpstr>
      <vt:lpstr>Aptos</vt:lpstr>
      <vt:lpstr>Arial</vt:lpstr>
      <vt:lpstr>Wingdings</vt:lpstr>
      <vt:lpstr>Dosis SemiBold</vt:lpstr>
      <vt:lpstr>Bahnschrift SemiBold SemiConden</vt:lpstr>
      <vt:lpstr>Dosis ExtraBold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1_Env-Enseignant</vt:lpstr>
      <vt:lpstr>1_acte de parole</vt:lpstr>
      <vt:lpstr>Oral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Aujourd’hui, nous allons apprendre à parler de nos affaires. Écoutez bien.</vt:lpstr>
      <vt:lpstr>Lecture de la vidéo.</vt:lpstr>
      <vt:lpstr>Maintenant, on va prendre la parole pour nous présenter et parler de nos affaires. On va le faire en 3 étapes. Soyez attentifs. 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Maintenant, tout le monde participe. Chacun se présente et parle de ces affaires à son voisin.</vt:lpstr>
      <vt:lpstr>Plan de la séance 5</vt:lpstr>
      <vt:lpstr>Maintenant, on va faire de la lecture. </vt:lpstr>
      <vt:lpstr>Répétons ensemble.</vt:lpstr>
      <vt:lpstr>Qui veut passer au tableau pour lire les syllabes ?  </vt:lpstr>
      <vt:lpstr>Répétons ensemble.</vt:lpstr>
      <vt:lpstr>Maintenant, on va apprendre à lire des syllabes et des pseudo-mots contenant la lettre l. Soyez attentif.</vt:lpstr>
      <vt:lpstr>Lecture de la vidéo.</vt:lpstr>
      <vt:lpstr>Relisons ensemble.</vt:lpstr>
      <vt:lpstr>Qui veut lire ?</vt:lpstr>
      <vt:lpstr>Qui veut lire ?</vt:lpstr>
      <vt:lpstr>Qui veut lire ?</vt:lpstr>
      <vt:lpstr>Qui veut lire ?</vt:lpstr>
      <vt:lpstr>Qui veut lire ?</vt:lpstr>
      <vt:lpstr>Prenez le livret à la page 44. </vt:lpstr>
      <vt:lpstr>Présentation PowerPoint</vt:lpstr>
      <vt:lpstr>Plan de la séance 5</vt:lpstr>
      <vt:lpstr>Maintenant, nous allons apprendre à écrire des mots contenant la lettre l. Soyez attentifs. </vt:lpstr>
      <vt:lpstr>Maintenant, je vais écrire le mot « Ali » sur le tableau. Regardez comment je fais.</vt:lpstr>
      <vt:lpstr>Prenez vos ardoises.</vt:lpstr>
      <vt:lpstr>Écrivez Ali. </vt:lpstr>
      <vt:lpstr>Levez les ardoises. Je vais vérifier votre écriture. </vt:lpstr>
      <vt:lpstr>Maintenant, je vais écrire le mot « lama » sur le tableau. Regardez comment je fais.</vt:lpstr>
      <vt:lpstr>Écrivez lama.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les mots de l’activité 5, page 45, sur votre cahier. Lisez les mots de l’activité 5, page 44.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khalid ramni</dc:creator>
  <cp:lastModifiedBy>KHALID.RAMNI</cp:lastModifiedBy>
  <cp:revision>39</cp:revision>
  <cp:lastPrinted>2025-08-13T10:11:39Z</cp:lastPrinted>
  <dcterms:created xsi:type="dcterms:W3CDTF">2025-08-01T12:31:49Z</dcterms:created>
  <dcterms:modified xsi:type="dcterms:W3CDTF">2025-12-31T09:43:03Z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