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76"/>
  </p:notesMasterIdLst>
  <p:sldIdLst>
    <p:sldId id="256" r:id="rId14"/>
    <p:sldId id="1029" r:id="rId15"/>
    <p:sldId id="705" r:id="rId16"/>
    <p:sldId id="847" r:id="rId17"/>
    <p:sldId id="728" r:id="rId18"/>
    <p:sldId id="800" r:id="rId19"/>
    <p:sldId id="1041" r:id="rId20"/>
    <p:sldId id="1040" r:id="rId21"/>
    <p:sldId id="681" r:id="rId22"/>
    <p:sldId id="1126" r:id="rId23"/>
    <p:sldId id="1158" r:id="rId24"/>
    <p:sldId id="1127" r:id="rId25"/>
    <p:sldId id="1092" r:id="rId26"/>
    <p:sldId id="1129" r:id="rId27"/>
    <p:sldId id="1130" r:id="rId28"/>
    <p:sldId id="1131" r:id="rId29"/>
    <p:sldId id="1091" r:id="rId30"/>
    <p:sldId id="1134" r:id="rId31"/>
    <p:sldId id="1135" r:id="rId32"/>
    <p:sldId id="1136" r:id="rId33"/>
    <p:sldId id="1090" r:id="rId34"/>
    <p:sldId id="1058" r:id="rId35"/>
    <p:sldId id="1143" r:id="rId36"/>
    <p:sldId id="1144" r:id="rId37"/>
    <p:sldId id="656" r:id="rId38"/>
    <p:sldId id="1086" r:id="rId39"/>
    <p:sldId id="1087" r:id="rId40"/>
    <p:sldId id="1088" r:id="rId41"/>
    <p:sldId id="1114" r:id="rId42"/>
    <p:sldId id="1115" r:id="rId43"/>
    <p:sldId id="1116" r:id="rId44"/>
    <p:sldId id="1145" r:id="rId45"/>
    <p:sldId id="1146" r:id="rId46"/>
    <p:sldId id="1147" r:id="rId47"/>
    <p:sldId id="779" r:id="rId48"/>
    <p:sldId id="1034" r:id="rId49"/>
    <p:sldId id="1035" r:id="rId50"/>
    <p:sldId id="1069" r:id="rId51"/>
    <p:sldId id="715" r:id="rId52"/>
    <p:sldId id="1137" r:id="rId53"/>
    <p:sldId id="1089" r:id="rId54"/>
    <p:sldId id="1044" r:id="rId55"/>
    <p:sldId id="1157" r:id="rId56"/>
    <p:sldId id="1159" r:id="rId57"/>
    <p:sldId id="1160" r:id="rId58"/>
    <p:sldId id="799" r:id="rId59"/>
    <p:sldId id="716" r:id="rId60"/>
    <p:sldId id="1070" r:id="rId61"/>
    <p:sldId id="1161" r:id="rId62"/>
    <p:sldId id="1105" r:id="rId63"/>
    <p:sldId id="1150" r:id="rId64"/>
    <p:sldId id="664" r:id="rId65"/>
    <p:sldId id="1162" r:id="rId66"/>
    <p:sldId id="665" r:id="rId67"/>
    <p:sldId id="1051" r:id="rId68"/>
    <p:sldId id="1118" r:id="rId69"/>
    <p:sldId id="1154" r:id="rId70"/>
    <p:sldId id="1163" r:id="rId71"/>
    <p:sldId id="1164" r:id="rId72"/>
    <p:sldId id="1056" r:id="rId73"/>
    <p:sldId id="1057" r:id="rId74"/>
    <p:sldId id="689" r:id="rId75"/>
  </p:sldIdLst>
  <p:sldSz cx="9144000" cy="6858000" type="screen4x3"/>
  <p:notesSz cx="6735763" cy="9866313"/>
  <p:embeddedFontLst>
    <p:embeddedFont>
      <p:font typeface="Bahnschrift Light SemiCondensed" panose="020B0502040204020203" pitchFamily="34" charset="0"/>
      <p:regular r:id="rId77"/>
    </p:embeddedFont>
    <p:embeddedFont>
      <p:font typeface="Century Gothic" panose="020B0502020202020204" pitchFamily="34" charset="0"/>
      <p:regular r:id="rId78"/>
      <p:bold r:id="rId79"/>
      <p:italic r:id="rId80"/>
      <p:boldItalic r:id="rId81"/>
    </p:embeddedFont>
    <p:embeddedFont>
      <p:font typeface="Dosis" pitchFamily="2" charset="0"/>
      <p:regular r:id="rId82"/>
      <p:bold r:id="rId83"/>
    </p:embeddedFont>
    <p:embeddedFont>
      <p:font typeface="Dosis ExtraBold" pitchFamily="2" charset="0"/>
      <p:bold r:id="rId84"/>
    </p:embeddedFont>
    <p:embeddedFont>
      <p:font typeface="Dosis Medium" pitchFamily="2" charset="0"/>
      <p:regular r:id="rId85"/>
      <p:bold r:id="rId86"/>
    </p:embeddedFont>
    <p:embeddedFont>
      <p:font typeface="Dosis SemiBold" pitchFamily="2" charset="0"/>
      <p:regular r:id="rId87"/>
      <p:bold r:id="rId88"/>
    </p:embeddedFont>
    <p:embeddedFont>
      <p:font typeface="Mistral" panose="03090702030407020403" pitchFamily="66" charset="0"/>
      <p:regular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FF6600"/>
    <a:srgbClr val="F2EFDE"/>
    <a:srgbClr val="E7E6E6"/>
    <a:srgbClr val="AFABAB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5363" autoAdjust="0"/>
  </p:normalViewPr>
  <p:slideViewPr>
    <p:cSldViewPr snapToGrid="0">
      <p:cViewPr>
        <p:scale>
          <a:sx n="60" d="100"/>
          <a:sy n="60" d="100"/>
        </p:scale>
        <p:origin x="1602" y="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95" Type="http://schemas.microsoft.com/office/2018/10/relationships/authors" Target="authors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font" Target="fonts/font11.fntdata"/><Relationship Id="rId61" Type="http://schemas.openxmlformats.org/officeDocument/2006/relationships/slide" Target="slides/slide48.xml"/><Relationship Id="rId82" Type="http://schemas.openxmlformats.org/officeDocument/2006/relationships/font" Target="fonts/font6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1D52FC08-A918-43AE-80C7-CBDA5DB392E1}"/>
    <pc:docChg chg="custSel addSld delSld modSld">
      <pc:chgData name="LAMIAE BEZZAZ" userId="f9bc3cc0-8e1c-4944-afa8-b4b36bbf20e1" providerId="ADAL" clId="{1D52FC08-A918-43AE-80C7-CBDA5DB392E1}" dt="2025-12-28T00:18:39.779" v="442" actId="20577"/>
      <pc:docMkLst>
        <pc:docMk/>
      </pc:docMkLst>
      <pc:sldChg chg="addSp delSp modSp">
        <pc:chgData name="LAMIAE BEZZAZ" userId="f9bc3cc0-8e1c-4944-afa8-b4b36bbf20e1" providerId="ADAL" clId="{1D52FC08-A918-43AE-80C7-CBDA5DB392E1}" dt="2025-12-28T00:09:00.138" v="186"/>
        <pc:sldMkLst>
          <pc:docMk/>
          <pc:sldMk cId="2782440232" sldId="665"/>
        </pc:sldMkLst>
        <pc:spChg chg="mod">
          <ac:chgData name="LAMIAE BEZZAZ" userId="f9bc3cc0-8e1c-4944-afa8-b4b36bbf20e1" providerId="ADAL" clId="{1D52FC08-A918-43AE-80C7-CBDA5DB392E1}" dt="2025-12-28T00:05:58.338" v="16"/>
          <ac:spMkLst>
            <pc:docMk/>
            <pc:sldMk cId="2782440232" sldId="665"/>
            <ac:spMk id="7" creationId="{5E8646D8-E7E2-AEFF-2F46-02D2B7ED3538}"/>
          </ac:spMkLst>
        </pc:spChg>
        <pc:spChg chg="mod">
          <ac:chgData name="LAMIAE BEZZAZ" userId="f9bc3cc0-8e1c-4944-afa8-b4b36bbf20e1" providerId="ADAL" clId="{1D52FC08-A918-43AE-80C7-CBDA5DB392E1}" dt="2025-12-28T00:05:52.140" v="15"/>
          <ac:spMkLst>
            <pc:docMk/>
            <pc:sldMk cId="2782440232" sldId="665"/>
            <ac:spMk id="8" creationId="{D42E0F9B-B809-4110-B077-2A7037C51F37}"/>
          </ac:spMkLst>
        </pc:spChg>
        <pc:picChg chg="add del mod">
          <ac:chgData name="LAMIAE BEZZAZ" userId="f9bc3cc0-8e1c-4944-afa8-b4b36bbf20e1" providerId="ADAL" clId="{1D52FC08-A918-43AE-80C7-CBDA5DB392E1}" dt="2025-12-28T00:08:58.898" v="185" actId="478"/>
          <ac:picMkLst>
            <pc:docMk/>
            <pc:sldMk cId="2782440232" sldId="665"/>
            <ac:picMk id="2" creationId="{4AFF1D11-63FE-4A12-B810-F33DC3A5B881}"/>
          </ac:picMkLst>
        </pc:picChg>
        <pc:picChg chg="del">
          <ac:chgData name="LAMIAE BEZZAZ" userId="f9bc3cc0-8e1c-4944-afa8-b4b36bbf20e1" providerId="ADAL" clId="{1D52FC08-A918-43AE-80C7-CBDA5DB392E1}" dt="2025-12-28T00:06:26.318" v="17" actId="478"/>
          <ac:picMkLst>
            <pc:docMk/>
            <pc:sldMk cId="2782440232" sldId="665"/>
            <ac:picMk id="3" creationId="{184D7DE9-838D-5613-E840-E95CB02C6CCE}"/>
          </ac:picMkLst>
        </pc:picChg>
        <pc:picChg chg="add">
          <ac:chgData name="LAMIAE BEZZAZ" userId="f9bc3cc0-8e1c-4944-afa8-b4b36bbf20e1" providerId="ADAL" clId="{1D52FC08-A918-43AE-80C7-CBDA5DB392E1}" dt="2025-12-28T00:09:00.138" v="186"/>
          <ac:picMkLst>
            <pc:docMk/>
            <pc:sldMk cId="2782440232" sldId="665"/>
            <ac:picMk id="10" creationId="{E0676FFD-BEC3-48F4-9DC0-BC687A410EA4}"/>
          </ac:picMkLst>
        </pc:picChg>
      </pc:sldChg>
      <pc:sldChg chg="addSp delSp modSp">
        <pc:chgData name="LAMIAE BEZZAZ" userId="f9bc3cc0-8e1c-4944-afa8-b4b36bbf20e1" providerId="ADAL" clId="{1D52FC08-A918-43AE-80C7-CBDA5DB392E1}" dt="2025-12-28T00:08:53.402" v="184"/>
        <pc:sldMkLst>
          <pc:docMk/>
          <pc:sldMk cId="1947886470" sldId="1051"/>
        </pc:sldMkLst>
        <pc:spChg chg="mod">
          <ac:chgData name="LAMIAE BEZZAZ" userId="f9bc3cc0-8e1c-4944-afa8-b4b36bbf20e1" providerId="ADAL" clId="{1D52FC08-A918-43AE-80C7-CBDA5DB392E1}" dt="2025-12-28T00:08:43.195" v="183" actId="20577"/>
          <ac:spMkLst>
            <pc:docMk/>
            <pc:sldMk cId="1947886470" sldId="1051"/>
            <ac:spMk id="6" creationId="{F316A598-D49F-C083-1708-C89756179E64}"/>
          </ac:spMkLst>
        </pc:spChg>
        <pc:spChg chg="mod">
          <ac:chgData name="LAMIAE BEZZAZ" userId="f9bc3cc0-8e1c-4944-afa8-b4b36bbf20e1" providerId="ADAL" clId="{1D52FC08-A918-43AE-80C7-CBDA5DB392E1}" dt="2025-12-28T00:08:53.402" v="184"/>
          <ac:spMkLst>
            <pc:docMk/>
            <pc:sldMk cId="1947886470" sldId="1051"/>
            <ac:spMk id="7" creationId="{3BAC0D4B-531A-8035-93B5-86A724507A8F}"/>
          </ac:spMkLst>
        </pc:spChg>
        <pc:picChg chg="del">
          <ac:chgData name="LAMIAE BEZZAZ" userId="f9bc3cc0-8e1c-4944-afa8-b4b36bbf20e1" providerId="ADAL" clId="{1D52FC08-A918-43AE-80C7-CBDA5DB392E1}" dt="2025-12-28T00:06:58.631" v="47" actId="478"/>
          <ac:picMkLst>
            <pc:docMk/>
            <pc:sldMk cId="1947886470" sldId="1051"/>
            <ac:picMk id="2" creationId="{53722ED7-6662-9AD6-2FA2-B44CD258ACFA}"/>
          </ac:picMkLst>
        </pc:picChg>
        <pc:picChg chg="add mod">
          <ac:chgData name="LAMIAE BEZZAZ" userId="f9bc3cc0-8e1c-4944-afa8-b4b36bbf20e1" providerId="ADAL" clId="{1D52FC08-A918-43AE-80C7-CBDA5DB392E1}" dt="2025-12-28T00:07:35.941" v="89" actId="1076"/>
          <ac:picMkLst>
            <pc:docMk/>
            <pc:sldMk cId="1947886470" sldId="1051"/>
            <ac:picMk id="3" creationId="{4CCD414C-AA43-428E-93FA-CA07E7653953}"/>
          </ac:picMkLst>
        </pc:picChg>
        <pc:picChg chg="add del">
          <ac:chgData name="LAMIAE BEZZAZ" userId="f9bc3cc0-8e1c-4944-afa8-b4b36bbf20e1" providerId="ADAL" clId="{1D52FC08-A918-43AE-80C7-CBDA5DB392E1}" dt="2025-12-28T00:07:19.449" v="49" actId="478"/>
          <ac:picMkLst>
            <pc:docMk/>
            <pc:sldMk cId="1947886470" sldId="1051"/>
            <ac:picMk id="9" creationId="{85033509-B4F2-470D-A050-374C959B24F9}"/>
          </ac:picMkLst>
        </pc:picChg>
      </pc:sldChg>
      <pc:sldChg chg="addSp delSp modSp">
        <pc:chgData name="LAMIAE BEZZAZ" userId="f9bc3cc0-8e1c-4944-afa8-b4b36bbf20e1" providerId="ADAL" clId="{1D52FC08-A918-43AE-80C7-CBDA5DB392E1}" dt="2025-12-28T00:16:04.922" v="349"/>
        <pc:sldMkLst>
          <pc:docMk/>
          <pc:sldMk cId="3423127103" sldId="1081"/>
        </pc:sldMkLst>
        <pc:spChg chg="mod">
          <ac:chgData name="LAMIAE BEZZAZ" userId="f9bc3cc0-8e1c-4944-afa8-b4b36bbf20e1" providerId="ADAL" clId="{1D52FC08-A918-43AE-80C7-CBDA5DB392E1}" dt="2025-12-28T00:16:04.922" v="349"/>
          <ac:spMkLst>
            <pc:docMk/>
            <pc:sldMk cId="3423127103" sldId="1081"/>
            <ac:spMk id="7" creationId="{FB0D8CCF-4437-1C6A-EFF0-9EAE6AD99EB9}"/>
          </ac:spMkLst>
        </pc:spChg>
        <pc:spChg chg="mod">
          <ac:chgData name="LAMIAE BEZZAZ" userId="f9bc3cc0-8e1c-4944-afa8-b4b36bbf20e1" providerId="ADAL" clId="{1D52FC08-A918-43AE-80C7-CBDA5DB392E1}" dt="2025-12-28T00:14:50.995" v="348" actId="20577"/>
          <ac:spMkLst>
            <pc:docMk/>
            <pc:sldMk cId="3423127103" sldId="1081"/>
            <ac:spMk id="8" creationId="{5EBD365E-D318-4F7B-A139-CB05FD588E3A}"/>
          </ac:spMkLst>
        </pc:spChg>
        <pc:picChg chg="del">
          <ac:chgData name="LAMIAE BEZZAZ" userId="f9bc3cc0-8e1c-4944-afa8-b4b36bbf20e1" providerId="ADAL" clId="{1D52FC08-A918-43AE-80C7-CBDA5DB392E1}" dt="2025-12-28T00:13:23.422" v="293" actId="478"/>
          <ac:picMkLst>
            <pc:docMk/>
            <pc:sldMk cId="3423127103" sldId="1081"/>
            <ac:picMk id="2" creationId="{D5AC6F2C-F9B4-44A5-8657-16C174458751}"/>
          </ac:picMkLst>
        </pc:picChg>
        <pc:picChg chg="add mod">
          <ac:chgData name="LAMIAE BEZZAZ" userId="f9bc3cc0-8e1c-4944-afa8-b4b36bbf20e1" providerId="ADAL" clId="{1D52FC08-A918-43AE-80C7-CBDA5DB392E1}" dt="2025-12-28T00:13:45.424" v="335" actId="1076"/>
          <ac:picMkLst>
            <pc:docMk/>
            <pc:sldMk cId="3423127103" sldId="1081"/>
            <ac:picMk id="3" creationId="{8664476A-2CFC-4DC1-8E68-6A7131D8B2BC}"/>
          </ac:picMkLst>
        </pc:picChg>
      </pc:sldChg>
      <pc:sldChg chg="addSp delSp modSp">
        <pc:chgData name="LAMIAE BEZZAZ" userId="f9bc3cc0-8e1c-4944-afa8-b4b36bbf20e1" providerId="ADAL" clId="{1D52FC08-A918-43AE-80C7-CBDA5DB392E1}" dt="2025-12-28T00:01:54.725" v="14" actId="1076"/>
        <pc:sldMkLst>
          <pc:docMk/>
          <pc:sldMk cId="1804390391" sldId="1105"/>
        </pc:sldMkLst>
        <pc:picChg chg="add mod">
          <ac:chgData name="LAMIAE BEZZAZ" userId="f9bc3cc0-8e1c-4944-afa8-b4b36bbf20e1" providerId="ADAL" clId="{1D52FC08-A918-43AE-80C7-CBDA5DB392E1}" dt="2025-12-28T00:01:54.725" v="14" actId="1076"/>
          <ac:picMkLst>
            <pc:docMk/>
            <pc:sldMk cId="1804390391" sldId="1105"/>
            <ac:picMk id="2" creationId="{F0142CB0-367B-4251-AC58-1BBFDE5D8618}"/>
          </ac:picMkLst>
        </pc:picChg>
        <pc:picChg chg="del">
          <ac:chgData name="LAMIAE BEZZAZ" userId="f9bc3cc0-8e1c-4944-afa8-b4b36bbf20e1" providerId="ADAL" clId="{1D52FC08-A918-43AE-80C7-CBDA5DB392E1}" dt="2025-12-28T00:01:45.559" v="11" actId="478"/>
          <ac:picMkLst>
            <pc:docMk/>
            <pc:sldMk cId="1804390391" sldId="1105"/>
            <ac:picMk id="3" creationId="{F133A591-DE3A-4F81-97E1-3345B3A9DC9C}"/>
          </ac:picMkLst>
        </pc:picChg>
      </pc:sldChg>
      <pc:sldChg chg="addSp delSp modSp">
        <pc:chgData name="LAMIAE BEZZAZ" userId="f9bc3cc0-8e1c-4944-afa8-b4b36bbf20e1" providerId="ADAL" clId="{1D52FC08-A918-43AE-80C7-CBDA5DB392E1}" dt="2025-12-28T00:11:39.839" v="292" actId="1076"/>
        <pc:sldMkLst>
          <pc:docMk/>
          <pc:sldMk cId="279276140" sldId="1118"/>
        </pc:sldMkLst>
        <pc:spChg chg="mod">
          <ac:chgData name="LAMIAE BEZZAZ" userId="f9bc3cc0-8e1c-4944-afa8-b4b36bbf20e1" providerId="ADAL" clId="{1D52FC08-A918-43AE-80C7-CBDA5DB392E1}" dt="2025-12-28T00:10:11.169" v="188"/>
          <ac:spMkLst>
            <pc:docMk/>
            <pc:sldMk cId="279276140" sldId="1118"/>
            <ac:spMk id="7" creationId="{3BAC0D4B-531A-8035-93B5-86A724507A8F}"/>
          </ac:spMkLst>
        </pc:spChg>
        <pc:spChg chg="mod">
          <ac:chgData name="LAMIAE BEZZAZ" userId="f9bc3cc0-8e1c-4944-afa8-b4b36bbf20e1" providerId="ADAL" clId="{1D52FC08-A918-43AE-80C7-CBDA5DB392E1}" dt="2025-12-28T00:10:06.229" v="187"/>
          <ac:spMkLst>
            <pc:docMk/>
            <pc:sldMk cId="279276140" sldId="1118"/>
            <ac:spMk id="12" creationId="{5FA0E0E5-1962-492F-81E9-9D1F5917B897}"/>
          </ac:spMkLst>
        </pc:spChg>
        <pc:picChg chg="del">
          <ac:chgData name="LAMIAE BEZZAZ" userId="f9bc3cc0-8e1c-4944-afa8-b4b36bbf20e1" providerId="ADAL" clId="{1D52FC08-A918-43AE-80C7-CBDA5DB392E1}" dt="2025-12-28T00:11:35.532" v="290" actId="478"/>
          <ac:picMkLst>
            <pc:docMk/>
            <pc:sldMk cId="279276140" sldId="1118"/>
            <ac:picMk id="9" creationId="{8A575508-A7EB-4078-9279-82F26D9718FF}"/>
          </ac:picMkLst>
        </pc:picChg>
        <pc:picChg chg="add mod">
          <ac:chgData name="LAMIAE BEZZAZ" userId="f9bc3cc0-8e1c-4944-afa8-b4b36bbf20e1" providerId="ADAL" clId="{1D52FC08-A918-43AE-80C7-CBDA5DB392E1}" dt="2025-12-28T00:11:39.839" v="292" actId="1076"/>
          <ac:picMkLst>
            <pc:docMk/>
            <pc:sldMk cId="279276140" sldId="1118"/>
            <ac:picMk id="13" creationId="{2CDD9F6A-FEE9-4971-87D3-3B5E37588F92}"/>
          </ac:picMkLst>
        </pc:picChg>
      </pc:sldChg>
      <pc:sldChg chg="addSp delSp modSp delAnim modAnim">
        <pc:chgData name="LAMIAE BEZZAZ" userId="f9bc3cc0-8e1c-4944-afa8-b4b36bbf20e1" providerId="ADAL" clId="{1D52FC08-A918-43AE-80C7-CBDA5DB392E1}" dt="2025-12-28T00:00:48.852" v="8"/>
        <pc:sldMkLst>
          <pc:docMk/>
          <pc:sldMk cId="688470795" sldId="1150"/>
        </pc:sldMkLst>
        <pc:picChg chg="del">
          <ac:chgData name="LAMIAE BEZZAZ" userId="f9bc3cc0-8e1c-4944-afa8-b4b36bbf20e1" providerId="ADAL" clId="{1D52FC08-A918-43AE-80C7-CBDA5DB392E1}" dt="2025-12-28T00:00:04.490" v="0" actId="478"/>
          <ac:picMkLst>
            <pc:docMk/>
            <pc:sldMk cId="688470795" sldId="1150"/>
            <ac:picMk id="3" creationId="{AAA25677-82C5-42B3-8734-13CC69FCA3DE}"/>
          </ac:picMkLst>
        </pc:picChg>
        <pc:picChg chg="add mod">
          <ac:chgData name="LAMIAE BEZZAZ" userId="f9bc3cc0-8e1c-4944-afa8-b4b36bbf20e1" providerId="ADAL" clId="{1D52FC08-A918-43AE-80C7-CBDA5DB392E1}" dt="2025-12-28T00:00:33.572" v="6" actId="14100"/>
          <ac:picMkLst>
            <pc:docMk/>
            <pc:sldMk cId="688470795" sldId="1150"/>
            <ac:picMk id="6" creationId="{565E68F1-B805-43FF-A87A-E83E6511DF36}"/>
          </ac:picMkLst>
        </pc:picChg>
      </pc:sldChg>
      <pc:sldChg chg="del">
        <pc:chgData name="LAMIAE BEZZAZ" userId="f9bc3cc0-8e1c-4944-afa8-b4b36bbf20e1" providerId="ADAL" clId="{1D52FC08-A918-43AE-80C7-CBDA5DB392E1}" dt="2025-12-28T00:01:00.126" v="9" actId="47"/>
        <pc:sldMkLst>
          <pc:docMk/>
          <pc:sldMk cId="2025199521" sldId="1151"/>
        </pc:sldMkLst>
      </pc:sldChg>
      <pc:sldChg chg="addSp delSp modSp">
        <pc:chgData name="LAMIAE BEZZAZ" userId="f9bc3cc0-8e1c-4944-afa8-b4b36bbf20e1" providerId="ADAL" clId="{1D52FC08-A918-43AE-80C7-CBDA5DB392E1}" dt="2025-12-28T00:11:30.781" v="289" actId="1076"/>
        <pc:sldMkLst>
          <pc:docMk/>
          <pc:sldMk cId="359876719" sldId="1154"/>
        </pc:sldMkLst>
        <pc:spChg chg="mod">
          <ac:chgData name="LAMIAE BEZZAZ" userId="f9bc3cc0-8e1c-4944-afa8-b4b36bbf20e1" providerId="ADAL" clId="{1D52FC08-A918-43AE-80C7-CBDA5DB392E1}" dt="2025-12-28T00:10:33.456" v="226" actId="20577"/>
          <ac:spMkLst>
            <pc:docMk/>
            <pc:sldMk cId="359876719" sldId="1154"/>
            <ac:spMk id="7" creationId="{3BAC0D4B-531A-8035-93B5-86A724507A8F}"/>
          </ac:spMkLst>
        </pc:spChg>
        <pc:spChg chg="mod">
          <ac:chgData name="LAMIAE BEZZAZ" userId="f9bc3cc0-8e1c-4944-afa8-b4b36bbf20e1" providerId="ADAL" clId="{1D52FC08-A918-43AE-80C7-CBDA5DB392E1}" dt="2025-12-28T00:10:43.259" v="227"/>
          <ac:spMkLst>
            <pc:docMk/>
            <pc:sldMk cId="359876719" sldId="1154"/>
            <ac:spMk id="12" creationId="{5FA0E0E5-1962-492F-81E9-9D1F5917B897}"/>
          </ac:spMkLst>
        </pc:spChg>
        <pc:picChg chg="del">
          <ac:chgData name="LAMIAE BEZZAZ" userId="f9bc3cc0-8e1c-4944-afa8-b4b36bbf20e1" providerId="ADAL" clId="{1D52FC08-A918-43AE-80C7-CBDA5DB392E1}" dt="2025-12-28T00:10:58.940" v="228" actId="478"/>
          <ac:picMkLst>
            <pc:docMk/>
            <pc:sldMk cId="359876719" sldId="1154"/>
            <ac:picMk id="2" creationId="{65F972F7-5536-97EE-8AB2-AFC0BD29B3EE}"/>
          </ac:picMkLst>
        </pc:picChg>
        <pc:picChg chg="add mod">
          <ac:chgData name="LAMIAE BEZZAZ" userId="f9bc3cc0-8e1c-4944-afa8-b4b36bbf20e1" providerId="ADAL" clId="{1D52FC08-A918-43AE-80C7-CBDA5DB392E1}" dt="2025-12-28T00:11:30.781" v="289" actId="1076"/>
          <ac:picMkLst>
            <pc:docMk/>
            <pc:sldMk cId="359876719" sldId="1154"/>
            <ac:picMk id="3" creationId="{4E28367C-E0DC-4296-89E2-15CA9312956F}"/>
          </ac:picMkLst>
        </pc:picChg>
      </pc:sldChg>
      <pc:sldChg chg="addSp delSp modSp">
        <pc:chgData name="LAMIAE BEZZAZ" userId="f9bc3cc0-8e1c-4944-afa8-b4b36bbf20e1" providerId="ADAL" clId="{1D52FC08-A918-43AE-80C7-CBDA5DB392E1}" dt="2025-12-28T00:16:47.471" v="353"/>
        <pc:sldMkLst>
          <pc:docMk/>
          <pc:sldMk cId="997369103" sldId="1156"/>
        </pc:sldMkLst>
        <pc:spChg chg="mod">
          <ac:chgData name="LAMIAE BEZZAZ" userId="f9bc3cc0-8e1c-4944-afa8-b4b36bbf20e1" providerId="ADAL" clId="{1D52FC08-A918-43AE-80C7-CBDA5DB392E1}" dt="2025-12-28T00:16:47.471" v="353"/>
          <ac:spMkLst>
            <pc:docMk/>
            <pc:sldMk cId="997369103" sldId="1156"/>
            <ac:spMk id="7" creationId="{FB0D8CCF-4437-1C6A-EFF0-9EAE6AD99EB9}"/>
          </ac:spMkLst>
        </pc:spChg>
        <pc:spChg chg="mod">
          <ac:chgData name="LAMIAE BEZZAZ" userId="f9bc3cc0-8e1c-4944-afa8-b4b36bbf20e1" providerId="ADAL" clId="{1D52FC08-A918-43AE-80C7-CBDA5DB392E1}" dt="2025-12-28T00:16:39.534" v="352"/>
          <ac:spMkLst>
            <pc:docMk/>
            <pc:sldMk cId="997369103" sldId="1156"/>
            <ac:spMk id="8" creationId="{5EBD365E-D318-4F7B-A139-CB05FD588E3A}"/>
          </ac:spMkLst>
        </pc:spChg>
        <pc:picChg chg="del">
          <ac:chgData name="LAMIAE BEZZAZ" userId="f9bc3cc0-8e1c-4944-afa8-b4b36bbf20e1" providerId="ADAL" clId="{1D52FC08-A918-43AE-80C7-CBDA5DB392E1}" dt="2025-12-28T00:16:12.406" v="350" actId="478"/>
          <ac:picMkLst>
            <pc:docMk/>
            <pc:sldMk cId="997369103" sldId="1156"/>
            <ac:picMk id="2" creationId="{D5AC6F2C-F9B4-44A5-8657-16C174458751}"/>
          </ac:picMkLst>
        </pc:picChg>
        <pc:picChg chg="add">
          <ac:chgData name="LAMIAE BEZZAZ" userId="f9bc3cc0-8e1c-4944-afa8-b4b36bbf20e1" providerId="ADAL" clId="{1D52FC08-A918-43AE-80C7-CBDA5DB392E1}" dt="2025-12-28T00:16:12.979" v="351"/>
          <ac:picMkLst>
            <pc:docMk/>
            <pc:sldMk cId="997369103" sldId="1156"/>
            <ac:picMk id="6" creationId="{CADA6B67-94AB-4C49-9EFE-DB45D33C1893}"/>
          </ac:picMkLst>
        </pc:picChg>
      </pc:sldChg>
      <pc:sldChg chg="add">
        <pc:chgData name="LAMIAE BEZZAZ" userId="f9bc3cc0-8e1c-4944-afa8-b4b36bbf20e1" providerId="ADAL" clId="{1D52FC08-A918-43AE-80C7-CBDA5DB392E1}" dt="2025-12-28T00:01:02.436" v="10"/>
        <pc:sldMkLst>
          <pc:docMk/>
          <pc:sldMk cId="3115384012" sldId="1162"/>
        </pc:sldMkLst>
      </pc:sldChg>
      <pc:sldChg chg="modSp add">
        <pc:chgData name="LAMIAE BEZZAZ" userId="f9bc3cc0-8e1c-4944-afa8-b4b36bbf20e1" providerId="ADAL" clId="{1D52FC08-A918-43AE-80C7-CBDA5DB392E1}" dt="2025-12-28T00:17:58.267" v="404" actId="20577"/>
        <pc:sldMkLst>
          <pc:docMk/>
          <pc:sldMk cId="4271945825" sldId="1163"/>
        </pc:sldMkLst>
        <pc:spChg chg="mod">
          <ac:chgData name="LAMIAE BEZZAZ" userId="f9bc3cc0-8e1c-4944-afa8-b4b36bbf20e1" providerId="ADAL" clId="{1D52FC08-A918-43AE-80C7-CBDA5DB392E1}" dt="2025-12-28T00:17:58.267" v="404" actId="20577"/>
          <ac:spMkLst>
            <pc:docMk/>
            <pc:sldMk cId="4271945825" sldId="1163"/>
            <ac:spMk id="7" creationId="{FB0D8CCF-4437-1C6A-EFF0-9EAE6AD99EB9}"/>
          </ac:spMkLst>
        </pc:spChg>
        <pc:spChg chg="mod">
          <ac:chgData name="LAMIAE BEZZAZ" userId="f9bc3cc0-8e1c-4944-afa8-b4b36bbf20e1" providerId="ADAL" clId="{1D52FC08-A918-43AE-80C7-CBDA5DB392E1}" dt="2025-12-28T00:17:43.549" v="370" actId="20577"/>
          <ac:spMkLst>
            <pc:docMk/>
            <pc:sldMk cId="4271945825" sldId="1163"/>
            <ac:spMk id="8" creationId="{5EBD365E-D318-4F7B-A139-CB05FD588E3A}"/>
          </ac:spMkLst>
        </pc:spChg>
      </pc:sldChg>
      <pc:sldChg chg="modSp add">
        <pc:chgData name="LAMIAE BEZZAZ" userId="f9bc3cc0-8e1c-4944-afa8-b4b36bbf20e1" providerId="ADAL" clId="{1D52FC08-A918-43AE-80C7-CBDA5DB392E1}" dt="2025-12-28T00:18:39.779" v="442" actId="20577"/>
        <pc:sldMkLst>
          <pc:docMk/>
          <pc:sldMk cId="3794723518" sldId="1164"/>
        </pc:sldMkLst>
        <pc:spChg chg="mod">
          <ac:chgData name="LAMIAE BEZZAZ" userId="f9bc3cc0-8e1c-4944-afa8-b4b36bbf20e1" providerId="ADAL" clId="{1D52FC08-A918-43AE-80C7-CBDA5DB392E1}" dt="2025-12-28T00:18:36.097" v="441" actId="20577"/>
          <ac:spMkLst>
            <pc:docMk/>
            <pc:sldMk cId="3794723518" sldId="1164"/>
            <ac:spMk id="7" creationId="{FB0D8CCF-4437-1C6A-EFF0-9EAE6AD99EB9}"/>
          </ac:spMkLst>
        </pc:spChg>
        <pc:spChg chg="mod">
          <ac:chgData name="LAMIAE BEZZAZ" userId="f9bc3cc0-8e1c-4944-afa8-b4b36bbf20e1" providerId="ADAL" clId="{1D52FC08-A918-43AE-80C7-CBDA5DB392E1}" dt="2025-12-28T00:18:39.779" v="442" actId="20577"/>
          <ac:spMkLst>
            <pc:docMk/>
            <pc:sldMk cId="3794723518" sldId="1164"/>
            <ac:spMk id="8" creationId="{5EBD365E-D318-4F7B-A139-CB05FD58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74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5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jp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2C7C052-1A3A-4434-B695-7CC0EC400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338DDC-5128-4B45-82E7-2D8C02C0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8A5566-F26E-4AAB-A89E-A54C026F0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3013828"/>
            <a:ext cx="1480930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0D88A4-E867-44BF-A6BD-6AF6D6B2C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7" y="3013828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4F34AD-3C34-4ED7-A252-70F5EE18B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2" y="3029439"/>
            <a:ext cx="1480930" cy="16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CB973D9-2021-4334-B720-0BB68177F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52" y="3029439"/>
            <a:ext cx="1480930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6E1EDE-2200-4BB1-91BA-365F7D8CD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7" y="3013828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lapin – Un loup – Un lit – Le chocolat – Un parasol.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lapin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loup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>
                <a:solidFill>
                  <a:srgbClr val="0070C0"/>
                </a:solidFill>
              </a:rPr>
              <a:t>         Un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lit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   Le </a:t>
            </a:r>
            <a:r>
              <a:rPr lang="fr-MA" dirty="0"/>
              <a:t>chocolat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</a:rPr>
              <a:t>    Un</a:t>
            </a:r>
            <a:r>
              <a:rPr lang="fr-MA" dirty="0"/>
              <a:t> parasol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5A2E22-5F85-431D-8E8E-2AA87CAF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" y="2868761"/>
            <a:ext cx="1490165" cy="16195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36EE2F-CD14-420F-8F48-ED714D38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6" y="2862617"/>
            <a:ext cx="1490166" cy="1621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AADA5E-E67C-4783-A4B8-8C5C29FF36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41" y="2864588"/>
            <a:ext cx="1490166" cy="16212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E4B81A-5723-4517-89AE-5FA323176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6" y="2866559"/>
            <a:ext cx="1490166" cy="16212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216A42-7711-494C-BA82-E7219CD2D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2" y="2868530"/>
            <a:ext cx="1490165" cy="161952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3E3815F1-97B7-411D-9080-B5922297826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6CC8170-AE5E-4E59-B4FF-A31A8727F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7778331-FADB-4C5D-A90F-3827DE6FC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7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433D66-DAAC-4ABC-BB55-BFA4A98CD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" y="2868761"/>
            <a:ext cx="1490165" cy="161952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527507-30F4-42A9-8C31-053C42AA7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6" y="2862617"/>
            <a:ext cx="1490166" cy="162125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A265596-5B59-4329-B67F-AD98338F4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41" y="2864588"/>
            <a:ext cx="1490166" cy="162125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8BDE13-D4EC-4716-8043-81E9BFAD2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6" y="2866559"/>
            <a:ext cx="1490166" cy="16212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4DF1E57-359C-40F2-B027-2410B3A1D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2" y="2868530"/>
            <a:ext cx="1490165" cy="16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BE51637-D399-497D-B9FF-472754636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" y="2868761"/>
            <a:ext cx="1490165" cy="161952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76574A2-5186-4C25-9EC5-1B969687D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6" y="2862617"/>
            <a:ext cx="1490166" cy="162125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E64169-45FB-40B7-B41A-6CEA264F9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41" y="2864588"/>
            <a:ext cx="1490166" cy="162125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57A3B70-32DF-4BB0-AB45-2BF9E60F3C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6" y="2866559"/>
            <a:ext cx="1490166" cy="162125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8EF9607-5769-4856-9154-8257EAEE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2" y="2868530"/>
            <a:ext cx="1490165" cy="16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C1DF64-C822-4B34-979C-68BB6B3C58D6}"/>
              </a:ext>
            </a:extLst>
          </p:cNvPr>
          <p:cNvSpPr txBox="1"/>
          <p:nvPr/>
        </p:nvSpPr>
        <p:spPr>
          <a:xfrm>
            <a:off x="2383753" y="2689482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AC54A0D-9565-4701-8E06-8FF31A3B5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" y="2868761"/>
            <a:ext cx="1490165" cy="16195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B26D44D-022A-43F0-BE5B-889196340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6" y="2862617"/>
            <a:ext cx="1490166" cy="162125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EE76E78-AC1B-424D-816A-6C72C593E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41" y="2864588"/>
            <a:ext cx="1490166" cy="162125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1389BBD-EB27-49DF-8A31-68F7EC1F0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6" y="2866559"/>
            <a:ext cx="1490166" cy="162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Un loup.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29E80BD-4754-49FE-906F-1AF11825A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8" y="2868761"/>
            <a:ext cx="1490165" cy="16195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781B819-5C01-4C1A-8E4C-2A93672D8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6" y="2862617"/>
            <a:ext cx="1490166" cy="16212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8ABAC06-E7E1-435D-B5AA-0AA78648B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41" y="2864588"/>
            <a:ext cx="1490166" cy="16212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69A7AD5-29F3-4542-844D-F0BBE23C2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06" y="2866559"/>
            <a:ext cx="1490166" cy="162125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121B294-C4FE-4043-80F4-A0A7FB53D8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2" y="2868530"/>
            <a:ext cx="1490165" cy="161952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en arabe ?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2544912-1040-424F-8072-D36293E35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3013828"/>
            <a:ext cx="1480930" cy="16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EF4926-2E1E-45E1-AB2C-1936E6C16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7" y="3013828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44CCD1-0AC5-420F-8D3A-DD5ED029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2" y="3029439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BA3C300-F6DC-4AAF-985B-8BE2B351D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52" y="3029439"/>
            <a:ext cx="1480930" cy="16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6B70B4C-AE56-479F-BE55-4DE305BB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7" y="3013828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6D903A-0102-4601-A970-FE98CF971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3013828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1BDD46-75BA-4732-9C01-B1DD42D77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7" y="3013828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4F070AA-5A2A-459A-9C3A-D525CB5E1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52" y="3007061"/>
            <a:ext cx="1480930" cy="16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A745E8-EDC9-46F4-89C9-F99D0B3C3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2" y="3007061"/>
            <a:ext cx="1480930" cy="16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E2159D-DD1A-4143-8D9C-5BBE9AFE9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7" y="3013828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Des feutres et une colle. 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C01744E-BBCA-4ED0-B86B-EB879D0DA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3013828"/>
            <a:ext cx="1480930" cy="162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84394B7-44CE-4962-A941-EB15B80F0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7" y="3013828"/>
            <a:ext cx="1480930" cy="16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75E5C7-9D0D-4654-898A-BB0ACA4F5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52" y="3007061"/>
            <a:ext cx="1480930" cy="162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66AF80E-4E0F-4A21-B76C-69C2D3007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2" y="3007061"/>
            <a:ext cx="1480930" cy="1620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FB2A466-4622-4278-B669-4FA1B60A0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7" y="3013828"/>
            <a:ext cx="14809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AAAA505-3C29-4D07-BF07-BC416BAB5F06}"/>
              </a:ext>
            </a:extLst>
          </p:cNvPr>
          <p:cNvGrpSpPr/>
          <p:nvPr/>
        </p:nvGrpSpPr>
        <p:grpSpPr>
          <a:xfrm>
            <a:off x="609434" y="3429000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AEA5D68-5254-40CD-8FF1-D5EEB41ECF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46A07FD-078D-4710-8B31-9EFB1A7DC637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1AC9EF4-95C4-457B-B350-60587317F3B9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762E3BC-A23B-4376-B05D-96EDBF48BD34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87F10EF-1078-4ACF-AD60-728C1016E7A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C9F2E78-A13C-4629-B1CD-EDE3643F6EEE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EA223F82-3880-4E16-948F-66251219A03C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ê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187865" y="3425071"/>
            <a:ext cx="6768271" cy="682426"/>
            <a:chOff x="586297" y="4370915"/>
            <a:chExt cx="6768271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la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036971" y="3429000"/>
            <a:ext cx="7070059" cy="682426"/>
            <a:chOff x="586297" y="4370915"/>
            <a:chExt cx="5611409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Lama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lola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lulu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lima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léla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284628" y="2497976"/>
            <a:ext cx="16514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ln w="0"/>
                <a:solidFill>
                  <a:srgbClr val="474F71"/>
                </a:solidFill>
                <a:latin typeface="Bahnschrift Light SemiCondensed" panose="020B0502040204020203" pitchFamily="34" charset="0"/>
              </a:rPr>
              <a:t>l</a:t>
            </a:r>
            <a:r>
              <a:rPr lang="fr-FR" sz="11500" dirty="0">
                <a:ln w="0"/>
                <a:solidFill>
                  <a:srgbClr val="474F71"/>
                </a:solidFill>
                <a:latin typeface="Century Gothic" panose="020B0502020202020204" pitchFamily="34" charset="0"/>
              </a:rPr>
              <a:t>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8EEFCCC-91F9-EBD8-0413-851372ED2EB1}"/>
              </a:ext>
            </a:extLst>
          </p:cNvPr>
          <p:cNvSpPr txBox="1"/>
          <p:nvPr/>
        </p:nvSpPr>
        <p:spPr>
          <a:xfrm>
            <a:off x="2660803" y="2497976"/>
            <a:ext cx="38223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13800" dirty="0">
                <a:ln w="0"/>
                <a:solidFill>
                  <a:srgbClr val="C00000"/>
                </a:solidFill>
                <a:latin typeface="Bahnschrift Light SemiCondensed" panose="020B0502040204020203" pitchFamily="34" charset="0"/>
              </a:rPr>
              <a:t>l</a:t>
            </a:r>
            <a:r>
              <a:rPr lang="fr-FR" sz="11500" dirty="0">
                <a:solidFill>
                  <a:srgbClr val="C00000"/>
                </a:solidFill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ma.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Century Gothic" panose="020B0502020202020204" pitchFamily="34" charset="0"/>
              </a:rPr>
              <a:t>ma</a:t>
            </a:r>
            <a:endParaRPr lang="fr-MA" sz="16600" dirty="0">
              <a:ln w="0"/>
              <a:solidFill>
                <a:srgbClr val="474F7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solidFill>
                  <a:srgbClr val="C00000"/>
                </a:solidFill>
                <a:latin typeface="Century Gothic" panose="020B0502020202020204" pitchFamily="34" charset="0"/>
              </a:rPr>
              <a:t>ma</a:t>
            </a:r>
            <a:endParaRPr lang="fr-MA" sz="16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lama.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497976"/>
            <a:ext cx="64573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Light SemiCondensed" panose="020B0502040204020203" pitchFamily="34" charset="0"/>
              </a:rPr>
              <a:t>l</a:t>
            </a:r>
            <a:r>
              <a:rPr lang="fr-FR" sz="11500" dirty="0">
                <a:solidFill>
                  <a:srgbClr val="424D7B"/>
                </a:solidFill>
                <a:latin typeface="Century Gothic" panose="020B0502020202020204" pitchFamily="34" charset="0"/>
              </a:rPr>
              <a:t>ama</a:t>
            </a:r>
            <a:endParaRPr lang="fr-MA" sz="16600" dirty="0">
              <a:solidFill>
                <a:srgbClr val="424D7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497976"/>
            <a:ext cx="65658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800" dirty="0">
                <a:ln w="0"/>
                <a:solidFill>
                  <a:srgbClr val="C00000"/>
                </a:solidFill>
                <a:latin typeface="Bahnschrift Light SemiCondensed" panose="020B0502040204020203" pitchFamily="34" charset="0"/>
              </a:rPr>
              <a:t>l</a:t>
            </a:r>
            <a:r>
              <a:rPr lang="fr-FR" sz="11500" dirty="0">
                <a:solidFill>
                  <a:srgbClr val="C00000"/>
                </a:solidFill>
                <a:latin typeface="Century Gothic" panose="020B0502020202020204" pitchFamily="34" charset="0"/>
              </a:rPr>
              <a:t>ama</a:t>
            </a:r>
            <a:endParaRPr lang="fr-MA" sz="166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mots suivants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977900" y="2006600"/>
            <a:ext cx="7404350" cy="3906838"/>
            <a:chOff x="977900" y="2006600"/>
            <a:chExt cx="7404350" cy="39068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00" y="2006600"/>
              <a:ext cx="7251700" cy="390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806950" y="2751146"/>
              <a:ext cx="4357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Mali               .              .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25DA5D-B81F-40C9-87D1-C2858EC06833}"/>
                </a:ext>
              </a:extLst>
            </p:cNvPr>
            <p:cNvSpPr txBox="1"/>
            <p:nvPr/>
          </p:nvSpPr>
          <p:spPr>
            <a:xfrm>
              <a:off x="2806950" y="3957668"/>
              <a:ext cx="415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err="1">
                  <a:solidFill>
                    <a:srgbClr val="002060"/>
                  </a:solidFill>
                  <a:latin typeface="Dosis SemiBold" panose="020B0604020202020204" charset="0"/>
                </a:rPr>
                <a:t>Léla</a:t>
              </a:r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                 .                 .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806950" y="5119488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Lolo                 .                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Comment tu t’appelles ? »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A6A96DD9-A957-4524-96B5-DF9F5D5557ED}"/>
              </a:ext>
            </a:extLst>
          </p:cNvPr>
          <p:cNvGrpSpPr/>
          <p:nvPr/>
        </p:nvGrpSpPr>
        <p:grpSpPr>
          <a:xfrm>
            <a:off x="4620125" y="2509733"/>
            <a:ext cx="4110124" cy="3671219"/>
            <a:chOff x="2800806" y="94268"/>
            <a:chExt cx="8779903" cy="685800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7E2F2AF-1B20-4AF7-8BF3-CC208B7DB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806" y="94268"/>
              <a:ext cx="4468969" cy="6858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A234EFF-30B1-4477-B2E4-0072A0043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740" y="94268"/>
              <a:ext cx="4468969" cy="68580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125EECB-C828-4F30-919B-1BE056F22E9A}"/>
              </a:ext>
            </a:extLst>
          </p:cNvPr>
          <p:cNvGrpSpPr/>
          <p:nvPr/>
        </p:nvGrpSpPr>
        <p:grpSpPr>
          <a:xfrm>
            <a:off x="359797" y="2509733"/>
            <a:ext cx="4154450" cy="3671219"/>
            <a:chOff x="-3336008" y="-40064"/>
            <a:chExt cx="8874594" cy="685800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81A0E6A0-0107-4339-85CA-157B15F31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18" y="-40064"/>
              <a:ext cx="4471068" cy="6858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6BD58EB-7DE9-40EE-AB69-4C3FC8B9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6008" y="-40064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Tu as quel âge ? »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Tu es en quelle classe ? »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livre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livre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l.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Nora la petite maitresse et le robot.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deux premiers épisodes de l’histoire « Nora la petite maitresse et le robot ». Qui veut nous rappeler ce qu’on a vu dans ces épisodes ?  En français ou dans votre langue.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8F1A3D9A-C5FC-4BA4-A0B6-52AB60E178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37526" r="23119" b="37457"/>
          <a:stretch/>
        </p:blipFill>
        <p:spPr>
          <a:xfrm>
            <a:off x="2268583" y="1844999"/>
            <a:ext cx="4188778" cy="43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regarder le deuxième épisode une nouvelle fois. Après, on verra le troisième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105695B2-8E4D-4586-9D52-3E1A10E58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305" y="2290458"/>
            <a:ext cx="5997389" cy="30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Lina et le robot_EP2">
            <a:hlinkClick r:id="" action="ppaction://media"/>
            <a:extLst>
              <a:ext uri="{FF2B5EF4-FFF2-40B4-BE49-F238E27FC236}">
                <a16:creationId xmlns:a16="http://schemas.microsoft.com/office/drawing/2014/main" id="{AAA25677-82C5-42B3-8734-13CC69FCA3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201" y="1912849"/>
            <a:ext cx="7506079" cy="422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45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l - L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l - L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l - L</a:t>
            </a:r>
          </a:p>
          <a:p>
            <a:r>
              <a:rPr lang="fr-FR" dirty="0"/>
              <a:t>Ecriture - Lettre l - L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l - L</a:t>
            </a:r>
          </a:p>
          <a:p>
            <a:r>
              <a:rPr lang="fr-FR" dirty="0"/>
              <a:t>Ecriture - Lettre l - L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l - L</a:t>
            </a:r>
          </a:p>
          <a:p>
            <a:r>
              <a:rPr lang="fr-FR" dirty="0"/>
              <a:t>Ecriture - Lettre l - L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Nora la petite maitresse et le robot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0142CB0-367B-4251-AC58-1BBFDE5D8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92" y="2179206"/>
            <a:ext cx="7057816" cy="36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Nora et le robot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565E68F1-B805-43FF-A87A-E83E6511D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27654"/>
            <a:ext cx="7920000" cy="42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79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Nora et le robot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565E68F1-B805-43FF-A87A-E83E6511D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000" y="1927654"/>
            <a:ext cx="7920000" cy="42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79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met Nora sur la table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met Nora sur la table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676FFD-BEC3-48F4-9DC0-BC687A410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501" y="2709692"/>
            <a:ext cx="3536993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met un crayon, un stylo, des feutres, des ciseaux et une règle.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084188" y="1580570"/>
            <a:ext cx="69756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met un crayon, un stylo, des feutres, des ciseaux et une règle.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CCD414C-AA43-428E-93FA-CA07E7653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501" y="2709692"/>
            <a:ext cx="3536993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le petit robot quand il attrape le crayon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endParaRPr lang="fr-FR" sz="32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FA0E0E5-1962-492F-81E9-9D1F5917B897}"/>
              </a:ext>
            </a:extLst>
          </p:cNvPr>
          <p:cNvSpPr txBox="1">
            <a:spLocks/>
          </p:cNvSpPr>
          <p:nvPr/>
        </p:nvSpPr>
        <p:spPr>
          <a:xfrm>
            <a:off x="1039528" y="1507418"/>
            <a:ext cx="749247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le petit robot quand il attrape le crayon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CDD9F6A-FEE9-4971-87D3-3B5E37588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768" y="2635006"/>
            <a:ext cx="3259991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2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petit robot dit : C’est une règle.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endParaRPr lang="fr-FR" sz="32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FA0E0E5-1962-492F-81E9-9D1F5917B897}"/>
              </a:ext>
            </a:extLst>
          </p:cNvPr>
          <p:cNvSpPr txBox="1">
            <a:spLocks/>
          </p:cNvSpPr>
          <p:nvPr/>
        </p:nvSpPr>
        <p:spPr>
          <a:xfrm>
            <a:off x="1692000" y="1505884"/>
            <a:ext cx="65685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petit robot dit : C’est une règle.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28367C-E0DC-4296-89E2-15CA9312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88" y="2635006"/>
            <a:ext cx="3259991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8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le petit lapin de Nora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0" y="1613185"/>
            <a:ext cx="943275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le petit lapin de Nora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64476A-2CFC-4DC1-8E68-6A7131D8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97" y="2682000"/>
            <a:ext cx="3372405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19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petit lapin  dit : « C’est le crayon de Nora » 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1548972" y="1438360"/>
            <a:ext cx="633481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petit lapin dit : « C’est le crayon de Nora » 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DA6B67-94AB-4C49-9EFE-DB45D33C1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797" y="2682000"/>
            <a:ext cx="3372405" cy="34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47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la lettre 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Nora la petite maitresse et  le robot.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Nora et le robot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470CDB-2D78-44D8-9638-22FC43D2D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7938" r="2348" b="38282"/>
          <a:stretch/>
        </p:blipFill>
        <p:spPr>
          <a:xfrm>
            <a:off x="1975003" y="2413261"/>
            <a:ext cx="519399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Nora et le robot.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5" y="2914479"/>
            <a:ext cx="5277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la lettre 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 Un crayon – Des feutres – Des ciseaux - Une colle – Un stylo.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crayon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21200" y="4650282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Des feutres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85799" y="4633828"/>
            <a:ext cx="1800000" cy="360000"/>
          </a:xfrm>
        </p:spPr>
        <p:txBody>
          <a:bodyPr/>
          <a:lstStyle/>
          <a:p>
            <a:r>
              <a:rPr lang="fr-FR" dirty="0"/>
              <a:t>Des ciseaux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88741" y="4649439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</a:rPr>
              <a:t>Une </a:t>
            </a:r>
            <a:r>
              <a:rPr lang="fr-FR" dirty="0"/>
              <a:t>colle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906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</a:rPr>
              <a:t>Un </a:t>
            </a:r>
            <a:r>
              <a:rPr lang="fr-FR" dirty="0">
                <a:solidFill>
                  <a:srgbClr val="424D7B"/>
                </a:solidFill>
              </a:rPr>
              <a:t>stylo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B78DAD3-FFED-47D6-8D18-33FE83DCE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8" y="3013828"/>
            <a:ext cx="1480930" cy="16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14C31D-64F1-469B-9835-D92FFF9F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67" y="3013828"/>
            <a:ext cx="1480930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8AB461-D44B-4239-95F6-122C668EB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2" y="3029439"/>
            <a:ext cx="1480930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274137-4798-4C80-A3D8-02EBDEEDF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52" y="3029439"/>
            <a:ext cx="1480930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D2C6A1C-0521-4BB4-8328-7A6563BFF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7" y="3013828"/>
            <a:ext cx="1480930" cy="1620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8C2F100-CBFD-40C0-AA82-55CCCE6816D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5104971-EA26-424F-B46D-126E9FEB0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640529-0B05-4C3C-9656-2DC7C16ED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CA9A3A-3A85-403A-8E9E-5F5D090A96DE}">
  <ds:schemaRefs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6553</TotalTime>
  <Words>1112</Words>
  <Application>Microsoft Office PowerPoint</Application>
  <PresentationFormat>Affichage à l'écran (4:3)</PresentationFormat>
  <Paragraphs>183</Paragraphs>
  <Slides>62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62</vt:i4>
      </vt:variant>
    </vt:vector>
  </HeadingPairs>
  <TitlesOfParts>
    <vt:vector size="84" baseType="lpstr">
      <vt:lpstr>Mistral</vt:lpstr>
      <vt:lpstr>Arial</vt:lpstr>
      <vt:lpstr>Dosis ExtraBold</vt:lpstr>
      <vt:lpstr>Dosis SemiBold</vt:lpstr>
      <vt:lpstr>Century Gothic</vt:lpstr>
      <vt:lpstr>Dosis Medium</vt:lpstr>
      <vt:lpstr>Bahnschrift Light SemiCondensed</vt:lpstr>
      <vt:lpstr>Aptos</vt:lpstr>
      <vt:lpstr>Dosis</vt:lpstr>
      <vt:lpstr>Wingdings</vt:lpstr>
      <vt:lpstr>Aptos Display</vt:lpstr>
      <vt:lpstr>Calibri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 Un crayon – Des feutres – Des ciseaux - Une colle – Un stylo.</vt:lpstr>
      <vt:lpstr>Qui veut passer au tableau pour nommer les images ? </vt:lpstr>
      <vt:lpstr>Répétons ensemble : Un lapin – Un loup – Un lit – Le chocolat – Un parasol.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Un loup.</vt:lpstr>
      <vt:lpstr>Nous allons jouer au jeu des mots qui bougent. </vt:lpstr>
      <vt:lpstr>Observez bien. Je vais faire bouger 2 images. Qui veut expliquer la consigne en arabe ? </vt:lpstr>
      <vt:lpstr>Quelles sont les 2 images qui ont bougé ?</vt:lpstr>
      <vt:lpstr>Les deux images qui ont bougé sont : Des feutres et une colle.  </vt:lpstr>
      <vt:lpstr>Maintenant, on passe à la lecture. Qui veut passer au tableau pour lire les lettres ?</vt:lpstr>
      <vt:lpstr>On continue. Qui veut passer au tableau pour lire les lettres ? </vt:lpstr>
      <vt:lpstr>On continue. Qui veut passer au tableau pour lire les syllabes ? </vt:lpstr>
      <vt:lpstr>On continue. Qui veut passer au tableau pour lire les mots ? </vt:lpstr>
      <vt:lpstr>Prenez vos ardoises. On va faire de l’écriture. </vt:lpstr>
      <vt:lpstr>Ecrivez la. </vt:lpstr>
      <vt:lpstr>Levez les ardoises. Je vais vérifier votre écriture. </vt:lpstr>
      <vt:lpstr>Corrigez. </vt:lpstr>
      <vt:lpstr>Ecrivez ma.</vt:lpstr>
      <vt:lpstr>Levez les ardoises. Je vais vérifier votre écriture. </vt:lpstr>
      <vt:lpstr>Corrigez. </vt:lpstr>
      <vt:lpstr>Ecrivez lama.</vt:lpstr>
      <vt:lpstr>Levez les ardoises. Je vais vérifier votre écriture. </vt:lpstr>
      <vt:lpstr>Corrigez. </vt:lpstr>
      <vt:lpstr>Prenez vos cahiers.</vt:lpstr>
      <vt:lpstr>Écrivez les mots suivants sur votre cahier. Je vais passer entre les rangs pour vérifier votre écriture. </vt:lpstr>
      <vt:lpstr>Maintenant, c’est l’activité des questions en rafales.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ta règle ? </vt:lpstr>
      <vt:lpstr>Est-ce que c’est ton livre ? </vt:lpstr>
      <vt:lpstr>Plan de la séance 6</vt:lpstr>
      <vt:lpstr>Nous avons déjà vu les deux premiers épisodes de l’histoire « Nora la petite maitresse et le robot ». Qui veut nous rappeler ce qu’on a vu dans ces épisodes ?  En français ou dans votre langue. </vt:lpstr>
      <vt:lpstr>On va regarder le deuxième épisode une nouvelle fois. Après, on verra le troisième épisode. Soyez attentifs.</vt:lpstr>
      <vt:lpstr>Lecture de la vidéo.</vt:lpstr>
      <vt:lpstr>Maintenant, nous allons découvrir un nouvel épisode de notre histoire « Nora la petite maitresse et le robot ». Est-ce que vous êtes prêts ? Écoutez bien. </vt:lpstr>
      <vt:lpstr>Lecture de la vidéo.</vt:lpstr>
      <vt:lpstr>Nous allons écouter l’histoire une deuxième fois. Soyez attentifs.</vt:lpstr>
      <vt:lpstr>Lecture de la vidéo.</vt:lpstr>
      <vt:lpstr>Que met Nora sur la table ?</vt:lpstr>
      <vt:lpstr>Elle met un crayon, un stylo, des feutres, des ciseaux et une règle.</vt:lpstr>
      <vt:lpstr>Que dit le petit robot quand il attrape le crayon ?</vt:lpstr>
      <vt:lpstr>Le petit robot dit : C’est une règle.</vt:lpstr>
      <vt:lpstr>Que dit le petit lapin de Nora ?</vt:lpstr>
      <vt:lpstr>Le petit lapin  dit : « C’est le crayon de Nora » .</vt:lpstr>
      <vt:lpstr>On retrouvera Nora et le robot la semaine prochaine pour la suite de l’histoire.</vt:lpstr>
      <vt:lpstr>À la maison, faites un dessin sur l’histoire de Nora et le robot.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59</cp:revision>
  <cp:lastPrinted>2025-08-13T10:11:39Z</cp:lastPrinted>
  <dcterms:created xsi:type="dcterms:W3CDTF">2025-08-01T12:31:49Z</dcterms:created>
  <dcterms:modified xsi:type="dcterms:W3CDTF">2025-12-31T09:39:23Z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