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8" r:id="rId9"/>
  </p:sldMasterIdLst>
  <p:notesMasterIdLst>
    <p:notesMasterId r:id="rId42"/>
  </p:notesMasterIdLst>
  <p:sldIdLst>
    <p:sldId id="256" r:id="rId10"/>
    <p:sldId id="1053" r:id="rId11"/>
    <p:sldId id="799" r:id="rId12"/>
    <p:sldId id="779" r:id="rId13"/>
    <p:sldId id="1054" r:id="rId14"/>
    <p:sldId id="1055" r:id="rId15"/>
    <p:sldId id="685" r:id="rId16"/>
    <p:sldId id="1056" r:id="rId17"/>
    <p:sldId id="1038" r:id="rId18"/>
    <p:sldId id="780" r:id="rId19"/>
    <p:sldId id="784" r:id="rId20"/>
    <p:sldId id="887" r:id="rId21"/>
    <p:sldId id="1058" r:id="rId22"/>
    <p:sldId id="1059" r:id="rId23"/>
    <p:sldId id="1060" r:id="rId24"/>
    <p:sldId id="888" r:id="rId25"/>
    <p:sldId id="800" r:id="rId26"/>
    <p:sldId id="814" r:id="rId27"/>
    <p:sldId id="819" r:id="rId28"/>
    <p:sldId id="820" r:id="rId29"/>
    <p:sldId id="821" r:id="rId30"/>
    <p:sldId id="805" r:id="rId31"/>
    <p:sldId id="653" r:id="rId32"/>
    <p:sldId id="765" r:id="rId33"/>
    <p:sldId id="822" r:id="rId34"/>
    <p:sldId id="828" r:id="rId35"/>
    <p:sldId id="1051" r:id="rId36"/>
    <p:sldId id="1049" r:id="rId37"/>
    <p:sldId id="1057" r:id="rId38"/>
    <p:sldId id="817" r:id="rId39"/>
    <p:sldId id="818" r:id="rId40"/>
    <p:sldId id="679" r:id="rId41"/>
  </p:sldIdLst>
  <p:sldSz cx="9144000" cy="6858000" type="screen4x3"/>
  <p:notesSz cx="6735763" cy="9866313"/>
  <p:embeddedFontLst>
    <p:embeddedFont>
      <p:font typeface="Dosis ExtraBold" panose="020B0604020202020204" charset="0"/>
      <p:bold r:id="rId43"/>
    </p:embeddedFont>
    <p:embeddedFont>
      <p:font typeface="Dosis SemiBold" panose="020B0604020202020204" charset="0"/>
      <p:regular r:id="rId44"/>
      <p:bold r:id="rId45"/>
    </p:embeddedFont>
    <p:embeddedFont>
      <p:font typeface="Dosis" panose="020B0604020202020204" charset="0"/>
      <p:regular r:id="rId46"/>
      <p:bold r:id="rId47"/>
    </p:embeddedFont>
    <p:embeddedFont>
      <p:font typeface="Dosis Medium" panose="020B0604020202020204" charset="0"/>
      <p:regular r:id="rId48"/>
      <p:bold r:id="rId49"/>
    </p:embeddedFont>
    <p:embeddedFont>
      <p:font typeface="Calibri" panose="020F0502020204030204" pitchFamily="34" charset="0"/>
      <p:regular r:id="rId50"/>
      <p:bold r:id="rId51"/>
      <p:italic r:id="rId52"/>
      <p:boldItalic r:id="rId53"/>
    </p:embeddedFont>
    <p:embeddedFont>
      <p:font typeface="Colonna MT" panose="04020805060202030203" pitchFamily="82" charset="0"/>
      <p:regular r:id="rId5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F8FE"/>
    <a:srgbClr val="565F88"/>
    <a:srgbClr val="424D7B"/>
    <a:srgbClr val="E02467"/>
    <a:srgbClr val="00ACA4"/>
    <a:srgbClr val="9EE0F4"/>
    <a:srgbClr val="F26553"/>
    <a:srgbClr val="E84234"/>
    <a:srgbClr val="2AB6D7"/>
    <a:srgbClr val="55B7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404" autoAdjust="0"/>
  </p:normalViewPr>
  <p:slideViewPr>
    <p:cSldViewPr snapToGrid="0">
      <p:cViewPr varScale="1">
        <p:scale>
          <a:sx n="74" d="100"/>
          <a:sy n="74" d="100"/>
        </p:scale>
        <p:origin x="450"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4.fntdata"/><Relationship Id="rId59"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EB5CA49D-91E6-421A-B2DF-27FAB0D775DD}"/>
    <pc:docChg chg="undo custSel addSld delSld modSld sldOrd">
      <pc:chgData name="LAMIAE BEZZAZ" userId="f9bc3cc0-8e1c-4944-afa8-b4b36bbf20e1" providerId="ADAL" clId="{EB5CA49D-91E6-421A-B2DF-27FAB0D775DD}" dt="2026-01-04T13:34:46.491" v="765"/>
      <pc:docMkLst>
        <pc:docMk/>
      </pc:docMkLst>
      <pc:sldChg chg="addSp delSp modSp">
        <pc:chgData name="LAMIAE BEZZAZ" userId="f9bc3cc0-8e1c-4944-afa8-b4b36bbf20e1" providerId="ADAL" clId="{EB5CA49D-91E6-421A-B2DF-27FAB0D775DD}" dt="2026-01-04T13:32:26.095" v="747"/>
        <pc:sldMkLst>
          <pc:docMk/>
          <pc:sldMk cId="305295103" sldId="685"/>
        </pc:sldMkLst>
        <pc:spChg chg="mod">
          <ac:chgData name="LAMIAE BEZZAZ" userId="f9bc3cc0-8e1c-4944-afa8-b4b36bbf20e1" providerId="ADAL" clId="{EB5CA49D-91E6-421A-B2DF-27FAB0D775DD}" dt="2025-12-29T20:25:50.573" v="212" actId="20577"/>
          <ac:spMkLst>
            <pc:docMk/>
            <pc:sldMk cId="305295103" sldId="685"/>
            <ac:spMk id="7" creationId="{C2AF92B3-0C37-DC16-86D1-B54906FFC5D8}"/>
          </ac:spMkLst>
        </pc:spChg>
        <pc:spChg chg="mod">
          <ac:chgData name="LAMIAE BEZZAZ" userId="f9bc3cc0-8e1c-4944-afa8-b4b36bbf20e1" providerId="ADAL" clId="{EB5CA49D-91E6-421A-B2DF-27FAB0D775DD}" dt="2025-12-29T20:28:54.275" v="298" actId="20577"/>
          <ac:spMkLst>
            <pc:docMk/>
            <pc:sldMk cId="305295103" sldId="685"/>
            <ac:spMk id="9" creationId="{C216C0AD-D06D-DF9D-D70F-E284551F611A}"/>
          </ac:spMkLst>
        </pc:spChg>
        <pc:spChg chg="mod">
          <ac:chgData name="LAMIAE BEZZAZ" userId="f9bc3cc0-8e1c-4944-afa8-b4b36bbf20e1" providerId="ADAL" clId="{EB5CA49D-91E6-421A-B2DF-27FAB0D775DD}" dt="2025-12-29T20:27:36.067" v="224"/>
          <ac:spMkLst>
            <pc:docMk/>
            <pc:sldMk cId="305295103" sldId="685"/>
            <ac:spMk id="11" creationId="{5AB8F308-2BF5-0F42-DF47-364CAE341734}"/>
          </ac:spMkLst>
        </pc:spChg>
        <pc:spChg chg="mod">
          <ac:chgData name="LAMIAE BEZZAZ" userId="f9bc3cc0-8e1c-4944-afa8-b4b36bbf20e1" providerId="ADAL" clId="{EB5CA49D-91E6-421A-B2DF-27FAB0D775DD}" dt="2025-12-29T20:28:03.403" v="239" actId="20577"/>
          <ac:spMkLst>
            <pc:docMk/>
            <pc:sldMk cId="305295103" sldId="685"/>
            <ac:spMk id="12" creationId="{0A0665F4-A777-4C53-B196-F3E288195EE4}"/>
          </ac:spMkLst>
        </pc:spChg>
        <pc:spChg chg="mod">
          <ac:chgData name="LAMIAE BEZZAZ" userId="f9bc3cc0-8e1c-4944-afa8-b4b36bbf20e1" providerId="ADAL" clId="{EB5CA49D-91E6-421A-B2DF-27FAB0D775DD}" dt="2025-12-29T20:27:47.981" v="231" actId="20577"/>
          <ac:spMkLst>
            <pc:docMk/>
            <pc:sldMk cId="305295103" sldId="685"/>
            <ac:spMk id="15" creationId="{7090E24F-2292-69A8-E0EC-68ACBE90AEB3}"/>
          </ac:spMkLst>
        </pc:spChg>
        <pc:spChg chg="mod">
          <ac:chgData name="LAMIAE BEZZAZ" userId="f9bc3cc0-8e1c-4944-afa8-b4b36bbf20e1" providerId="ADAL" clId="{EB5CA49D-91E6-421A-B2DF-27FAB0D775DD}" dt="2025-12-29T20:28:46.019" v="293" actId="20577"/>
          <ac:spMkLst>
            <pc:docMk/>
            <pc:sldMk cId="305295103" sldId="685"/>
            <ac:spMk id="36" creationId="{CAC6E55D-1A9B-DEE8-363C-14673FA4DB74}"/>
          </ac:spMkLst>
        </pc:spChg>
        <pc:grpChg chg="add">
          <ac:chgData name="LAMIAE BEZZAZ" userId="f9bc3cc0-8e1c-4944-afa8-b4b36bbf20e1" providerId="ADAL" clId="{EB5CA49D-91E6-421A-B2DF-27FAB0D775DD}" dt="2026-01-04T13:32:26.095" v="747"/>
          <ac:grpSpMkLst>
            <pc:docMk/>
            <pc:sldMk cId="305295103" sldId="685"/>
            <ac:grpSpMk id="18" creationId="{36AE4D7B-FAE8-4FF9-9CD2-A9C5CE7C7474}"/>
          </ac:grpSpMkLst>
        </pc:grpChg>
        <pc:picChg chg="del">
          <ac:chgData name="LAMIAE BEZZAZ" userId="f9bc3cc0-8e1c-4944-afa8-b4b36bbf20e1" providerId="ADAL" clId="{EB5CA49D-91E6-421A-B2DF-27FAB0D775DD}" dt="2026-01-04T13:32:24.947" v="746" actId="478"/>
          <ac:picMkLst>
            <pc:docMk/>
            <pc:sldMk cId="305295103" sldId="685"/>
            <ac:picMk id="2" creationId="{FCC45454-E283-BE17-D85E-9A392C2094B5}"/>
          </ac:picMkLst>
        </pc:picChg>
        <pc:picChg chg="add">
          <ac:chgData name="LAMIAE BEZZAZ" userId="f9bc3cc0-8e1c-4944-afa8-b4b36bbf20e1" providerId="ADAL" clId="{EB5CA49D-91E6-421A-B2DF-27FAB0D775DD}" dt="2026-01-04T13:14:12.788" v="645"/>
          <ac:picMkLst>
            <pc:docMk/>
            <pc:sldMk cId="305295103" sldId="685"/>
            <ac:picMk id="10" creationId="{6B717456-2517-42BC-AE53-AC06C0756472}"/>
          </ac:picMkLst>
        </pc:picChg>
        <pc:picChg chg="add">
          <ac:chgData name="LAMIAE BEZZAZ" userId="f9bc3cc0-8e1c-4944-afa8-b4b36bbf20e1" providerId="ADAL" clId="{EB5CA49D-91E6-421A-B2DF-27FAB0D775DD}" dt="2026-01-04T13:14:12.788" v="645"/>
          <ac:picMkLst>
            <pc:docMk/>
            <pc:sldMk cId="305295103" sldId="685"/>
            <ac:picMk id="13" creationId="{9AFA72B0-1062-4CC9-8CF4-622E2DD19542}"/>
          </ac:picMkLst>
        </pc:picChg>
        <pc:picChg chg="add">
          <ac:chgData name="LAMIAE BEZZAZ" userId="f9bc3cc0-8e1c-4944-afa8-b4b36bbf20e1" providerId="ADAL" clId="{EB5CA49D-91E6-421A-B2DF-27FAB0D775DD}" dt="2026-01-04T13:14:12.788" v="645"/>
          <ac:picMkLst>
            <pc:docMk/>
            <pc:sldMk cId="305295103" sldId="685"/>
            <ac:picMk id="14" creationId="{B4E8604B-A306-4B1A-A01D-A38FC35B4EFA}"/>
          </ac:picMkLst>
        </pc:picChg>
        <pc:picChg chg="add">
          <ac:chgData name="LAMIAE BEZZAZ" userId="f9bc3cc0-8e1c-4944-afa8-b4b36bbf20e1" providerId="ADAL" clId="{EB5CA49D-91E6-421A-B2DF-27FAB0D775DD}" dt="2026-01-04T13:14:12.788" v="645"/>
          <ac:picMkLst>
            <pc:docMk/>
            <pc:sldMk cId="305295103" sldId="685"/>
            <ac:picMk id="16" creationId="{5EEFC066-2220-48DD-BDB4-B8792687B528}"/>
          </ac:picMkLst>
        </pc:picChg>
        <pc:picChg chg="del">
          <ac:chgData name="LAMIAE BEZZAZ" userId="f9bc3cc0-8e1c-4944-afa8-b4b36bbf20e1" providerId="ADAL" clId="{EB5CA49D-91E6-421A-B2DF-27FAB0D775DD}" dt="2025-12-29T20:23:51.951" v="156" actId="478"/>
          <ac:picMkLst>
            <pc:docMk/>
            <pc:sldMk cId="305295103" sldId="685"/>
            <ac:picMk id="17" creationId="{4D07B732-4D2E-4B35-9027-9EDAF2442485}"/>
          </ac:picMkLst>
        </pc:picChg>
        <pc:picChg chg="add">
          <ac:chgData name="LAMIAE BEZZAZ" userId="f9bc3cc0-8e1c-4944-afa8-b4b36bbf20e1" providerId="ADAL" clId="{EB5CA49D-91E6-421A-B2DF-27FAB0D775DD}" dt="2026-01-04T13:14:12.788" v="645"/>
          <ac:picMkLst>
            <pc:docMk/>
            <pc:sldMk cId="305295103" sldId="685"/>
            <ac:picMk id="17" creationId="{FF25D213-93CF-4611-AADF-0064CA6476D9}"/>
          </ac:picMkLst>
        </pc:picChg>
        <pc:picChg chg="del">
          <ac:chgData name="LAMIAE BEZZAZ" userId="f9bc3cc0-8e1c-4944-afa8-b4b36bbf20e1" providerId="ADAL" clId="{EB5CA49D-91E6-421A-B2DF-27FAB0D775DD}" dt="2025-12-29T20:23:51.951" v="156" actId="478"/>
          <ac:picMkLst>
            <pc:docMk/>
            <pc:sldMk cId="305295103" sldId="685"/>
            <ac:picMk id="20" creationId="{E92D158E-E057-40A4-809F-0D965C68D039}"/>
          </ac:picMkLst>
        </pc:picChg>
        <pc:picChg chg="del">
          <ac:chgData name="LAMIAE BEZZAZ" userId="f9bc3cc0-8e1c-4944-afa8-b4b36bbf20e1" providerId="ADAL" clId="{EB5CA49D-91E6-421A-B2DF-27FAB0D775DD}" dt="2025-12-29T20:23:51.951" v="156" actId="478"/>
          <ac:picMkLst>
            <pc:docMk/>
            <pc:sldMk cId="305295103" sldId="685"/>
            <ac:picMk id="21" creationId="{FFED227E-1098-4AFE-8E48-5E9328ED728C}"/>
          </ac:picMkLst>
        </pc:picChg>
        <pc:picChg chg="del">
          <ac:chgData name="LAMIAE BEZZAZ" userId="f9bc3cc0-8e1c-4944-afa8-b4b36bbf20e1" providerId="ADAL" clId="{EB5CA49D-91E6-421A-B2DF-27FAB0D775DD}" dt="2025-12-29T20:23:51.951" v="156" actId="478"/>
          <ac:picMkLst>
            <pc:docMk/>
            <pc:sldMk cId="305295103" sldId="685"/>
            <ac:picMk id="22" creationId="{B1934882-A99E-498C-AFDE-DA31BBDEEB35}"/>
          </ac:picMkLst>
        </pc:picChg>
        <pc:picChg chg="del">
          <ac:chgData name="LAMIAE BEZZAZ" userId="f9bc3cc0-8e1c-4944-afa8-b4b36bbf20e1" providerId="ADAL" clId="{EB5CA49D-91E6-421A-B2DF-27FAB0D775DD}" dt="2025-12-29T20:23:51.951" v="156" actId="478"/>
          <ac:picMkLst>
            <pc:docMk/>
            <pc:sldMk cId="305295103" sldId="685"/>
            <ac:picMk id="23" creationId="{D8BFB618-1076-41C0-94E8-4714C2E81E23}"/>
          </ac:picMkLst>
        </pc:picChg>
      </pc:sldChg>
      <pc:sldChg chg="addSp delSp modSp delAnim modAnim">
        <pc:chgData name="LAMIAE BEZZAZ" userId="f9bc3cc0-8e1c-4944-afa8-b4b36bbf20e1" providerId="ADAL" clId="{EB5CA49D-91E6-421A-B2DF-27FAB0D775DD}" dt="2026-01-04T13:34:46.491" v="765"/>
        <pc:sldMkLst>
          <pc:docMk/>
          <pc:sldMk cId="429562400" sldId="765"/>
        </pc:sldMkLst>
        <pc:spChg chg="mod">
          <ac:chgData name="LAMIAE BEZZAZ" userId="f9bc3cc0-8e1c-4944-afa8-b4b36bbf20e1" providerId="ADAL" clId="{EB5CA49D-91E6-421A-B2DF-27FAB0D775DD}" dt="2026-01-04T13:34:46.491" v="765"/>
          <ac:spMkLst>
            <pc:docMk/>
            <pc:sldMk cId="429562400" sldId="765"/>
            <ac:spMk id="11" creationId="{BB321690-4DC8-FB1A-DF92-3EB2B751FBF6}"/>
          </ac:spMkLst>
        </pc:spChg>
        <pc:picChg chg="add del mod">
          <ac:chgData name="LAMIAE BEZZAZ" userId="f9bc3cc0-8e1c-4944-afa8-b4b36bbf20e1" providerId="ADAL" clId="{EB5CA49D-91E6-421A-B2DF-27FAB0D775DD}" dt="2026-01-04T13:25:35.746" v="712" actId="21"/>
          <ac:picMkLst>
            <pc:docMk/>
            <pc:sldMk cId="429562400" sldId="765"/>
            <ac:picMk id="2" creationId="{22976E6C-B2E7-4C9A-B56A-60D05D3CFD31}"/>
          </ac:picMkLst>
        </pc:picChg>
        <pc:picChg chg="add mod">
          <ac:chgData name="LAMIAE BEZZAZ" userId="f9bc3cc0-8e1c-4944-afa8-b4b36bbf20e1" providerId="ADAL" clId="{EB5CA49D-91E6-421A-B2DF-27FAB0D775DD}" dt="2026-01-04T13:30:01.213" v="733" actId="1076"/>
          <ac:picMkLst>
            <pc:docMk/>
            <pc:sldMk cId="429562400" sldId="765"/>
            <ac:picMk id="3" creationId="{055DC9A5-9054-4B06-A7EC-94B2BC8A6288}"/>
          </ac:picMkLst>
        </pc:picChg>
        <pc:picChg chg="del">
          <ac:chgData name="LAMIAE BEZZAZ" userId="f9bc3cc0-8e1c-4944-afa8-b4b36bbf20e1" providerId="ADAL" clId="{EB5CA49D-91E6-421A-B2DF-27FAB0D775DD}" dt="2025-12-29T20:39:32.752" v="621" actId="478"/>
          <ac:picMkLst>
            <pc:docMk/>
            <pc:sldMk cId="429562400" sldId="765"/>
            <ac:picMk id="3" creationId="{9184FB11-6AD6-4FDC-9805-20785DE6D779}"/>
          </ac:picMkLst>
        </pc:picChg>
      </pc:sldChg>
      <pc:sldChg chg="addSp delSp modSp delAnim modAnim">
        <pc:chgData name="LAMIAE BEZZAZ" userId="f9bc3cc0-8e1c-4944-afa8-b4b36bbf20e1" providerId="ADAL" clId="{EB5CA49D-91E6-421A-B2DF-27FAB0D775DD}" dt="2026-01-04T13:17:06.536" v="653"/>
        <pc:sldMkLst>
          <pc:docMk/>
          <pc:sldMk cId="927543826" sldId="784"/>
        </pc:sldMkLst>
        <pc:picChg chg="add mod">
          <ac:chgData name="LAMIAE BEZZAZ" userId="f9bc3cc0-8e1c-4944-afa8-b4b36bbf20e1" providerId="ADAL" clId="{EB5CA49D-91E6-421A-B2DF-27FAB0D775DD}" dt="2026-01-04T13:16:59.574" v="652" actId="14100"/>
          <ac:picMkLst>
            <pc:docMk/>
            <pc:sldMk cId="927543826" sldId="784"/>
            <ac:picMk id="2" creationId="{E2D06FA7-47AB-4DA6-8AA5-CBFD9C7D0739}"/>
          </ac:picMkLst>
        </pc:picChg>
        <pc:picChg chg="del">
          <ac:chgData name="LAMIAE BEZZAZ" userId="f9bc3cc0-8e1c-4944-afa8-b4b36bbf20e1" providerId="ADAL" clId="{EB5CA49D-91E6-421A-B2DF-27FAB0D775DD}" dt="2025-12-29T20:29:17.846" v="300" actId="478"/>
          <ac:picMkLst>
            <pc:docMk/>
            <pc:sldMk cId="927543826" sldId="784"/>
            <ac:picMk id="3" creationId="{073C71B6-23F4-44B1-B747-CAB41EE9F37C}"/>
          </ac:picMkLst>
        </pc:picChg>
      </pc:sldChg>
      <pc:sldChg chg="addSp delSp modSp add del ord">
        <pc:chgData name="LAMIAE BEZZAZ" userId="f9bc3cc0-8e1c-4944-afa8-b4b36bbf20e1" providerId="ADAL" clId="{EB5CA49D-91E6-421A-B2DF-27FAB0D775DD}" dt="2026-01-04T13:33:13.397" v="757" actId="1076"/>
        <pc:sldMkLst>
          <pc:docMk/>
          <pc:sldMk cId="604817774" sldId="785"/>
        </pc:sldMkLst>
        <pc:spChg chg="add mod">
          <ac:chgData name="LAMIAE BEZZAZ" userId="f9bc3cc0-8e1c-4944-afa8-b4b36bbf20e1" providerId="ADAL" clId="{EB5CA49D-91E6-421A-B2DF-27FAB0D775DD}" dt="2026-01-04T13:20:25.543" v="678" actId="14100"/>
          <ac:spMkLst>
            <pc:docMk/>
            <pc:sldMk cId="604817774" sldId="785"/>
            <ac:spMk id="10" creationId="{E6C39D9F-4157-4A7A-AA4A-91418C5E6C75}"/>
          </ac:spMkLst>
        </pc:spChg>
        <pc:spChg chg="add mod">
          <ac:chgData name="LAMIAE BEZZAZ" userId="f9bc3cc0-8e1c-4944-afa8-b4b36bbf20e1" providerId="ADAL" clId="{EB5CA49D-91E6-421A-B2DF-27FAB0D775DD}" dt="2026-01-04T13:22:49.809" v="693" actId="1076"/>
          <ac:spMkLst>
            <pc:docMk/>
            <pc:sldMk cId="604817774" sldId="785"/>
            <ac:spMk id="12" creationId="{1DC691EB-9977-4EFE-9A05-1E6AFD154D02}"/>
          </ac:spMkLst>
        </pc:spChg>
        <pc:spChg chg="add mod">
          <ac:chgData name="LAMIAE BEZZAZ" userId="f9bc3cc0-8e1c-4944-afa8-b4b36bbf20e1" providerId="ADAL" clId="{EB5CA49D-91E6-421A-B2DF-27FAB0D775DD}" dt="2026-01-04T13:20:36.347" v="680" actId="14100"/>
          <ac:spMkLst>
            <pc:docMk/>
            <pc:sldMk cId="604817774" sldId="785"/>
            <ac:spMk id="13" creationId="{5826626A-1DA5-4863-B83A-A447BD742C53}"/>
          </ac:spMkLst>
        </pc:spChg>
        <pc:spChg chg="add mod">
          <ac:chgData name="LAMIAE BEZZAZ" userId="f9bc3cc0-8e1c-4944-afa8-b4b36bbf20e1" providerId="ADAL" clId="{EB5CA49D-91E6-421A-B2DF-27FAB0D775DD}" dt="2026-01-04T13:19:11.109" v="674" actId="20577"/>
          <ac:spMkLst>
            <pc:docMk/>
            <pc:sldMk cId="604817774" sldId="785"/>
            <ac:spMk id="14" creationId="{82832148-3218-4EBC-B120-C36DD75AF1B9}"/>
          </ac:spMkLst>
        </pc:spChg>
        <pc:picChg chg="add del mod">
          <ac:chgData name="LAMIAE BEZZAZ" userId="f9bc3cc0-8e1c-4944-afa8-b4b36bbf20e1" providerId="ADAL" clId="{EB5CA49D-91E6-421A-B2DF-27FAB0D775DD}" dt="2026-01-04T13:22:29.608" v="686" actId="478"/>
          <ac:picMkLst>
            <pc:docMk/>
            <pc:sldMk cId="604817774" sldId="785"/>
            <ac:picMk id="15" creationId="{77E93DB5-FC37-43B1-8FB6-B68EC2D36861}"/>
          </ac:picMkLst>
        </pc:picChg>
        <pc:picChg chg="add mod">
          <ac:chgData name="LAMIAE BEZZAZ" userId="f9bc3cc0-8e1c-4944-afa8-b4b36bbf20e1" providerId="ADAL" clId="{EB5CA49D-91E6-421A-B2DF-27FAB0D775DD}" dt="2026-01-04T13:22:11.619" v="685" actId="1076"/>
          <ac:picMkLst>
            <pc:docMk/>
            <pc:sldMk cId="604817774" sldId="785"/>
            <ac:picMk id="16" creationId="{7A595733-10CB-4AC3-AA21-5EB0AD095061}"/>
          </ac:picMkLst>
        </pc:picChg>
        <pc:picChg chg="add mod">
          <ac:chgData name="LAMIAE BEZZAZ" userId="f9bc3cc0-8e1c-4944-afa8-b4b36bbf20e1" providerId="ADAL" clId="{EB5CA49D-91E6-421A-B2DF-27FAB0D775DD}" dt="2026-01-04T13:22:52.323" v="694" actId="1076"/>
          <ac:picMkLst>
            <pc:docMk/>
            <pc:sldMk cId="604817774" sldId="785"/>
            <ac:picMk id="17" creationId="{3A7E4166-AD6C-4C82-9105-B3F06E82B092}"/>
          </ac:picMkLst>
        </pc:picChg>
        <pc:picChg chg="add mod">
          <ac:chgData name="LAMIAE BEZZAZ" userId="f9bc3cc0-8e1c-4944-afa8-b4b36bbf20e1" providerId="ADAL" clId="{EB5CA49D-91E6-421A-B2DF-27FAB0D775DD}" dt="2026-01-04T13:33:13.397" v="757" actId="1076"/>
          <ac:picMkLst>
            <pc:docMk/>
            <pc:sldMk cId="604817774" sldId="785"/>
            <ac:picMk id="18" creationId="{93E968C6-D317-4521-A48B-FC7A4F9C71F3}"/>
          </ac:picMkLst>
        </pc:picChg>
      </pc:sldChg>
      <pc:sldChg chg="modSp">
        <pc:chgData name="LAMIAE BEZZAZ" userId="f9bc3cc0-8e1c-4944-afa8-b4b36bbf20e1" providerId="ADAL" clId="{EB5CA49D-91E6-421A-B2DF-27FAB0D775DD}" dt="2025-12-29T20:20:59.632" v="2" actId="20577"/>
        <pc:sldMkLst>
          <pc:docMk/>
          <pc:sldMk cId="1961739097" sldId="799"/>
        </pc:sldMkLst>
        <pc:spChg chg="mod">
          <ac:chgData name="LAMIAE BEZZAZ" userId="f9bc3cc0-8e1c-4944-afa8-b4b36bbf20e1" providerId="ADAL" clId="{EB5CA49D-91E6-421A-B2DF-27FAB0D775DD}" dt="2025-12-29T20:20:59.632" v="2" actId="20577"/>
          <ac:spMkLst>
            <pc:docMk/>
            <pc:sldMk cId="1961739097" sldId="799"/>
            <ac:spMk id="13" creationId="{AC6BF3D7-556E-448C-F085-3C1582824A2B}"/>
          </ac:spMkLst>
        </pc:spChg>
        <pc:spChg chg="mod">
          <ac:chgData name="LAMIAE BEZZAZ" userId="f9bc3cc0-8e1c-4944-afa8-b4b36bbf20e1" providerId="ADAL" clId="{EB5CA49D-91E6-421A-B2DF-27FAB0D775DD}" dt="2025-12-29T20:20:48.967" v="0"/>
          <ac:spMkLst>
            <pc:docMk/>
            <pc:sldMk cId="1961739097" sldId="799"/>
            <ac:spMk id="17" creationId="{39A7660A-DEEB-2C87-175B-55238BB1DF0E}"/>
          </ac:spMkLst>
        </pc:spChg>
      </pc:sldChg>
      <pc:sldChg chg="modSp">
        <pc:chgData name="LAMIAE BEZZAZ" userId="f9bc3cc0-8e1c-4944-afa8-b4b36bbf20e1" providerId="ADAL" clId="{EB5CA49D-91E6-421A-B2DF-27FAB0D775DD}" dt="2025-12-29T20:37:05.970" v="521" actId="20577"/>
        <pc:sldMkLst>
          <pc:docMk/>
          <pc:sldMk cId="4253363032" sldId="800"/>
        </pc:sldMkLst>
        <pc:spChg chg="mod">
          <ac:chgData name="LAMIAE BEZZAZ" userId="f9bc3cc0-8e1c-4944-afa8-b4b36bbf20e1" providerId="ADAL" clId="{EB5CA49D-91E6-421A-B2DF-27FAB0D775DD}" dt="2025-12-29T20:36:58.841" v="519" actId="20577"/>
          <ac:spMkLst>
            <pc:docMk/>
            <pc:sldMk cId="4253363032" sldId="800"/>
            <ac:spMk id="13" creationId="{1AAB39AE-C88C-2050-B1F8-20189324A922}"/>
          </ac:spMkLst>
        </pc:spChg>
        <pc:spChg chg="mod">
          <ac:chgData name="LAMIAE BEZZAZ" userId="f9bc3cc0-8e1c-4944-afa8-b4b36bbf20e1" providerId="ADAL" clId="{EB5CA49D-91E6-421A-B2DF-27FAB0D775DD}" dt="2025-12-29T20:37:05.970" v="521" actId="20577"/>
          <ac:spMkLst>
            <pc:docMk/>
            <pc:sldMk cId="4253363032" sldId="800"/>
            <ac:spMk id="17" creationId="{147ED9BD-C99B-11DB-4E09-9646AAF91999}"/>
          </ac:spMkLst>
        </pc:spChg>
      </pc:sldChg>
      <pc:sldChg chg="modSp">
        <pc:chgData name="LAMIAE BEZZAZ" userId="f9bc3cc0-8e1c-4944-afa8-b4b36bbf20e1" providerId="ADAL" clId="{EB5CA49D-91E6-421A-B2DF-27FAB0D775DD}" dt="2025-12-29T20:39:11.318" v="619" actId="20577"/>
        <pc:sldMkLst>
          <pc:docMk/>
          <pc:sldMk cId="2112265781" sldId="805"/>
        </pc:sldMkLst>
        <pc:spChg chg="mod">
          <ac:chgData name="LAMIAE BEZZAZ" userId="f9bc3cc0-8e1c-4944-afa8-b4b36bbf20e1" providerId="ADAL" clId="{EB5CA49D-91E6-421A-B2DF-27FAB0D775DD}" dt="2025-12-29T20:38:45.425" v="574" actId="20577"/>
          <ac:spMkLst>
            <pc:docMk/>
            <pc:sldMk cId="2112265781" sldId="805"/>
            <ac:spMk id="10" creationId="{99076A47-0B8D-410C-5BE8-3468CCF0FF3A}"/>
          </ac:spMkLst>
        </pc:spChg>
        <pc:spChg chg="mod">
          <ac:chgData name="LAMIAE BEZZAZ" userId="f9bc3cc0-8e1c-4944-afa8-b4b36bbf20e1" providerId="ADAL" clId="{EB5CA49D-91E6-421A-B2DF-27FAB0D775DD}" dt="2025-12-29T20:38:09.945" v="572" actId="20577"/>
          <ac:spMkLst>
            <pc:docMk/>
            <pc:sldMk cId="2112265781" sldId="805"/>
            <ac:spMk id="11" creationId="{798278C3-473A-7110-313B-F546DD4BFE12}"/>
          </ac:spMkLst>
        </pc:spChg>
        <pc:spChg chg="mod">
          <ac:chgData name="LAMIAE BEZZAZ" userId="f9bc3cc0-8e1c-4944-afa8-b4b36bbf20e1" providerId="ADAL" clId="{EB5CA49D-91E6-421A-B2DF-27FAB0D775DD}" dt="2025-12-29T20:39:11.318" v="619" actId="20577"/>
          <ac:spMkLst>
            <pc:docMk/>
            <pc:sldMk cId="2112265781" sldId="805"/>
            <ac:spMk id="20" creationId="{B8CB6B97-D5A6-06D1-AA2B-60F3D0BA4542}"/>
          </ac:spMkLst>
        </pc:spChg>
      </pc:sldChg>
      <pc:sldChg chg="modSp">
        <pc:chgData name="LAMIAE BEZZAZ" userId="f9bc3cc0-8e1c-4944-afa8-b4b36bbf20e1" providerId="ADAL" clId="{EB5CA49D-91E6-421A-B2DF-27FAB0D775DD}" dt="2026-01-04T13:23:02.675" v="696" actId="20577"/>
        <pc:sldMkLst>
          <pc:docMk/>
          <pc:sldMk cId="4013234726" sldId="814"/>
        </pc:sldMkLst>
        <pc:spChg chg="mod">
          <ac:chgData name="LAMIAE BEZZAZ" userId="f9bc3cc0-8e1c-4944-afa8-b4b36bbf20e1" providerId="ADAL" clId="{EB5CA49D-91E6-421A-B2DF-27FAB0D775DD}" dt="2026-01-04T13:23:02.675" v="696" actId="20577"/>
          <ac:spMkLst>
            <pc:docMk/>
            <pc:sldMk cId="4013234726" sldId="814"/>
            <ac:spMk id="2" creationId="{B84B0CC2-B73A-ED67-AA84-FA67AF3FDF7B}"/>
          </ac:spMkLst>
        </pc:spChg>
      </pc:sldChg>
      <pc:sldChg chg="addSp delSp modSp">
        <pc:chgData name="LAMIAE BEZZAZ" userId="f9bc3cc0-8e1c-4944-afa8-b4b36bbf20e1" providerId="ADAL" clId="{EB5CA49D-91E6-421A-B2DF-27FAB0D775DD}" dt="2026-01-04T13:30:44.083" v="738" actId="1076"/>
        <pc:sldMkLst>
          <pc:docMk/>
          <pc:sldMk cId="3079896629" sldId="817"/>
        </pc:sldMkLst>
        <pc:spChg chg="mod">
          <ac:chgData name="LAMIAE BEZZAZ" userId="f9bc3cc0-8e1c-4944-afa8-b4b36bbf20e1" providerId="ADAL" clId="{EB5CA49D-91E6-421A-B2DF-27FAB0D775DD}" dt="2025-12-29T20:40:57.045" v="634" actId="20577"/>
          <ac:spMkLst>
            <pc:docMk/>
            <pc:sldMk cId="3079896629" sldId="817"/>
            <ac:spMk id="2" creationId="{E96E530F-8049-AF35-64B5-3D74958200BF}"/>
          </ac:spMkLst>
        </pc:spChg>
        <pc:picChg chg="add mod">
          <ac:chgData name="LAMIAE BEZZAZ" userId="f9bc3cc0-8e1c-4944-afa8-b4b36bbf20e1" providerId="ADAL" clId="{EB5CA49D-91E6-421A-B2DF-27FAB0D775DD}" dt="2026-01-04T13:30:44.083" v="738" actId="1076"/>
          <ac:picMkLst>
            <pc:docMk/>
            <pc:sldMk cId="3079896629" sldId="817"/>
            <ac:picMk id="3" creationId="{1AB9C00D-5E08-4238-82FD-1C4CEF1CF59A}"/>
          </ac:picMkLst>
        </pc:picChg>
        <pc:picChg chg="del">
          <ac:chgData name="LAMIAE BEZZAZ" userId="f9bc3cc0-8e1c-4944-afa8-b4b36bbf20e1" providerId="ADAL" clId="{EB5CA49D-91E6-421A-B2DF-27FAB0D775DD}" dt="2025-12-29T20:40:58.574" v="635" actId="478"/>
          <ac:picMkLst>
            <pc:docMk/>
            <pc:sldMk cId="3079896629" sldId="817"/>
            <ac:picMk id="7" creationId="{B12AADEA-76F6-4D21-9178-D0CFC8C5733B}"/>
          </ac:picMkLst>
        </pc:picChg>
      </pc:sldChg>
      <pc:sldChg chg="addSp delSp modSp">
        <pc:chgData name="LAMIAE BEZZAZ" userId="f9bc3cc0-8e1c-4944-afa8-b4b36bbf20e1" providerId="ADAL" clId="{EB5CA49D-91E6-421A-B2DF-27FAB0D775DD}" dt="2026-01-04T13:31:23.875" v="743" actId="171"/>
        <pc:sldMkLst>
          <pc:docMk/>
          <pc:sldMk cId="4137136973" sldId="818"/>
        </pc:sldMkLst>
        <pc:spChg chg="mod">
          <ac:chgData name="LAMIAE BEZZAZ" userId="f9bc3cc0-8e1c-4944-afa8-b4b36bbf20e1" providerId="ADAL" clId="{EB5CA49D-91E6-421A-B2DF-27FAB0D775DD}" dt="2025-12-29T20:41:07.661" v="636" actId="20577"/>
          <ac:spMkLst>
            <pc:docMk/>
            <pc:sldMk cId="4137136973" sldId="818"/>
            <ac:spMk id="2" creationId="{EBAF27E3-974C-8D28-7BB0-112295C0845B}"/>
          </ac:spMkLst>
        </pc:spChg>
        <pc:picChg chg="add mod ord">
          <ac:chgData name="LAMIAE BEZZAZ" userId="f9bc3cc0-8e1c-4944-afa8-b4b36bbf20e1" providerId="ADAL" clId="{EB5CA49D-91E6-421A-B2DF-27FAB0D775DD}" dt="2026-01-04T13:31:23.875" v="743" actId="171"/>
          <ac:picMkLst>
            <pc:docMk/>
            <pc:sldMk cId="4137136973" sldId="818"/>
            <ac:picMk id="3" creationId="{60752CB1-F2F9-4A80-A92A-38BD24751651}"/>
          </ac:picMkLst>
        </pc:picChg>
        <pc:picChg chg="del">
          <ac:chgData name="LAMIAE BEZZAZ" userId="f9bc3cc0-8e1c-4944-afa8-b4b36bbf20e1" providerId="ADAL" clId="{EB5CA49D-91E6-421A-B2DF-27FAB0D775DD}" dt="2025-12-29T20:41:11.344" v="637" actId="478"/>
          <ac:picMkLst>
            <pc:docMk/>
            <pc:sldMk cId="4137136973" sldId="818"/>
            <ac:picMk id="8" creationId="{655C22B1-77D8-4A53-AD2B-AC7F2D10E7B4}"/>
          </ac:picMkLst>
        </pc:picChg>
      </pc:sldChg>
      <pc:sldChg chg="addSp delSp modSp delAnim modAnim">
        <pc:chgData name="LAMIAE BEZZAZ" userId="f9bc3cc0-8e1c-4944-afa8-b4b36bbf20e1" providerId="ADAL" clId="{EB5CA49D-91E6-421A-B2DF-27FAB0D775DD}" dt="2026-01-04T13:23:43.550" v="704" actId="1076"/>
        <pc:sldMkLst>
          <pc:docMk/>
          <pc:sldMk cId="2956649512" sldId="819"/>
        </pc:sldMkLst>
        <pc:picChg chg="add mod">
          <ac:chgData name="LAMIAE BEZZAZ" userId="f9bc3cc0-8e1c-4944-afa8-b4b36bbf20e1" providerId="ADAL" clId="{EB5CA49D-91E6-421A-B2DF-27FAB0D775DD}" dt="2026-01-04T13:23:43.550" v="704" actId="1076"/>
          <ac:picMkLst>
            <pc:docMk/>
            <pc:sldMk cId="2956649512" sldId="819"/>
            <ac:picMk id="2" creationId="{8F7DF2C6-67F6-4450-9FFD-B134C8A828BA}"/>
          </ac:picMkLst>
        </pc:picChg>
        <pc:picChg chg="del">
          <ac:chgData name="LAMIAE BEZZAZ" userId="f9bc3cc0-8e1c-4944-afa8-b4b36bbf20e1" providerId="ADAL" clId="{EB5CA49D-91E6-421A-B2DF-27FAB0D775DD}" dt="2025-12-29T20:37:23.109" v="522" actId="478"/>
          <ac:picMkLst>
            <pc:docMk/>
            <pc:sldMk cId="2956649512" sldId="819"/>
            <ac:picMk id="4" creationId="{09609D1C-9784-BF10-79F8-B6BE7D308A26}"/>
          </ac:picMkLst>
        </pc:picChg>
      </pc:sldChg>
      <pc:sldChg chg="modSp">
        <pc:chgData name="LAMIAE BEZZAZ" userId="f9bc3cc0-8e1c-4944-afa8-b4b36bbf20e1" providerId="ADAL" clId="{EB5CA49D-91E6-421A-B2DF-27FAB0D775DD}" dt="2026-01-04T13:24:25.079" v="706" actId="20577"/>
        <pc:sldMkLst>
          <pc:docMk/>
          <pc:sldMk cId="4208072124" sldId="820"/>
        </pc:sldMkLst>
        <pc:spChg chg="mod">
          <ac:chgData name="LAMIAE BEZZAZ" userId="f9bc3cc0-8e1c-4944-afa8-b4b36bbf20e1" providerId="ADAL" clId="{EB5CA49D-91E6-421A-B2DF-27FAB0D775DD}" dt="2025-12-29T20:37:33.176" v="524" actId="20577"/>
          <ac:spMkLst>
            <pc:docMk/>
            <pc:sldMk cId="4208072124" sldId="820"/>
            <ac:spMk id="2" creationId="{FBDF6F01-3538-4E99-B2FB-54AE556D58ED}"/>
          </ac:spMkLst>
        </pc:spChg>
        <pc:spChg chg="mod">
          <ac:chgData name="LAMIAE BEZZAZ" userId="f9bc3cc0-8e1c-4944-afa8-b4b36bbf20e1" providerId="ADAL" clId="{EB5CA49D-91E6-421A-B2DF-27FAB0D775DD}" dt="2026-01-04T13:24:25.079" v="706" actId="20577"/>
          <ac:spMkLst>
            <pc:docMk/>
            <pc:sldMk cId="4208072124" sldId="820"/>
            <ac:spMk id="9" creationId="{49E6B5CA-39CD-6825-2950-4FD13D321A48}"/>
          </ac:spMkLst>
        </pc:spChg>
      </pc:sldChg>
      <pc:sldChg chg="modSp">
        <pc:chgData name="LAMIAE BEZZAZ" userId="f9bc3cc0-8e1c-4944-afa8-b4b36bbf20e1" providerId="ADAL" clId="{EB5CA49D-91E6-421A-B2DF-27FAB0D775DD}" dt="2025-12-29T20:37:47.127" v="526" actId="20577"/>
        <pc:sldMkLst>
          <pc:docMk/>
          <pc:sldMk cId="604755946" sldId="821"/>
        </pc:sldMkLst>
        <pc:spChg chg="mod">
          <ac:chgData name="LAMIAE BEZZAZ" userId="f9bc3cc0-8e1c-4944-afa8-b4b36bbf20e1" providerId="ADAL" clId="{EB5CA49D-91E6-421A-B2DF-27FAB0D775DD}" dt="2025-12-29T20:37:47.127" v="526" actId="20577"/>
          <ac:spMkLst>
            <pc:docMk/>
            <pc:sldMk cId="604755946" sldId="821"/>
            <ac:spMk id="5" creationId="{EC12FE66-53D1-4D61-882F-A1D9C3037D86}"/>
          </ac:spMkLst>
        </pc:spChg>
      </pc:sldChg>
      <pc:sldChg chg="addSp delSp modSp delAnim modAnim">
        <pc:chgData name="LAMIAE BEZZAZ" userId="f9bc3cc0-8e1c-4944-afa8-b4b36bbf20e1" providerId="ADAL" clId="{EB5CA49D-91E6-421A-B2DF-27FAB0D775DD}" dt="2026-01-04T13:27:11.853" v="724"/>
        <pc:sldMkLst>
          <pc:docMk/>
          <pc:sldMk cId="3644413694" sldId="822"/>
        </pc:sldMkLst>
        <pc:picChg chg="add mod">
          <ac:chgData name="LAMIAE BEZZAZ" userId="f9bc3cc0-8e1c-4944-afa8-b4b36bbf20e1" providerId="ADAL" clId="{EB5CA49D-91E6-421A-B2DF-27FAB0D775DD}" dt="2026-01-04T13:26:29.281" v="721" actId="1076"/>
          <ac:picMkLst>
            <pc:docMk/>
            <pc:sldMk cId="3644413694" sldId="822"/>
            <ac:picMk id="2" creationId="{E8FFB115-A677-4D41-8148-9FB39401CCDD}"/>
          </ac:picMkLst>
        </pc:picChg>
        <pc:picChg chg="del">
          <ac:chgData name="LAMIAE BEZZAZ" userId="f9bc3cc0-8e1c-4944-afa8-b4b36bbf20e1" providerId="ADAL" clId="{EB5CA49D-91E6-421A-B2DF-27FAB0D775DD}" dt="2025-12-29T20:39:29.545" v="620" actId="478"/>
          <ac:picMkLst>
            <pc:docMk/>
            <pc:sldMk cId="3644413694" sldId="822"/>
            <ac:picMk id="7" creationId="{CCFA6641-4B3E-4873-A192-4E704C8E9398}"/>
          </ac:picMkLst>
        </pc:picChg>
        <pc:picChg chg="add del">
          <ac:chgData name="LAMIAE BEZZAZ" userId="f9bc3cc0-8e1c-4944-afa8-b4b36bbf20e1" providerId="ADAL" clId="{EB5CA49D-91E6-421A-B2DF-27FAB0D775DD}" dt="2026-01-04T13:26:00.030" v="715" actId="478"/>
          <ac:picMkLst>
            <pc:docMk/>
            <pc:sldMk cId="3644413694" sldId="822"/>
            <ac:picMk id="7" creationId="{CED444D0-91D7-427F-841E-8E59A664A400}"/>
          </ac:picMkLst>
        </pc:picChg>
      </pc:sldChg>
      <pc:sldChg chg="modSp">
        <pc:chgData name="LAMIAE BEZZAZ" userId="f9bc3cc0-8e1c-4944-afa8-b4b36bbf20e1" providerId="ADAL" clId="{EB5CA49D-91E6-421A-B2DF-27FAB0D775DD}" dt="2026-01-04T13:34:11.882" v="759"/>
        <pc:sldMkLst>
          <pc:docMk/>
          <pc:sldMk cId="2083752062" sldId="828"/>
        </pc:sldMkLst>
        <pc:spChg chg="mod">
          <ac:chgData name="LAMIAE BEZZAZ" userId="f9bc3cc0-8e1c-4944-afa8-b4b36bbf20e1" providerId="ADAL" clId="{EB5CA49D-91E6-421A-B2DF-27FAB0D775DD}" dt="2025-12-29T20:40:01.184" v="626" actId="20577"/>
          <ac:spMkLst>
            <pc:docMk/>
            <pc:sldMk cId="2083752062" sldId="828"/>
            <ac:spMk id="2" creationId="{FD4376A8-4A73-B295-2660-D3F739E1A0F1}"/>
          </ac:spMkLst>
        </pc:spChg>
        <pc:spChg chg="mod">
          <ac:chgData name="LAMIAE BEZZAZ" userId="f9bc3cc0-8e1c-4944-afa8-b4b36bbf20e1" providerId="ADAL" clId="{EB5CA49D-91E6-421A-B2DF-27FAB0D775DD}" dt="2026-01-04T13:34:11.882" v="759"/>
          <ac:spMkLst>
            <pc:docMk/>
            <pc:sldMk cId="2083752062" sldId="828"/>
            <ac:spMk id="15" creationId="{9ACF5FDC-2155-C21D-61E2-748573F6BE1B}"/>
          </ac:spMkLst>
        </pc:spChg>
      </pc:sldChg>
      <pc:sldChg chg="add">
        <pc:chgData name="LAMIAE BEZZAZ" userId="f9bc3cc0-8e1c-4944-afa8-b4b36bbf20e1" providerId="ADAL" clId="{EB5CA49D-91E6-421A-B2DF-27FAB0D775DD}" dt="2026-01-04T13:12:51.629" v="638"/>
        <pc:sldMkLst>
          <pc:docMk/>
          <pc:sldMk cId="3005613515" sldId="847"/>
        </pc:sldMkLst>
      </pc:sldChg>
      <pc:sldChg chg="addSp delSp modSp">
        <pc:chgData name="LAMIAE BEZZAZ" userId="f9bc3cc0-8e1c-4944-afa8-b4b36bbf20e1" providerId="ADAL" clId="{EB5CA49D-91E6-421A-B2DF-27FAB0D775DD}" dt="2026-01-04T13:17:46.202" v="659" actId="21"/>
        <pc:sldMkLst>
          <pc:docMk/>
          <pc:sldMk cId="3487247809" sldId="887"/>
        </pc:sldMkLst>
        <pc:spChg chg="mod">
          <ac:chgData name="LAMIAE BEZZAZ" userId="f9bc3cc0-8e1c-4944-afa8-b4b36bbf20e1" providerId="ADAL" clId="{EB5CA49D-91E6-421A-B2DF-27FAB0D775DD}" dt="2025-12-29T20:32:32.646" v="394" actId="20577"/>
          <ac:spMkLst>
            <pc:docMk/>
            <pc:sldMk cId="3487247809" sldId="887"/>
            <ac:spMk id="12" creationId="{53A16EE4-4C6F-01E8-4800-2D676F5D6D7E}"/>
          </ac:spMkLst>
        </pc:spChg>
        <pc:picChg chg="del">
          <ac:chgData name="LAMIAE BEZZAZ" userId="f9bc3cc0-8e1c-4944-afa8-b4b36bbf20e1" providerId="ADAL" clId="{EB5CA49D-91E6-421A-B2DF-27FAB0D775DD}" dt="2025-12-29T20:29:42.820" v="315" actId="478"/>
          <ac:picMkLst>
            <pc:docMk/>
            <pc:sldMk cId="3487247809" sldId="887"/>
            <ac:picMk id="4" creationId="{66E936EE-B322-BF96-F852-093492D1EA8F}"/>
          </ac:picMkLst>
        </pc:picChg>
        <pc:picChg chg="add del mod">
          <ac:chgData name="LAMIAE BEZZAZ" userId="f9bc3cc0-8e1c-4944-afa8-b4b36bbf20e1" providerId="ADAL" clId="{EB5CA49D-91E6-421A-B2DF-27FAB0D775DD}" dt="2026-01-04T13:17:46.202" v="659" actId="21"/>
          <ac:picMkLst>
            <pc:docMk/>
            <pc:sldMk cId="3487247809" sldId="887"/>
            <ac:picMk id="10" creationId="{83E108A9-FCC8-41CC-935A-7D784F9395A2}"/>
          </ac:picMkLst>
        </pc:picChg>
        <pc:picChg chg="add mod">
          <ac:chgData name="LAMIAE BEZZAZ" userId="f9bc3cc0-8e1c-4944-afa8-b4b36bbf20e1" providerId="ADAL" clId="{EB5CA49D-91E6-421A-B2DF-27FAB0D775DD}" dt="2026-01-04T13:17:42.888" v="658" actId="1076"/>
          <ac:picMkLst>
            <pc:docMk/>
            <pc:sldMk cId="3487247809" sldId="887"/>
            <ac:picMk id="13" creationId="{E089E4F2-7CDF-4C11-A6E4-523691CF049C}"/>
          </ac:picMkLst>
        </pc:picChg>
      </pc:sldChg>
      <pc:sldChg chg="modSp">
        <pc:chgData name="LAMIAE BEZZAZ" userId="f9bc3cc0-8e1c-4944-afa8-b4b36bbf20e1" providerId="ADAL" clId="{EB5CA49D-91E6-421A-B2DF-27FAB0D775DD}" dt="2025-12-29T20:34:55.133" v="498" actId="20577"/>
        <pc:sldMkLst>
          <pc:docMk/>
          <pc:sldMk cId="155599131" sldId="888"/>
        </pc:sldMkLst>
        <pc:spChg chg="mod">
          <ac:chgData name="LAMIAE BEZZAZ" userId="f9bc3cc0-8e1c-4944-afa8-b4b36bbf20e1" providerId="ADAL" clId="{EB5CA49D-91E6-421A-B2DF-27FAB0D775DD}" dt="2025-12-29T20:34:45.009" v="489" actId="20577"/>
          <ac:spMkLst>
            <pc:docMk/>
            <pc:sldMk cId="155599131" sldId="888"/>
            <ac:spMk id="3" creationId="{684176B4-A45E-468F-A553-E56143093AFB}"/>
          </ac:spMkLst>
        </pc:spChg>
        <pc:spChg chg="mod">
          <ac:chgData name="LAMIAE BEZZAZ" userId="f9bc3cc0-8e1c-4944-afa8-b4b36bbf20e1" providerId="ADAL" clId="{EB5CA49D-91E6-421A-B2DF-27FAB0D775DD}" dt="2025-12-29T20:34:55.133" v="498" actId="20577"/>
          <ac:spMkLst>
            <pc:docMk/>
            <pc:sldMk cId="155599131" sldId="888"/>
            <ac:spMk id="4" creationId="{560237B7-85C4-D47C-0635-AD8D20925387}"/>
          </ac:spMkLst>
        </pc:spChg>
      </pc:sldChg>
      <pc:sldChg chg="addSp delSp modSp delAnim modAnim">
        <pc:chgData name="LAMIAE BEZZAZ" userId="f9bc3cc0-8e1c-4944-afa8-b4b36bbf20e1" providerId="ADAL" clId="{EB5CA49D-91E6-421A-B2DF-27FAB0D775DD}" dt="2026-01-04T13:28:17.759" v="731"/>
        <pc:sldMkLst>
          <pc:docMk/>
          <pc:sldMk cId="243567664" sldId="1049"/>
        </pc:sldMkLst>
        <pc:picChg chg="add mod">
          <ac:chgData name="LAMIAE BEZZAZ" userId="f9bc3cc0-8e1c-4944-afa8-b4b36bbf20e1" providerId="ADAL" clId="{EB5CA49D-91E6-421A-B2DF-27FAB0D775DD}" dt="2026-01-04T13:28:11.903" v="729" actId="1076"/>
          <ac:picMkLst>
            <pc:docMk/>
            <pc:sldMk cId="243567664" sldId="1049"/>
            <ac:picMk id="2" creationId="{D879A8B4-1BD4-48C5-AE00-25C438501C59}"/>
          </ac:picMkLst>
        </pc:picChg>
        <pc:picChg chg="del">
          <ac:chgData name="LAMIAE BEZZAZ" userId="f9bc3cc0-8e1c-4944-afa8-b4b36bbf20e1" providerId="ADAL" clId="{EB5CA49D-91E6-421A-B2DF-27FAB0D775DD}" dt="2025-12-29T20:40:11.963" v="629" actId="478"/>
          <ac:picMkLst>
            <pc:docMk/>
            <pc:sldMk cId="243567664" sldId="1049"/>
            <ac:picMk id="6" creationId="{DD46F0D5-4ED4-413E-93F0-1A56FBA28FA6}"/>
          </ac:picMkLst>
        </pc:picChg>
      </pc:sldChg>
      <pc:sldChg chg="addSp delSp modSp">
        <pc:chgData name="LAMIAE BEZZAZ" userId="f9bc3cc0-8e1c-4944-afa8-b4b36bbf20e1" providerId="ADAL" clId="{EB5CA49D-91E6-421A-B2DF-27FAB0D775DD}" dt="2026-01-04T13:34:38.357" v="764"/>
        <pc:sldMkLst>
          <pc:docMk/>
          <pc:sldMk cId="2511861950" sldId="1051"/>
        </pc:sldMkLst>
        <pc:spChg chg="mod">
          <ac:chgData name="LAMIAE BEZZAZ" userId="f9bc3cc0-8e1c-4944-afa8-b4b36bbf20e1" providerId="ADAL" clId="{EB5CA49D-91E6-421A-B2DF-27FAB0D775DD}" dt="2026-01-04T13:34:38.357" v="764"/>
          <ac:spMkLst>
            <pc:docMk/>
            <pc:sldMk cId="2511861950" sldId="1051"/>
            <ac:spMk id="11" creationId="{BB321690-4DC8-FB1A-DF92-3EB2B751FBF6}"/>
          </ac:spMkLst>
        </pc:spChg>
        <pc:picChg chg="add">
          <ac:chgData name="LAMIAE BEZZAZ" userId="f9bc3cc0-8e1c-4944-afa8-b4b36bbf20e1" providerId="ADAL" clId="{EB5CA49D-91E6-421A-B2DF-27FAB0D775DD}" dt="2026-01-04T13:29:53.403" v="732"/>
          <ac:picMkLst>
            <pc:docMk/>
            <pc:sldMk cId="2511861950" sldId="1051"/>
            <ac:picMk id="2" creationId="{4AE04622-D241-4F83-BA9F-70EC9B2D6B5E}"/>
          </ac:picMkLst>
        </pc:picChg>
        <pc:picChg chg="del">
          <ac:chgData name="LAMIAE BEZZAZ" userId="f9bc3cc0-8e1c-4944-afa8-b4b36bbf20e1" providerId="ADAL" clId="{EB5CA49D-91E6-421A-B2DF-27FAB0D775DD}" dt="2025-12-29T20:40:09.132" v="628" actId="478"/>
          <ac:picMkLst>
            <pc:docMk/>
            <pc:sldMk cId="2511861950" sldId="1051"/>
            <ac:picMk id="4" creationId="{4CD90038-DC78-4D6B-85A5-DDA3AA146DD3}"/>
          </ac:picMkLst>
        </pc:picChg>
      </pc:sldChg>
      <pc:sldChg chg="del">
        <pc:chgData name="LAMIAE BEZZAZ" userId="f9bc3cc0-8e1c-4944-afa8-b4b36bbf20e1" providerId="ADAL" clId="{EB5CA49D-91E6-421A-B2DF-27FAB0D775DD}" dt="2026-01-04T13:12:53.853" v="639" actId="47"/>
        <pc:sldMkLst>
          <pc:docMk/>
          <pc:sldMk cId="2188065338" sldId="1052"/>
        </pc:sldMkLst>
      </pc:sldChg>
      <pc:sldChg chg="addSp delSp modSp">
        <pc:chgData name="LAMIAE BEZZAZ" userId="f9bc3cc0-8e1c-4944-afa8-b4b36bbf20e1" providerId="ADAL" clId="{EB5CA49D-91E6-421A-B2DF-27FAB0D775DD}" dt="2026-01-04T13:32:21.575" v="745"/>
        <pc:sldMkLst>
          <pc:docMk/>
          <pc:sldMk cId="3575118587" sldId="1054"/>
        </pc:sldMkLst>
        <pc:spChg chg="mod">
          <ac:chgData name="LAMIAE BEZZAZ" userId="f9bc3cc0-8e1c-4944-afa8-b4b36bbf20e1" providerId="ADAL" clId="{EB5CA49D-91E6-421A-B2DF-27FAB0D775DD}" dt="2025-12-29T20:23:20.562" v="152" actId="20577"/>
          <ac:spMkLst>
            <pc:docMk/>
            <pc:sldMk cId="3575118587" sldId="1054"/>
            <ac:spMk id="2" creationId="{EE761D32-25EC-972A-335A-DB914FE311F6}"/>
          </ac:spMkLst>
        </pc:spChg>
        <pc:spChg chg="add del mod">
          <ac:chgData name="LAMIAE BEZZAZ" userId="f9bc3cc0-8e1c-4944-afa8-b4b36bbf20e1" providerId="ADAL" clId="{EB5CA49D-91E6-421A-B2DF-27FAB0D775DD}" dt="2026-01-04T13:13:38.234" v="642" actId="478"/>
          <ac:spMkLst>
            <pc:docMk/>
            <pc:sldMk cId="3575118587" sldId="1054"/>
            <ac:spMk id="4" creationId="{4DC1C026-56A9-47D9-BA7D-E6BD30870716}"/>
          </ac:spMkLst>
        </pc:spChg>
        <pc:spChg chg="del mod">
          <ac:chgData name="LAMIAE BEZZAZ" userId="f9bc3cc0-8e1c-4944-afa8-b4b36bbf20e1" providerId="ADAL" clId="{EB5CA49D-91E6-421A-B2DF-27FAB0D775DD}" dt="2026-01-04T13:13:33.833" v="641" actId="478"/>
          <ac:spMkLst>
            <pc:docMk/>
            <pc:sldMk cId="3575118587" sldId="1054"/>
            <ac:spMk id="7" creationId="{6CC8378A-5C3F-173B-1DAD-1AAB048D0915}"/>
          </ac:spMkLst>
        </pc:spChg>
        <pc:spChg chg="add del mod">
          <ac:chgData name="LAMIAE BEZZAZ" userId="f9bc3cc0-8e1c-4944-afa8-b4b36bbf20e1" providerId="ADAL" clId="{EB5CA49D-91E6-421A-B2DF-27FAB0D775DD}" dt="2026-01-04T13:13:38.234" v="642" actId="478"/>
          <ac:spMkLst>
            <pc:docMk/>
            <pc:sldMk cId="3575118587" sldId="1054"/>
            <ac:spMk id="8" creationId="{BC472722-47FC-4DA1-AD94-45772700582D}"/>
          </ac:spMkLst>
        </pc:spChg>
        <pc:spChg chg="del mod">
          <ac:chgData name="LAMIAE BEZZAZ" userId="f9bc3cc0-8e1c-4944-afa8-b4b36bbf20e1" providerId="ADAL" clId="{EB5CA49D-91E6-421A-B2DF-27FAB0D775DD}" dt="2026-01-04T13:13:33.833" v="641" actId="478"/>
          <ac:spMkLst>
            <pc:docMk/>
            <pc:sldMk cId="3575118587" sldId="1054"/>
            <ac:spMk id="9" creationId="{F552E9BF-2977-70AC-509E-4E8DA4A8055A}"/>
          </ac:spMkLst>
        </pc:spChg>
        <pc:spChg chg="del mod">
          <ac:chgData name="LAMIAE BEZZAZ" userId="f9bc3cc0-8e1c-4944-afa8-b4b36bbf20e1" providerId="ADAL" clId="{EB5CA49D-91E6-421A-B2DF-27FAB0D775DD}" dt="2026-01-04T13:13:33.833" v="641" actId="478"/>
          <ac:spMkLst>
            <pc:docMk/>
            <pc:sldMk cId="3575118587" sldId="1054"/>
            <ac:spMk id="11" creationId="{9D6102A7-6F8A-0554-FADD-DC32B569C6FF}"/>
          </ac:spMkLst>
        </pc:spChg>
        <pc:spChg chg="add del mod">
          <ac:chgData name="LAMIAE BEZZAZ" userId="f9bc3cc0-8e1c-4944-afa8-b4b36bbf20e1" providerId="ADAL" clId="{EB5CA49D-91E6-421A-B2DF-27FAB0D775DD}" dt="2026-01-04T13:13:38.234" v="642" actId="478"/>
          <ac:spMkLst>
            <pc:docMk/>
            <pc:sldMk cId="3575118587" sldId="1054"/>
            <ac:spMk id="12" creationId="{F3E8DECD-69AB-49C0-8CAE-E4652870426E}"/>
          </ac:spMkLst>
        </pc:spChg>
        <pc:spChg chg="del mod">
          <ac:chgData name="LAMIAE BEZZAZ" userId="f9bc3cc0-8e1c-4944-afa8-b4b36bbf20e1" providerId="ADAL" clId="{EB5CA49D-91E6-421A-B2DF-27FAB0D775DD}" dt="2026-01-04T13:13:33.833" v="641" actId="478"/>
          <ac:spMkLst>
            <pc:docMk/>
            <pc:sldMk cId="3575118587" sldId="1054"/>
            <ac:spMk id="13" creationId="{F9A284D6-4390-4550-940F-995C1043E98F}"/>
          </ac:spMkLst>
        </pc:spChg>
        <pc:spChg chg="del mod">
          <ac:chgData name="LAMIAE BEZZAZ" userId="f9bc3cc0-8e1c-4944-afa8-b4b36bbf20e1" providerId="ADAL" clId="{EB5CA49D-91E6-421A-B2DF-27FAB0D775DD}" dt="2026-01-04T13:13:33.833" v="641" actId="478"/>
          <ac:spMkLst>
            <pc:docMk/>
            <pc:sldMk cId="3575118587" sldId="1054"/>
            <ac:spMk id="15" creationId="{6BDB094B-1AA5-0CC2-FC78-655EF1DF39F9}"/>
          </ac:spMkLst>
        </pc:spChg>
        <pc:spChg chg="add del mod">
          <ac:chgData name="LAMIAE BEZZAZ" userId="f9bc3cc0-8e1c-4944-afa8-b4b36bbf20e1" providerId="ADAL" clId="{EB5CA49D-91E6-421A-B2DF-27FAB0D775DD}" dt="2026-01-04T13:13:38.234" v="642" actId="478"/>
          <ac:spMkLst>
            <pc:docMk/>
            <pc:sldMk cId="3575118587" sldId="1054"/>
            <ac:spMk id="16" creationId="{B6434D21-8E40-44C8-B333-4A7C88BEA2E3}"/>
          </ac:spMkLst>
        </pc:spChg>
        <pc:spChg chg="add">
          <ac:chgData name="LAMIAE BEZZAZ" userId="f9bc3cc0-8e1c-4944-afa8-b4b36bbf20e1" providerId="ADAL" clId="{EB5CA49D-91E6-421A-B2DF-27FAB0D775DD}" dt="2026-01-04T13:13:39.450" v="643"/>
          <ac:spMkLst>
            <pc:docMk/>
            <pc:sldMk cId="3575118587" sldId="1054"/>
            <ac:spMk id="17" creationId="{EAB8D537-7B3F-4231-BEA2-17A36E586869}"/>
          </ac:spMkLst>
        </pc:spChg>
        <pc:spChg chg="add">
          <ac:chgData name="LAMIAE BEZZAZ" userId="f9bc3cc0-8e1c-4944-afa8-b4b36bbf20e1" providerId="ADAL" clId="{EB5CA49D-91E6-421A-B2DF-27FAB0D775DD}" dt="2026-01-04T13:13:39.450" v="643"/>
          <ac:spMkLst>
            <pc:docMk/>
            <pc:sldMk cId="3575118587" sldId="1054"/>
            <ac:spMk id="18" creationId="{C06F8819-5850-4C8C-95DA-44D92D8E81F4}"/>
          </ac:spMkLst>
        </pc:spChg>
        <pc:spChg chg="add">
          <ac:chgData name="LAMIAE BEZZAZ" userId="f9bc3cc0-8e1c-4944-afa8-b4b36bbf20e1" providerId="ADAL" clId="{EB5CA49D-91E6-421A-B2DF-27FAB0D775DD}" dt="2026-01-04T13:13:39.450" v="643"/>
          <ac:spMkLst>
            <pc:docMk/>
            <pc:sldMk cId="3575118587" sldId="1054"/>
            <ac:spMk id="19" creationId="{40E45A7E-0FB5-42BC-A224-EBE40B47CB6F}"/>
          </ac:spMkLst>
        </pc:spChg>
        <pc:spChg chg="add">
          <ac:chgData name="LAMIAE BEZZAZ" userId="f9bc3cc0-8e1c-4944-afa8-b4b36bbf20e1" providerId="ADAL" clId="{EB5CA49D-91E6-421A-B2DF-27FAB0D775DD}" dt="2026-01-04T13:13:39.450" v="643"/>
          <ac:spMkLst>
            <pc:docMk/>
            <pc:sldMk cId="3575118587" sldId="1054"/>
            <ac:spMk id="20" creationId="{1B4D1CAE-B098-4C7B-98A5-E19BC94E6036}"/>
          </ac:spMkLst>
        </pc:spChg>
        <pc:spChg chg="add">
          <ac:chgData name="LAMIAE BEZZAZ" userId="f9bc3cc0-8e1c-4944-afa8-b4b36bbf20e1" providerId="ADAL" clId="{EB5CA49D-91E6-421A-B2DF-27FAB0D775DD}" dt="2026-01-04T13:13:39.450" v="643"/>
          <ac:spMkLst>
            <pc:docMk/>
            <pc:sldMk cId="3575118587" sldId="1054"/>
            <ac:spMk id="21" creationId="{31AFDC36-90AA-4E9E-9AE3-B3EDA7785333}"/>
          </ac:spMkLst>
        </pc:spChg>
        <pc:grpChg chg="add">
          <ac:chgData name="LAMIAE BEZZAZ" userId="f9bc3cc0-8e1c-4944-afa8-b4b36bbf20e1" providerId="ADAL" clId="{EB5CA49D-91E6-421A-B2DF-27FAB0D775DD}" dt="2026-01-04T13:32:21.575" v="745"/>
          <ac:grpSpMkLst>
            <pc:docMk/>
            <pc:sldMk cId="3575118587" sldId="1054"/>
            <ac:grpSpMk id="27" creationId="{FA1EF636-80E4-4177-96F5-D291012DD05A}"/>
          </ac:grpSpMkLst>
        </pc:grpChg>
        <pc:picChg chg="del">
          <ac:chgData name="LAMIAE BEZZAZ" userId="f9bc3cc0-8e1c-4944-afa8-b4b36bbf20e1" providerId="ADAL" clId="{EB5CA49D-91E6-421A-B2DF-27FAB0D775DD}" dt="2025-12-29T20:23:31.156" v="153" actId="478"/>
          <ac:picMkLst>
            <pc:docMk/>
            <pc:sldMk cId="3575118587" sldId="1054"/>
            <ac:picMk id="4" creationId="{4AF8235F-58EF-4F63-9BCF-32F0E86569FC}"/>
          </ac:picMkLst>
        </pc:picChg>
        <pc:picChg chg="del">
          <ac:chgData name="LAMIAE BEZZAZ" userId="f9bc3cc0-8e1c-4944-afa8-b4b36bbf20e1" providerId="ADAL" clId="{EB5CA49D-91E6-421A-B2DF-27FAB0D775DD}" dt="2026-01-04T13:32:20.181" v="744" actId="478"/>
          <ac:picMkLst>
            <pc:docMk/>
            <pc:sldMk cId="3575118587" sldId="1054"/>
            <ac:picMk id="5" creationId="{CB65B55C-E8D1-0A7E-19A4-3BD62A6438E6}"/>
          </ac:picMkLst>
        </pc:picChg>
        <pc:picChg chg="del">
          <ac:chgData name="LAMIAE BEZZAZ" userId="f9bc3cc0-8e1c-4944-afa8-b4b36bbf20e1" providerId="ADAL" clId="{EB5CA49D-91E6-421A-B2DF-27FAB0D775DD}" dt="2025-12-29T20:23:31.156" v="153" actId="478"/>
          <ac:picMkLst>
            <pc:docMk/>
            <pc:sldMk cId="3575118587" sldId="1054"/>
            <ac:picMk id="8" creationId="{DDEAF883-FF8B-4663-8C19-562F7DBCE20B}"/>
          </ac:picMkLst>
        </pc:picChg>
        <pc:picChg chg="del">
          <ac:chgData name="LAMIAE BEZZAZ" userId="f9bc3cc0-8e1c-4944-afa8-b4b36bbf20e1" providerId="ADAL" clId="{EB5CA49D-91E6-421A-B2DF-27FAB0D775DD}" dt="2025-12-29T20:23:32.870" v="154" actId="478"/>
          <ac:picMkLst>
            <pc:docMk/>
            <pc:sldMk cId="3575118587" sldId="1054"/>
            <ac:picMk id="12" creationId="{97046BA5-EB94-4831-A647-E43F9199B63B}"/>
          </ac:picMkLst>
        </pc:picChg>
        <pc:picChg chg="del">
          <ac:chgData name="LAMIAE BEZZAZ" userId="f9bc3cc0-8e1c-4944-afa8-b4b36bbf20e1" providerId="ADAL" clId="{EB5CA49D-91E6-421A-B2DF-27FAB0D775DD}" dt="2025-12-29T20:23:31.156" v="153" actId="478"/>
          <ac:picMkLst>
            <pc:docMk/>
            <pc:sldMk cId="3575118587" sldId="1054"/>
            <ac:picMk id="16" creationId="{7543EB5C-89A9-4673-86C8-CC757F32C9D4}"/>
          </ac:picMkLst>
        </pc:picChg>
        <pc:picChg chg="del">
          <ac:chgData name="LAMIAE BEZZAZ" userId="f9bc3cc0-8e1c-4944-afa8-b4b36bbf20e1" providerId="ADAL" clId="{EB5CA49D-91E6-421A-B2DF-27FAB0D775DD}" dt="2025-12-29T20:23:31.156" v="153" actId="478"/>
          <ac:picMkLst>
            <pc:docMk/>
            <pc:sldMk cId="3575118587" sldId="1054"/>
            <ac:picMk id="18" creationId="{229DB4F4-351F-48F3-B53E-50E86440F553}"/>
          </ac:picMkLst>
        </pc:picChg>
        <pc:picChg chg="add">
          <ac:chgData name="LAMIAE BEZZAZ" userId="f9bc3cc0-8e1c-4944-afa8-b4b36bbf20e1" providerId="ADAL" clId="{EB5CA49D-91E6-421A-B2DF-27FAB0D775DD}" dt="2026-01-04T13:13:39.450" v="643"/>
          <ac:picMkLst>
            <pc:docMk/>
            <pc:sldMk cId="3575118587" sldId="1054"/>
            <ac:picMk id="22" creationId="{2CDA21BF-6212-476C-B788-3C4EAD4C7923}"/>
          </ac:picMkLst>
        </pc:picChg>
        <pc:picChg chg="add">
          <ac:chgData name="LAMIAE BEZZAZ" userId="f9bc3cc0-8e1c-4944-afa8-b4b36bbf20e1" providerId="ADAL" clId="{EB5CA49D-91E6-421A-B2DF-27FAB0D775DD}" dt="2026-01-04T13:13:39.450" v="643"/>
          <ac:picMkLst>
            <pc:docMk/>
            <pc:sldMk cId="3575118587" sldId="1054"/>
            <ac:picMk id="23" creationId="{AFA76287-3708-4614-A44D-FBA6889F2B71}"/>
          </ac:picMkLst>
        </pc:picChg>
        <pc:picChg chg="add">
          <ac:chgData name="LAMIAE BEZZAZ" userId="f9bc3cc0-8e1c-4944-afa8-b4b36bbf20e1" providerId="ADAL" clId="{EB5CA49D-91E6-421A-B2DF-27FAB0D775DD}" dt="2026-01-04T13:13:39.450" v="643"/>
          <ac:picMkLst>
            <pc:docMk/>
            <pc:sldMk cId="3575118587" sldId="1054"/>
            <ac:picMk id="24" creationId="{5C04E930-52D3-47AF-B7A7-8944B9DC8B38}"/>
          </ac:picMkLst>
        </pc:picChg>
        <pc:picChg chg="add">
          <ac:chgData name="LAMIAE BEZZAZ" userId="f9bc3cc0-8e1c-4944-afa8-b4b36bbf20e1" providerId="ADAL" clId="{EB5CA49D-91E6-421A-B2DF-27FAB0D775DD}" dt="2026-01-04T13:13:39.450" v="643"/>
          <ac:picMkLst>
            <pc:docMk/>
            <pc:sldMk cId="3575118587" sldId="1054"/>
            <ac:picMk id="25" creationId="{B453DA0D-59C6-4FB6-8BFB-E6ACFC34F1D2}"/>
          </ac:picMkLst>
        </pc:picChg>
        <pc:picChg chg="add">
          <ac:chgData name="LAMIAE BEZZAZ" userId="f9bc3cc0-8e1c-4944-afa8-b4b36bbf20e1" providerId="ADAL" clId="{EB5CA49D-91E6-421A-B2DF-27FAB0D775DD}" dt="2026-01-04T13:13:39.450" v="643"/>
          <ac:picMkLst>
            <pc:docMk/>
            <pc:sldMk cId="3575118587" sldId="1054"/>
            <ac:picMk id="26" creationId="{2B8C7CF7-2706-4391-8302-670A14C6DF57}"/>
          </ac:picMkLst>
        </pc:picChg>
      </pc:sldChg>
      <pc:sldChg chg="addSp delSp">
        <pc:chgData name="LAMIAE BEZZAZ" userId="f9bc3cc0-8e1c-4944-afa8-b4b36bbf20e1" providerId="ADAL" clId="{EB5CA49D-91E6-421A-B2DF-27FAB0D775DD}" dt="2026-01-04T13:32:42.048" v="751"/>
        <pc:sldMkLst>
          <pc:docMk/>
          <pc:sldMk cId="4093378568" sldId="1055"/>
        </pc:sldMkLst>
        <pc:picChg chg="add">
          <ac:chgData name="LAMIAE BEZZAZ" userId="f9bc3cc0-8e1c-4944-afa8-b4b36bbf20e1" providerId="ADAL" clId="{EB5CA49D-91E6-421A-B2DF-27FAB0D775DD}" dt="2026-01-04T13:13:54.381" v="644"/>
          <ac:picMkLst>
            <pc:docMk/>
            <pc:sldMk cId="4093378568" sldId="1055"/>
            <ac:picMk id="4" creationId="{09581D17-7E65-41F8-94BF-F2142FFA448F}"/>
          </ac:picMkLst>
        </pc:picChg>
        <pc:picChg chg="del">
          <ac:chgData name="LAMIAE BEZZAZ" userId="f9bc3cc0-8e1c-4944-afa8-b4b36bbf20e1" providerId="ADAL" clId="{EB5CA49D-91E6-421A-B2DF-27FAB0D775DD}" dt="2025-12-29T20:23:38.394" v="155" actId="478"/>
          <ac:picMkLst>
            <pc:docMk/>
            <pc:sldMk cId="4093378568" sldId="1055"/>
            <ac:picMk id="4" creationId="{4AF8235F-58EF-4F63-9BCF-32F0E86569FC}"/>
          </ac:picMkLst>
        </pc:picChg>
        <pc:picChg chg="del">
          <ac:chgData name="LAMIAE BEZZAZ" userId="f9bc3cc0-8e1c-4944-afa8-b4b36bbf20e1" providerId="ADAL" clId="{EB5CA49D-91E6-421A-B2DF-27FAB0D775DD}" dt="2026-01-04T13:32:40.859" v="750" actId="478"/>
          <ac:picMkLst>
            <pc:docMk/>
            <pc:sldMk cId="4093378568" sldId="1055"/>
            <ac:picMk id="5" creationId="{CB65B55C-E8D1-0A7E-19A4-3BD62A6438E6}"/>
          </ac:picMkLst>
        </pc:picChg>
        <pc:picChg chg="add">
          <ac:chgData name="LAMIAE BEZZAZ" userId="f9bc3cc0-8e1c-4944-afa8-b4b36bbf20e1" providerId="ADAL" clId="{EB5CA49D-91E6-421A-B2DF-27FAB0D775DD}" dt="2026-01-04T13:13:54.381" v="644"/>
          <ac:picMkLst>
            <pc:docMk/>
            <pc:sldMk cId="4093378568" sldId="1055"/>
            <ac:picMk id="6" creationId="{8D9F71EF-AD63-4937-89DA-FA2A09917140}"/>
          </ac:picMkLst>
        </pc:picChg>
        <pc:picChg chg="add">
          <ac:chgData name="LAMIAE BEZZAZ" userId="f9bc3cc0-8e1c-4944-afa8-b4b36bbf20e1" providerId="ADAL" clId="{EB5CA49D-91E6-421A-B2DF-27FAB0D775DD}" dt="2026-01-04T13:13:54.381" v="644"/>
          <ac:picMkLst>
            <pc:docMk/>
            <pc:sldMk cId="4093378568" sldId="1055"/>
            <ac:picMk id="7" creationId="{BBE00365-103D-4BFE-B199-363ABE2D69DE}"/>
          </ac:picMkLst>
        </pc:picChg>
        <pc:picChg chg="add">
          <ac:chgData name="LAMIAE BEZZAZ" userId="f9bc3cc0-8e1c-4944-afa8-b4b36bbf20e1" providerId="ADAL" clId="{EB5CA49D-91E6-421A-B2DF-27FAB0D775DD}" dt="2026-01-04T13:13:54.381" v="644"/>
          <ac:picMkLst>
            <pc:docMk/>
            <pc:sldMk cId="4093378568" sldId="1055"/>
            <ac:picMk id="8" creationId="{D99772ED-7DFA-47F5-A9AF-A45FD01B8DB1}"/>
          </ac:picMkLst>
        </pc:picChg>
        <pc:picChg chg="del">
          <ac:chgData name="LAMIAE BEZZAZ" userId="f9bc3cc0-8e1c-4944-afa8-b4b36bbf20e1" providerId="ADAL" clId="{EB5CA49D-91E6-421A-B2DF-27FAB0D775DD}" dt="2025-12-29T20:23:38.394" v="155" actId="478"/>
          <ac:picMkLst>
            <pc:docMk/>
            <pc:sldMk cId="4093378568" sldId="1055"/>
            <ac:picMk id="8" creationId="{DDEAF883-FF8B-4663-8C19-562F7DBCE20B}"/>
          </ac:picMkLst>
        </pc:picChg>
        <pc:picChg chg="add">
          <ac:chgData name="LAMIAE BEZZAZ" userId="f9bc3cc0-8e1c-4944-afa8-b4b36bbf20e1" providerId="ADAL" clId="{EB5CA49D-91E6-421A-B2DF-27FAB0D775DD}" dt="2026-01-04T13:13:54.381" v="644"/>
          <ac:picMkLst>
            <pc:docMk/>
            <pc:sldMk cId="4093378568" sldId="1055"/>
            <ac:picMk id="9" creationId="{ED76E2A9-4058-4CFF-B7B1-96C6772E9FB8}"/>
          </ac:picMkLst>
        </pc:picChg>
        <pc:picChg chg="add">
          <ac:chgData name="LAMIAE BEZZAZ" userId="f9bc3cc0-8e1c-4944-afa8-b4b36bbf20e1" providerId="ADAL" clId="{EB5CA49D-91E6-421A-B2DF-27FAB0D775DD}" dt="2026-01-04T13:32:42.048" v="751"/>
          <ac:picMkLst>
            <pc:docMk/>
            <pc:sldMk cId="4093378568" sldId="1055"/>
            <ac:picMk id="10" creationId="{BDCC2A74-F73C-4400-A9B4-6570FAABE614}"/>
          </ac:picMkLst>
        </pc:picChg>
        <pc:picChg chg="del">
          <ac:chgData name="LAMIAE BEZZAZ" userId="f9bc3cc0-8e1c-4944-afa8-b4b36bbf20e1" providerId="ADAL" clId="{EB5CA49D-91E6-421A-B2DF-27FAB0D775DD}" dt="2025-12-29T20:23:38.394" v="155" actId="478"/>
          <ac:picMkLst>
            <pc:docMk/>
            <pc:sldMk cId="4093378568" sldId="1055"/>
            <ac:picMk id="12" creationId="{97046BA5-EB94-4831-A647-E43F9199B63B}"/>
          </ac:picMkLst>
        </pc:picChg>
        <pc:picChg chg="del">
          <ac:chgData name="LAMIAE BEZZAZ" userId="f9bc3cc0-8e1c-4944-afa8-b4b36bbf20e1" providerId="ADAL" clId="{EB5CA49D-91E6-421A-B2DF-27FAB0D775DD}" dt="2025-12-29T20:23:38.394" v="155" actId="478"/>
          <ac:picMkLst>
            <pc:docMk/>
            <pc:sldMk cId="4093378568" sldId="1055"/>
            <ac:picMk id="16" creationId="{7543EB5C-89A9-4673-86C8-CC757F32C9D4}"/>
          </ac:picMkLst>
        </pc:picChg>
        <pc:picChg chg="del">
          <ac:chgData name="LAMIAE BEZZAZ" userId="f9bc3cc0-8e1c-4944-afa8-b4b36bbf20e1" providerId="ADAL" clId="{EB5CA49D-91E6-421A-B2DF-27FAB0D775DD}" dt="2025-12-29T20:23:38.394" v="155" actId="478"/>
          <ac:picMkLst>
            <pc:docMk/>
            <pc:sldMk cId="4093378568" sldId="1055"/>
            <ac:picMk id="18" creationId="{229DB4F4-351F-48F3-B53E-50E86440F553}"/>
          </ac:picMkLst>
        </pc:picChg>
      </pc:sldChg>
      <pc:sldChg chg="addSp delSp">
        <pc:chgData name="LAMIAE BEZZAZ" userId="f9bc3cc0-8e1c-4944-afa8-b4b36bbf20e1" providerId="ADAL" clId="{EB5CA49D-91E6-421A-B2DF-27FAB0D775DD}" dt="2026-01-04T13:32:36.019" v="749"/>
        <pc:sldMkLst>
          <pc:docMk/>
          <pc:sldMk cId="1023711282" sldId="1056"/>
        </pc:sldMkLst>
        <pc:picChg chg="del">
          <ac:chgData name="LAMIAE BEZZAZ" userId="f9bc3cc0-8e1c-4944-afa8-b4b36bbf20e1" providerId="ADAL" clId="{EB5CA49D-91E6-421A-B2DF-27FAB0D775DD}" dt="2026-01-04T13:32:34.714" v="748" actId="478"/>
          <ac:picMkLst>
            <pc:docMk/>
            <pc:sldMk cId="1023711282" sldId="1056"/>
            <ac:picMk id="2" creationId="{FCC45454-E283-BE17-D85E-9A392C2094B5}"/>
          </ac:picMkLst>
        </pc:picChg>
        <pc:picChg chg="add">
          <ac:chgData name="LAMIAE BEZZAZ" userId="f9bc3cc0-8e1c-4944-afa8-b4b36bbf20e1" providerId="ADAL" clId="{EB5CA49D-91E6-421A-B2DF-27FAB0D775DD}" dt="2026-01-04T13:14:20.295" v="646"/>
          <ac:picMkLst>
            <pc:docMk/>
            <pc:sldMk cId="1023711282" sldId="1056"/>
            <ac:picMk id="4" creationId="{3CBBDFB3-56A9-4E0D-95D5-020B11979AB0}"/>
          </ac:picMkLst>
        </pc:picChg>
        <pc:picChg chg="add">
          <ac:chgData name="LAMIAE BEZZAZ" userId="f9bc3cc0-8e1c-4944-afa8-b4b36bbf20e1" providerId="ADAL" clId="{EB5CA49D-91E6-421A-B2DF-27FAB0D775DD}" dt="2026-01-04T13:14:20.295" v="646"/>
          <ac:picMkLst>
            <pc:docMk/>
            <pc:sldMk cId="1023711282" sldId="1056"/>
            <ac:picMk id="5" creationId="{E5A64464-0C99-43BC-B261-A52A7CE49BE0}"/>
          </ac:picMkLst>
        </pc:picChg>
        <pc:picChg chg="add">
          <ac:chgData name="LAMIAE BEZZAZ" userId="f9bc3cc0-8e1c-4944-afa8-b4b36bbf20e1" providerId="ADAL" clId="{EB5CA49D-91E6-421A-B2DF-27FAB0D775DD}" dt="2026-01-04T13:14:20.295" v="646"/>
          <ac:picMkLst>
            <pc:docMk/>
            <pc:sldMk cId="1023711282" sldId="1056"/>
            <ac:picMk id="6" creationId="{6C058E2A-4374-4D28-A06F-9577A0EDAA1E}"/>
          </ac:picMkLst>
        </pc:picChg>
        <pc:picChg chg="add">
          <ac:chgData name="LAMIAE BEZZAZ" userId="f9bc3cc0-8e1c-4944-afa8-b4b36bbf20e1" providerId="ADAL" clId="{EB5CA49D-91E6-421A-B2DF-27FAB0D775DD}" dt="2026-01-04T13:14:20.295" v="646"/>
          <ac:picMkLst>
            <pc:docMk/>
            <pc:sldMk cId="1023711282" sldId="1056"/>
            <ac:picMk id="7" creationId="{7A8B3F06-A542-48C6-9496-BD3F3AD4494A}"/>
          </ac:picMkLst>
        </pc:picChg>
        <pc:picChg chg="add">
          <ac:chgData name="LAMIAE BEZZAZ" userId="f9bc3cc0-8e1c-4944-afa8-b4b36bbf20e1" providerId="ADAL" clId="{EB5CA49D-91E6-421A-B2DF-27FAB0D775DD}" dt="2026-01-04T13:14:20.295" v="646"/>
          <ac:picMkLst>
            <pc:docMk/>
            <pc:sldMk cId="1023711282" sldId="1056"/>
            <ac:picMk id="8" creationId="{E06AB9A9-575E-477F-881A-1B69F76CFF0E}"/>
          </ac:picMkLst>
        </pc:picChg>
        <pc:picChg chg="add">
          <ac:chgData name="LAMIAE BEZZAZ" userId="f9bc3cc0-8e1c-4944-afa8-b4b36bbf20e1" providerId="ADAL" clId="{EB5CA49D-91E6-421A-B2DF-27FAB0D775DD}" dt="2026-01-04T13:32:36.019" v="749"/>
          <ac:picMkLst>
            <pc:docMk/>
            <pc:sldMk cId="1023711282" sldId="1056"/>
            <ac:picMk id="9" creationId="{371C716B-EAB6-4064-AC32-9B38C7C7E3EA}"/>
          </ac:picMkLst>
        </pc:picChg>
        <pc:picChg chg="del">
          <ac:chgData name="LAMIAE BEZZAZ" userId="f9bc3cc0-8e1c-4944-afa8-b4b36bbf20e1" providerId="ADAL" clId="{EB5CA49D-91E6-421A-B2DF-27FAB0D775DD}" dt="2025-12-29T20:29:03.358" v="299" actId="478"/>
          <ac:picMkLst>
            <pc:docMk/>
            <pc:sldMk cId="1023711282" sldId="1056"/>
            <ac:picMk id="17" creationId="{4D07B732-4D2E-4B35-9027-9EDAF2442485}"/>
          </ac:picMkLst>
        </pc:picChg>
        <pc:picChg chg="del">
          <ac:chgData name="LAMIAE BEZZAZ" userId="f9bc3cc0-8e1c-4944-afa8-b4b36bbf20e1" providerId="ADAL" clId="{EB5CA49D-91E6-421A-B2DF-27FAB0D775DD}" dt="2025-12-29T20:29:03.358" v="299" actId="478"/>
          <ac:picMkLst>
            <pc:docMk/>
            <pc:sldMk cId="1023711282" sldId="1056"/>
            <ac:picMk id="20" creationId="{E92D158E-E057-40A4-809F-0D965C68D039}"/>
          </ac:picMkLst>
        </pc:picChg>
        <pc:picChg chg="del">
          <ac:chgData name="LAMIAE BEZZAZ" userId="f9bc3cc0-8e1c-4944-afa8-b4b36bbf20e1" providerId="ADAL" clId="{EB5CA49D-91E6-421A-B2DF-27FAB0D775DD}" dt="2025-12-29T20:29:03.358" v="299" actId="478"/>
          <ac:picMkLst>
            <pc:docMk/>
            <pc:sldMk cId="1023711282" sldId="1056"/>
            <ac:picMk id="21" creationId="{FFED227E-1098-4AFE-8E48-5E9328ED728C}"/>
          </ac:picMkLst>
        </pc:picChg>
        <pc:picChg chg="del">
          <ac:chgData name="LAMIAE BEZZAZ" userId="f9bc3cc0-8e1c-4944-afa8-b4b36bbf20e1" providerId="ADAL" clId="{EB5CA49D-91E6-421A-B2DF-27FAB0D775DD}" dt="2025-12-29T20:29:03.358" v="299" actId="478"/>
          <ac:picMkLst>
            <pc:docMk/>
            <pc:sldMk cId="1023711282" sldId="1056"/>
            <ac:picMk id="22" creationId="{B1934882-A99E-498C-AFDE-DA31BBDEEB35}"/>
          </ac:picMkLst>
        </pc:picChg>
        <pc:picChg chg="del">
          <ac:chgData name="LAMIAE BEZZAZ" userId="f9bc3cc0-8e1c-4944-afa8-b4b36bbf20e1" providerId="ADAL" clId="{EB5CA49D-91E6-421A-B2DF-27FAB0D775DD}" dt="2025-12-29T20:29:03.358" v="299" actId="478"/>
          <ac:picMkLst>
            <pc:docMk/>
            <pc:sldMk cId="1023711282" sldId="1056"/>
            <ac:picMk id="23" creationId="{D8BFB618-1076-41C0-94E8-4714C2E81E23}"/>
          </ac:picMkLst>
        </pc:picChg>
      </pc:sldChg>
      <pc:sldChg chg="modSp">
        <pc:chgData name="LAMIAE BEZZAZ" userId="f9bc3cc0-8e1c-4944-afa8-b4b36bbf20e1" providerId="ADAL" clId="{EB5CA49D-91E6-421A-B2DF-27FAB0D775DD}" dt="2026-01-04T13:34:04.951" v="758"/>
        <pc:sldMkLst>
          <pc:docMk/>
          <pc:sldMk cId="1816706359" sldId="1057"/>
        </pc:sldMkLst>
        <pc:spChg chg="mod">
          <ac:chgData name="LAMIAE BEZZAZ" userId="f9bc3cc0-8e1c-4944-afa8-b4b36bbf20e1" providerId="ADAL" clId="{EB5CA49D-91E6-421A-B2DF-27FAB0D775DD}" dt="2025-12-29T20:40:40.877" v="632" actId="20577"/>
          <ac:spMkLst>
            <pc:docMk/>
            <pc:sldMk cId="1816706359" sldId="1057"/>
            <ac:spMk id="2" creationId="{FD4376A8-4A73-B295-2660-D3F739E1A0F1}"/>
          </ac:spMkLst>
        </pc:spChg>
        <pc:spChg chg="mod">
          <ac:chgData name="LAMIAE BEZZAZ" userId="f9bc3cc0-8e1c-4944-afa8-b4b36bbf20e1" providerId="ADAL" clId="{EB5CA49D-91E6-421A-B2DF-27FAB0D775DD}" dt="2026-01-04T13:34:04.951" v="758"/>
          <ac:spMkLst>
            <pc:docMk/>
            <pc:sldMk cId="1816706359" sldId="1057"/>
            <ac:spMk id="15" creationId="{9ACF5FDC-2155-C21D-61E2-748573F6BE1B}"/>
          </ac:spMkLst>
        </pc:spChg>
      </pc:sldChg>
      <pc:sldChg chg="addSp delSp modSp">
        <pc:chgData name="LAMIAE BEZZAZ" userId="f9bc3cc0-8e1c-4944-afa8-b4b36bbf20e1" providerId="ADAL" clId="{EB5CA49D-91E6-421A-B2DF-27FAB0D775DD}" dt="2026-01-04T13:17:54.559" v="662" actId="1076"/>
        <pc:sldMkLst>
          <pc:docMk/>
          <pc:sldMk cId="32921286" sldId="1058"/>
        </pc:sldMkLst>
        <pc:spChg chg="mod">
          <ac:chgData name="LAMIAE BEZZAZ" userId="f9bc3cc0-8e1c-4944-afa8-b4b36bbf20e1" providerId="ADAL" clId="{EB5CA49D-91E6-421A-B2DF-27FAB0D775DD}" dt="2025-12-29T20:32:53.371" v="409" actId="14100"/>
          <ac:spMkLst>
            <pc:docMk/>
            <pc:sldMk cId="32921286" sldId="1058"/>
            <ac:spMk id="13" creationId="{F9D6D923-7BDF-3A04-9BB0-8531F0FB82AA}"/>
          </ac:spMkLst>
        </pc:spChg>
        <pc:picChg chg="del">
          <ac:chgData name="LAMIAE BEZZAZ" userId="f9bc3cc0-8e1c-4944-afa8-b4b36bbf20e1" providerId="ADAL" clId="{EB5CA49D-91E6-421A-B2DF-27FAB0D775DD}" dt="2025-12-29T20:29:56.943" v="330" actId="478"/>
          <ac:picMkLst>
            <pc:docMk/>
            <pc:sldMk cId="32921286" sldId="1058"/>
            <ac:picMk id="5" creationId="{DD6E1DD8-1BAF-E6E2-108B-5F180FA4868A}"/>
          </ac:picMkLst>
        </pc:picChg>
        <pc:picChg chg="add del mod">
          <ac:chgData name="LAMIAE BEZZAZ" userId="f9bc3cc0-8e1c-4944-afa8-b4b36bbf20e1" providerId="ADAL" clId="{EB5CA49D-91E6-421A-B2DF-27FAB0D775DD}" dt="2026-01-04T13:17:48.884" v="660" actId="478"/>
          <ac:picMkLst>
            <pc:docMk/>
            <pc:sldMk cId="32921286" sldId="1058"/>
            <ac:picMk id="12" creationId="{BED05BEE-6DE6-4350-B49A-06089212F0A6}"/>
          </ac:picMkLst>
        </pc:picChg>
        <pc:picChg chg="add mod">
          <ac:chgData name="LAMIAE BEZZAZ" userId="f9bc3cc0-8e1c-4944-afa8-b4b36bbf20e1" providerId="ADAL" clId="{EB5CA49D-91E6-421A-B2DF-27FAB0D775DD}" dt="2026-01-04T13:17:54.559" v="662" actId="1076"/>
          <ac:picMkLst>
            <pc:docMk/>
            <pc:sldMk cId="32921286" sldId="1058"/>
            <ac:picMk id="14" creationId="{BC1C8EF3-194F-4329-9E4A-6E2596779FD8}"/>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06/01/2026</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6894750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366332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727596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565203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806983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717385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9668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419621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678433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23553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25218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34845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1.jp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 id="2147483757"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06/01/2026</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dirty="0"/>
          </a:p>
        </p:txBody>
      </p:sp>
    </p:spTree>
    <p:extLst>
      <p:ext uri="{BB962C8B-B14F-4D97-AF65-F5344CB8AC3E}">
        <p14:creationId xmlns:p14="http://schemas.microsoft.com/office/powerpoint/2010/main" val="29096859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png"/><Relationship Id="rId5" Type="http://schemas.openxmlformats.org/officeDocument/2006/relationships/image" Target="../media/image33.gi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image" Target="../media/image47.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9.png"/><Relationship Id="rId5" Type="http://schemas.openxmlformats.org/officeDocument/2006/relationships/image" Target="../media/image33.gif"/><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3.xml"/><Relationship Id="rId7"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4.xml"/><Relationship Id="rId4" Type="http://schemas.openxmlformats.org/officeDocument/2006/relationships/image" Target="../media/image15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2.png"/><Relationship Id="rId5" Type="http://schemas.openxmlformats.org/officeDocument/2006/relationships/image" Target="../media/image33.gif"/><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5.xml"/><Relationship Id="rId7"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6.xml"/><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customXml" Target="../ink/ink7.xml"/><Relationship Id="rId1" Type="http://schemas.openxmlformats.org/officeDocument/2006/relationships/slideLayout" Target="../slideLayouts/slideLayout43.xml"/><Relationship Id="rId6" Type="http://schemas.openxmlformats.org/officeDocument/2006/relationships/image" Target="../media/image510.png"/><Relationship Id="rId5" Type="http://schemas.openxmlformats.org/officeDocument/2006/relationships/customXml" Target="../ink/ink8.xml"/><Relationship Id="rId4" Type="http://schemas.openxmlformats.org/officeDocument/2006/relationships/image" Target="../media/image500.pn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54.png"/><Relationship Id="rId2" Type="http://schemas.openxmlformats.org/officeDocument/2006/relationships/customXml" Target="../ink/ink9.xml"/><Relationship Id="rId1" Type="http://schemas.openxmlformats.org/officeDocument/2006/relationships/slideLayout" Target="../slideLayouts/slideLayout43.xml"/><Relationship Id="rId6" Type="http://schemas.openxmlformats.org/officeDocument/2006/relationships/image" Target="../media/image54.emf"/><Relationship Id="rId5" Type="http://schemas.openxmlformats.org/officeDocument/2006/relationships/customXml" Target="../ink/ink10.xml"/><Relationship Id="rId10" Type="http://schemas.openxmlformats.org/officeDocument/2006/relationships/image" Target="../media/image55.png"/><Relationship Id="rId4" Type="http://schemas.openxmlformats.org/officeDocument/2006/relationships/image" Target="../media/image53.emf"/><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8.mp4"/><Relationship Id="rId7" Type="http://schemas.openxmlformats.org/officeDocument/2006/relationships/image" Target="../media/image1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6.png"/><Relationship Id="rId5" Type="http://schemas.openxmlformats.org/officeDocument/2006/relationships/slideLayout" Target="../slideLayouts/slideLayout35.xml"/><Relationship Id="rId4" Type="http://schemas.openxmlformats.org/officeDocument/2006/relationships/video" Target="../media/media8.mp4"/><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Image 3">
            <a:extLst>
              <a:ext uri="{FF2B5EF4-FFF2-40B4-BE49-F238E27FC236}">
                <a16:creationId xmlns:a16="http://schemas.microsoft.com/office/drawing/2014/main" xmlns="" id="{67FE8FF5-4336-4718-ACD3-36E4358A2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Majd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xmlns=""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xmlns=""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FD8D9387-E133-E793-A09F-4B39E0779F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xmlns=""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653CB3B7-B045-1907-12B9-E6AC293B2E8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xmlns=""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xmlns="" id="{004D3437-279D-4452-A6FB-789A7FDF7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464" y="5944805"/>
            <a:ext cx="812539" cy="812539"/>
          </a:xfrm>
          <a:prstGeom prst="rect">
            <a:avLst/>
          </a:prstGeom>
        </p:spPr>
      </p:pic>
      <p:pic>
        <p:nvPicPr>
          <p:cNvPr id="2" name="FR_N1_P2_W4_S2_AdP_P01">
            <a:hlinkClick r:id="" action="ppaction://media"/>
            <a:extLst>
              <a:ext uri="{FF2B5EF4-FFF2-40B4-BE49-F238E27FC236}">
                <a16:creationId xmlns:a16="http://schemas.microsoft.com/office/drawing/2014/main" xmlns="" id="{E2D06FA7-47AB-4DA6-8AA5-CBFD9C7D07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2859" y="2178424"/>
            <a:ext cx="7698282" cy="3766381"/>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47" fill="hold"/>
                                        <p:tgtEl>
                                          <p:spTgt spid="2"/>
                                        </p:tgtEl>
                                      </p:cBhvr>
                                    </p:cmd>
                                  </p:childTnLst>
                                </p:cTn>
                              </p:par>
                            </p:childTnLst>
                          </p:cTn>
                        </p:par>
                        <p:par>
                          <p:cTn id="7" fill="hold">
                            <p:stCondLst>
                              <p:cond delay="64447"/>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18F784D-D842-55BF-D515-DD09E5238321}"/>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AF6C1686-6897-4E60-83C9-C8F4561E16AE}"/>
              </a:ext>
            </a:extLst>
          </p:cNvPr>
          <p:cNvSpPr/>
          <p:nvPr/>
        </p:nvSpPr>
        <p:spPr>
          <a:xfrm>
            <a:off x="699426" y="3429000"/>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xmlns=""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768930" y="280218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36677B6-AC3E-D4DD-841E-77D23A3035B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xmlns="" id="{80BB0479-E979-6474-2431-231B9E9556CD}"/>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xmlns=""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8" name="Image 17">
            <a:extLst>
              <a:ext uri="{FF2B5EF4-FFF2-40B4-BE49-F238E27FC236}">
                <a16:creationId xmlns:a16="http://schemas.microsoft.com/office/drawing/2014/main" xmlns="" id="{703EC2E4-EBF4-50E6-2622-573F75232851}"/>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xmlns="" id="{53A16EE4-4C6F-01E8-4800-2D676F5D6D7E}"/>
              </a:ext>
            </a:extLst>
          </p:cNvPr>
          <p:cNvSpPr txBox="1"/>
          <p:nvPr/>
        </p:nvSpPr>
        <p:spPr>
          <a:xfrm>
            <a:off x="852615" y="3599742"/>
            <a:ext cx="2131895" cy="430887"/>
          </a:xfrm>
          <a:prstGeom prst="rect">
            <a:avLst/>
          </a:prstGeom>
          <a:noFill/>
        </p:spPr>
        <p:txBody>
          <a:bodyPr wrap="square" rtlCol="0">
            <a:spAutoFit/>
          </a:bodyPr>
          <a:lstStyle/>
          <a:p>
            <a:pPr lvl="0"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a:t>
            </a:r>
            <a:r>
              <a:rPr lang="fr-FR" sz="2200" b="1" dirty="0">
                <a:solidFill>
                  <a:srgbClr val="445C80"/>
                </a:solidFill>
                <a:latin typeface="Dosis" pitchFamily="2" charset="0"/>
              </a:rPr>
              <a:t>Qui a  __________? </a:t>
            </a:r>
            <a:endPar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xmlns="" id="{E089E4F2-7CDF-4C11-A6E4-523691CF049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496" y="4431463"/>
            <a:ext cx="1184745" cy="1296000"/>
          </a:xfrm>
          <a:prstGeom prst="rect">
            <a:avLst/>
          </a:prstGeom>
        </p:spPr>
      </p:pic>
    </p:spTree>
    <p:extLst>
      <p:ext uri="{BB962C8B-B14F-4D97-AF65-F5344CB8AC3E}">
        <p14:creationId xmlns:p14="http://schemas.microsoft.com/office/powerpoint/2010/main" val="34872478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18D5EB-BA8B-A963-91EF-471CDA98F09F}"/>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A8F4912C-2256-0D21-DDCA-B006CCD28979}"/>
              </a:ext>
            </a:extLst>
          </p:cNvPr>
          <p:cNvSpPr/>
          <p:nvPr/>
        </p:nvSpPr>
        <p:spPr>
          <a:xfrm>
            <a:off x="5923923" y="347357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xmlns="" id="{BF6031D6-801F-1C45-731C-67D990BD48E9}"/>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AEA0502-55DC-5FBB-A700-8D39403342D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xmlns="" id="{9D0858A3-D881-A016-D798-AB81C5968FF7}"/>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xmlns="" id="{BB71C9AA-EC60-B832-F44A-CD3786FD730A}"/>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xmlns="" id="{858718A5-1F0B-1CE9-73C0-7CA94056EC87}"/>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3" name="ZoneTexte 12">
            <a:extLst>
              <a:ext uri="{FF2B5EF4-FFF2-40B4-BE49-F238E27FC236}">
                <a16:creationId xmlns:a16="http://schemas.microsoft.com/office/drawing/2014/main" xmlns="" id="{F9D6D923-7BDF-3A04-9BB0-8531F0FB82AA}"/>
              </a:ext>
            </a:extLst>
          </p:cNvPr>
          <p:cNvSpPr txBox="1"/>
          <p:nvPr/>
        </p:nvSpPr>
        <p:spPr>
          <a:xfrm>
            <a:off x="6152533" y="3642149"/>
            <a:ext cx="1881430" cy="430887"/>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 Qui a  _________ ? </a:t>
            </a:r>
          </a:p>
        </p:txBody>
      </p:sp>
      <p:pic>
        <p:nvPicPr>
          <p:cNvPr id="14" name="Image 13">
            <a:extLst>
              <a:ext uri="{FF2B5EF4-FFF2-40B4-BE49-F238E27FC236}">
                <a16:creationId xmlns:a16="http://schemas.microsoft.com/office/drawing/2014/main" xmlns="" id="{BC1C8EF3-194F-4329-9E4A-6E2596779FD8}"/>
              </a:ext>
            </a:extLst>
          </p:cNvPr>
          <p:cNvPicPr>
            <a:picLocks noChangeAspect="1"/>
          </p:cNvPicPr>
          <p:nvPr/>
        </p:nvPicPr>
        <p:blipFill>
          <a:blip r:embed="rId5" cstate="print">
            <a:clrChange>
              <a:clrFrom>
                <a:srgbClr val="FBFDFC"/>
              </a:clrFrom>
              <a:clrTo>
                <a:srgbClr val="FBFDFC">
                  <a:alpha val="0"/>
                </a:srgbClr>
              </a:clrTo>
            </a:clrChange>
            <a:extLst>
              <a:ext uri="{28A0092B-C50C-407E-A947-70E740481C1C}">
                <a14:useLocalDpi xmlns:a14="http://schemas.microsoft.com/office/drawing/2010/main" val="0"/>
              </a:ext>
            </a:extLst>
          </a:blip>
          <a:stretch>
            <a:fillRect/>
          </a:stretch>
        </p:blipFill>
        <p:spPr>
          <a:xfrm>
            <a:off x="6568369" y="4472724"/>
            <a:ext cx="1184742" cy="1296000"/>
          </a:xfrm>
          <a:prstGeom prst="rect">
            <a:avLst/>
          </a:prstGeom>
        </p:spPr>
      </p:pic>
    </p:spTree>
    <p:extLst>
      <p:ext uri="{BB962C8B-B14F-4D97-AF65-F5344CB8AC3E}">
        <p14:creationId xmlns:p14="http://schemas.microsoft.com/office/powerpoint/2010/main" val="32921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980498-9A91-220F-E5D6-69B74B24A439}"/>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F3541076-503F-1F4B-2930-98805B100E9C}"/>
              </a:ext>
            </a:extLst>
          </p:cNvPr>
          <p:cNvSpPr/>
          <p:nvPr/>
        </p:nvSpPr>
        <p:spPr>
          <a:xfrm>
            <a:off x="699426" y="3429000"/>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xmlns="" id="{87F77C75-0EE8-63D8-E75D-6EFA0D2C2082}"/>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768930" y="280218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E0F2676-7CEF-FB41-758C-B29F99D56BE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xmlns="" id="{218F56C2-A0A8-E650-671C-A02C4A660080}"/>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xmlns="" id="{27092F8C-C641-8F6C-3DBA-9F12E878A286}"/>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8" name="Image 17">
            <a:extLst>
              <a:ext uri="{FF2B5EF4-FFF2-40B4-BE49-F238E27FC236}">
                <a16:creationId xmlns:a16="http://schemas.microsoft.com/office/drawing/2014/main" xmlns="" id="{5535D981-24B6-1D75-0697-89046601BA6E}"/>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xmlns="" id="{9475145B-77C1-A9D2-CBE8-E10627D1EC3B}"/>
              </a:ext>
            </a:extLst>
          </p:cNvPr>
          <p:cNvSpPr txBox="1"/>
          <p:nvPr/>
        </p:nvSpPr>
        <p:spPr>
          <a:xfrm>
            <a:off x="852615" y="3599742"/>
            <a:ext cx="2131895" cy="430887"/>
          </a:xfrm>
          <a:prstGeom prst="rect">
            <a:avLst/>
          </a:prstGeom>
          <a:noFill/>
        </p:spPr>
        <p:txBody>
          <a:bodyPr wrap="square" rtlCol="0">
            <a:spAutoFit/>
          </a:bodyPr>
          <a:lstStyle/>
          <a:p>
            <a:pPr lvl="0"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a:t>
            </a:r>
            <a:r>
              <a:rPr lang="fr-FR" sz="2200" b="1" dirty="0">
                <a:solidFill>
                  <a:srgbClr val="445C80"/>
                </a:solidFill>
                <a:latin typeface="Dosis" pitchFamily="2" charset="0"/>
              </a:rPr>
              <a:t>Qui a  __________? </a:t>
            </a:r>
            <a:endPar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xmlns="" id="{FF42AAF3-3000-372F-D217-486F538D0E2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7971" y="4422461"/>
            <a:ext cx="989549" cy="1084912"/>
          </a:xfrm>
          <a:prstGeom prst="rect">
            <a:avLst/>
          </a:prstGeom>
        </p:spPr>
      </p:pic>
    </p:spTree>
    <p:extLst>
      <p:ext uri="{BB962C8B-B14F-4D97-AF65-F5344CB8AC3E}">
        <p14:creationId xmlns:p14="http://schemas.microsoft.com/office/powerpoint/2010/main" val="39494479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4EF59E-0F2D-C6C1-A3D0-86F6F67A1757}"/>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xmlns="" id="{20C8DC82-A71F-BEEF-4602-6FE7573D2796}"/>
              </a:ext>
            </a:extLst>
          </p:cNvPr>
          <p:cNvSpPr/>
          <p:nvPr/>
        </p:nvSpPr>
        <p:spPr>
          <a:xfrm>
            <a:off x="5923923" y="347357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xmlns="" id="{2DAC71AE-9F24-F97D-369F-B48D6F925F2B}"/>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EE73F99-6523-B409-9935-CB34C99FAFF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xmlns="" id="{63728869-EBF9-64DD-27BB-94F9AD44FF05}"/>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xmlns="" id="{7A8DE5E0-5E56-A95E-6DFB-FE0330F08B03}"/>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xmlns="" id="{6A103F69-8BD7-26CF-A20D-E6EFA7D072E6}"/>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3" name="ZoneTexte 12">
            <a:extLst>
              <a:ext uri="{FF2B5EF4-FFF2-40B4-BE49-F238E27FC236}">
                <a16:creationId xmlns:a16="http://schemas.microsoft.com/office/drawing/2014/main" xmlns="" id="{56560827-B3F0-7EC2-D715-D1D7E4B224A0}"/>
              </a:ext>
            </a:extLst>
          </p:cNvPr>
          <p:cNvSpPr txBox="1"/>
          <p:nvPr/>
        </p:nvSpPr>
        <p:spPr>
          <a:xfrm>
            <a:off x="6080386" y="3643075"/>
            <a:ext cx="2480323" cy="430887"/>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 Qui a  _________ ? </a:t>
            </a:r>
          </a:p>
        </p:txBody>
      </p:sp>
      <p:pic>
        <p:nvPicPr>
          <p:cNvPr id="2" name="Image 1">
            <a:extLst>
              <a:ext uri="{FF2B5EF4-FFF2-40B4-BE49-F238E27FC236}">
                <a16:creationId xmlns:a16="http://schemas.microsoft.com/office/drawing/2014/main" xmlns="" id="{288947E9-C8AB-1333-D591-DDCA2A92AC3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4669" y="4473650"/>
            <a:ext cx="972707" cy="1033723"/>
          </a:xfrm>
          <a:prstGeom prst="rect">
            <a:avLst/>
          </a:prstGeom>
        </p:spPr>
      </p:pic>
    </p:spTree>
    <p:extLst>
      <p:ext uri="{BB962C8B-B14F-4D97-AF65-F5344CB8AC3E}">
        <p14:creationId xmlns:p14="http://schemas.microsoft.com/office/powerpoint/2010/main" val="15377331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pose la question à son voisin. </a:t>
            </a:r>
          </a:p>
        </p:txBody>
      </p:sp>
      <p:grpSp>
        <p:nvGrpSpPr>
          <p:cNvPr id="12" name="Groupe 11">
            <a:extLst>
              <a:ext uri="{FF2B5EF4-FFF2-40B4-BE49-F238E27FC236}">
                <a16:creationId xmlns:a16="http://schemas.microsoft.com/office/drawing/2014/main" xmlns=""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xmlns=""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8F91ABA2-FCCF-1EC8-954D-5CBE862A5B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xmlns="" id="{817BD6D1-7EBA-D29F-1C3F-5824EEB38DE6}"/>
              </a:ext>
            </a:extLst>
          </p:cNvPr>
          <p:cNvPicPr>
            <a:picLocks noChangeAspect="1"/>
          </p:cNvPicPr>
          <p:nvPr/>
        </p:nvPicPr>
        <p:blipFill>
          <a:blip r:embed="rId4"/>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xmlns="" id="{0EB81BC6-A0C1-3A1E-769D-C2110B180252}"/>
              </a:ext>
            </a:extLst>
          </p:cNvPr>
          <p:cNvPicPr>
            <a:picLocks noChangeAspect="1"/>
          </p:cNvPicPr>
          <p:nvPr/>
        </p:nvPicPr>
        <p:blipFill>
          <a:blip r:embed="rId5"/>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xmlns="" id="{EC3A8443-8721-BD8F-6DBC-BC0C8EC78163}"/>
              </a:ext>
            </a:extLst>
          </p:cNvPr>
          <p:cNvPicPr>
            <a:picLocks noChangeAspect="1"/>
          </p:cNvPicPr>
          <p:nvPr/>
        </p:nvPicPr>
        <p:blipFill>
          <a:blip r:embed="rId6"/>
          <a:stretch>
            <a:fillRect/>
          </a:stretch>
        </p:blipFill>
        <p:spPr>
          <a:xfrm>
            <a:off x="6095226" y="2252068"/>
            <a:ext cx="1219370" cy="1086002"/>
          </a:xfrm>
          <a:prstGeom prst="rect">
            <a:avLst/>
          </a:prstGeom>
        </p:spPr>
      </p:pic>
      <p:sp>
        <p:nvSpPr>
          <p:cNvPr id="3" name="ZoneTexte 2">
            <a:extLst>
              <a:ext uri="{FF2B5EF4-FFF2-40B4-BE49-F238E27FC236}">
                <a16:creationId xmlns:a16="http://schemas.microsoft.com/office/drawing/2014/main" xmlns="" id="{684176B4-A45E-468F-A553-E56143093AFB}"/>
              </a:ext>
            </a:extLst>
          </p:cNvPr>
          <p:cNvSpPr txBox="1"/>
          <p:nvPr/>
        </p:nvSpPr>
        <p:spPr>
          <a:xfrm>
            <a:off x="588836" y="3878573"/>
            <a:ext cx="2676715" cy="430887"/>
          </a:xfrm>
          <a:prstGeom prst="rect">
            <a:avLst/>
          </a:prstGeom>
          <a:noFill/>
        </p:spPr>
        <p:txBody>
          <a:bodyPr wrap="square" rtlCol="0">
            <a:spAutoFit/>
          </a:bodyPr>
          <a:lstStyle/>
          <a:p>
            <a:pPr lvl="0" algn="ctr">
              <a:defRPr/>
            </a:pPr>
            <a:r>
              <a:rPr lang="fr-FR" sz="2200" b="1" dirty="0">
                <a:solidFill>
                  <a:srgbClr val="445C80"/>
                </a:solidFill>
                <a:latin typeface="Dosis SemiBold" pitchFamily="2" charset="0"/>
              </a:rPr>
              <a:t>Qui a __________ ? </a:t>
            </a:r>
            <a:endParaRPr kumimoji="0" lang="fr-FR" sz="2200" b="1" i="0" u="none" strike="noStrike" kern="1200" cap="none" spc="0" normalizeH="0" baseline="0" noProof="0" dirty="0">
              <a:ln>
                <a:noFill/>
              </a:ln>
              <a:solidFill>
                <a:srgbClr val="445C80"/>
              </a:solidFill>
              <a:effectLst/>
              <a:uLnTx/>
              <a:uFillTx/>
              <a:latin typeface="Dosis SemiBold" pitchFamily="2" charset="0"/>
            </a:endParaRPr>
          </a:p>
        </p:txBody>
      </p:sp>
      <p:sp>
        <p:nvSpPr>
          <p:cNvPr id="4" name="ZoneTexte 3">
            <a:extLst>
              <a:ext uri="{FF2B5EF4-FFF2-40B4-BE49-F238E27FC236}">
                <a16:creationId xmlns:a16="http://schemas.microsoft.com/office/drawing/2014/main" xmlns="" id="{560237B7-85C4-D47C-0635-AD8D20925387}"/>
              </a:ext>
            </a:extLst>
          </p:cNvPr>
          <p:cNvSpPr txBox="1"/>
          <p:nvPr/>
        </p:nvSpPr>
        <p:spPr>
          <a:xfrm>
            <a:off x="6073320" y="3913367"/>
            <a:ext cx="2458679" cy="430887"/>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Qui a __________ ?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xmlns="" id="{1AAB39AE-C88C-2050-B1F8-20189324A922}"/>
              </a:ext>
            </a:extLst>
          </p:cNvPr>
          <p:cNvSpPr>
            <a:spLocks noGrp="1"/>
          </p:cNvSpPr>
          <p:nvPr>
            <p:ph type="body" sz="quarter" idx="19"/>
          </p:nvPr>
        </p:nvSpPr>
        <p:spPr>
          <a:xfrm>
            <a:off x="2201410" y="2522109"/>
            <a:ext cx="4960805" cy="756000"/>
          </a:xfrm>
        </p:spPr>
        <p:txBody>
          <a:bodyPr/>
          <a:lstStyle/>
          <a:p>
            <a:r>
              <a:rPr lang="fr-FR" dirty="0"/>
              <a:t>Poser la question : « Qui a un stylo bleu ? »</a:t>
            </a:r>
          </a:p>
        </p:txBody>
      </p:sp>
      <p:sp>
        <p:nvSpPr>
          <p:cNvPr id="14" name="Espace réservé du texte 13">
            <a:extLst>
              <a:ext uri="{FF2B5EF4-FFF2-40B4-BE49-F238E27FC236}">
                <a16:creationId xmlns:a16="http://schemas.microsoft.com/office/drawing/2014/main" xmlns="" id="{516F0179-3CB0-BDC7-0565-AE10D8CF1805}"/>
              </a:ext>
            </a:extLst>
          </p:cNvPr>
          <p:cNvSpPr>
            <a:spLocks noGrp="1"/>
          </p:cNvSpPr>
          <p:nvPr>
            <p:ph type="body" sz="quarter" idx="20"/>
          </p:nvPr>
        </p:nvSpPr>
        <p:spPr>
          <a:xfrm>
            <a:off x="2201410" y="5508429"/>
            <a:ext cx="4960805" cy="756000"/>
          </a:xfrm>
        </p:spPr>
        <p:txBody>
          <a:bodyPr/>
          <a:lstStyle/>
          <a:p>
            <a:r>
              <a:rPr lang="fr-FR" dirty="0"/>
              <a:t>Traçage de  la lettre r. </a:t>
            </a:r>
            <a:endParaRPr lang="fr-MA" dirty="0"/>
          </a:p>
        </p:txBody>
      </p:sp>
      <p:pic>
        <p:nvPicPr>
          <p:cNvPr id="3" name="Espace réservé pour une image  2">
            <a:extLst>
              <a:ext uri="{FF2B5EF4-FFF2-40B4-BE49-F238E27FC236}">
                <a16:creationId xmlns:a16="http://schemas.microsoft.com/office/drawing/2014/main" xmlns="" id="{0D64BE76-0E65-B67C-7698-F10F00C7319F}"/>
              </a:ext>
            </a:extLst>
          </p:cNvPr>
          <p:cNvPicPr>
            <a:picLocks noGrp="1" noChangeAspect="1"/>
          </p:cNvPicPr>
          <p:nvPr>
            <p:ph type="pic" sz="quarter" idx="11"/>
          </p:nvPr>
        </p:nvPicPr>
        <p:blipFill rotWithShape="1">
          <a:blip r:embed="rId2" cstate="print">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5611B869-3B20-6F0A-E988-DBF6A748461D}"/>
              </a:ext>
            </a:extLst>
          </p:cNvPr>
          <p:cNvPicPr>
            <a:picLocks noGrp="1" noChangeAspect="1"/>
          </p:cNvPicPr>
          <p:nvPr>
            <p:ph type="pic" sz="quarter" idx="13"/>
          </p:nvPr>
        </p:nvPicPr>
        <p:blipFill rotWithShape="1">
          <a:blip r:embed="rId2" cstate="print">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xmlns=""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xmlns=""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xmlns=""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r - R</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C2E9EBEF-C46E-04F5-5174-F0ECD3CBE75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xmlns=""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xmlns=""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xmlns=""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xmlns=""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xmlns=""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r. </a:t>
            </a:r>
          </a:p>
        </p:txBody>
      </p:sp>
      <p:sp>
        <p:nvSpPr>
          <p:cNvPr id="11" name="AutoShape 4" descr="Image générée">
            <a:extLst>
              <a:ext uri="{FF2B5EF4-FFF2-40B4-BE49-F238E27FC236}">
                <a16:creationId xmlns:a16="http://schemas.microsoft.com/office/drawing/2014/main" xmlns=""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3" name="Groupe 12">
            <a:extLst>
              <a:ext uri="{FF2B5EF4-FFF2-40B4-BE49-F238E27FC236}">
                <a16:creationId xmlns:a16="http://schemas.microsoft.com/office/drawing/2014/main" xmlns=""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xmlns=""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65AA067-7EC6-6627-D11A-0AE8EDB82C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xmlns=""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xmlns=""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0B55819B-4B5C-C676-83F1-4160CF0F0C72}"/>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8" name="Image 7" descr="Une image contenant noir, obscurité&#10;&#10;Le contenu généré par l’IA peut être incorrect.">
            <a:extLst>
              <a:ext uri="{FF2B5EF4-FFF2-40B4-BE49-F238E27FC236}">
                <a16:creationId xmlns:a16="http://schemas.microsoft.com/office/drawing/2014/main" xmlns="" id="{BF51579D-2548-7CD1-70CD-C00A8CEBB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056" y="6047291"/>
            <a:ext cx="812539" cy="812539"/>
          </a:xfrm>
          <a:prstGeom prst="rect">
            <a:avLst/>
          </a:prstGeom>
        </p:spPr>
      </p:pic>
      <p:sp>
        <p:nvSpPr>
          <p:cNvPr id="12" name="Titre 8">
            <a:extLst>
              <a:ext uri="{FF2B5EF4-FFF2-40B4-BE49-F238E27FC236}">
                <a16:creationId xmlns:a16="http://schemas.microsoft.com/office/drawing/2014/main" xmlns=""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 name="FR_N1_P2_W4_S2 (lecture R)">
            <a:hlinkClick r:id="" action="ppaction://media"/>
            <a:extLst>
              <a:ext uri="{FF2B5EF4-FFF2-40B4-BE49-F238E27FC236}">
                <a16:creationId xmlns:a16="http://schemas.microsoft.com/office/drawing/2014/main" xmlns="" id="{8F7DF2C6-67F6-4450-9FFD-B134C8A828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8906" y="1983262"/>
            <a:ext cx="7826188" cy="4174588"/>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1" fill="hold"/>
                                        <p:tgtEl>
                                          <p:spTgt spid="2"/>
                                        </p:tgtEl>
                                      </p:cBhvr>
                                    </p:cmd>
                                  </p:childTnLst>
                                </p:cTn>
                              </p:par>
                            </p:childTnLst>
                          </p:cTn>
                        </p:par>
                        <p:par>
                          <p:cTn id="7" fill="hold">
                            <p:stCondLst>
                              <p:cond delay="35221"/>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xmlns="" id="{2E565E66-5B1F-448F-8D25-7AFEA83D9819}"/>
              </a:ext>
            </a:extLst>
          </p:cNvPr>
          <p:cNvSpPr/>
          <p:nvPr/>
        </p:nvSpPr>
        <p:spPr>
          <a:xfrm>
            <a:off x="620611" y="3733763"/>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8" name="Rectangle : coins arrondis 27">
            <a:extLst>
              <a:ext uri="{FF2B5EF4-FFF2-40B4-BE49-F238E27FC236}">
                <a16:creationId xmlns:a16="http://schemas.microsoft.com/office/drawing/2014/main" xmlns="" id="{7617E146-871E-4678-A075-541072E5B3C7}"/>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9" name="Organigramme : Terminateur 28">
            <a:extLst>
              <a:ext uri="{FF2B5EF4-FFF2-40B4-BE49-F238E27FC236}">
                <a16:creationId xmlns:a16="http://schemas.microsoft.com/office/drawing/2014/main" xmlns=""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xmlns=""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xmlns=""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xmlns=""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xmlns="" id="{FB0F2F3E-CA2F-B476-F947-B346215F4290}"/>
              </a:ext>
            </a:extLst>
          </p:cNvPr>
          <p:cNvSpPr>
            <a:spLocks noGrp="1"/>
          </p:cNvSpPr>
          <p:nvPr>
            <p:ph type="body" sz="quarter" idx="10"/>
          </p:nvPr>
        </p:nvSpPr>
        <p:spPr/>
        <p:txBody>
          <a:bodyPr/>
          <a:lstStyle/>
          <a:p>
            <a:pPr>
              <a:buFont typeface="Wingdings" panose="05000000000000000000" pitchFamily="2" charset="2"/>
              <a:buChar char="m"/>
            </a:pPr>
            <a:r>
              <a:rPr lang="fr-FR" dirty="0"/>
              <a:t>Présentation du vocabulaire </a:t>
            </a:r>
          </a:p>
          <a:p>
            <a:pPr>
              <a:buFont typeface="Wingdings" panose="05000000000000000000" pitchFamily="2" charset="2"/>
              <a:buChar char="m"/>
            </a:pPr>
            <a:r>
              <a:rPr lang="fr-FR" dirty="0"/>
              <a:t>Exploitation du vocabulaire</a:t>
            </a:r>
          </a:p>
          <a:p>
            <a:pPr>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xmlns="" id="{83C28088-0DA7-C997-EDDA-2D9D922584DF}"/>
              </a:ext>
            </a:extLst>
          </p:cNvPr>
          <p:cNvSpPr>
            <a:spLocks noGrp="1"/>
          </p:cNvSpPr>
          <p:nvPr>
            <p:ph type="body" sz="quarter" idx="12"/>
          </p:nvPr>
        </p:nvSpPr>
        <p:spPr/>
        <p:txBody>
          <a:bodyPr/>
          <a:lstStyle/>
          <a:p>
            <a:endParaRPr lang="fr-MA" dirty="0"/>
          </a:p>
        </p:txBody>
      </p:sp>
      <p:sp>
        <p:nvSpPr>
          <p:cNvPr id="59" name="Espace réservé du texte 58">
            <a:extLst>
              <a:ext uri="{FF2B5EF4-FFF2-40B4-BE49-F238E27FC236}">
                <a16:creationId xmlns:a16="http://schemas.microsoft.com/office/drawing/2014/main" xmlns="" id="{62C06DA7-2D2D-B997-D56D-159384BF0029}"/>
              </a:ext>
            </a:extLst>
          </p:cNvPr>
          <p:cNvSpPr>
            <a:spLocks noGrp="1"/>
          </p:cNvSpPr>
          <p:nvPr>
            <p:ph type="body" sz="quarter" idx="13"/>
          </p:nvPr>
        </p:nvSpPr>
        <p:spPr/>
        <p:txBody>
          <a:bodyPr/>
          <a:lstStyle/>
          <a:p>
            <a:endParaRPr lang="fr-MA" dirty="0"/>
          </a:p>
        </p:txBody>
      </p:sp>
      <p:sp>
        <p:nvSpPr>
          <p:cNvPr id="60" name="Espace réservé du texte 59">
            <a:extLst>
              <a:ext uri="{FF2B5EF4-FFF2-40B4-BE49-F238E27FC236}">
                <a16:creationId xmlns:a16="http://schemas.microsoft.com/office/drawing/2014/main" xmlns=""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xmlns="" id="{4FA87CEC-D652-B9BE-46F0-2FCE5C272FE0}"/>
              </a:ext>
            </a:extLst>
          </p:cNvPr>
          <p:cNvSpPr>
            <a:spLocks noGrp="1"/>
          </p:cNvSpPr>
          <p:nvPr>
            <p:ph type="body" sz="quarter" idx="15"/>
          </p:nvPr>
        </p:nvSpPr>
        <p:spPr>
          <a:xfrm>
            <a:off x="808649" y="5474576"/>
            <a:ext cx="3420000" cy="792000"/>
          </a:xfrm>
        </p:spPr>
        <p:txBody>
          <a:bodyPr/>
          <a:lstStyle/>
          <a:p>
            <a:pPr marL="269875" indent="-269875">
              <a:lnSpc>
                <a:spcPct val="100000"/>
              </a:lnSpc>
              <a:spcBef>
                <a:spcPts val="300"/>
              </a:spcBef>
              <a:buFont typeface="Wingdings" panose="05000000000000000000" pitchFamily="2" charset="2"/>
              <a:buChar char="m"/>
            </a:pPr>
            <a:r>
              <a:rPr lang="fr-FR" dirty="0"/>
              <a:t>Oral  - Acte de parole </a:t>
            </a:r>
          </a:p>
          <a:p>
            <a:pPr marL="269875" indent="-269875">
              <a:lnSpc>
                <a:spcPct val="100000"/>
              </a:lnSpc>
              <a:spcBef>
                <a:spcPts val="300"/>
              </a:spcBef>
              <a:buFont typeface="Wingdings" panose="05000000000000000000" pitchFamily="2" charset="2"/>
              <a:buChar char="m"/>
            </a:pPr>
            <a:r>
              <a:rPr lang="fr-FR" dirty="0"/>
              <a:t>Lecture  -Lettre r - R</a:t>
            </a:r>
          </a:p>
          <a:p>
            <a:pPr marL="269875" indent="-269875">
              <a:lnSpc>
                <a:spcPct val="100000"/>
              </a:lnSpc>
              <a:spcBef>
                <a:spcPts val="300"/>
              </a:spcBef>
              <a:buFont typeface="Wingdings" panose="05000000000000000000" pitchFamily="2" charset="2"/>
              <a:buChar char="m"/>
            </a:pPr>
            <a:r>
              <a:rPr lang="fr-FR" dirty="0"/>
              <a:t>Ecriture - Lettre r -R</a:t>
            </a:r>
          </a:p>
        </p:txBody>
      </p:sp>
      <p:sp>
        <p:nvSpPr>
          <p:cNvPr id="14" name="Espace réservé du texte 5">
            <a:extLst>
              <a:ext uri="{FF2B5EF4-FFF2-40B4-BE49-F238E27FC236}">
                <a16:creationId xmlns:a16="http://schemas.microsoft.com/office/drawing/2014/main" xmlns=""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xmlns=""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r - R</a:t>
            </a:r>
          </a:p>
          <a:p>
            <a:r>
              <a:rPr lang="fr-FR" dirty="0"/>
              <a:t>Ecriture - Lettre r - R</a:t>
            </a:r>
          </a:p>
        </p:txBody>
      </p:sp>
      <p:sp>
        <p:nvSpPr>
          <p:cNvPr id="4" name="Espace réservé du texte 5">
            <a:extLst>
              <a:ext uri="{FF2B5EF4-FFF2-40B4-BE49-F238E27FC236}">
                <a16:creationId xmlns:a16="http://schemas.microsoft.com/office/drawing/2014/main" xmlns="" id="{4156B678-2D97-2B12-8AD7-9C658CD60DD8}"/>
              </a:ext>
            </a:extLst>
          </p:cNvPr>
          <p:cNvSpPr txBox="1">
            <a:spLocks/>
          </p:cNvSpPr>
          <p:nvPr/>
        </p:nvSpPr>
        <p:spPr>
          <a:xfrm>
            <a:off x="808649" y="3936813"/>
            <a:ext cx="3420000" cy="792000"/>
          </a:xfrm>
          <a:prstGeom prst="roundRect">
            <a:avLst/>
          </a:prstGeom>
          <a:solidFill>
            <a:srgbClr val="EAF8FE"/>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Wingdings" panose="05000000000000000000" pitchFamily="2" charset="2"/>
              <a:buChar char=""/>
            </a:pPr>
            <a:r>
              <a:rPr lang="fr-FR" dirty="0">
                <a:solidFill>
                  <a:srgbClr val="474F71"/>
                </a:solidFill>
                <a:sym typeface="Wingdings" panose="05000000000000000000" pitchFamily="2" charset="2"/>
              </a:rPr>
              <a:t>Oral – Acte de parole</a:t>
            </a:r>
          </a:p>
          <a:p>
            <a:pPr>
              <a:buFont typeface="Wingdings" panose="05000000000000000000" pitchFamily="2" charset="2"/>
              <a:buChar char=""/>
            </a:pPr>
            <a:r>
              <a:rPr lang="fr-FR" dirty="0">
                <a:solidFill>
                  <a:srgbClr val="474F71"/>
                </a:solidFill>
                <a:sym typeface="Wingdings" panose="05000000000000000000" pitchFamily="2" charset="2"/>
              </a:rPr>
              <a:t>Lecture - Lettre r - R</a:t>
            </a:r>
          </a:p>
          <a:p>
            <a:pPr>
              <a:buFont typeface="Wingdings" panose="05000000000000000000" pitchFamily="2" charset="2"/>
              <a:buChar char=""/>
            </a:pPr>
            <a:r>
              <a:rPr lang="fr-FR" dirty="0">
                <a:solidFill>
                  <a:srgbClr val="474F71"/>
                </a:solidFill>
                <a:sym typeface="Wingdings" panose="05000000000000000000" pitchFamily="2" charset="2"/>
              </a:rPr>
              <a:t>Ecriture - Lettre r - R</a:t>
            </a:r>
          </a:p>
        </p:txBody>
      </p:sp>
      <p:sp>
        <p:nvSpPr>
          <p:cNvPr id="5" name="Espace réservé du texte 5">
            <a:extLst>
              <a:ext uri="{FF2B5EF4-FFF2-40B4-BE49-F238E27FC236}">
                <a16:creationId xmlns:a16="http://schemas.microsoft.com/office/drawing/2014/main" xmlns=""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r - R</a:t>
            </a:r>
          </a:p>
          <a:p>
            <a:r>
              <a:rPr lang="fr-FR" dirty="0"/>
              <a:t>Ecriture - Lettre r - R</a:t>
            </a:r>
          </a:p>
        </p:txBody>
      </p:sp>
      <p:grpSp>
        <p:nvGrpSpPr>
          <p:cNvPr id="11" name="Groupe 10">
            <a:extLst>
              <a:ext uri="{FF2B5EF4-FFF2-40B4-BE49-F238E27FC236}">
                <a16:creationId xmlns:a16="http://schemas.microsoft.com/office/drawing/2014/main" xmlns=""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xmlns=""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xmlns=""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xmlns=""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4" name="Organigramme : Terminateur 23">
            <a:extLst>
              <a:ext uri="{FF2B5EF4-FFF2-40B4-BE49-F238E27FC236}">
                <a16:creationId xmlns:a16="http://schemas.microsoft.com/office/drawing/2014/main" xmlns="" id="{5C4BA392-9B92-43D7-819E-AD101CD784BC}"/>
              </a:ext>
            </a:extLst>
          </p:cNvPr>
          <p:cNvSpPr/>
          <p:nvPr/>
        </p:nvSpPr>
        <p:spPr>
          <a:xfrm>
            <a:off x="844649" y="3472139"/>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xmlns=""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itre 1">
            <a:extLst>
              <a:ext uri="{FF2B5EF4-FFF2-40B4-BE49-F238E27FC236}">
                <a16:creationId xmlns:a16="http://schemas.microsoft.com/office/drawing/2014/main" xmlns=""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r – R.</a:t>
            </a:r>
          </a:p>
        </p:txBody>
      </p:sp>
      <p:grpSp>
        <p:nvGrpSpPr>
          <p:cNvPr id="13" name="Groupe 12">
            <a:extLst>
              <a:ext uri="{FF2B5EF4-FFF2-40B4-BE49-F238E27FC236}">
                <a16:creationId xmlns:a16="http://schemas.microsoft.com/office/drawing/2014/main" xmlns=""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xmlns=""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37DE250-9CD7-0FA7-248B-6A1FAFD416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xmlns="" id="{FBDF6F01-3538-4E99-B2FB-54AE556D58ED}"/>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r    </a:t>
            </a:r>
            <a:r>
              <a:rPr lang="fr-FR" sz="13800" dirty="0" err="1">
                <a:solidFill>
                  <a:srgbClr val="424D7B"/>
                </a:solidFill>
                <a:latin typeface="Dosis SemiBold" panose="020B0604020202020204" charset="0"/>
              </a:rPr>
              <a:t>R</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xmlns=""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6C0FE82C-1351-DF33-E397-D6B5917034E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5" name="ZoneTexte 4">
            <a:extLst>
              <a:ext uri="{FF2B5EF4-FFF2-40B4-BE49-F238E27FC236}">
                <a16:creationId xmlns:a16="http://schemas.microsoft.com/office/drawing/2014/main" xmlns="" id="{EC12FE66-53D1-4D61-882F-A1D9C3037D86}"/>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r    </a:t>
            </a:r>
            <a:r>
              <a:rPr lang="fr-FR" sz="13800" dirty="0" err="1">
                <a:solidFill>
                  <a:srgbClr val="424D7B"/>
                </a:solidFill>
                <a:latin typeface="Dosis SemiBold" panose="020B0604020202020204" charset="0"/>
              </a:rPr>
              <a:t>R</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xmlns="" id="{99076A47-0B8D-410C-5BE8-3468CCF0FF3A}"/>
              </a:ext>
            </a:extLst>
          </p:cNvPr>
          <p:cNvSpPr>
            <a:spLocks noGrp="1"/>
          </p:cNvSpPr>
          <p:nvPr>
            <p:ph type="body" sz="quarter" idx="19"/>
          </p:nvPr>
        </p:nvSpPr>
        <p:spPr/>
        <p:txBody>
          <a:bodyPr/>
          <a:lstStyle/>
          <a:p>
            <a:r>
              <a:rPr lang="fr-FR" dirty="0"/>
              <a:t>Lecture de la lettre   r - R.</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xmlns="" id="{3DABA421-0643-F3B2-09E2-9F21CDBD4601}"/>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xmlns="" id="{798278C3-473A-7110-313B-F546DD4BFE12}"/>
              </a:ext>
            </a:extLst>
          </p:cNvPr>
          <p:cNvSpPr>
            <a:spLocks noGrp="1"/>
          </p:cNvSpPr>
          <p:nvPr>
            <p:ph type="body" sz="quarter" idx="21"/>
          </p:nvPr>
        </p:nvSpPr>
        <p:spPr/>
        <p:txBody>
          <a:bodyPr/>
          <a:lstStyle/>
          <a:p>
            <a:r>
              <a:rPr lang="fr-FR" dirty="0"/>
              <a:t>Poser la question : « Qui a un stylo bleu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xmlns="" id="{05AC2783-78BD-E6B4-CB23-ED15ABB0BE00}"/>
              </a:ext>
            </a:extLst>
          </p:cNvPr>
          <p:cNvPicPr>
            <a:picLocks noGrp="1" noChangeAspect="1"/>
          </p:cNvPicPr>
          <p:nvPr>
            <p:ph type="pic" sz="quarter" idx="11"/>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xmlns=""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  la lettre r.  </a:t>
            </a:r>
          </a:p>
        </p:txBody>
      </p:sp>
      <p:sp>
        <p:nvSpPr>
          <p:cNvPr id="2" name="Titre 8">
            <a:extLst>
              <a:ext uri="{FF2B5EF4-FFF2-40B4-BE49-F238E27FC236}">
                <a16:creationId xmlns:a16="http://schemas.microsoft.com/office/drawing/2014/main" xmlns=""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xmlns=""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xmlns=""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xmlns=""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xmlns="" id="{62D4E4F4-7A38-347E-6A75-31D004B471B5}"/>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xmlns=""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xmlns=""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xmlns=""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xmlns=""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xmlns=""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xmlns=""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grpSp>
        <p:nvGrpSpPr>
          <p:cNvPr id="6" name="Groupe 5">
            <a:extLst>
              <a:ext uri="{FF2B5EF4-FFF2-40B4-BE49-F238E27FC236}">
                <a16:creationId xmlns:a16="http://schemas.microsoft.com/office/drawing/2014/main" xmlns=""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xmlns="" id="{8D06D0ED-D633-C560-7673-6EECE2F55E4A}"/>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21B974AF-2124-6697-97DD-8E78BB5955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xmlns=""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4" name="Image 13">
            <a:extLst>
              <a:ext uri="{FF2B5EF4-FFF2-40B4-BE49-F238E27FC236}">
                <a16:creationId xmlns:a16="http://schemas.microsoft.com/office/drawing/2014/main" xmlns="" id="{5731A13A-F831-DDB5-A255-292E62BCD400}"/>
              </a:ext>
            </a:extLst>
          </p:cNvPr>
          <p:cNvPicPr>
            <a:picLocks noChangeAspect="1"/>
          </p:cNvPicPr>
          <p:nvPr/>
        </p:nvPicPr>
        <p:blipFill>
          <a:blip r:embed="rId10"/>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9F8263-15BC-A141-D294-378B60832041}"/>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xmlns="" id="{AE1D4D5F-BBD7-C31D-126D-39CEE9C157F5}"/>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xmlns="" id="{04FD74CE-50A3-E256-CC69-EE153312137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EEBBE25-3BD7-4928-E333-BC9643C1F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xmlns="" id="{BB321690-4DC8-FB1A-DF92-3EB2B751FBF6}"/>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Regardez bien comment on trace la lettre r majuscule. </a:t>
            </a:r>
          </a:p>
        </p:txBody>
      </p:sp>
      <p:pic>
        <p:nvPicPr>
          <p:cNvPr id="3" name="Image 2">
            <a:extLst>
              <a:ext uri="{FF2B5EF4-FFF2-40B4-BE49-F238E27FC236}">
                <a16:creationId xmlns:a16="http://schemas.microsoft.com/office/drawing/2014/main" xmlns="" id="{055DC9A5-9054-4B06-A7EC-94B2BC8A6288}"/>
              </a:ext>
            </a:extLst>
          </p:cNvPr>
          <p:cNvPicPr>
            <a:picLocks noChangeAspect="1"/>
          </p:cNvPicPr>
          <p:nvPr/>
        </p:nvPicPr>
        <p:blipFill>
          <a:blip r:embed="rId4"/>
          <a:stretch>
            <a:fillRect/>
          </a:stretch>
        </p:blipFill>
        <p:spPr>
          <a:xfrm>
            <a:off x="2690550" y="2014340"/>
            <a:ext cx="3762900" cy="2829320"/>
          </a:xfrm>
          <a:prstGeom prst="rect">
            <a:avLst/>
          </a:prstGeom>
        </p:spPr>
      </p:pic>
    </p:spTree>
    <p:extLst>
      <p:ext uri="{BB962C8B-B14F-4D97-AF65-F5344CB8AC3E}">
        <p14:creationId xmlns:p14="http://schemas.microsoft.com/office/powerpoint/2010/main" val="429562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9A4066-FEF7-AABD-FDE0-9D140693419C}"/>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xmlns="" id="{145C1193-0A8F-26A2-B6A3-567C077F0B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81FCC3AA-79C4-1C99-513D-B0152316AC07}"/>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xmlns="" id="{CC4475A2-FB54-07F5-2D1D-144541A62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xmlns="" id="{73B8C3A5-12FE-072D-B3EB-F8E6E2F76F9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3" name="Image 2" descr="Une image contenant noir, obscurité&#10;&#10;Le contenu généré par l’IA peut être incorrect.">
            <a:extLst>
              <a:ext uri="{FF2B5EF4-FFF2-40B4-BE49-F238E27FC236}">
                <a16:creationId xmlns:a16="http://schemas.microsoft.com/office/drawing/2014/main" xmlns="" id="{722EB629-5C56-C764-8DE5-CB839C682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1861" y="6120861"/>
            <a:ext cx="812539" cy="812539"/>
          </a:xfrm>
          <a:prstGeom prst="rect">
            <a:avLst/>
          </a:prstGeom>
        </p:spPr>
      </p:pic>
      <p:pic>
        <p:nvPicPr>
          <p:cNvPr id="2" name="FR_N1_P2_W4_S2 (traçage r maj)">
            <a:hlinkClick r:id="" action="ppaction://media"/>
            <a:extLst>
              <a:ext uri="{FF2B5EF4-FFF2-40B4-BE49-F238E27FC236}">
                <a16:creationId xmlns:a16="http://schemas.microsoft.com/office/drawing/2014/main" xmlns="" id="{E8FFB115-A677-4D41-8148-9FB39401CC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1154" y="2034016"/>
            <a:ext cx="7981691" cy="4250095"/>
          </a:xfrm>
          <a:prstGeom prst="rect">
            <a:avLst/>
          </a:prstGeom>
        </p:spPr>
      </p:pic>
    </p:spTree>
    <p:extLst>
      <p:ext uri="{BB962C8B-B14F-4D97-AF65-F5344CB8AC3E}">
        <p14:creationId xmlns:p14="http://schemas.microsoft.com/office/powerpoint/2010/main" val="364441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52" fill="hold"/>
                                        <p:tgtEl>
                                          <p:spTgt spid="2"/>
                                        </p:tgtEl>
                                      </p:cBhvr>
                                    </p:cmd>
                                  </p:childTnLst>
                                </p:cTn>
                              </p:par>
                            </p:childTnLst>
                          </p:cTn>
                        </p:par>
                        <p:par>
                          <p:cTn id="7" fill="hold">
                            <p:stCondLst>
                              <p:cond delay="50752"/>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la lettre R majuscule  en l’air avec le doigt. Faites comme moi. </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xmlns="" id="{FEFC682C-6FB5-4DFC-0CBB-3788A0E8FE7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xmlns=""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xmlns=""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xmlns=""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xmlns=""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47E7757-1E7A-4874-07B0-DFE75985490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xmlns="" id="{FD4376A8-4A73-B295-2660-D3F739E1A0F1}"/>
              </a:ext>
            </a:extLst>
          </p:cNvPr>
          <p:cNvSpPr txBox="1"/>
          <p:nvPr/>
        </p:nvSpPr>
        <p:spPr>
          <a:xfrm>
            <a:off x="5112000" y="2327599"/>
            <a:ext cx="1844612" cy="2985433"/>
          </a:xfrm>
          <a:prstGeom prst="rect">
            <a:avLst/>
          </a:prstGeom>
          <a:noFill/>
        </p:spPr>
        <p:txBody>
          <a:bodyPr wrap="square" rtlCol="0">
            <a:spAutoFit/>
          </a:bodyPr>
          <a:lstStyle/>
          <a:p>
            <a:r>
              <a:rPr lang="fr-MA" sz="18800" dirty="0">
                <a:solidFill>
                  <a:srgbClr val="565F88"/>
                </a:solidFill>
                <a:latin typeface="Dosis SemiBold" panose="020B0604020202020204" charset="0"/>
              </a:rPr>
              <a:t>R</a:t>
            </a:r>
          </a:p>
        </p:txBody>
      </p:sp>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9F8263-15BC-A141-D294-378B60832041}"/>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xmlns="" id="{AE1D4D5F-BBD7-C31D-126D-39CEE9C157F5}"/>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xmlns="" id="{04FD74CE-50A3-E256-CC69-EE153312137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EEBBE25-3BD7-4928-E333-BC9643C1F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xmlns="" id="{BB321690-4DC8-FB1A-DF92-3EB2B751FBF6}"/>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Regardez bien comment on trace la lettre r minuscule. </a:t>
            </a:r>
          </a:p>
        </p:txBody>
      </p:sp>
      <p:pic>
        <p:nvPicPr>
          <p:cNvPr id="2" name="Image 1">
            <a:extLst>
              <a:ext uri="{FF2B5EF4-FFF2-40B4-BE49-F238E27FC236}">
                <a16:creationId xmlns:a16="http://schemas.microsoft.com/office/drawing/2014/main" xmlns="" id="{4AE04622-D241-4F83-BA9F-70EC9B2D6B5E}"/>
              </a:ext>
            </a:extLst>
          </p:cNvPr>
          <p:cNvPicPr>
            <a:picLocks noChangeAspect="1"/>
          </p:cNvPicPr>
          <p:nvPr/>
        </p:nvPicPr>
        <p:blipFill>
          <a:blip r:embed="rId4"/>
          <a:stretch>
            <a:fillRect/>
          </a:stretch>
        </p:blipFill>
        <p:spPr>
          <a:xfrm>
            <a:off x="2733418" y="2223919"/>
            <a:ext cx="3677163" cy="2410161"/>
          </a:xfrm>
          <a:prstGeom prst="rect">
            <a:avLst/>
          </a:prstGeom>
        </p:spPr>
      </p:pic>
    </p:spTree>
    <p:extLst>
      <p:ext uri="{BB962C8B-B14F-4D97-AF65-F5344CB8AC3E}">
        <p14:creationId xmlns:p14="http://schemas.microsoft.com/office/powerpoint/2010/main" val="2511861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9A4066-FEF7-AABD-FDE0-9D140693419C}"/>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xmlns="" id="{145C1193-0A8F-26A2-B6A3-567C077F0B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81FCC3AA-79C4-1C99-513D-B0152316AC07}"/>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xmlns="" id="{CC4475A2-FB54-07F5-2D1D-144541A62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xmlns="" id="{73B8C3A5-12FE-072D-B3EB-F8E6E2F76F9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3" name="Image 2" descr="Une image contenant noir, obscurité&#10;&#10;Le contenu généré par l’IA peut être incorrect.">
            <a:extLst>
              <a:ext uri="{FF2B5EF4-FFF2-40B4-BE49-F238E27FC236}">
                <a16:creationId xmlns:a16="http://schemas.microsoft.com/office/drawing/2014/main" xmlns="" id="{722EB629-5C56-C764-8DE5-CB839C682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1861" y="6120861"/>
            <a:ext cx="812539" cy="812539"/>
          </a:xfrm>
          <a:prstGeom prst="rect">
            <a:avLst/>
          </a:prstGeom>
        </p:spPr>
      </p:pic>
      <p:pic>
        <p:nvPicPr>
          <p:cNvPr id="2" name="FR_N1_P2_W4_S2 (traçage r min)">
            <a:hlinkClick r:id="" action="ppaction://media"/>
            <a:extLst>
              <a:ext uri="{FF2B5EF4-FFF2-40B4-BE49-F238E27FC236}">
                <a16:creationId xmlns:a16="http://schemas.microsoft.com/office/drawing/2014/main" xmlns="" id="{D879A8B4-1BD4-48C5-AE00-25C438501C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5776" y="2033160"/>
            <a:ext cx="7557247" cy="4250951"/>
          </a:xfrm>
          <a:prstGeom prst="rect">
            <a:avLst/>
          </a:prstGeom>
        </p:spPr>
      </p:pic>
    </p:spTree>
    <p:extLst>
      <p:ext uri="{BB962C8B-B14F-4D97-AF65-F5344CB8AC3E}">
        <p14:creationId xmlns:p14="http://schemas.microsoft.com/office/powerpoint/2010/main" val="243567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7" fill="hold"/>
                                        <p:tgtEl>
                                          <p:spTgt spid="2"/>
                                        </p:tgtEl>
                                      </p:cBhvr>
                                    </p:cmd>
                                  </p:childTnLst>
                                </p:cTn>
                              </p:par>
                            </p:childTnLst>
                          </p:cTn>
                        </p:par>
                        <p:par>
                          <p:cTn id="7" fill="hold">
                            <p:stCondLst>
                              <p:cond delay="32917"/>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la lettre r minuscule en l’air avec le doigt. </a:t>
            </a:r>
            <a:r>
              <a:rPr lang="fr-FR">
                <a:solidFill>
                  <a:schemeClr val="tx1">
                    <a:lumMod val="65000"/>
                    <a:lumOff val="35000"/>
                  </a:schemeClr>
                </a:solidFill>
                <a:latin typeface="Dosis Medium" pitchFamily="2" charset="0"/>
              </a:rPr>
              <a:t>Faites </a:t>
            </a:r>
            <a:r>
              <a:rPr lang="fr-FR" dirty="0">
                <a:solidFill>
                  <a:schemeClr val="tx1">
                    <a:lumMod val="65000"/>
                    <a:lumOff val="35000"/>
                  </a:schemeClr>
                </a:solidFill>
                <a:latin typeface="Dosis Medium" pitchFamily="2" charset="0"/>
              </a:rPr>
              <a:t>comme moi. </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xmlns="" id="{FEFC682C-6FB5-4DFC-0CBB-3788A0E8FE7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xmlns=""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xmlns=""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xmlns=""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xmlns=""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47E7757-1E7A-4874-07B0-DFE75985490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xmlns="" id="{FD4376A8-4A73-B295-2660-D3F739E1A0F1}"/>
              </a:ext>
            </a:extLst>
          </p:cNvPr>
          <p:cNvSpPr txBox="1"/>
          <p:nvPr/>
        </p:nvSpPr>
        <p:spPr>
          <a:xfrm>
            <a:off x="5112000" y="2327599"/>
            <a:ext cx="1844612" cy="2985433"/>
          </a:xfrm>
          <a:prstGeom prst="rect">
            <a:avLst/>
          </a:prstGeom>
          <a:noFill/>
        </p:spPr>
        <p:txBody>
          <a:bodyPr wrap="square" rtlCol="0">
            <a:spAutoFit/>
          </a:bodyPr>
          <a:lstStyle/>
          <a:p>
            <a:r>
              <a:rPr lang="fr-MA" sz="18800" dirty="0">
                <a:solidFill>
                  <a:srgbClr val="565F88"/>
                </a:solidFill>
                <a:latin typeface="Dosis SemiBold" panose="020B0604020202020204" charset="0"/>
              </a:rPr>
              <a:t>r</a:t>
            </a:r>
          </a:p>
        </p:txBody>
      </p:sp>
    </p:spTree>
    <p:extLst>
      <p:ext uri="{BB962C8B-B14F-4D97-AF65-F5344CB8AC3E}">
        <p14:creationId xmlns:p14="http://schemas.microsoft.com/office/powerpoint/2010/main" val="1816706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xmlns="" id="{AC6BF3D7-556E-448C-F085-3C1582824A2B}"/>
              </a:ext>
            </a:extLst>
          </p:cNvPr>
          <p:cNvSpPr>
            <a:spLocks noGrp="1"/>
          </p:cNvSpPr>
          <p:nvPr>
            <p:ph type="body" sz="quarter" idx="19"/>
          </p:nvPr>
        </p:nvSpPr>
        <p:spPr/>
        <p:txBody>
          <a:bodyPr/>
          <a:lstStyle/>
          <a:p>
            <a:r>
              <a:rPr lang="fr-FR" dirty="0"/>
              <a:t>Lire  la lettre   r - R</a:t>
            </a:r>
            <a:endParaRPr lang="fr-MA" dirty="0"/>
          </a:p>
        </p:txBody>
      </p:sp>
      <p:sp>
        <p:nvSpPr>
          <p:cNvPr id="14" name="Espace réservé du texte 13">
            <a:extLst>
              <a:ext uri="{FF2B5EF4-FFF2-40B4-BE49-F238E27FC236}">
                <a16:creationId xmlns:a16="http://schemas.microsoft.com/office/drawing/2014/main" xmlns="" id="{55B1DD48-DCD5-6EEE-7311-AD30A741D962}"/>
              </a:ext>
            </a:extLst>
          </p:cNvPr>
          <p:cNvSpPr>
            <a:spLocks noGrp="1"/>
          </p:cNvSpPr>
          <p:nvPr>
            <p:ph type="body" sz="quarter" idx="20"/>
          </p:nvPr>
        </p:nvSpPr>
        <p:spPr/>
        <p:txBody>
          <a:bodyPr/>
          <a:lstStyle/>
          <a:p>
            <a:r>
              <a:rPr lang="fr-FR" dirty="0"/>
              <a:t>Traçage de  la lettre r.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2F02A0D9-D793-8E90-F2B1-7F736C3BFEE6}"/>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3068D98F-B919-E1C8-FE2A-127F46CE9B27}"/>
              </a:ext>
            </a:extLst>
          </p:cNvPr>
          <p:cNvPicPr>
            <a:picLocks noGrp="1" noChangeAspect="1"/>
          </p:cNvPicPr>
          <p:nvPr>
            <p:ph type="pic" sz="quarter" idx="13"/>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xmlns=""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Poser la question : « Qui a un stylo bleu ? »</a:t>
            </a:r>
          </a:p>
        </p:txBody>
      </p:sp>
      <p:sp>
        <p:nvSpPr>
          <p:cNvPr id="2" name="Titre 8">
            <a:extLst>
              <a:ext uri="{FF2B5EF4-FFF2-40B4-BE49-F238E27FC236}">
                <a16:creationId xmlns:a16="http://schemas.microsoft.com/office/drawing/2014/main" xmlns=""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xmlns=""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xmlns=""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xmlns=""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xmlns=""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xmlns=""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xmlns=""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xmlns="" id="{34E4D1A0-1FA0-C1A4-D509-AE82A255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xmlns=""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85456CA-8A22-A083-776D-AF76009840A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BA523585-9C26-1393-C8F2-34AD3CE7D90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D547E1FB-134D-32A7-090B-62DE3CBC0B0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xmlns="" id="{E96E530F-8049-AF35-64B5-3D74958200BF}"/>
              </a:ext>
            </a:extLst>
          </p:cNvPr>
          <p:cNvSpPr txBox="1">
            <a:spLocks/>
          </p:cNvSpPr>
          <p:nvPr/>
        </p:nvSpPr>
        <p:spPr>
          <a:xfrm>
            <a:off x="1611891"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Prenez vos livrets à la page 49.</a:t>
            </a:r>
          </a:p>
        </p:txBody>
      </p:sp>
      <p:grpSp>
        <p:nvGrpSpPr>
          <p:cNvPr id="8" name="Groupe 7">
            <a:extLst>
              <a:ext uri="{FF2B5EF4-FFF2-40B4-BE49-F238E27FC236}">
                <a16:creationId xmlns:a16="http://schemas.microsoft.com/office/drawing/2014/main" xmlns="" id="{C389710C-BA8E-8C6F-54C5-6DC8FEE49DDA}"/>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xmlns="" id="{F917611A-5A94-32CB-D07F-6BA294100B6B}"/>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26C103A-5D05-0EF2-7BCA-74485D36F18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xmlns="" id="{1AB9C00D-5E08-4238-82FD-1C4CEF1CF59A}"/>
              </a:ext>
            </a:extLst>
          </p:cNvPr>
          <p:cNvPicPr>
            <a:picLocks noChangeAspect="1"/>
          </p:cNvPicPr>
          <p:nvPr/>
        </p:nvPicPr>
        <p:blipFill>
          <a:blip r:embed="rId9"/>
          <a:stretch>
            <a:fillRect/>
          </a:stretch>
        </p:blipFill>
        <p:spPr>
          <a:xfrm>
            <a:off x="3014644" y="1802687"/>
            <a:ext cx="3114711" cy="4420670"/>
          </a:xfrm>
          <a:prstGeom prst="rect">
            <a:avLst/>
          </a:prstGeom>
        </p:spPr>
      </p:pic>
    </p:spTree>
    <p:extLst>
      <p:ext uri="{BB962C8B-B14F-4D97-AF65-F5344CB8AC3E}">
        <p14:creationId xmlns:p14="http://schemas.microsoft.com/office/powerpoint/2010/main" val="307989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D99D43-3449-7748-F872-1C33F407DF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D00826B7-AF23-C15C-AAB0-5C8A140CABE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843A6EB5-BA45-0B14-1412-E937CC034EAE}"/>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xmlns="" id="{EBAF27E3-974C-8D28-7BB0-112295C0845B}"/>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la lettre r en majuscule et en minuscule comme dans l’exemple. Je vais circuler entre les rangs pour vous aider. </a:t>
            </a:r>
          </a:p>
        </p:txBody>
      </p:sp>
      <p:pic>
        <p:nvPicPr>
          <p:cNvPr id="9" name="Image 8">
            <a:extLst>
              <a:ext uri="{FF2B5EF4-FFF2-40B4-BE49-F238E27FC236}">
                <a16:creationId xmlns:a16="http://schemas.microsoft.com/office/drawing/2014/main" xmlns="" id="{CC8FBEB2-B247-D21D-17EC-3612B16BAD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xmlns=""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xmlns="" id="{9E1D0DC8-9E07-11FB-E55F-2A4C27D601FE}"/>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2A7E3E5-8275-6217-4851-EC3E48683C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xmlns="" id="{60752CB1-F2F9-4A80-A92A-38BD24751651}"/>
              </a:ext>
            </a:extLst>
          </p:cNvPr>
          <p:cNvPicPr>
            <a:picLocks noChangeAspect="1"/>
          </p:cNvPicPr>
          <p:nvPr/>
        </p:nvPicPr>
        <p:blipFill>
          <a:blip r:embed="rId10"/>
          <a:stretch>
            <a:fillRect/>
          </a:stretch>
        </p:blipFill>
        <p:spPr>
          <a:xfrm>
            <a:off x="442761" y="3081815"/>
            <a:ext cx="4787648" cy="1714335"/>
          </a:xfrm>
          <a:prstGeom prst="rect">
            <a:avLst/>
          </a:prstGeom>
        </p:spPr>
      </p:pic>
      <p:sp>
        <p:nvSpPr>
          <p:cNvPr id="13" name="Rectangle : coins arrondis 12">
            <a:extLst>
              <a:ext uri="{FF2B5EF4-FFF2-40B4-BE49-F238E27FC236}">
                <a16:creationId xmlns:a16="http://schemas.microsoft.com/office/drawing/2014/main" xmlns="" id="{CFA1A437-6208-4635-807F-C08A18FD68D7}"/>
              </a:ext>
            </a:extLst>
          </p:cNvPr>
          <p:cNvSpPr/>
          <p:nvPr/>
        </p:nvSpPr>
        <p:spPr>
          <a:xfrm>
            <a:off x="452482" y="3104896"/>
            <a:ext cx="4807088" cy="16912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demain.</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xmlns=""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xmlns=""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grpSp>
        <p:nvGrpSpPr>
          <p:cNvPr id="3" name="Groupe 2">
            <a:extLst>
              <a:ext uri="{FF2B5EF4-FFF2-40B4-BE49-F238E27FC236}">
                <a16:creationId xmlns:a16="http://schemas.microsoft.com/office/drawing/2014/main" xmlns="" id="{83B66FEA-8ECD-81C9-0D9B-CF651BCDF230}"/>
              </a:ext>
            </a:extLst>
          </p:cNvPr>
          <p:cNvGrpSpPr/>
          <p:nvPr/>
        </p:nvGrpSpPr>
        <p:grpSpPr>
          <a:xfrm>
            <a:off x="113769" y="634753"/>
            <a:ext cx="1147140" cy="980797"/>
            <a:chOff x="113769" y="634753"/>
            <a:chExt cx="1147140" cy="980797"/>
          </a:xfrm>
        </p:grpSpPr>
        <p:pic>
          <p:nvPicPr>
            <p:cNvPr id="4" name="Image 3">
              <a:extLst>
                <a:ext uri="{FF2B5EF4-FFF2-40B4-BE49-F238E27FC236}">
                  <a16:creationId xmlns:a16="http://schemas.microsoft.com/office/drawing/2014/main" xmlns="" id="{7D06C41B-B807-C0C9-6A78-4E84CD1EC9B0}"/>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2309560D-3AB2-4A67-C1B7-16E91DFC02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xmlns=""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xmlns=""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xmlns=""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xmlns=""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ED76F37-FAE0-9098-CCB2-90EAD46E9A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Répétons ensemble :   Un carnet – Rouge – Bleu – Vert - Jaune.</a:t>
            </a:r>
            <a:endParaRPr lang="fr-MA" dirty="0">
              <a:solidFill>
                <a:schemeClr val="tx1">
                  <a:lumMod val="65000"/>
                  <a:lumOff val="35000"/>
                </a:schemeClr>
              </a:solidFill>
              <a:latin typeface="Dosis Medium" pitchFamily="2" charset="0"/>
            </a:endParaRPr>
          </a:p>
        </p:txBody>
      </p:sp>
      <p:sp>
        <p:nvSpPr>
          <p:cNvPr id="17" name="Espace réservé du texte 6">
            <a:extLst>
              <a:ext uri="{FF2B5EF4-FFF2-40B4-BE49-F238E27FC236}">
                <a16:creationId xmlns:a16="http://schemas.microsoft.com/office/drawing/2014/main" xmlns="" id="{EAB8D537-7B3F-4231-BEA2-17A36E586869}"/>
              </a:ext>
            </a:extLst>
          </p:cNvPr>
          <p:cNvSpPr>
            <a:spLocks noGrp="1"/>
          </p:cNvSpPr>
          <p:nvPr>
            <p:ph type="body" sz="quarter" idx="11"/>
          </p:nvPr>
        </p:nvSpPr>
        <p:spPr>
          <a:xfrm>
            <a:off x="320260" y="4651125"/>
            <a:ext cx="1682818" cy="342703"/>
          </a:xfrm>
        </p:spPr>
        <p:txBody>
          <a:bodyPr/>
          <a:lstStyle/>
          <a:p>
            <a:r>
              <a:rPr lang="fr-MA" dirty="0">
                <a:solidFill>
                  <a:srgbClr val="0070C0"/>
                </a:solidFill>
                <a:latin typeface="Dosis SemiBold" pitchFamily="2" charset="0"/>
              </a:rPr>
              <a:t>Un</a:t>
            </a:r>
            <a:r>
              <a:rPr lang="fr-MA" dirty="0">
                <a:latin typeface="Dosis SemiBold" pitchFamily="2" charset="0"/>
              </a:rPr>
              <a:t> carnet</a:t>
            </a:r>
          </a:p>
        </p:txBody>
      </p:sp>
      <p:sp>
        <p:nvSpPr>
          <p:cNvPr id="18" name="Espace réservé du texte 8">
            <a:extLst>
              <a:ext uri="{FF2B5EF4-FFF2-40B4-BE49-F238E27FC236}">
                <a16:creationId xmlns:a16="http://schemas.microsoft.com/office/drawing/2014/main" xmlns="" id="{C06F8819-5850-4C8C-95DA-44D92D8E81F4}"/>
              </a:ext>
            </a:extLst>
          </p:cNvPr>
          <p:cNvSpPr>
            <a:spLocks noGrp="1"/>
          </p:cNvSpPr>
          <p:nvPr>
            <p:ph type="body" sz="quarter" idx="23"/>
          </p:nvPr>
        </p:nvSpPr>
        <p:spPr>
          <a:xfrm>
            <a:off x="1921200" y="4650282"/>
            <a:ext cx="1800000" cy="342703"/>
          </a:xfrm>
        </p:spPr>
        <p:txBody>
          <a:bodyPr/>
          <a:lstStyle/>
          <a:p>
            <a:r>
              <a:rPr lang="fr-MA" dirty="0">
                <a:solidFill>
                  <a:srgbClr val="424D7B"/>
                </a:solidFill>
                <a:latin typeface="Dosis SemiBold" pitchFamily="2" charset="0"/>
              </a:rPr>
              <a:t>Rouge</a:t>
            </a:r>
          </a:p>
        </p:txBody>
      </p:sp>
      <p:sp>
        <p:nvSpPr>
          <p:cNvPr id="19" name="Espace réservé du texte 10">
            <a:extLst>
              <a:ext uri="{FF2B5EF4-FFF2-40B4-BE49-F238E27FC236}">
                <a16:creationId xmlns:a16="http://schemas.microsoft.com/office/drawing/2014/main" xmlns="" id="{40E45A7E-0FB5-42BC-A224-EBE40B47CB6F}"/>
              </a:ext>
            </a:extLst>
          </p:cNvPr>
          <p:cNvSpPr>
            <a:spLocks noGrp="1"/>
          </p:cNvSpPr>
          <p:nvPr>
            <p:ph type="body" sz="quarter" idx="24"/>
          </p:nvPr>
        </p:nvSpPr>
        <p:spPr>
          <a:xfrm>
            <a:off x="3585799" y="4633828"/>
            <a:ext cx="1800000" cy="360000"/>
          </a:xfrm>
        </p:spPr>
        <p:txBody>
          <a:bodyPr/>
          <a:lstStyle/>
          <a:p>
            <a:r>
              <a:rPr lang="fr-FR" dirty="0">
                <a:latin typeface="Dosis SemiBold" pitchFamily="2" charset="0"/>
              </a:rPr>
              <a:t>Bleu</a:t>
            </a:r>
            <a:endParaRPr lang="fr-MA" dirty="0">
              <a:latin typeface="Dosis SemiBold" pitchFamily="2" charset="0"/>
            </a:endParaRPr>
          </a:p>
        </p:txBody>
      </p:sp>
      <p:sp>
        <p:nvSpPr>
          <p:cNvPr id="20" name="Espace réservé du texte 14">
            <a:extLst>
              <a:ext uri="{FF2B5EF4-FFF2-40B4-BE49-F238E27FC236}">
                <a16:creationId xmlns:a16="http://schemas.microsoft.com/office/drawing/2014/main" xmlns="" id="{1B4D1CAE-B098-4C7B-98A5-E19BC94E6036}"/>
              </a:ext>
            </a:extLst>
          </p:cNvPr>
          <p:cNvSpPr>
            <a:spLocks noGrp="1"/>
          </p:cNvSpPr>
          <p:nvPr>
            <p:ph type="body" sz="quarter" idx="25"/>
          </p:nvPr>
        </p:nvSpPr>
        <p:spPr>
          <a:xfrm>
            <a:off x="5188741" y="4649439"/>
            <a:ext cx="1800000" cy="360000"/>
          </a:xfrm>
        </p:spPr>
        <p:txBody>
          <a:bodyPr/>
          <a:lstStyle/>
          <a:p>
            <a:r>
              <a:rPr lang="fr-FR" dirty="0">
                <a:latin typeface="Dosis SemiBold" pitchFamily="2" charset="0"/>
              </a:rPr>
              <a:t>Vert</a:t>
            </a:r>
            <a:endParaRPr lang="fr-MA" dirty="0">
              <a:latin typeface="Dosis SemiBold" pitchFamily="2" charset="0"/>
            </a:endParaRPr>
          </a:p>
        </p:txBody>
      </p:sp>
      <p:sp>
        <p:nvSpPr>
          <p:cNvPr id="21" name="Espace réservé du texte 14">
            <a:extLst>
              <a:ext uri="{FF2B5EF4-FFF2-40B4-BE49-F238E27FC236}">
                <a16:creationId xmlns:a16="http://schemas.microsoft.com/office/drawing/2014/main" xmlns="" id="{31AFDC36-90AA-4E9E-9AE3-B3EDA7785333}"/>
              </a:ext>
            </a:extLst>
          </p:cNvPr>
          <p:cNvSpPr txBox="1">
            <a:spLocks/>
          </p:cNvSpPr>
          <p:nvPr/>
        </p:nvSpPr>
        <p:spPr>
          <a:xfrm>
            <a:off x="6906863" y="4633828"/>
            <a:ext cx="180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4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FR" dirty="0">
                <a:solidFill>
                  <a:srgbClr val="424D7B"/>
                </a:solidFill>
                <a:latin typeface="Dosis SemiBold" pitchFamily="2" charset="0"/>
              </a:rPr>
              <a:t>Jaune</a:t>
            </a:r>
            <a:endParaRPr lang="fr-MA" dirty="0">
              <a:solidFill>
                <a:srgbClr val="424D7B"/>
              </a:solidFill>
              <a:latin typeface="Dosis SemiBold" pitchFamily="2" charset="0"/>
            </a:endParaRPr>
          </a:p>
        </p:txBody>
      </p:sp>
      <p:pic>
        <p:nvPicPr>
          <p:cNvPr id="22" name="Image 21">
            <a:extLst>
              <a:ext uri="{FF2B5EF4-FFF2-40B4-BE49-F238E27FC236}">
                <a16:creationId xmlns:a16="http://schemas.microsoft.com/office/drawing/2014/main" xmlns="" id="{2CDA21BF-6212-476C-B788-3C4EAD4C79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05" y="3030704"/>
            <a:ext cx="1480928" cy="1620000"/>
          </a:xfrm>
          <a:prstGeom prst="rect">
            <a:avLst/>
          </a:prstGeom>
        </p:spPr>
      </p:pic>
      <p:pic>
        <p:nvPicPr>
          <p:cNvPr id="23" name="Image 22">
            <a:extLst>
              <a:ext uri="{FF2B5EF4-FFF2-40B4-BE49-F238E27FC236}">
                <a16:creationId xmlns:a16="http://schemas.microsoft.com/office/drawing/2014/main" xmlns="" id="{AFA76287-3708-4614-A44D-FBA6889F2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587" y="3030704"/>
            <a:ext cx="1480928" cy="1620000"/>
          </a:xfrm>
          <a:prstGeom prst="rect">
            <a:avLst/>
          </a:prstGeom>
        </p:spPr>
      </p:pic>
      <p:pic>
        <p:nvPicPr>
          <p:cNvPr id="24" name="Image 23">
            <a:extLst>
              <a:ext uri="{FF2B5EF4-FFF2-40B4-BE49-F238E27FC236}">
                <a16:creationId xmlns:a16="http://schemas.microsoft.com/office/drawing/2014/main" xmlns="" id="{5C04E930-52D3-47AF-B7A7-8944B9DC8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969" y="3030704"/>
            <a:ext cx="1480928" cy="1620000"/>
          </a:xfrm>
          <a:prstGeom prst="rect">
            <a:avLst/>
          </a:prstGeom>
        </p:spPr>
      </p:pic>
      <p:pic>
        <p:nvPicPr>
          <p:cNvPr id="25" name="Image 24">
            <a:extLst>
              <a:ext uri="{FF2B5EF4-FFF2-40B4-BE49-F238E27FC236}">
                <a16:creationId xmlns:a16="http://schemas.microsoft.com/office/drawing/2014/main" xmlns="" id="{B453DA0D-59C6-4FB6-8BFB-E6ACFC34F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0351" y="3030704"/>
            <a:ext cx="1482538" cy="1620000"/>
          </a:xfrm>
          <a:prstGeom prst="rect">
            <a:avLst/>
          </a:prstGeom>
        </p:spPr>
      </p:pic>
      <p:pic>
        <p:nvPicPr>
          <p:cNvPr id="26" name="Image 25">
            <a:extLst>
              <a:ext uri="{FF2B5EF4-FFF2-40B4-BE49-F238E27FC236}">
                <a16:creationId xmlns:a16="http://schemas.microsoft.com/office/drawing/2014/main" xmlns="" id="{2B8C7CF7-2706-4391-8302-670A14C6DF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8343" y="3030704"/>
            <a:ext cx="1482538" cy="1620000"/>
          </a:xfrm>
          <a:prstGeom prst="rect">
            <a:avLst/>
          </a:prstGeom>
        </p:spPr>
      </p:pic>
      <p:grpSp>
        <p:nvGrpSpPr>
          <p:cNvPr id="27" name="Groupe 26">
            <a:extLst>
              <a:ext uri="{FF2B5EF4-FFF2-40B4-BE49-F238E27FC236}">
                <a16:creationId xmlns:a16="http://schemas.microsoft.com/office/drawing/2014/main" xmlns="" id="{FA1EF636-80E4-4177-96F5-D291012DD05A}"/>
              </a:ext>
            </a:extLst>
          </p:cNvPr>
          <p:cNvGrpSpPr/>
          <p:nvPr/>
        </p:nvGrpSpPr>
        <p:grpSpPr>
          <a:xfrm>
            <a:off x="113769" y="634753"/>
            <a:ext cx="1147140" cy="980797"/>
            <a:chOff x="113769" y="634753"/>
            <a:chExt cx="1147140" cy="980797"/>
          </a:xfrm>
        </p:grpSpPr>
        <p:pic>
          <p:nvPicPr>
            <p:cNvPr id="28" name="Image 27">
              <a:extLst>
                <a:ext uri="{FF2B5EF4-FFF2-40B4-BE49-F238E27FC236}">
                  <a16:creationId xmlns:a16="http://schemas.microsoft.com/office/drawing/2014/main" xmlns="" id="{3FF04DEA-A324-41A2-9B45-DC96CA671E6F}"/>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2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54128FD-59F3-477D-AFF9-2658512FEC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5751185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xmlns="" id="{09581D17-7E65-41F8-94BF-F2142FFA4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05" y="3030704"/>
            <a:ext cx="1480928" cy="1620000"/>
          </a:xfrm>
          <a:prstGeom prst="rect">
            <a:avLst/>
          </a:prstGeom>
        </p:spPr>
      </p:pic>
      <p:pic>
        <p:nvPicPr>
          <p:cNvPr id="6" name="Image 5">
            <a:extLst>
              <a:ext uri="{FF2B5EF4-FFF2-40B4-BE49-F238E27FC236}">
                <a16:creationId xmlns:a16="http://schemas.microsoft.com/office/drawing/2014/main" xmlns="" id="{8D9F71EF-AD63-4937-89DA-FA2A09917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587" y="3030704"/>
            <a:ext cx="1480928" cy="1620000"/>
          </a:xfrm>
          <a:prstGeom prst="rect">
            <a:avLst/>
          </a:prstGeom>
        </p:spPr>
      </p:pic>
      <p:pic>
        <p:nvPicPr>
          <p:cNvPr id="7" name="Image 6">
            <a:extLst>
              <a:ext uri="{FF2B5EF4-FFF2-40B4-BE49-F238E27FC236}">
                <a16:creationId xmlns:a16="http://schemas.microsoft.com/office/drawing/2014/main" xmlns="" id="{BBE00365-103D-4BFE-B199-363ABE2D6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969" y="3030704"/>
            <a:ext cx="1480928" cy="1620000"/>
          </a:xfrm>
          <a:prstGeom prst="rect">
            <a:avLst/>
          </a:prstGeom>
        </p:spPr>
      </p:pic>
      <p:pic>
        <p:nvPicPr>
          <p:cNvPr id="8" name="Image 7">
            <a:extLst>
              <a:ext uri="{FF2B5EF4-FFF2-40B4-BE49-F238E27FC236}">
                <a16:creationId xmlns:a16="http://schemas.microsoft.com/office/drawing/2014/main" xmlns="" id="{D99772ED-7DFA-47F5-A9AF-A45FD01B8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0351" y="3030704"/>
            <a:ext cx="1482538" cy="1620000"/>
          </a:xfrm>
          <a:prstGeom prst="rect">
            <a:avLst/>
          </a:prstGeom>
        </p:spPr>
      </p:pic>
      <p:pic>
        <p:nvPicPr>
          <p:cNvPr id="9" name="Image 8">
            <a:extLst>
              <a:ext uri="{FF2B5EF4-FFF2-40B4-BE49-F238E27FC236}">
                <a16:creationId xmlns:a16="http://schemas.microsoft.com/office/drawing/2014/main" xmlns="" id="{ED76E2A9-4058-4CFF-B7B1-96C6772E9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8343" y="3030704"/>
            <a:ext cx="1482538" cy="1620000"/>
          </a:xfrm>
          <a:prstGeom prst="rect">
            <a:avLst/>
          </a:prstGeom>
        </p:spPr>
      </p:pic>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DCC2A74-F73C-4400-A9B4-6570FAABE614}"/>
              </a:ext>
            </a:extLst>
          </p:cNvPr>
          <p:cNvPicPr>
            <a:picLocks noChangeAspect="1"/>
          </p:cNvPicPr>
          <p:nvPr/>
        </p:nvPicPr>
        <p:blipFill>
          <a:blip r:embed="rId7"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40933785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xmlns=""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latin typeface="Dosis Medium" pitchFamily="2" charset="0"/>
              </a:rPr>
              <a:t>Répétons ensemble : Une robe – Une fleur – Un robot – Un marché - Rabat.</a:t>
            </a:r>
          </a:p>
        </p:txBody>
      </p:sp>
      <p:sp>
        <p:nvSpPr>
          <p:cNvPr id="7" name="Espace réservé du texte 6">
            <a:extLst>
              <a:ext uri="{FF2B5EF4-FFF2-40B4-BE49-F238E27FC236}">
                <a16:creationId xmlns:a16="http://schemas.microsoft.com/office/drawing/2014/main" xmlns="" id="{C2AF92B3-0C37-DC16-86D1-B54906FFC5D8}"/>
              </a:ext>
            </a:extLst>
          </p:cNvPr>
          <p:cNvSpPr>
            <a:spLocks noGrp="1"/>
          </p:cNvSpPr>
          <p:nvPr>
            <p:ph type="body" sz="quarter" idx="11"/>
          </p:nvPr>
        </p:nvSpPr>
        <p:spPr>
          <a:xfrm>
            <a:off x="453203" y="4623597"/>
            <a:ext cx="1620000" cy="360000"/>
          </a:xfrm>
        </p:spPr>
        <p:txBody>
          <a:bodyPr/>
          <a:lstStyle/>
          <a:p>
            <a:r>
              <a:rPr lang="fr-MA" dirty="0">
                <a:solidFill>
                  <a:srgbClr val="DB03A2"/>
                </a:solidFill>
                <a:latin typeface="Dosis SemiBold" pitchFamily="2" charset="0"/>
              </a:rPr>
              <a:t>Une</a:t>
            </a:r>
            <a:r>
              <a:rPr lang="fr-MA" dirty="0">
                <a:latin typeface="Dosis SemiBold" pitchFamily="2" charset="0"/>
              </a:rPr>
              <a:t> robot</a:t>
            </a:r>
          </a:p>
        </p:txBody>
      </p:sp>
      <p:sp>
        <p:nvSpPr>
          <p:cNvPr id="9" name="Espace réservé du texte 8">
            <a:extLst>
              <a:ext uri="{FF2B5EF4-FFF2-40B4-BE49-F238E27FC236}">
                <a16:creationId xmlns:a16="http://schemas.microsoft.com/office/drawing/2014/main" xmlns="" id="{C216C0AD-D06D-DF9D-D70F-E284551F611A}"/>
              </a:ext>
            </a:extLst>
          </p:cNvPr>
          <p:cNvSpPr>
            <a:spLocks noGrp="1"/>
          </p:cNvSpPr>
          <p:nvPr>
            <p:ph type="body" sz="quarter" idx="23"/>
          </p:nvPr>
        </p:nvSpPr>
        <p:spPr>
          <a:xfrm>
            <a:off x="1947203" y="4623597"/>
            <a:ext cx="1696515" cy="360000"/>
          </a:xfrm>
        </p:spPr>
        <p:txBody>
          <a:bodyPr/>
          <a:lstStyle/>
          <a:p>
            <a:r>
              <a:rPr lang="fr-MA" dirty="0">
                <a:solidFill>
                  <a:srgbClr val="DB03A2"/>
                </a:solidFill>
                <a:latin typeface="Dosis SemiBold" pitchFamily="2" charset="0"/>
              </a:rPr>
              <a:t> Une </a:t>
            </a:r>
            <a:r>
              <a:rPr lang="fr-MA" dirty="0">
                <a:solidFill>
                  <a:srgbClr val="424D7B"/>
                </a:solidFill>
                <a:latin typeface="Dosis SemiBold" pitchFamily="2" charset="0"/>
              </a:rPr>
              <a:t>fleur</a:t>
            </a:r>
          </a:p>
        </p:txBody>
      </p:sp>
      <p:sp>
        <p:nvSpPr>
          <p:cNvPr id="11" name="Espace réservé du texte 10">
            <a:extLst>
              <a:ext uri="{FF2B5EF4-FFF2-40B4-BE49-F238E27FC236}">
                <a16:creationId xmlns:a16="http://schemas.microsoft.com/office/drawing/2014/main" xmlns="" id="{5AB8F308-2BF5-0F42-DF47-364CAE341734}"/>
              </a:ext>
            </a:extLst>
          </p:cNvPr>
          <p:cNvSpPr>
            <a:spLocks noGrp="1"/>
          </p:cNvSpPr>
          <p:nvPr>
            <p:ph type="body" sz="quarter" idx="24"/>
          </p:nvPr>
        </p:nvSpPr>
        <p:spPr>
          <a:xfrm>
            <a:off x="3807759" y="4620415"/>
            <a:ext cx="1860121" cy="360000"/>
          </a:xfrm>
          <a:prstGeom prst="roundRect">
            <a:avLst>
              <a:gd name="adj" fmla="val 16667"/>
            </a:avLst>
          </a:prstGeom>
        </p:spPr>
        <p:txBody>
          <a:bodyPr/>
          <a:lstStyle/>
          <a:p>
            <a:pPr algn="l"/>
            <a:r>
              <a:rPr lang="fr-MA" dirty="0">
                <a:latin typeface="Dosis SemiBold" pitchFamily="2" charset="0"/>
              </a:rPr>
              <a:t> </a:t>
            </a:r>
            <a:r>
              <a:rPr lang="fr-MA" dirty="0">
                <a:solidFill>
                  <a:srgbClr val="0070C0"/>
                </a:solidFill>
                <a:latin typeface="Dosis SemiBold" pitchFamily="2" charset="0"/>
              </a:rPr>
              <a:t>Un</a:t>
            </a:r>
            <a:r>
              <a:rPr lang="fr-MA" dirty="0">
                <a:solidFill>
                  <a:schemeClr val="accent5">
                    <a:lumMod val="75000"/>
                  </a:schemeClr>
                </a:solidFill>
                <a:latin typeface="Dosis SemiBold" pitchFamily="2" charset="0"/>
              </a:rPr>
              <a:t> </a:t>
            </a:r>
            <a:r>
              <a:rPr lang="fr-MA" dirty="0">
                <a:solidFill>
                  <a:srgbClr val="424D7B"/>
                </a:solidFill>
                <a:latin typeface="Dosis SemiBold" pitchFamily="2" charset="0"/>
              </a:rPr>
              <a:t>robot </a:t>
            </a:r>
          </a:p>
        </p:txBody>
      </p:sp>
      <p:sp>
        <p:nvSpPr>
          <p:cNvPr id="15" name="Espace réservé du texte 14">
            <a:extLst>
              <a:ext uri="{FF2B5EF4-FFF2-40B4-BE49-F238E27FC236}">
                <a16:creationId xmlns:a16="http://schemas.microsoft.com/office/drawing/2014/main" xmlns="" id="{7090E24F-2292-69A8-E0EC-68ACBE90AEB3}"/>
              </a:ext>
            </a:extLst>
          </p:cNvPr>
          <p:cNvSpPr>
            <a:spLocks noGrp="1"/>
          </p:cNvSpPr>
          <p:nvPr>
            <p:ph type="body" sz="quarter" idx="25"/>
          </p:nvPr>
        </p:nvSpPr>
        <p:spPr>
          <a:xfrm>
            <a:off x="5320930" y="4626079"/>
            <a:ext cx="1703886" cy="360000"/>
          </a:xfrm>
        </p:spPr>
        <p:txBody>
          <a:bodyPr/>
          <a:lstStyle/>
          <a:p>
            <a:r>
              <a:rPr lang="fr-MA" dirty="0">
                <a:solidFill>
                  <a:srgbClr val="0070C0"/>
                </a:solidFill>
                <a:latin typeface="Dosis SemiBold" pitchFamily="2" charset="0"/>
              </a:rPr>
              <a:t>Un </a:t>
            </a:r>
            <a:r>
              <a:rPr lang="fr-MA" dirty="0">
                <a:latin typeface="Dosis SemiBold" pitchFamily="2" charset="0"/>
              </a:rPr>
              <a:t> marché</a:t>
            </a:r>
          </a:p>
        </p:txBody>
      </p:sp>
      <p:sp>
        <p:nvSpPr>
          <p:cNvPr id="12" name="Espace réservé du texte 14">
            <a:extLst>
              <a:ext uri="{FF2B5EF4-FFF2-40B4-BE49-F238E27FC236}">
                <a16:creationId xmlns:a16="http://schemas.microsoft.com/office/drawing/2014/main" xmlns="" id="{0A0665F4-A777-4C53-B196-F3E288195EE4}"/>
              </a:ext>
            </a:extLst>
          </p:cNvPr>
          <p:cNvSpPr txBox="1">
            <a:spLocks/>
          </p:cNvSpPr>
          <p:nvPr/>
        </p:nvSpPr>
        <p:spPr>
          <a:xfrm>
            <a:off x="6980077" y="4625379"/>
            <a:ext cx="162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MA" dirty="0">
                <a:latin typeface="Dosis SemiBold" pitchFamily="2" charset="0"/>
              </a:rPr>
              <a:t>Rabat</a:t>
            </a:r>
          </a:p>
        </p:txBody>
      </p:sp>
      <p:pic>
        <p:nvPicPr>
          <p:cNvPr id="10" name="Image 9">
            <a:extLst>
              <a:ext uri="{FF2B5EF4-FFF2-40B4-BE49-F238E27FC236}">
                <a16:creationId xmlns:a16="http://schemas.microsoft.com/office/drawing/2014/main" xmlns="" id="{6B717456-2517-42BC-AE53-AC06C0756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20" y="3000415"/>
            <a:ext cx="1480930" cy="1620000"/>
          </a:xfrm>
          <a:prstGeom prst="rect">
            <a:avLst/>
          </a:prstGeom>
        </p:spPr>
      </p:pic>
      <p:pic>
        <p:nvPicPr>
          <p:cNvPr id="13" name="Image 12">
            <a:extLst>
              <a:ext uri="{FF2B5EF4-FFF2-40B4-BE49-F238E27FC236}">
                <a16:creationId xmlns:a16="http://schemas.microsoft.com/office/drawing/2014/main" xmlns="" id="{9AFA72B0-1062-4CC9-8CF4-622E2DD19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231" y="3000415"/>
            <a:ext cx="1480930" cy="1620000"/>
          </a:xfrm>
          <a:prstGeom prst="rect">
            <a:avLst/>
          </a:prstGeom>
        </p:spPr>
      </p:pic>
      <p:pic>
        <p:nvPicPr>
          <p:cNvPr id="14" name="Image 13">
            <a:extLst>
              <a:ext uri="{FF2B5EF4-FFF2-40B4-BE49-F238E27FC236}">
                <a16:creationId xmlns:a16="http://schemas.microsoft.com/office/drawing/2014/main" xmlns="" id="{B4E8604B-A306-4B1A-A01D-A38FC35B4E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42" y="3005729"/>
            <a:ext cx="1480930" cy="1620000"/>
          </a:xfrm>
          <a:prstGeom prst="rect">
            <a:avLst/>
          </a:prstGeom>
        </p:spPr>
      </p:pic>
      <p:pic>
        <p:nvPicPr>
          <p:cNvPr id="16" name="Image 15">
            <a:extLst>
              <a:ext uri="{FF2B5EF4-FFF2-40B4-BE49-F238E27FC236}">
                <a16:creationId xmlns:a16="http://schemas.microsoft.com/office/drawing/2014/main" xmlns="" id="{5EEFC066-2220-48DD-BDB4-B8792687B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364" y="3000415"/>
            <a:ext cx="1480930" cy="1620000"/>
          </a:xfrm>
          <a:prstGeom prst="rect">
            <a:avLst/>
          </a:prstGeom>
        </p:spPr>
      </p:pic>
      <p:pic>
        <p:nvPicPr>
          <p:cNvPr id="17" name="Image 16">
            <a:extLst>
              <a:ext uri="{FF2B5EF4-FFF2-40B4-BE49-F238E27FC236}">
                <a16:creationId xmlns:a16="http://schemas.microsoft.com/office/drawing/2014/main" xmlns="" id="{FF25D213-93CF-4611-AADF-0064CA6476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0653" y="3005729"/>
            <a:ext cx="1480930" cy="1620000"/>
          </a:xfrm>
          <a:prstGeom prst="rect">
            <a:avLst/>
          </a:prstGeom>
        </p:spPr>
      </p:pic>
      <p:grpSp>
        <p:nvGrpSpPr>
          <p:cNvPr id="18" name="Groupe 17">
            <a:extLst>
              <a:ext uri="{FF2B5EF4-FFF2-40B4-BE49-F238E27FC236}">
                <a16:creationId xmlns:a16="http://schemas.microsoft.com/office/drawing/2014/main" xmlns="" id="{36AE4D7B-FAE8-4FF9-9CD2-A9C5CE7C7474}"/>
              </a:ext>
            </a:extLst>
          </p:cNvPr>
          <p:cNvGrpSpPr/>
          <p:nvPr/>
        </p:nvGrpSpPr>
        <p:grpSpPr>
          <a:xfrm>
            <a:off x="113769" y="634753"/>
            <a:ext cx="1147140" cy="980797"/>
            <a:chOff x="113769" y="634753"/>
            <a:chExt cx="1147140" cy="980797"/>
          </a:xfrm>
        </p:grpSpPr>
        <p:pic>
          <p:nvPicPr>
            <p:cNvPr id="19" name="Image 18">
              <a:extLst>
                <a:ext uri="{FF2B5EF4-FFF2-40B4-BE49-F238E27FC236}">
                  <a16:creationId xmlns:a16="http://schemas.microsoft.com/office/drawing/2014/main" xmlns="" id="{BD4FA287-A061-4754-9436-A8B03655CA8A}"/>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2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058496E-5C9C-4287-812B-D6A07B6A85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052951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xmlns=""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FR" dirty="0">
              <a:solidFill>
                <a:schemeClr val="tx1">
                  <a:lumMod val="65000"/>
                  <a:lumOff val="35000"/>
                </a:schemeClr>
              </a:solidFill>
            </a:endParaRPr>
          </a:p>
        </p:txBody>
      </p:sp>
      <p:pic>
        <p:nvPicPr>
          <p:cNvPr id="4" name="Image 3">
            <a:extLst>
              <a:ext uri="{FF2B5EF4-FFF2-40B4-BE49-F238E27FC236}">
                <a16:creationId xmlns:a16="http://schemas.microsoft.com/office/drawing/2014/main" xmlns="" id="{3CBBDFB3-56A9-4E0D-95D5-020B11979A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20" y="3000415"/>
            <a:ext cx="1480930" cy="1620000"/>
          </a:xfrm>
          <a:prstGeom prst="rect">
            <a:avLst/>
          </a:prstGeom>
        </p:spPr>
      </p:pic>
      <p:pic>
        <p:nvPicPr>
          <p:cNvPr id="5" name="Image 4">
            <a:extLst>
              <a:ext uri="{FF2B5EF4-FFF2-40B4-BE49-F238E27FC236}">
                <a16:creationId xmlns:a16="http://schemas.microsoft.com/office/drawing/2014/main" xmlns="" id="{E5A64464-0C99-43BC-B261-A52A7CE49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231" y="3000415"/>
            <a:ext cx="1480930" cy="1620000"/>
          </a:xfrm>
          <a:prstGeom prst="rect">
            <a:avLst/>
          </a:prstGeom>
        </p:spPr>
      </p:pic>
      <p:pic>
        <p:nvPicPr>
          <p:cNvPr id="6" name="Image 5">
            <a:extLst>
              <a:ext uri="{FF2B5EF4-FFF2-40B4-BE49-F238E27FC236}">
                <a16:creationId xmlns:a16="http://schemas.microsoft.com/office/drawing/2014/main" xmlns="" id="{6C058E2A-4374-4D28-A06F-9577A0EDAA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42" y="3005729"/>
            <a:ext cx="1480930" cy="1620000"/>
          </a:xfrm>
          <a:prstGeom prst="rect">
            <a:avLst/>
          </a:prstGeom>
        </p:spPr>
      </p:pic>
      <p:pic>
        <p:nvPicPr>
          <p:cNvPr id="7" name="Image 6">
            <a:extLst>
              <a:ext uri="{FF2B5EF4-FFF2-40B4-BE49-F238E27FC236}">
                <a16:creationId xmlns:a16="http://schemas.microsoft.com/office/drawing/2014/main" xmlns="" id="{7A8B3F06-A542-48C6-9496-BD3F3AD44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364" y="3000415"/>
            <a:ext cx="1480930" cy="1620000"/>
          </a:xfrm>
          <a:prstGeom prst="rect">
            <a:avLst/>
          </a:prstGeom>
        </p:spPr>
      </p:pic>
      <p:pic>
        <p:nvPicPr>
          <p:cNvPr id="8" name="Image 7">
            <a:extLst>
              <a:ext uri="{FF2B5EF4-FFF2-40B4-BE49-F238E27FC236}">
                <a16:creationId xmlns:a16="http://schemas.microsoft.com/office/drawing/2014/main" xmlns="" id="{E06AB9A9-575E-477F-881A-1B69F76CFF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0653" y="3005729"/>
            <a:ext cx="1480930" cy="1620000"/>
          </a:xfrm>
          <a:prstGeom prst="rect">
            <a:avLst/>
          </a:prstGeom>
        </p:spPr>
      </p:pic>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371C716B-EAB6-4064-AC32-9B38C7C7E3EA}"/>
              </a:ext>
            </a:extLst>
          </p:cNvPr>
          <p:cNvPicPr>
            <a:picLocks noChangeAspect="1"/>
          </p:cNvPicPr>
          <p:nvPr/>
        </p:nvPicPr>
        <p:blipFill>
          <a:blip r:embed="rId7"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0237112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xmlns=""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xmlns=""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xmlns=""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xmlns="" id="{C8C22971-B6D5-2035-552C-EDEB56D9C29A}"/>
              </a:ext>
            </a:extLst>
          </p:cNvPr>
          <p:cNvSpPr>
            <a:spLocks noGrp="1"/>
          </p:cNvSpPr>
          <p:nvPr>
            <p:ph type="title"/>
          </p:nvPr>
        </p:nvSpPr>
        <p:spPr>
          <a:xfrm>
            <a:off x="570897" y="1608083"/>
            <a:ext cx="7886700" cy="3641833"/>
          </a:xfrm>
        </p:spPr>
        <p:txBody>
          <a:bodyPr/>
          <a:lstStyle/>
          <a:p>
            <a:pPr algn="just"/>
            <a:r>
              <a:rPr lang="fr-MA" sz="2800" dirty="0">
                <a:solidFill>
                  <a:schemeClr val="accent1">
                    <a:lumMod val="50000"/>
                  </a:schemeClr>
                </a:solidFill>
              </a:rPr>
              <a:t>          A propos du modelage des actes de parole :</a:t>
            </a:r>
            <a:br>
              <a:rPr lang="fr-MA" sz="2800" dirty="0">
                <a:solidFill>
                  <a:schemeClr val="accent1">
                    <a:lumMod val="50000"/>
                  </a:schemeClr>
                </a:solidFill>
              </a:rPr>
            </a:br>
            <a:r>
              <a:rPr lang="fr-MA" sz="2400" dirty="0">
                <a:solidFill>
                  <a:schemeClr val="accent1">
                    <a:lumMod val="50000"/>
                  </a:schemeClr>
                </a:solidFill>
              </a:rPr>
              <a:t/>
            </a: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E52A7F-2007-47B6-8A33-F40192196F10}">
  <ds:schemaRefs>
    <ds:schemaRef ds:uri="http://schemas.microsoft.com/sharepoint/v3/contenttype/forms"/>
  </ds:schemaRefs>
</ds:datastoreItem>
</file>

<file path=customXml/itemProps2.xml><?xml version="1.0" encoding="utf-8"?>
<ds:datastoreItem xmlns:ds="http://schemas.openxmlformats.org/officeDocument/2006/customXml" ds:itemID="{072B6B4C-99CB-4E92-9801-08E4A7C8D9B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02b3bc9-e036-45c7-aea0-06aec8cd7a40"/>
    <ds:schemaRef ds:uri="f0534ec5-868f-4ce6-85c7-99f0612daa5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4264B73-ECE3-41C0-829C-57B6C8BA4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8063</TotalTime>
  <Words>524</Words>
  <Application>Microsoft Office PowerPoint</Application>
  <PresentationFormat>Affichage à l'écran (4:3)</PresentationFormat>
  <Paragraphs>89</Paragraphs>
  <Slides>32</Slides>
  <Notes>0</Notes>
  <HiddenSlides>0</HiddenSlides>
  <MMClips>8</MMClips>
  <ScaleCrop>false</ScaleCrop>
  <HeadingPairs>
    <vt:vector size="6" baseType="variant">
      <vt:variant>
        <vt:lpstr>Polices utilisées</vt:lpstr>
      </vt:variant>
      <vt:variant>
        <vt:i4>10</vt:i4>
      </vt:variant>
      <vt:variant>
        <vt:lpstr>Thème</vt:lpstr>
      </vt:variant>
      <vt:variant>
        <vt:i4>6</vt:i4>
      </vt:variant>
      <vt:variant>
        <vt:lpstr>Titres des diapositives</vt:lpstr>
      </vt:variant>
      <vt:variant>
        <vt:i4>32</vt:i4>
      </vt:variant>
    </vt:vector>
  </HeadingPairs>
  <TitlesOfParts>
    <vt:vector size="48" baseType="lpstr">
      <vt:lpstr>Aptos</vt:lpstr>
      <vt:lpstr>Arial</vt:lpstr>
      <vt:lpstr>Dosis ExtraBold</vt:lpstr>
      <vt:lpstr>Dosis SemiBold</vt:lpstr>
      <vt:lpstr>Aptos Display</vt:lpstr>
      <vt:lpstr>Dosis</vt:lpstr>
      <vt:lpstr>Dosis Medium</vt:lpstr>
      <vt:lpstr>Calibri</vt:lpstr>
      <vt:lpstr>Wingdings</vt:lpstr>
      <vt:lpstr>Colonna MT</vt:lpstr>
      <vt:lpstr>2_Conception personnalisée</vt:lpstr>
      <vt:lpstr>00_Env-Enseignant</vt:lpstr>
      <vt:lpstr>Oral</vt:lpstr>
      <vt:lpstr>Lecture</vt:lpstr>
      <vt:lpstr>Ecriture</vt:lpstr>
      <vt:lpstr>Thème Office</vt:lpstr>
      <vt:lpstr>Présentation PowerPoint</vt:lpstr>
      <vt:lpstr>Organisation de la semaine</vt:lpstr>
      <vt:lpstr>Plan de la séance 2</vt:lpstr>
      <vt:lpstr>Bonjour les enfants !  La leçon de français commence maintenant. Soyez attentifs.</vt:lpstr>
      <vt:lpstr>Répétons ensemble :   Un carnet – Rouge – Bleu – Vert - Jaune.</vt:lpstr>
      <vt:lpstr>Qui veut passer au tableau pour nommer les images ? </vt:lpstr>
      <vt:lpstr>Répétons ensemble : Une robe – Une fleur – Un robot – Un marché - Rabat.</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poser une question en français avec Majd et Nada. </vt:lpstr>
      <vt:lpstr>Lecture de la vidéo . </vt:lpstr>
      <vt:lpstr>Présentation PowerPoint</vt:lpstr>
      <vt:lpstr>Présentation PowerPoint</vt:lpstr>
      <vt:lpstr>Présentation PowerPoint</vt:lpstr>
      <vt:lpstr>Présentation PowerPoint</vt:lpstr>
      <vt:lpstr>Chacun pose la question à son voisin. </vt:lpstr>
      <vt:lpstr>Plan de la séance 2</vt:lpstr>
      <vt:lpstr>Maintenant, on va faire de la lecture. On va apprendre à lire la lettre r. </vt:lpstr>
      <vt:lpstr>Lecture de la vidéo </vt:lpstr>
      <vt:lpstr>Lisons ensemble :  r – R.</vt:lpstr>
      <vt:lpstr>Qui veut lire ? Levez la main. </vt:lpstr>
      <vt:lpstr>Plan de la séance 2</vt:lpstr>
      <vt:lpstr>Maintenant nous allons faire de l’écriture. </vt:lpstr>
      <vt:lpstr>Regardez bien comment on trace la lettre r majuscule. </vt:lpstr>
      <vt:lpstr>Lecture de la vidéo </vt:lpstr>
      <vt:lpstr>Je vais tracer la lettre R majuscule  en l’air avec le doigt. Faites comme moi. </vt:lpstr>
      <vt:lpstr>Regardez bien comment on trace la lettre r minuscule. </vt:lpstr>
      <vt:lpstr>Lecture de la vidéo </vt:lpstr>
      <vt:lpstr>Je vais tracer la lettre r minuscule en l’air avec le doigt. Faites comme moi. </vt:lpstr>
      <vt:lpstr>Présentation PowerPoint</vt:lpstr>
      <vt:lpstr>Présentation PowerPoint</vt:lpstr>
      <vt:lpstr>La séance d’aujourd’hui est terminée. À demain.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khalid ramni</dc:creator>
  <cp:lastModifiedBy>HP</cp:lastModifiedBy>
  <cp:revision>41</cp:revision>
  <cp:lastPrinted>2025-08-13T10:11:39Z</cp:lastPrinted>
  <dcterms:created xsi:type="dcterms:W3CDTF">2025-08-01T12:31:49Z</dcterms:created>
  <dcterms:modified xsi:type="dcterms:W3CDTF">2026-01-06T05:24:06Z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