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4"/>
    <p:sldMasterId id="2147483743" r:id="rId5"/>
    <p:sldMasterId id="2147483697" r:id="rId6"/>
    <p:sldMasterId id="2147483711" r:id="rId7"/>
    <p:sldMasterId id="2147483720" r:id="rId8"/>
    <p:sldMasterId id="2147483756" r:id="rId9"/>
    <p:sldMasterId id="2147483770" r:id="rId10"/>
    <p:sldMasterId id="2147483784" r:id="rId11"/>
  </p:sldMasterIdLst>
  <p:notesMasterIdLst>
    <p:notesMasterId r:id="rId61"/>
  </p:notesMasterIdLst>
  <p:sldIdLst>
    <p:sldId id="256" r:id="rId12"/>
    <p:sldId id="1075" r:id="rId13"/>
    <p:sldId id="799" r:id="rId14"/>
    <p:sldId id="779" r:id="rId15"/>
    <p:sldId id="1057" r:id="rId16"/>
    <p:sldId id="1058" r:id="rId17"/>
    <p:sldId id="1059" r:id="rId18"/>
    <p:sldId id="1038" r:id="rId19"/>
    <p:sldId id="780" r:id="rId20"/>
    <p:sldId id="784" r:id="rId21"/>
    <p:sldId id="1047" r:id="rId22"/>
    <p:sldId id="1050" r:id="rId23"/>
    <p:sldId id="856" r:id="rId24"/>
    <p:sldId id="1061" r:id="rId25"/>
    <p:sldId id="1062" r:id="rId26"/>
    <p:sldId id="888" r:id="rId27"/>
    <p:sldId id="800" r:id="rId28"/>
    <p:sldId id="814" r:id="rId29"/>
    <p:sldId id="1033" r:id="rId30"/>
    <p:sldId id="852" r:id="rId31"/>
    <p:sldId id="803" r:id="rId32"/>
    <p:sldId id="815" r:id="rId33"/>
    <p:sldId id="1064" r:id="rId34"/>
    <p:sldId id="1065" r:id="rId35"/>
    <p:sldId id="816" r:id="rId36"/>
    <p:sldId id="1066" r:id="rId37"/>
    <p:sldId id="851" r:id="rId38"/>
    <p:sldId id="1067" r:id="rId39"/>
    <p:sldId id="1068" r:id="rId40"/>
    <p:sldId id="1069" r:id="rId41"/>
    <p:sldId id="1070" r:id="rId42"/>
    <p:sldId id="1072" r:id="rId43"/>
    <p:sldId id="1073" r:id="rId44"/>
    <p:sldId id="1071" r:id="rId45"/>
    <p:sldId id="1074" r:id="rId46"/>
    <p:sldId id="645" r:id="rId47"/>
    <p:sldId id="821" r:id="rId48"/>
    <p:sldId id="1036" r:id="rId49"/>
    <p:sldId id="805" r:id="rId50"/>
    <p:sldId id="653" r:id="rId51"/>
    <p:sldId id="854" r:id="rId52"/>
    <p:sldId id="842" r:id="rId53"/>
    <p:sldId id="835" r:id="rId54"/>
    <p:sldId id="1044" r:id="rId55"/>
    <p:sldId id="1045" r:id="rId56"/>
    <p:sldId id="1046" r:id="rId57"/>
    <p:sldId id="837" r:id="rId58"/>
    <p:sldId id="855" r:id="rId59"/>
    <p:sldId id="840" r:id="rId60"/>
  </p:sldIdLst>
  <p:sldSz cx="9144000" cy="6858000" type="screen4x3"/>
  <p:notesSz cx="6735763" cy="9866313"/>
  <p:embeddedFontLst>
    <p:embeddedFont>
      <p:font typeface="Dosis SemiBold" panose="020B0604020202020204" charset="0"/>
      <p:regular r:id="rId62"/>
      <p:bold r:id="rId63"/>
    </p:embeddedFont>
    <p:embeddedFont>
      <p:font typeface="Calibri" panose="020F0502020204030204" pitchFamily="34" charset="0"/>
      <p:regular r:id="rId64"/>
      <p:bold r:id="rId65"/>
      <p:italic r:id="rId66"/>
      <p:boldItalic r:id="rId67"/>
    </p:embeddedFont>
    <p:embeddedFont>
      <p:font typeface="Dosis Medium" panose="020B0604020202020204" charset="0"/>
      <p:regular r:id="rId68"/>
      <p:bold r:id="rId69"/>
    </p:embeddedFont>
    <p:embeddedFont>
      <p:font typeface="Berlin Sans FB" panose="020E0602020502020306" pitchFamily="34" charset="0"/>
      <p:regular r:id="rId70"/>
      <p:bold r:id="rId71"/>
    </p:embeddedFont>
    <p:embeddedFont>
      <p:font typeface="Consolas" panose="020B0609020204030204" pitchFamily="49" charset="0"/>
      <p:regular r:id="rId72"/>
      <p:bold r:id="rId73"/>
      <p:italic r:id="rId74"/>
      <p:boldItalic r:id="rId75"/>
    </p:embeddedFont>
    <p:embeddedFont>
      <p:font typeface="Dosis" panose="020B0604020202020204" charset="0"/>
      <p:regular r:id="rId76"/>
      <p:bold r:id="rId77"/>
    </p:embeddedFont>
    <p:embeddedFont>
      <p:font typeface="Cascadia Mono SemiBold" panose="020B0609020000020004" pitchFamily="49" charset="0"/>
      <p:bold r:id="rId78"/>
    </p:embeddedFont>
    <p:embeddedFont>
      <p:font typeface="Colonna MT" panose="04020805060202030203" pitchFamily="82" charset="0"/>
      <p:regular r:id="rId79"/>
    </p:embeddedFont>
    <p:embeddedFont>
      <p:font typeface="Dosis ExtraBold" panose="020B0604020202020204" charset="0"/>
      <p:bold r:id="rId80"/>
    </p:embeddedFont>
    <p:embeddedFont>
      <p:font typeface="Bahnschrift SemiLight SemiConde" panose="020B0502040204020203" pitchFamily="34" charset="0"/>
      <p:regular r:id="rId8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CA4"/>
    <a:srgbClr val="E84234"/>
    <a:srgbClr val="EAF8FE"/>
    <a:srgbClr val="9EE0F4"/>
    <a:srgbClr val="565F88"/>
    <a:srgbClr val="424D7B"/>
    <a:srgbClr val="55B7DE"/>
    <a:srgbClr val="F26553"/>
    <a:srgbClr val="2AB6D7"/>
    <a:srgbClr val="A1A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81" autoAdjust="0"/>
    <p:restoredTop sz="87607" autoAdjust="0"/>
  </p:normalViewPr>
  <p:slideViewPr>
    <p:cSldViewPr snapToGrid="0">
      <p:cViewPr varScale="1">
        <p:scale>
          <a:sx n="74" d="100"/>
          <a:sy n="74" d="100"/>
        </p:scale>
        <p:origin x="384" y="6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2.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font" Target="fonts/font6.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5.fntdata"/><Relationship Id="rId7" Type="http://schemas.openxmlformats.org/officeDocument/2006/relationships/slideMaster" Target="slideMasters/slideMaster4.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5.fntdata"/><Relationship Id="rId87" Type="http://schemas.microsoft.com/office/2018/10/relationships/authors" Target="authors.xml"/><Relationship Id="rId61" Type="http://schemas.openxmlformats.org/officeDocument/2006/relationships/notesMaster" Target="notesMasters/notesMaster1.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IAE BEZZAZ" userId="f9bc3cc0-8e1c-4944-afa8-b4b36bbf20e1" providerId="ADAL" clId="{E821E4D5-6843-43D8-848B-A2FDCAF0872F}"/>
    <pc:docChg chg="undo custSel addSld delSld modSld">
      <pc:chgData name="LAMIAE BEZZAZ" userId="f9bc3cc0-8e1c-4944-afa8-b4b36bbf20e1" providerId="ADAL" clId="{E821E4D5-6843-43D8-848B-A2FDCAF0872F}" dt="2026-01-05T21:04:16.152" v="1345"/>
      <pc:docMkLst>
        <pc:docMk/>
      </pc:docMkLst>
      <pc:sldChg chg="addSp delSp modSp">
        <pc:chgData name="LAMIAE BEZZAZ" userId="f9bc3cc0-8e1c-4944-afa8-b4b36bbf20e1" providerId="ADAL" clId="{E821E4D5-6843-43D8-848B-A2FDCAF0872F}" dt="2025-12-29T20:47:04.460" v="3" actId="14100"/>
        <pc:sldMkLst>
          <pc:docMk/>
          <pc:sldMk cId="1056749084" sldId="256"/>
        </pc:sldMkLst>
        <pc:picChg chg="del">
          <ac:chgData name="LAMIAE BEZZAZ" userId="f9bc3cc0-8e1c-4944-afa8-b4b36bbf20e1" providerId="ADAL" clId="{E821E4D5-6843-43D8-848B-A2FDCAF0872F}" dt="2025-12-29T20:46:49.097" v="0" actId="478"/>
          <ac:picMkLst>
            <pc:docMk/>
            <pc:sldMk cId="1056749084" sldId="256"/>
            <ac:picMk id="3" creationId="{23D39ADF-BA2F-49D8-A7AC-5A48D1318B8B}"/>
          </ac:picMkLst>
        </pc:picChg>
        <pc:picChg chg="add mod">
          <ac:chgData name="LAMIAE BEZZAZ" userId="f9bc3cc0-8e1c-4944-afa8-b4b36bbf20e1" providerId="ADAL" clId="{E821E4D5-6843-43D8-848B-A2FDCAF0872F}" dt="2025-12-29T20:47:04.460" v="3" actId="14100"/>
          <ac:picMkLst>
            <pc:docMk/>
            <pc:sldMk cId="1056749084" sldId="256"/>
            <ac:picMk id="4" creationId="{EE295B00-C319-46D6-A852-F7C0A706E6D4}"/>
          </ac:picMkLst>
        </pc:picChg>
      </pc:sldChg>
      <pc:sldChg chg="addSp modSp">
        <pc:chgData name="LAMIAE BEZZAZ" userId="f9bc3cc0-8e1c-4944-afa8-b4b36bbf20e1" providerId="ADAL" clId="{E821E4D5-6843-43D8-848B-A2FDCAF0872F}" dt="2026-01-05T20:46:03.539" v="1131"/>
        <pc:sldMkLst>
          <pc:docMk/>
          <pc:sldMk cId="613695729" sldId="645"/>
        </pc:sldMkLst>
        <pc:picChg chg="add mod ord">
          <ac:chgData name="LAMIAE BEZZAZ" userId="f9bc3cc0-8e1c-4944-afa8-b4b36bbf20e1" providerId="ADAL" clId="{E821E4D5-6843-43D8-848B-A2FDCAF0872F}" dt="2026-01-05T20:46:03.539" v="1131"/>
          <ac:picMkLst>
            <pc:docMk/>
            <pc:sldMk cId="613695729" sldId="645"/>
            <ac:picMk id="5" creationId="{3389201D-5459-4C87-9620-042A9757787A}"/>
          </ac:picMkLst>
        </pc:picChg>
      </pc:sldChg>
      <pc:sldChg chg="modSp">
        <pc:chgData name="LAMIAE BEZZAZ" userId="f9bc3cc0-8e1c-4944-afa8-b4b36bbf20e1" providerId="ADAL" clId="{E821E4D5-6843-43D8-848B-A2FDCAF0872F}" dt="2026-01-05T20:52:21.683" v="1209" actId="20577"/>
        <pc:sldMkLst>
          <pc:docMk/>
          <pc:sldMk cId="3703491735" sldId="653"/>
        </pc:sldMkLst>
        <pc:spChg chg="mod">
          <ac:chgData name="LAMIAE BEZZAZ" userId="f9bc3cc0-8e1c-4944-afa8-b4b36bbf20e1" providerId="ADAL" clId="{E821E4D5-6843-43D8-848B-A2FDCAF0872F}" dt="2026-01-05T20:52:21.683" v="1209" actId="20577"/>
          <ac:spMkLst>
            <pc:docMk/>
            <pc:sldMk cId="3703491735" sldId="653"/>
            <ac:spMk id="2" creationId="{8D276C99-220B-4BBF-8FEB-E110392C0EC9}"/>
          </ac:spMkLst>
        </pc:spChg>
      </pc:sldChg>
      <pc:sldChg chg="modSp">
        <pc:chgData name="LAMIAE BEZZAZ" userId="f9bc3cc0-8e1c-4944-afa8-b4b36bbf20e1" providerId="ADAL" clId="{E821E4D5-6843-43D8-848B-A2FDCAF0872F}" dt="2026-01-05T20:30:31.019" v="894" actId="20577"/>
        <pc:sldMkLst>
          <pc:docMk/>
          <pc:sldMk cId="323155503" sldId="779"/>
        </pc:sldMkLst>
        <pc:spChg chg="mod">
          <ac:chgData name="LAMIAE BEZZAZ" userId="f9bc3cc0-8e1c-4944-afa8-b4b36bbf20e1" providerId="ADAL" clId="{E821E4D5-6843-43D8-848B-A2FDCAF0872F}" dt="2026-01-05T20:30:31.019" v="894" actId="20577"/>
          <ac:spMkLst>
            <pc:docMk/>
            <pc:sldMk cId="323155503" sldId="779"/>
            <ac:spMk id="9" creationId="{D7D45EB6-D897-D734-157B-CDA6F7FAB04E}"/>
          </ac:spMkLst>
        </pc:spChg>
      </pc:sldChg>
      <pc:sldChg chg="modSp">
        <pc:chgData name="LAMIAE BEZZAZ" userId="f9bc3cc0-8e1c-4944-afa8-b4b36bbf20e1" providerId="ADAL" clId="{E821E4D5-6843-43D8-848B-A2FDCAF0872F}" dt="2026-01-05T20:33:06.294" v="955" actId="20577"/>
        <pc:sldMkLst>
          <pc:docMk/>
          <pc:sldMk cId="1552006823" sldId="780"/>
        </pc:sldMkLst>
        <pc:spChg chg="mod">
          <ac:chgData name="LAMIAE BEZZAZ" userId="f9bc3cc0-8e1c-4944-afa8-b4b36bbf20e1" providerId="ADAL" clId="{E821E4D5-6843-43D8-848B-A2FDCAF0872F}" dt="2026-01-05T20:33:06.294" v="955" actId="20577"/>
          <ac:spMkLst>
            <pc:docMk/>
            <pc:sldMk cId="1552006823" sldId="780"/>
            <ac:spMk id="9" creationId="{D3FE7AFC-ECB0-1948-EBB7-1EAE232ACC06}"/>
          </ac:spMkLst>
        </pc:spChg>
      </pc:sldChg>
      <pc:sldChg chg="addSp delSp modSp delAnim modAnim">
        <pc:chgData name="LAMIAE BEZZAZ" userId="f9bc3cc0-8e1c-4944-afa8-b4b36bbf20e1" providerId="ADAL" clId="{E821E4D5-6843-43D8-848B-A2FDCAF0872F}" dt="2026-01-05T20:35:38.243" v="964" actId="20577"/>
        <pc:sldMkLst>
          <pc:docMk/>
          <pc:sldMk cId="927543826" sldId="784"/>
        </pc:sldMkLst>
        <pc:spChg chg="mod">
          <ac:chgData name="LAMIAE BEZZAZ" userId="f9bc3cc0-8e1c-4944-afa8-b4b36bbf20e1" providerId="ADAL" clId="{E821E4D5-6843-43D8-848B-A2FDCAF0872F}" dt="2026-01-05T20:35:38.243" v="964" actId="20577"/>
          <ac:spMkLst>
            <pc:docMk/>
            <pc:sldMk cId="927543826" sldId="784"/>
            <ac:spMk id="5" creationId="{73099607-D67D-7215-6FBD-97AE3DEE727E}"/>
          </ac:spMkLst>
        </pc:spChg>
        <pc:picChg chg="del">
          <ac:chgData name="LAMIAE BEZZAZ" userId="f9bc3cc0-8e1c-4944-afa8-b4b36bbf20e1" providerId="ADAL" clId="{E821E4D5-6843-43D8-848B-A2FDCAF0872F}" dt="2025-12-29T23:13:34.333" v="40" actId="478"/>
          <ac:picMkLst>
            <pc:docMk/>
            <pc:sldMk cId="927543826" sldId="784"/>
            <ac:picMk id="2" creationId="{18A45CEE-1B05-49D7-9EBD-B84BFE923238}"/>
          </ac:picMkLst>
        </pc:picChg>
        <pc:picChg chg="add mod">
          <ac:chgData name="LAMIAE BEZZAZ" userId="f9bc3cc0-8e1c-4944-afa8-b4b36bbf20e1" providerId="ADAL" clId="{E821E4D5-6843-43D8-848B-A2FDCAF0872F}" dt="2026-01-05T20:35:18.631" v="963" actId="14100"/>
          <ac:picMkLst>
            <pc:docMk/>
            <pc:sldMk cId="927543826" sldId="784"/>
            <ac:picMk id="2" creationId="{701BE78D-326E-4AA7-BA53-C131D102DDF8}"/>
          </ac:picMkLst>
        </pc:picChg>
      </pc:sldChg>
      <pc:sldChg chg="modSp">
        <pc:chgData name="LAMIAE BEZZAZ" userId="f9bc3cc0-8e1c-4944-afa8-b4b36bbf20e1" providerId="ADAL" clId="{E821E4D5-6843-43D8-848B-A2FDCAF0872F}" dt="2025-12-30T20:55:48.009" v="455" actId="20577"/>
        <pc:sldMkLst>
          <pc:docMk/>
          <pc:sldMk cId="1961739097" sldId="799"/>
        </pc:sldMkLst>
        <pc:spChg chg="mod">
          <ac:chgData name="LAMIAE BEZZAZ" userId="f9bc3cc0-8e1c-4944-afa8-b4b36bbf20e1" providerId="ADAL" clId="{E821E4D5-6843-43D8-848B-A2FDCAF0872F}" dt="2025-12-29T23:12:35.246" v="29" actId="20577"/>
          <ac:spMkLst>
            <pc:docMk/>
            <pc:sldMk cId="1961739097" sldId="799"/>
            <ac:spMk id="13" creationId="{AC6BF3D7-556E-448C-F085-3C1582824A2B}"/>
          </ac:spMkLst>
        </pc:spChg>
        <pc:spChg chg="mod">
          <ac:chgData name="LAMIAE BEZZAZ" userId="f9bc3cc0-8e1c-4944-afa8-b4b36bbf20e1" providerId="ADAL" clId="{E821E4D5-6843-43D8-848B-A2FDCAF0872F}" dt="2025-12-29T23:12:44.360" v="30" actId="20577"/>
          <ac:spMkLst>
            <pc:docMk/>
            <pc:sldMk cId="1961739097" sldId="799"/>
            <ac:spMk id="14" creationId="{55B1DD48-DCD5-6EEE-7311-AD30A741D962}"/>
          </ac:spMkLst>
        </pc:spChg>
        <pc:spChg chg="mod">
          <ac:chgData name="LAMIAE BEZZAZ" userId="f9bc3cc0-8e1c-4944-afa8-b4b36bbf20e1" providerId="ADAL" clId="{E821E4D5-6843-43D8-848B-A2FDCAF0872F}" dt="2025-12-30T20:55:48.009" v="455" actId="20577"/>
          <ac:spMkLst>
            <pc:docMk/>
            <pc:sldMk cId="1961739097" sldId="799"/>
            <ac:spMk id="17" creationId="{39A7660A-DEEB-2C87-175B-55238BB1DF0E}"/>
          </ac:spMkLst>
        </pc:spChg>
      </pc:sldChg>
      <pc:sldChg chg="modSp">
        <pc:chgData name="LAMIAE BEZZAZ" userId="f9bc3cc0-8e1c-4944-afa8-b4b36bbf20e1" providerId="ADAL" clId="{E821E4D5-6843-43D8-848B-A2FDCAF0872F}" dt="2025-12-30T20:56:05.050" v="457" actId="20577"/>
        <pc:sldMkLst>
          <pc:docMk/>
          <pc:sldMk cId="4253363032" sldId="800"/>
        </pc:sldMkLst>
        <pc:spChg chg="mod">
          <ac:chgData name="LAMIAE BEZZAZ" userId="f9bc3cc0-8e1c-4944-afa8-b4b36bbf20e1" providerId="ADAL" clId="{E821E4D5-6843-43D8-848B-A2FDCAF0872F}" dt="2025-12-30T20:56:05.050" v="457" actId="20577"/>
          <ac:spMkLst>
            <pc:docMk/>
            <pc:sldMk cId="4253363032" sldId="800"/>
            <ac:spMk id="13" creationId="{1AAB39AE-C88C-2050-B1F8-20189324A922}"/>
          </ac:spMkLst>
        </pc:spChg>
        <pc:spChg chg="mod">
          <ac:chgData name="LAMIAE BEZZAZ" userId="f9bc3cc0-8e1c-4944-afa8-b4b36bbf20e1" providerId="ADAL" clId="{E821E4D5-6843-43D8-848B-A2FDCAF0872F}" dt="2025-12-29T23:25:04.130" v="368" actId="20577"/>
          <ac:spMkLst>
            <pc:docMk/>
            <pc:sldMk cId="4253363032" sldId="800"/>
            <ac:spMk id="14" creationId="{516F0179-3CB0-BDC7-0565-AE10D8CF1805}"/>
          </ac:spMkLst>
        </pc:spChg>
        <pc:spChg chg="mod">
          <ac:chgData name="LAMIAE BEZZAZ" userId="f9bc3cc0-8e1c-4944-afa8-b4b36bbf20e1" providerId="ADAL" clId="{E821E4D5-6843-43D8-848B-A2FDCAF0872F}" dt="2025-12-29T23:25:00.621" v="367" actId="20577"/>
          <ac:spMkLst>
            <pc:docMk/>
            <pc:sldMk cId="4253363032" sldId="800"/>
            <ac:spMk id="17" creationId="{147ED9BD-C99B-11DB-4E09-9646AAF91999}"/>
          </ac:spMkLst>
        </pc:spChg>
      </pc:sldChg>
      <pc:sldChg chg="modSp">
        <pc:chgData name="LAMIAE BEZZAZ" userId="f9bc3cc0-8e1c-4944-afa8-b4b36bbf20e1" providerId="ADAL" clId="{E821E4D5-6843-43D8-848B-A2FDCAF0872F}" dt="2026-01-05T20:39:05.953" v="1011" actId="108"/>
        <pc:sldMkLst>
          <pc:docMk/>
          <pc:sldMk cId="2888828679" sldId="803"/>
        </pc:sldMkLst>
        <pc:spChg chg="mod">
          <ac:chgData name="LAMIAE BEZZAZ" userId="f9bc3cc0-8e1c-4944-afa8-b4b36bbf20e1" providerId="ADAL" clId="{E821E4D5-6843-43D8-848B-A2FDCAF0872F}" dt="2025-12-29T23:25:35.673" v="373" actId="20577"/>
          <ac:spMkLst>
            <pc:docMk/>
            <pc:sldMk cId="2888828679" sldId="803"/>
            <ac:spMk id="2" creationId="{3212D5B1-C67F-1EC3-777E-39E850291915}"/>
          </ac:spMkLst>
        </pc:spChg>
        <pc:spChg chg="mod">
          <ac:chgData name="LAMIAE BEZZAZ" userId="f9bc3cc0-8e1c-4944-afa8-b4b36bbf20e1" providerId="ADAL" clId="{E821E4D5-6843-43D8-848B-A2FDCAF0872F}" dt="2026-01-05T20:39:05.953" v="1011" actId="108"/>
          <ac:spMkLst>
            <pc:docMk/>
            <pc:sldMk cId="2888828679" sldId="803"/>
            <ac:spMk id="3" creationId="{10EF00E4-B124-4C3E-89CB-993C66B576D1}"/>
          </ac:spMkLst>
        </pc:spChg>
      </pc:sldChg>
      <pc:sldChg chg="modSp">
        <pc:chgData name="LAMIAE BEZZAZ" userId="f9bc3cc0-8e1c-4944-afa8-b4b36bbf20e1" providerId="ADAL" clId="{E821E4D5-6843-43D8-848B-A2FDCAF0872F}" dt="2025-12-29T23:25:15.733" v="369" actId="20577"/>
        <pc:sldMkLst>
          <pc:docMk/>
          <pc:sldMk cId="4013234726" sldId="814"/>
        </pc:sldMkLst>
        <pc:spChg chg="mod">
          <ac:chgData name="LAMIAE BEZZAZ" userId="f9bc3cc0-8e1c-4944-afa8-b4b36bbf20e1" providerId="ADAL" clId="{E821E4D5-6843-43D8-848B-A2FDCAF0872F}" dt="2025-12-29T23:25:15.733" v="369" actId="20577"/>
          <ac:spMkLst>
            <pc:docMk/>
            <pc:sldMk cId="4013234726" sldId="814"/>
            <ac:spMk id="2" creationId="{B84B0CC2-B73A-ED67-AA84-FA67AF3FDF7B}"/>
          </ac:spMkLst>
        </pc:spChg>
      </pc:sldChg>
      <pc:sldChg chg="modSp">
        <pc:chgData name="LAMIAE BEZZAZ" userId="f9bc3cc0-8e1c-4944-afa8-b4b36bbf20e1" providerId="ADAL" clId="{E821E4D5-6843-43D8-848B-A2FDCAF0872F}" dt="2025-12-29T23:27:08.518" v="385" actId="20577"/>
        <pc:sldMkLst>
          <pc:docMk/>
          <pc:sldMk cId="3622980038" sldId="815"/>
        </pc:sldMkLst>
        <pc:spChg chg="mod">
          <ac:chgData name="LAMIAE BEZZAZ" userId="f9bc3cc0-8e1c-4944-afa8-b4b36bbf20e1" providerId="ADAL" clId="{E821E4D5-6843-43D8-848B-A2FDCAF0872F}" dt="2025-12-29T23:27:08.518" v="385" actId="20577"/>
          <ac:spMkLst>
            <pc:docMk/>
            <pc:sldMk cId="3622980038" sldId="815"/>
            <ac:spMk id="2" creationId="{4E7A2B24-C8B9-7135-F164-81EDC3942886}"/>
          </ac:spMkLst>
        </pc:spChg>
        <pc:spChg chg="mod">
          <ac:chgData name="LAMIAE BEZZAZ" userId="f9bc3cc0-8e1c-4944-afa8-b4b36bbf20e1" providerId="ADAL" clId="{E821E4D5-6843-43D8-848B-A2FDCAF0872F}" dt="2025-12-29T23:26:59.513" v="384" actId="20577"/>
          <ac:spMkLst>
            <pc:docMk/>
            <pc:sldMk cId="3622980038" sldId="815"/>
            <ac:spMk id="5" creationId="{3BCD4F60-CCA0-44D2-A3CC-FE4130408705}"/>
          </ac:spMkLst>
        </pc:spChg>
      </pc:sldChg>
      <pc:sldChg chg="modSp">
        <pc:chgData name="LAMIAE BEZZAZ" userId="f9bc3cc0-8e1c-4944-afa8-b4b36bbf20e1" providerId="ADAL" clId="{E821E4D5-6843-43D8-848B-A2FDCAF0872F}" dt="2025-12-30T14:25:17.164" v="447"/>
        <pc:sldMkLst>
          <pc:docMk/>
          <pc:sldMk cId="740272056" sldId="816"/>
        </pc:sldMkLst>
        <pc:spChg chg="mod">
          <ac:chgData name="LAMIAE BEZZAZ" userId="f9bc3cc0-8e1c-4944-afa8-b4b36bbf20e1" providerId="ADAL" clId="{E821E4D5-6843-43D8-848B-A2FDCAF0872F}" dt="2025-12-30T14:25:17.164" v="447"/>
          <ac:spMkLst>
            <pc:docMk/>
            <pc:sldMk cId="740272056" sldId="816"/>
            <ac:spMk id="2" creationId="{65F7350E-918A-08FA-B97D-5470D98FC529}"/>
          </ac:spMkLst>
        </pc:spChg>
        <pc:spChg chg="mod">
          <ac:chgData name="LAMIAE BEZZAZ" userId="f9bc3cc0-8e1c-4944-afa8-b4b36bbf20e1" providerId="ADAL" clId="{E821E4D5-6843-43D8-848B-A2FDCAF0872F}" dt="2025-12-29T23:28:04.933" v="400" actId="20577"/>
          <ac:spMkLst>
            <pc:docMk/>
            <pc:sldMk cId="740272056" sldId="816"/>
            <ac:spMk id="5" creationId="{B29E5E6D-2B30-FB29-54F1-C2EC465B2916}"/>
          </ac:spMkLst>
        </pc:spChg>
      </pc:sldChg>
      <pc:sldChg chg="addSp modSp">
        <pc:chgData name="LAMIAE BEZZAZ" userId="f9bc3cc0-8e1c-4944-afa8-b4b36bbf20e1" providerId="ADAL" clId="{E821E4D5-6843-43D8-848B-A2FDCAF0872F}" dt="2026-01-05T20:47:32.716" v="1150"/>
        <pc:sldMkLst>
          <pc:docMk/>
          <pc:sldMk cId="1506041939" sldId="821"/>
        </pc:sldMkLst>
        <pc:picChg chg="add mod modCrop">
          <ac:chgData name="LAMIAE BEZZAZ" userId="f9bc3cc0-8e1c-4944-afa8-b4b36bbf20e1" providerId="ADAL" clId="{E821E4D5-6843-43D8-848B-A2FDCAF0872F}" dt="2026-01-05T20:47:32.716" v="1150"/>
          <ac:picMkLst>
            <pc:docMk/>
            <pc:sldMk cId="1506041939" sldId="821"/>
            <ac:picMk id="5" creationId="{3A25E135-229B-4672-A29F-10BFCF61001F}"/>
          </ac:picMkLst>
        </pc:picChg>
      </pc:sldChg>
      <pc:sldChg chg="addSp delSp modSp">
        <pc:chgData name="LAMIAE BEZZAZ" userId="f9bc3cc0-8e1c-4944-afa8-b4b36bbf20e1" providerId="ADAL" clId="{E821E4D5-6843-43D8-848B-A2FDCAF0872F}" dt="2026-01-05T20:56:09.977" v="1259" actId="1076"/>
        <pc:sldMkLst>
          <pc:docMk/>
          <pc:sldMk cId="235135554" sldId="835"/>
        </pc:sldMkLst>
        <pc:picChg chg="add del mod">
          <ac:chgData name="LAMIAE BEZZAZ" userId="f9bc3cc0-8e1c-4944-afa8-b4b36bbf20e1" providerId="ADAL" clId="{E821E4D5-6843-43D8-848B-A2FDCAF0872F}" dt="2026-01-05T20:55:44.917" v="1238" actId="478"/>
          <ac:picMkLst>
            <pc:docMk/>
            <pc:sldMk cId="235135554" sldId="835"/>
            <ac:picMk id="4" creationId="{4655E396-FCD4-4634-8655-E3A4C45480C1}"/>
          </ac:picMkLst>
        </pc:picChg>
        <pc:picChg chg="add mod">
          <ac:chgData name="LAMIAE BEZZAZ" userId="f9bc3cc0-8e1c-4944-afa8-b4b36bbf20e1" providerId="ADAL" clId="{E821E4D5-6843-43D8-848B-A2FDCAF0872F}" dt="2026-01-05T20:56:09.977" v="1259" actId="1076"/>
          <ac:picMkLst>
            <pc:docMk/>
            <pc:sldMk cId="235135554" sldId="835"/>
            <ac:picMk id="6" creationId="{728030CE-7146-4872-9B46-8C02E74E8DC4}"/>
          </ac:picMkLst>
        </pc:picChg>
      </pc:sldChg>
      <pc:sldChg chg="addSp modSp">
        <pc:chgData name="LAMIAE BEZZAZ" userId="f9bc3cc0-8e1c-4944-afa8-b4b36bbf20e1" providerId="ADAL" clId="{E821E4D5-6843-43D8-848B-A2FDCAF0872F}" dt="2026-01-05T20:59:59.898" v="1304"/>
        <pc:sldMkLst>
          <pc:docMk/>
          <pc:sldMk cId="3770607208" sldId="837"/>
        </pc:sldMkLst>
        <pc:spChg chg="mod">
          <ac:chgData name="LAMIAE BEZZAZ" userId="f9bc3cc0-8e1c-4944-afa8-b4b36bbf20e1" providerId="ADAL" clId="{E821E4D5-6843-43D8-848B-A2FDCAF0872F}" dt="2026-01-05T20:59:49.591" v="1303" actId="14100"/>
          <ac:spMkLst>
            <pc:docMk/>
            <pc:sldMk cId="3770607208" sldId="837"/>
            <ac:spMk id="14" creationId="{DAB3141C-0788-4D12-91D0-9C19109E0E02}"/>
          </ac:spMkLst>
        </pc:spChg>
        <pc:picChg chg="add mod ord">
          <ac:chgData name="LAMIAE BEZZAZ" userId="f9bc3cc0-8e1c-4944-afa8-b4b36bbf20e1" providerId="ADAL" clId="{E821E4D5-6843-43D8-848B-A2FDCAF0872F}" dt="2026-01-05T20:59:59.898" v="1304"/>
          <ac:picMkLst>
            <pc:docMk/>
            <pc:sldMk cId="3770607208" sldId="837"/>
            <ac:picMk id="8" creationId="{957AC561-0AD8-4264-BFD5-1E470DF7EA9A}"/>
          </ac:picMkLst>
        </pc:picChg>
      </pc:sldChg>
      <pc:sldChg chg="addSp delSp modSp">
        <pc:chgData name="LAMIAE BEZZAZ" userId="f9bc3cc0-8e1c-4944-afa8-b4b36bbf20e1" providerId="ADAL" clId="{E821E4D5-6843-43D8-848B-A2FDCAF0872F}" dt="2026-01-05T21:02:45.054" v="1335" actId="1076"/>
        <pc:sldMkLst>
          <pc:docMk/>
          <pc:sldMk cId="3477044608" sldId="840"/>
        </pc:sldMkLst>
        <pc:spChg chg="mod">
          <ac:chgData name="LAMIAE BEZZAZ" userId="f9bc3cc0-8e1c-4944-afa8-b4b36bbf20e1" providerId="ADAL" clId="{E821E4D5-6843-43D8-848B-A2FDCAF0872F}" dt="2025-12-30T14:27:51.471" v="452" actId="20577"/>
          <ac:spMkLst>
            <pc:docMk/>
            <pc:sldMk cId="3477044608" sldId="840"/>
            <ac:spMk id="3" creationId="{D1CE7426-7940-88AA-8163-4CC672C6CAF2}"/>
          </ac:spMkLst>
        </pc:spChg>
        <pc:spChg chg="mod">
          <ac:chgData name="LAMIAE BEZZAZ" userId="f9bc3cc0-8e1c-4944-afa8-b4b36bbf20e1" providerId="ADAL" clId="{E821E4D5-6843-43D8-848B-A2FDCAF0872F}" dt="2026-01-05T21:02:45.054" v="1335" actId="1076"/>
          <ac:spMkLst>
            <pc:docMk/>
            <pc:sldMk cId="3477044608" sldId="840"/>
            <ac:spMk id="10" creationId="{A5FB09E5-B418-4DC0-A9C3-983C8600C521}"/>
          </ac:spMkLst>
        </pc:spChg>
        <pc:picChg chg="add mod ord">
          <ac:chgData name="LAMIAE BEZZAZ" userId="f9bc3cc0-8e1c-4944-afa8-b4b36bbf20e1" providerId="ADAL" clId="{E821E4D5-6843-43D8-848B-A2FDCAF0872F}" dt="2026-01-05T21:02:36.463" v="1334" actId="1076"/>
          <ac:picMkLst>
            <pc:docMk/>
            <pc:sldMk cId="3477044608" sldId="840"/>
            <ac:picMk id="8" creationId="{563D92D9-5DA9-4BF3-B8B6-270C61A54143}"/>
          </ac:picMkLst>
        </pc:picChg>
        <pc:picChg chg="del">
          <ac:chgData name="LAMIAE BEZZAZ" userId="f9bc3cc0-8e1c-4944-afa8-b4b36bbf20e1" providerId="ADAL" clId="{E821E4D5-6843-43D8-848B-A2FDCAF0872F}" dt="2025-12-30T14:28:01.248" v="453" actId="478"/>
          <ac:picMkLst>
            <pc:docMk/>
            <pc:sldMk cId="3477044608" sldId="840"/>
            <ac:picMk id="13" creationId="{58B1A889-C598-4622-AA40-D581EC72FEB6}"/>
          </ac:picMkLst>
        </pc:picChg>
      </pc:sldChg>
      <pc:sldChg chg="addSp delSp modSp delAnim modAnim">
        <pc:chgData name="LAMIAE BEZZAZ" userId="f9bc3cc0-8e1c-4944-afa8-b4b36bbf20e1" providerId="ADAL" clId="{E821E4D5-6843-43D8-848B-A2FDCAF0872F}" dt="2026-01-05T20:54:10.526" v="1214"/>
        <pc:sldMkLst>
          <pc:docMk/>
          <pc:sldMk cId="4180622207" sldId="842"/>
        </pc:sldMkLst>
        <pc:picChg chg="del">
          <ac:chgData name="LAMIAE BEZZAZ" userId="f9bc3cc0-8e1c-4944-afa8-b4b36bbf20e1" providerId="ADAL" clId="{E821E4D5-6843-43D8-848B-A2FDCAF0872F}" dt="2025-12-30T14:27:33.372" v="450" actId="478"/>
          <ac:picMkLst>
            <pc:docMk/>
            <pc:sldMk cId="4180622207" sldId="842"/>
            <ac:picMk id="4" creationId="{1E54D9F3-618D-4653-BD57-FFFA91175ACE}"/>
          </ac:picMkLst>
        </pc:picChg>
        <pc:picChg chg="add mod">
          <ac:chgData name="LAMIAE BEZZAZ" userId="f9bc3cc0-8e1c-4944-afa8-b4b36bbf20e1" providerId="ADAL" clId="{E821E4D5-6843-43D8-848B-A2FDCAF0872F}" dt="2026-01-05T20:54:04.599" v="1212" actId="1076"/>
          <ac:picMkLst>
            <pc:docMk/>
            <pc:sldMk cId="4180622207" sldId="842"/>
            <ac:picMk id="4" creationId="{8623A395-66D8-4746-9FF1-E078B1C2DADB}"/>
          </ac:picMkLst>
        </pc:picChg>
      </pc:sldChg>
      <pc:sldChg chg="delSp del">
        <pc:chgData name="LAMIAE BEZZAZ" userId="f9bc3cc0-8e1c-4944-afa8-b4b36bbf20e1" providerId="ADAL" clId="{E821E4D5-6843-43D8-848B-A2FDCAF0872F}" dt="2026-01-05T20:27:29.383" v="893" actId="47"/>
        <pc:sldMkLst>
          <pc:docMk/>
          <pc:sldMk cId="3005613515" sldId="847"/>
        </pc:sldMkLst>
        <pc:grpChg chg="del">
          <ac:chgData name="LAMIAE BEZZAZ" userId="f9bc3cc0-8e1c-4944-afa8-b4b36bbf20e1" providerId="ADAL" clId="{E821E4D5-6843-43D8-848B-A2FDCAF0872F}" dt="2025-12-29T23:10:51.900" v="4" actId="478"/>
          <ac:grpSpMkLst>
            <pc:docMk/>
            <pc:sldMk cId="3005613515" sldId="847"/>
            <ac:grpSpMk id="27" creationId="{8125EECB-C828-4F30-919B-1BE056F22E9A}"/>
          </ac:grpSpMkLst>
        </pc:grpChg>
        <pc:grpChg chg="del">
          <ac:chgData name="LAMIAE BEZZAZ" userId="f9bc3cc0-8e1c-4944-afa8-b4b36bbf20e1" providerId="ADAL" clId="{E821E4D5-6843-43D8-848B-A2FDCAF0872F}" dt="2025-12-29T23:10:51.900" v="4" actId="478"/>
          <ac:grpSpMkLst>
            <pc:docMk/>
            <pc:sldMk cId="3005613515" sldId="847"/>
            <ac:grpSpMk id="28" creationId="{A6A96DD9-A957-4524-96B5-DF9F5D5557ED}"/>
          </ac:grpSpMkLst>
        </pc:grpChg>
      </pc:sldChg>
      <pc:sldChg chg="delSp modSp">
        <pc:chgData name="LAMIAE BEZZAZ" userId="f9bc3cc0-8e1c-4944-afa8-b4b36bbf20e1" providerId="ADAL" clId="{E821E4D5-6843-43D8-848B-A2FDCAF0872F}" dt="2025-12-29T23:29:15.943" v="446" actId="478"/>
        <pc:sldMkLst>
          <pc:docMk/>
          <pc:sldMk cId="2581939748" sldId="851"/>
        </pc:sldMkLst>
        <pc:spChg chg="mod">
          <ac:chgData name="LAMIAE BEZZAZ" userId="f9bc3cc0-8e1c-4944-afa8-b4b36bbf20e1" providerId="ADAL" clId="{E821E4D5-6843-43D8-848B-A2FDCAF0872F}" dt="2025-12-29T23:29:14.116" v="445" actId="20577"/>
          <ac:spMkLst>
            <pc:docMk/>
            <pc:sldMk cId="2581939748" sldId="851"/>
            <ac:spMk id="12" creationId="{788ABD99-E4B2-78EE-9ACE-4465DC57AEA3}"/>
          </ac:spMkLst>
        </pc:spChg>
        <pc:picChg chg="del">
          <ac:chgData name="LAMIAE BEZZAZ" userId="f9bc3cc0-8e1c-4944-afa8-b4b36bbf20e1" providerId="ADAL" clId="{E821E4D5-6843-43D8-848B-A2FDCAF0872F}" dt="2025-12-29T23:29:15.943" v="446" actId="478"/>
          <ac:picMkLst>
            <pc:docMk/>
            <pc:sldMk cId="2581939748" sldId="851"/>
            <ac:picMk id="1026" creationId="{C66FC0C7-3D88-44E4-A0E2-3BE835306BA3}"/>
          </ac:picMkLst>
        </pc:picChg>
      </pc:sldChg>
      <pc:sldChg chg="modSp">
        <pc:chgData name="LAMIAE BEZZAZ" userId="f9bc3cc0-8e1c-4944-afa8-b4b36bbf20e1" providerId="ADAL" clId="{E821E4D5-6843-43D8-848B-A2FDCAF0872F}" dt="2025-12-29T23:25:29.186" v="372" actId="20577"/>
        <pc:sldMkLst>
          <pc:docMk/>
          <pc:sldMk cId="2504534669" sldId="852"/>
        </pc:sldMkLst>
        <pc:spChg chg="mod">
          <ac:chgData name="LAMIAE BEZZAZ" userId="f9bc3cc0-8e1c-4944-afa8-b4b36bbf20e1" providerId="ADAL" clId="{E821E4D5-6843-43D8-848B-A2FDCAF0872F}" dt="2025-12-29T23:25:29.186" v="372" actId="20577"/>
          <ac:spMkLst>
            <pc:docMk/>
            <pc:sldMk cId="2504534669" sldId="852"/>
            <ac:spMk id="3" creationId="{5B5D4446-04E6-A60B-884C-5BBECF410D50}"/>
          </ac:spMkLst>
        </pc:spChg>
      </pc:sldChg>
      <pc:sldChg chg="addSp modSp">
        <pc:chgData name="LAMIAE BEZZAZ" userId="f9bc3cc0-8e1c-4944-afa8-b4b36bbf20e1" providerId="ADAL" clId="{E821E4D5-6843-43D8-848B-A2FDCAF0872F}" dt="2026-01-05T21:04:16.152" v="1345"/>
        <pc:sldMkLst>
          <pc:docMk/>
          <pc:sldMk cId="431978493" sldId="855"/>
        </pc:sldMkLst>
        <pc:spChg chg="add mod">
          <ac:chgData name="LAMIAE BEZZAZ" userId="f9bc3cc0-8e1c-4944-afa8-b4b36bbf20e1" providerId="ADAL" clId="{E821E4D5-6843-43D8-848B-A2FDCAF0872F}" dt="2026-01-05T21:04:04.676" v="1343" actId="14100"/>
          <ac:spMkLst>
            <pc:docMk/>
            <pc:sldMk cId="431978493" sldId="855"/>
            <ac:spMk id="6" creationId="{DB07009A-3663-4F80-8385-72D036C4FA8B}"/>
          </ac:spMkLst>
        </pc:spChg>
        <pc:picChg chg="add mod modCrop">
          <ac:chgData name="LAMIAE BEZZAZ" userId="f9bc3cc0-8e1c-4944-afa8-b4b36bbf20e1" providerId="ADAL" clId="{E821E4D5-6843-43D8-848B-A2FDCAF0872F}" dt="2026-01-05T21:04:16.152" v="1345"/>
          <ac:picMkLst>
            <pc:docMk/>
            <pc:sldMk cId="431978493" sldId="855"/>
            <ac:picMk id="5" creationId="{CC24FCDE-CB97-45B2-BCDE-8AA95DD36430}"/>
          </ac:picMkLst>
        </pc:picChg>
      </pc:sldChg>
      <pc:sldChg chg="addSp delSp modSp">
        <pc:chgData name="LAMIAE BEZZAZ" userId="f9bc3cc0-8e1c-4944-afa8-b4b36bbf20e1" providerId="ADAL" clId="{E821E4D5-6843-43D8-848B-A2FDCAF0872F}" dt="2026-01-05T20:37:24.579" v="1005" actId="167"/>
        <pc:sldMkLst>
          <pc:docMk/>
          <pc:sldMk cId="3978799105" sldId="856"/>
        </pc:sldMkLst>
        <pc:spChg chg="mod">
          <ac:chgData name="LAMIAE BEZZAZ" userId="f9bc3cc0-8e1c-4944-afa8-b4b36bbf20e1" providerId="ADAL" clId="{E821E4D5-6843-43D8-848B-A2FDCAF0872F}" dt="2025-12-30T21:01:56.644" v="613" actId="20577"/>
          <ac:spMkLst>
            <pc:docMk/>
            <pc:sldMk cId="3978799105" sldId="856"/>
            <ac:spMk id="12" creationId="{900215F0-8437-80F7-6673-7C17B3ADC28A}"/>
          </ac:spMkLst>
        </pc:spChg>
        <pc:spChg chg="mod">
          <ac:chgData name="LAMIAE BEZZAZ" userId="f9bc3cc0-8e1c-4944-afa8-b4b36bbf20e1" providerId="ADAL" clId="{E821E4D5-6843-43D8-848B-A2FDCAF0872F}" dt="2025-12-30T21:01:37.569" v="607"/>
          <ac:spMkLst>
            <pc:docMk/>
            <pc:sldMk cId="3978799105" sldId="856"/>
            <ac:spMk id="13" creationId="{A0C8D987-AB03-4875-B3E7-8D18DA9408E2}"/>
          </ac:spMkLst>
        </pc:spChg>
        <pc:picChg chg="del mod">
          <ac:chgData name="LAMIAE BEZZAZ" userId="f9bc3cc0-8e1c-4944-afa8-b4b36bbf20e1" providerId="ADAL" clId="{E821E4D5-6843-43D8-848B-A2FDCAF0872F}" dt="2025-12-30T21:02:14.203" v="616" actId="478"/>
          <ac:picMkLst>
            <pc:docMk/>
            <pc:sldMk cId="3978799105" sldId="856"/>
            <ac:picMk id="2" creationId="{727BDCC9-8DA4-4266-53ED-8108D9D00C00}"/>
          </ac:picMkLst>
        </pc:picChg>
        <pc:picChg chg="add mod">
          <ac:chgData name="LAMIAE BEZZAZ" userId="f9bc3cc0-8e1c-4944-afa8-b4b36bbf20e1" providerId="ADAL" clId="{E821E4D5-6843-43D8-848B-A2FDCAF0872F}" dt="2025-12-30T21:10:54.569" v="826" actId="1076"/>
          <ac:picMkLst>
            <pc:docMk/>
            <pc:sldMk cId="3978799105" sldId="856"/>
            <ac:picMk id="4" creationId="{D75DB077-957A-48CC-899E-86884BCA7C59}"/>
          </ac:picMkLst>
        </pc:picChg>
        <pc:picChg chg="ord">
          <ac:chgData name="LAMIAE BEZZAZ" userId="f9bc3cc0-8e1c-4944-afa8-b4b36bbf20e1" providerId="ADAL" clId="{E821E4D5-6843-43D8-848B-A2FDCAF0872F}" dt="2026-01-05T20:37:24.579" v="1005" actId="167"/>
          <ac:picMkLst>
            <pc:docMk/>
            <pc:sldMk cId="3978799105" sldId="856"/>
            <ac:picMk id="7" creationId="{8ACA3AAD-13CB-455A-42A3-5CA66D57FA51}"/>
          </ac:picMkLst>
        </pc:picChg>
        <pc:picChg chg="del">
          <ac:chgData name="LAMIAE BEZZAZ" userId="f9bc3cc0-8e1c-4944-afa8-b4b36bbf20e1" providerId="ADAL" clId="{E821E4D5-6843-43D8-848B-A2FDCAF0872F}" dt="2025-12-29T23:17:12.749" v="158" actId="478"/>
          <ac:picMkLst>
            <pc:docMk/>
            <pc:sldMk cId="3978799105" sldId="856"/>
            <ac:picMk id="14" creationId="{3EEDCFA8-ED4C-426C-AD15-81A9C54035CA}"/>
          </ac:picMkLst>
        </pc:picChg>
        <pc:picChg chg="del mod">
          <ac:chgData name="LAMIAE BEZZAZ" userId="f9bc3cc0-8e1c-4944-afa8-b4b36bbf20e1" providerId="ADAL" clId="{E821E4D5-6843-43D8-848B-A2FDCAF0872F}" dt="2025-12-30T21:05:07.227" v="672" actId="478"/>
          <ac:picMkLst>
            <pc:docMk/>
            <pc:sldMk cId="3978799105" sldId="856"/>
            <ac:picMk id="14" creationId="{B07D638A-129D-493F-A909-9FD23FAE01A7}"/>
          </ac:picMkLst>
        </pc:picChg>
        <pc:picChg chg="del">
          <ac:chgData name="LAMIAE BEZZAZ" userId="f9bc3cc0-8e1c-4944-afa8-b4b36bbf20e1" providerId="ADAL" clId="{E821E4D5-6843-43D8-848B-A2FDCAF0872F}" dt="2025-12-29T23:18:06.996" v="187" actId="478"/>
          <ac:picMkLst>
            <pc:docMk/>
            <pc:sldMk cId="3978799105" sldId="856"/>
            <ac:picMk id="15" creationId="{22370CC3-BA36-43FE-BE6F-B365B8354A63}"/>
          </ac:picMkLst>
        </pc:picChg>
        <pc:picChg chg="add del mod">
          <ac:chgData name="LAMIAE BEZZAZ" userId="f9bc3cc0-8e1c-4944-afa8-b4b36bbf20e1" providerId="ADAL" clId="{E821E4D5-6843-43D8-848B-A2FDCAF0872F}" dt="2025-12-30T21:01:08.258" v="589" actId="478"/>
          <ac:picMkLst>
            <pc:docMk/>
            <pc:sldMk cId="3978799105" sldId="856"/>
            <ac:picMk id="20" creationId="{6C8AD189-9094-4D5D-9BFD-411B6D1394EC}"/>
          </ac:picMkLst>
        </pc:picChg>
        <pc:picChg chg="add mod">
          <ac:chgData name="LAMIAE BEZZAZ" userId="f9bc3cc0-8e1c-4944-afa8-b4b36bbf20e1" providerId="ADAL" clId="{E821E4D5-6843-43D8-848B-A2FDCAF0872F}" dt="2025-12-30T21:11:05.358" v="828" actId="1076"/>
          <ac:picMkLst>
            <pc:docMk/>
            <pc:sldMk cId="3978799105" sldId="856"/>
            <ac:picMk id="21" creationId="{ACEEAE72-B2C9-4C35-AE9C-FAC82F987269}"/>
          </ac:picMkLst>
        </pc:picChg>
      </pc:sldChg>
      <pc:sldChg chg="addSp delSp modSp">
        <pc:chgData name="LAMIAE BEZZAZ" userId="f9bc3cc0-8e1c-4944-afa8-b4b36bbf20e1" providerId="ADAL" clId="{E821E4D5-6843-43D8-848B-A2FDCAF0872F}" dt="2025-12-30T21:04:59.788" v="670" actId="1076"/>
        <pc:sldMkLst>
          <pc:docMk/>
          <pc:sldMk cId="155599131" sldId="888"/>
        </pc:sldMkLst>
        <pc:spChg chg="del mod">
          <ac:chgData name="LAMIAE BEZZAZ" userId="f9bc3cc0-8e1c-4944-afa8-b4b36bbf20e1" providerId="ADAL" clId="{E821E4D5-6843-43D8-848B-A2FDCAF0872F}" dt="2025-12-30T21:03:49.326" v="643" actId="478"/>
          <ac:spMkLst>
            <pc:docMk/>
            <pc:sldMk cId="155599131" sldId="888"/>
            <ac:spMk id="3" creationId="{684176B4-A45E-468F-A553-E56143093AFB}"/>
          </ac:spMkLst>
        </pc:spChg>
        <pc:spChg chg="del">
          <ac:chgData name="LAMIAE BEZZAZ" userId="f9bc3cc0-8e1c-4944-afa8-b4b36bbf20e1" providerId="ADAL" clId="{E821E4D5-6843-43D8-848B-A2FDCAF0872F}" dt="2025-12-30T21:04:04.442" v="645" actId="478"/>
          <ac:spMkLst>
            <pc:docMk/>
            <pc:sldMk cId="155599131" sldId="888"/>
            <ac:spMk id="4" creationId="{560237B7-85C4-D47C-0635-AD8D20925387}"/>
          </ac:spMkLst>
        </pc:spChg>
        <pc:spChg chg="add mod">
          <ac:chgData name="LAMIAE BEZZAZ" userId="f9bc3cc0-8e1c-4944-afa8-b4b36bbf20e1" providerId="ADAL" clId="{E821E4D5-6843-43D8-848B-A2FDCAF0872F}" dt="2025-12-30T21:04:56.542" v="669" actId="1076"/>
          <ac:spMkLst>
            <pc:docMk/>
            <pc:sldMk cId="155599131" sldId="888"/>
            <ac:spMk id="10" creationId="{6A8ECE42-5C35-4898-8537-7FE06B0E4138}"/>
          </ac:spMkLst>
        </pc:spChg>
        <pc:spChg chg="add mod">
          <ac:chgData name="LAMIAE BEZZAZ" userId="f9bc3cc0-8e1c-4944-afa8-b4b36bbf20e1" providerId="ADAL" clId="{E821E4D5-6843-43D8-848B-A2FDCAF0872F}" dt="2025-12-30T21:04:59.788" v="670" actId="1076"/>
          <ac:spMkLst>
            <pc:docMk/>
            <pc:sldMk cId="155599131" sldId="888"/>
            <ac:spMk id="11" creationId="{8525C774-FE0B-4DF6-99CE-2F0E590D14DE}"/>
          </ac:spMkLst>
        </pc:spChg>
      </pc:sldChg>
      <pc:sldChg chg="modSp">
        <pc:chgData name="LAMIAE BEZZAZ" userId="f9bc3cc0-8e1c-4944-afa8-b4b36bbf20e1" providerId="ADAL" clId="{E821E4D5-6843-43D8-848B-A2FDCAF0872F}" dt="2025-12-29T23:25:19.886" v="370" actId="20577"/>
        <pc:sldMkLst>
          <pc:docMk/>
          <pc:sldMk cId="2559130828" sldId="1033"/>
        </pc:sldMkLst>
        <pc:spChg chg="mod">
          <ac:chgData name="LAMIAE BEZZAZ" userId="f9bc3cc0-8e1c-4944-afa8-b4b36bbf20e1" providerId="ADAL" clId="{E821E4D5-6843-43D8-848B-A2FDCAF0872F}" dt="2025-12-29T23:25:19.886" v="370" actId="20577"/>
          <ac:spMkLst>
            <pc:docMk/>
            <pc:sldMk cId="2559130828" sldId="1033"/>
            <ac:spMk id="3" creationId="{32A4CFB0-23F4-A373-E9DF-BF4645C0C047}"/>
          </ac:spMkLst>
        </pc:spChg>
      </pc:sldChg>
      <pc:sldChg chg="addSp delSp modSp">
        <pc:chgData name="LAMIAE BEZZAZ" userId="f9bc3cc0-8e1c-4944-afa8-b4b36bbf20e1" providerId="ADAL" clId="{E821E4D5-6843-43D8-848B-A2FDCAF0872F}" dt="2026-01-05T20:52:01.123" v="1208" actId="208"/>
        <pc:sldMkLst>
          <pc:docMk/>
          <pc:sldMk cId="2006542821" sldId="1036"/>
        </pc:sldMkLst>
        <pc:spChg chg="add mod">
          <ac:chgData name="LAMIAE BEZZAZ" userId="f9bc3cc0-8e1c-4944-afa8-b4b36bbf20e1" providerId="ADAL" clId="{E821E4D5-6843-43D8-848B-A2FDCAF0872F}" dt="2026-01-05T20:52:01.123" v="1208" actId="208"/>
          <ac:spMkLst>
            <pc:docMk/>
            <pc:sldMk cId="2006542821" sldId="1036"/>
            <ac:spMk id="5" creationId="{4BB0AD10-3B75-4BE0-A2AE-063DAE364506}"/>
          </ac:spMkLst>
        </pc:spChg>
        <pc:spChg chg="add mod">
          <ac:chgData name="LAMIAE BEZZAZ" userId="f9bc3cc0-8e1c-4944-afa8-b4b36bbf20e1" providerId="ADAL" clId="{E821E4D5-6843-43D8-848B-A2FDCAF0872F}" dt="2026-01-05T20:51:42.152" v="1205" actId="208"/>
          <ac:spMkLst>
            <pc:docMk/>
            <pc:sldMk cId="2006542821" sldId="1036"/>
            <ac:spMk id="6" creationId="{2B374E97-A673-4448-A200-CA2A8BE063EA}"/>
          </ac:spMkLst>
        </pc:spChg>
        <pc:spChg chg="add mod">
          <ac:chgData name="LAMIAE BEZZAZ" userId="f9bc3cc0-8e1c-4944-afa8-b4b36bbf20e1" providerId="ADAL" clId="{E821E4D5-6843-43D8-848B-A2FDCAF0872F}" dt="2026-01-05T20:51:53.577" v="1207" actId="208"/>
          <ac:spMkLst>
            <pc:docMk/>
            <pc:sldMk cId="2006542821" sldId="1036"/>
            <ac:spMk id="7" creationId="{3FB95C0C-5D54-431A-B8B7-B596ED07AB2B}"/>
          </ac:spMkLst>
        </pc:spChg>
        <pc:spChg chg="add del mod">
          <ac:chgData name="LAMIAE BEZZAZ" userId="f9bc3cc0-8e1c-4944-afa8-b4b36bbf20e1" providerId="ADAL" clId="{E821E4D5-6843-43D8-848B-A2FDCAF0872F}" dt="2026-01-05T20:50:41.129" v="1195" actId="478"/>
          <ac:spMkLst>
            <pc:docMk/>
            <pc:sldMk cId="2006542821" sldId="1036"/>
            <ac:spMk id="8" creationId="{33B1AB9D-03BB-4B8A-817F-7E8A735B55AD}"/>
          </ac:spMkLst>
        </pc:spChg>
        <pc:spChg chg="add mod">
          <ac:chgData name="LAMIAE BEZZAZ" userId="f9bc3cc0-8e1c-4944-afa8-b4b36bbf20e1" providerId="ADAL" clId="{E821E4D5-6843-43D8-848B-A2FDCAF0872F}" dt="2026-01-05T20:51:35.296" v="1203" actId="208"/>
          <ac:spMkLst>
            <pc:docMk/>
            <pc:sldMk cId="2006542821" sldId="1036"/>
            <ac:spMk id="9" creationId="{4EFB0C66-3FD8-43C1-AE07-4D38E9A6D003}"/>
          </ac:spMkLst>
        </pc:spChg>
        <pc:spChg chg="add mod">
          <ac:chgData name="LAMIAE BEZZAZ" userId="f9bc3cc0-8e1c-4944-afa8-b4b36bbf20e1" providerId="ADAL" clId="{E821E4D5-6843-43D8-848B-A2FDCAF0872F}" dt="2026-01-05T20:51:38.215" v="1204" actId="208"/>
          <ac:spMkLst>
            <pc:docMk/>
            <pc:sldMk cId="2006542821" sldId="1036"/>
            <ac:spMk id="10" creationId="{A35A91D2-81AF-4ED2-8959-A4ECE4EB0684}"/>
          </ac:spMkLst>
        </pc:spChg>
        <pc:spChg chg="add mod">
          <ac:chgData name="LAMIAE BEZZAZ" userId="f9bc3cc0-8e1c-4944-afa8-b4b36bbf20e1" providerId="ADAL" clId="{E821E4D5-6843-43D8-848B-A2FDCAF0872F}" dt="2026-01-05T20:51:31.841" v="1202" actId="208"/>
          <ac:spMkLst>
            <pc:docMk/>
            <pc:sldMk cId="2006542821" sldId="1036"/>
            <ac:spMk id="11" creationId="{8DDFC3F4-6AAF-44F9-A417-85732EF393A4}"/>
          </ac:spMkLst>
        </pc:spChg>
        <pc:grpChg chg="add mod">
          <ac:chgData name="LAMIAE BEZZAZ" userId="f9bc3cc0-8e1c-4944-afa8-b4b36bbf20e1" providerId="ADAL" clId="{E821E4D5-6843-43D8-848B-A2FDCAF0872F}" dt="2026-01-05T20:51:18.849" v="1200" actId="164"/>
          <ac:grpSpMkLst>
            <pc:docMk/>
            <pc:sldMk cId="2006542821" sldId="1036"/>
            <ac:grpSpMk id="12" creationId="{EB4E727C-090A-4AAA-9C25-0310C7EE22B2}"/>
          </ac:grpSpMkLst>
        </pc:grpChg>
        <pc:picChg chg="add mod modCrop">
          <ac:chgData name="LAMIAE BEZZAZ" userId="f9bc3cc0-8e1c-4944-afa8-b4b36bbf20e1" providerId="ADAL" clId="{E821E4D5-6843-43D8-848B-A2FDCAF0872F}" dt="2026-01-05T20:51:18.849" v="1200" actId="164"/>
          <ac:picMkLst>
            <pc:docMk/>
            <pc:sldMk cId="2006542821" sldId="1036"/>
            <ac:picMk id="4" creationId="{1AF084FE-ACCA-4862-822D-628435599343}"/>
          </ac:picMkLst>
        </pc:picChg>
      </pc:sldChg>
      <pc:sldChg chg="modSp">
        <pc:chgData name="LAMIAE BEZZAZ" userId="f9bc3cc0-8e1c-4944-afa8-b4b36bbf20e1" providerId="ADAL" clId="{E821E4D5-6843-43D8-848B-A2FDCAF0872F}" dt="2026-01-05T20:32:32.928" v="902"/>
        <pc:sldMkLst>
          <pc:docMk/>
          <pc:sldMk cId="2321156619" sldId="1038"/>
        </pc:sldMkLst>
        <pc:spChg chg="mod">
          <ac:chgData name="LAMIAE BEZZAZ" userId="f9bc3cc0-8e1c-4944-afa8-b4b36bbf20e1" providerId="ADAL" clId="{E821E4D5-6843-43D8-848B-A2FDCAF0872F}" dt="2026-01-05T20:32:32.928" v="902"/>
          <ac:spMkLst>
            <pc:docMk/>
            <pc:sldMk cId="2321156619" sldId="1038"/>
            <ac:spMk id="15" creationId="{C8C22971-B6D5-2035-552C-EDEB56D9C29A}"/>
          </ac:spMkLst>
        </pc:spChg>
      </pc:sldChg>
      <pc:sldChg chg="addSp delSp modSp delAnim modAnim">
        <pc:chgData name="LAMIAE BEZZAZ" userId="f9bc3cc0-8e1c-4944-afa8-b4b36bbf20e1" providerId="ADAL" clId="{E821E4D5-6843-43D8-848B-A2FDCAF0872F}" dt="2026-01-05T20:57:04.048" v="1264"/>
        <pc:sldMkLst>
          <pc:docMk/>
          <pc:sldMk cId="3091014847" sldId="1045"/>
        </pc:sldMkLst>
        <pc:picChg chg="del">
          <ac:chgData name="LAMIAE BEZZAZ" userId="f9bc3cc0-8e1c-4944-afa8-b4b36bbf20e1" providerId="ADAL" clId="{E821E4D5-6843-43D8-848B-A2FDCAF0872F}" dt="2025-12-30T14:27:37.191" v="451" actId="478"/>
          <ac:picMkLst>
            <pc:docMk/>
            <pc:sldMk cId="3091014847" sldId="1045"/>
            <ac:picMk id="4" creationId="{030EEE40-243C-97FB-C474-A4E794ADB8B3}"/>
          </ac:picMkLst>
        </pc:picChg>
        <pc:picChg chg="add mod">
          <ac:chgData name="LAMIAE BEZZAZ" userId="f9bc3cc0-8e1c-4944-afa8-b4b36bbf20e1" providerId="ADAL" clId="{E821E4D5-6843-43D8-848B-A2FDCAF0872F}" dt="2026-01-05T20:56:57.358" v="1262" actId="1076"/>
          <ac:picMkLst>
            <pc:docMk/>
            <pc:sldMk cId="3091014847" sldId="1045"/>
            <ac:picMk id="4" creationId="{555345D0-16FC-4D44-9374-384E172D437E}"/>
          </ac:picMkLst>
        </pc:picChg>
      </pc:sldChg>
      <pc:sldChg chg="addSp delSp modSp">
        <pc:chgData name="LAMIAE BEZZAZ" userId="f9bc3cc0-8e1c-4944-afa8-b4b36bbf20e1" providerId="ADAL" clId="{E821E4D5-6843-43D8-848B-A2FDCAF0872F}" dt="2026-01-05T20:58:37.549" v="1292" actId="20577"/>
        <pc:sldMkLst>
          <pc:docMk/>
          <pc:sldMk cId="3878094341" sldId="1046"/>
        </pc:sldMkLst>
        <pc:spChg chg="mod">
          <ac:chgData name="LAMIAE BEZZAZ" userId="f9bc3cc0-8e1c-4944-afa8-b4b36bbf20e1" providerId="ADAL" clId="{E821E4D5-6843-43D8-848B-A2FDCAF0872F}" dt="2026-01-05T20:58:37.549" v="1292" actId="20577"/>
          <ac:spMkLst>
            <pc:docMk/>
            <pc:sldMk cId="3878094341" sldId="1046"/>
            <ac:spMk id="15" creationId="{E09B17E5-EB2E-B258-8FBA-6101E10FD2C1}"/>
          </ac:spMkLst>
        </pc:spChg>
        <pc:picChg chg="add del mod">
          <ac:chgData name="LAMIAE BEZZAZ" userId="f9bc3cc0-8e1c-4944-afa8-b4b36bbf20e1" providerId="ADAL" clId="{E821E4D5-6843-43D8-848B-A2FDCAF0872F}" dt="2026-01-05T20:58:23.066" v="1288" actId="478"/>
          <ac:picMkLst>
            <pc:docMk/>
            <pc:sldMk cId="3878094341" sldId="1046"/>
            <ac:picMk id="4" creationId="{629A2930-0319-40DE-9D4E-8BBC3198511E}"/>
          </ac:picMkLst>
        </pc:picChg>
        <pc:picChg chg="add mod">
          <ac:chgData name="LAMIAE BEZZAZ" userId="f9bc3cc0-8e1c-4944-afa8-b4b36bbf20e1" providerId="ADAL" clId="{E821E4D5-6843-43D8-848B-A2FDCAF0872F}" dt="2026-01-05T20:58:29.794" v="1291" actId="1076"/>
          <ac:picMkLst>
            <pc:docMk/>
            <pc:sldMk cId="3878094341" sldId="1046"/>
            <ac:picMk id="6" creationId="{93B099DB-40E6-401E-ADE4-52726E014D90}"/>
          </ac:picMkLst>
        </pc:picChg>
      </pc:sldChg>
      <pc:sldChg chg="addSp delSp modSp">
        <pc:chgData name="LAMIAE BEZZAZ" userId="f9bc3cc0-8e1c-4944-afa8-b4b36bbf20e1" providerId="ADAL" clId="{E821E4D5-6843-43D8-848B-A2FDCAF0872F}" dt="2025-12-30T21:19:37.498" v="874" actId="478"/>
        <pc:sldMkLst>
          <pc:docMk/>
          <pc:sldMk cId="3894725599" sldId="1047"/>
        </pc:sldMkLst>
        <pc:spChg chg="mod">
          <ac:chgData name="LAMIAE BEZZAZ" userId="f9bc3cc0-8e1c-4944-afa8-b4b36bbf20e1" providerId="ADAL" clId="{E821E4D5-6843-43D8-848B-A2FDCAF0872F}" dt="2025-12-29T23:16:00.363" v="109" actId="14100"/>
          <ac:spMkLst>
            <pc:docMk/>
            <pc:sldMk cId="3894725599" sldId="1047"/>
            <ac:spMk id="2" creationId="{14E66F81-8F0E-C786-E7F8-FF8A400799CB}"/>
          </ac:spMkLst>
        </pc:spChg>
        <pc:spChg chg="mod">
          <ac:chgData name="LAMIAE BEZZAZ" userId="f9bc3cc0-8e1c-4944-afa8-b4b36bbf20e1" providerId="ADAL" clId="{E821E4D5-6843-43D8-848B-A2FDCAF0872F}" dt="2025-12-30T20:57:26.241" v="499" actId="20577"/>
          <ac:spMkLst>
            <pc:docMk/>
            <pc:sldMk cId="3894725599" sldId="1047"/>
            <ac:spMk id="3" creationId="{7E43ABAB-21E5-E70C-FEF4-442F21C09674}"/>
          </ac:spMkLst>
        </pc:spChg>
        <pc:picChg chg="add del mod">
          <ac:chgData name="LAMIAE BEZZAZ" userId="f9bc3cc0-8e1c-4944-afa8-b4b36bbf20e1" providerId="ADAL" clId="{E821E4D5-6843-43D8-848B-A2FDCAF0872F}" dt="2025-12-30T20:56:30.169" v="459" actId="478"/>
          <ac:picMkLst>
            <pc:docMk/>
            <pc:sldMk cId="3894725599" sldId="1047"/>
            <ac:picMk id="6" creationId="{124DB029-6A9C-44B7-835F-EBF654B44404}"/>
          </ac:picMkLst>
        </pc:picChg>
        <pc:picChg chg="add del mod">
          <ac:chgData name="LAMIAE BEZZAZ" userId="f9bc3cc0-8e1c-4944-afa8-b4b36bbf20e1" providerId="ADAL" clId="{E821E4D5-6843-43D8-848B-A2FDCAF0872F}" dt="2025-12-30T20:56:29.245" v="458" actId="478"/>
          <ac:picMkLst>
            <pc:docMk/>
            <pc:sldMk cId="3894725599" sldId="1047"/>
            <ac:picMk id="7" creationId="{5CF23102-71AA-4B98-9A90-4E0819CF21E8}"/>
          </ac:picMkLst>
        </pc:picChg>
        <pc:picChg chg="add del mod">
          <ac:chgData name="LAMIAE BEZZAZ" userId="f9bc3cc0-8e1c-4944-afa8-b4b36bbf20e1" providerId="ADAL" clId="{E821E4D5-6843-43D8-848B-A2FDCAF0872F}" dt="2025-12-30T21:19:37.498" v="874" actId="478"/>
          <ac:picMkLst>
            <pc:docMk/>
            <pc:sldMk cId="3894725599" sldId="1047"/>
            <ac:picMk id="8" creationId="{DCD76DD1-B238-423C-9F75-2D9C6518EEF0}"/>
          </ac:picMkLst>
        </pc:picChg>
        <pc:picChg chg="add del mod modCrop">
          <ac:chgData name="LAMIAE BEZZAZ" userId="f9bc3cc0-8e1c-4944-afa8-b4b36bbf20e1" providerId="ADAL" clId="{E821E4D5-6843-43D8-848B-A2FDCAF0872F}" dt="2025-12-30T21:19:33.660" v="873" actId="478"/>
          <ac:picMkLst>
            <pc:docMk/>
            <pc:sldMk cId="3894725599" sldId="1047"/>
            <ac:picMk id="9" creationId="{D45F3272-1C3D-41AE-98ED-45510394295E}"/>
          </ac:picMkLst>
        </pc:picChg>
      </pc:sldChg>
      <pc:sldChg chg="delSp modSp add">
        <pc:chgData name="LAMIAE BEZZAZ" userId="f9bc3cc0-8e1c-4944-afa8-b4b36bbf20e1" providerId="ADAL" clId="{E821E4D5-6843-43D8-848B-A2FDCAF0872F}" dt="2026-01-05T20:36:56.993" v="1003" actId="14100"/>
        <pc:sldMkLst>
          <pc:docMk/>
          <pc:sldMk cId="3760893793" sldId="1050"/>
        </pc:sldMkLst>
        <pc:spChg chg="mod">
          <ac:chgData name="LAMIAE BEZZAZ" userId="f9bc3cc0-8e1c-4944-afa8-b4b36bbf20e1" providerId="ADAL" clId="{E821E4D5-6843-43D8-848B-A2FDCAF0872F}" dt="2026-01-05T20:36:56.993" v="1003" actId="14100"/>
          <ac:spMkLst>
            <pc:docMk/>
            <pc:sldMk cId="3760893793" sldId="1050"/>
            <ac:spMk id="5" creationId="{7F158048-7325-D806-EA58-152088C057AC}"/>
          </ac:spMkLst>
        </pc:spChg>
        <pc:spChg chg="mod">
          <ac:chgData name="LAMIAE BEZZAZ" userId="f9bc3cc0-8e1c-4944-afa8-b4b36bbf20e1" providerId="ADAL" clId="{E821E4D5-6843-43D8-848B-A2FDCAF0872F}" dt="2026-01-05T20:36:52.752" v="1002" actId="14100"/>
          <ac:spMkLst>
            <pc:docMk/>
            <pc:sldMk cId="3760893793" sldId="1050"/>
            <ac:spMk id="6" creationId="{9D3FD307-1DCD-4665-A8C1-D4CEA80AE870}"/>
          </ac:spMkLst>
        </pc:spChg>
        <pc:picChg chg="del">
          <ac:chgData name="LAMIAE BEZZAZ" userId="f9bc3cc0-8e1c-4944-afa8-b4b36bbf20e1" providerId="ADAL" clId="{E821E4D5-6843-43D8-848B-A2FDCAF0872F}" dt="2025-12-30T20:58:58.114" v="501" actId="478"/>
          <ac:picMkLst>
            <pc:docMk/>
            <pc:sldMk cId="3760893793" sldId="1050"/>
            <ac:picMk id="7" creationId="{097880AB-F42F-4C3C-AEF3-7063D64D8368}"/>
          </ac:picMkLst>
        </pc:picChg>
        <pc:picChg chg="del">
          <ac:chgData name="LAMIAE BEZZAZ" userId="f9bc3cc0-8e1c-4944-afa8-b4b36bbf20e1" providerId="ADAL" clId="{E821E4D5-6843-43D8-848B-A2FDCAF0872F}" dt="2025-12-30T20:58:58.114" v="501" actId="478"/>
          <ac:picMkLst>
            <pc:docMk/>
            <pc:sldMk cId="3760893793" sldId="1050"/>
            <ac:picMk id="9" creationId="{181F0813-7A18-4035-8595-04CC504EEB66}"/>
          </ac:picMkLst>
        </pc:picChg>
      </pc:sldChg>
      <pc:sldChg chg="modSp">
        <pc:chgData name="LAMIAE BEZZAZ" userId="f9bc3cc0-8e1c-4944-afa8-b4b36bbf20e1" providerId="ADAL" clId="{E821E4D5-6843-43D8-848B-A2FDCAF0872F}" dt="2025-12-29T23:11:50.857" v="22" actId="20577"/>
        <pc:sldMkLst>
          <pc:docMk/>
          <pc:sldMk cId="719573920" sldId="1053"/>
        </pc:sldMkLst>
        <pc:spChg chg="mod">
          <ac:chgData name="LAMIAE BEZZAZ" userId="f9bc3cc0-8e1c-4944-afa8-b4b36bbf20e1" providerId="ADAL" clId="{E821E4D5-6843-43D8-848B-A2FDCAF0872F}" dt="2025-12-29T23:11:21.499" v="12" actId="20577"/>
          <ac:spMkLst>
            <pc:docMk/>
            <pc:sldMk cId="719573920" sldId="1053"/>
            <ac:spMk id="3" creationId="{0018BFEA-5391-DF2D-65A5-7815BAF0E488}"/>
          </ac:spMkLst>
        </pc:spChg>
        <pc:spChg chg="mod">
          <ac:chgData name="LAMIAE BEZZAZ" userId="f9bc3cc0-8e1c-4944-afa8-b4b36bbf20e1" providerId="ADAL" clId="{E821E4D5-6843-43D8-848B-A2FDCAF0872F}" dt="2025-12-29T23:11:38.656" v="17" actId="20577"/>
          <ac:spMkLst>
            <pc:docMk/>
            <pc:sldMk cId="719573920" sldId="1053"/>
            <ac:spMk id="5" creationId="{F4C33C7C-984C-F250-FB5E-05D2C11BE132}"/>
          </ac:spMkLst>
        </pc:spChg>
        <pc:spChg chg="mod">
          <ac:chgData name="LAMIAE BEZZAZ" userId="f9bc3cc0-8e1c-4944-afa8-b4b36bbf20e1" providerId="ADAL" clId="{E821E4D5-6843-43D8-848B-A2FDCAF0872F}" dt="2025-12-29T23:11:07.975" v="8" actId="20577"/>
          <ac:spMkLst>
            <pc:docMk/>
            <pc:sldMk cId="719573920" sldId="1053"/>
            <ac:spMk id="58" creationId="{83C28088-0DA7-C997-EDDA-2D9D922584DF}"/>
          </ac:spMkLst>
        </pc:spChg>
        <pc:spChg chg="mod">
          <ac:chgData name="LAMIAE BEZZAZ" userId="f9bc3cc0-8e1c-4944-afa8-b4b36bbf20e1" providerId="ADAL" clId="{E821E4D5-6843-43D8-848B-A2FDCAF0872F}" dt="2025-12-29T23:11:50.857" v="22" actId="20577"/>
          <ac:spMkLst>
            <pc:docMk/>
            <pc:sldMk cId="719573920" sldId="1053"/>
            <ac:spMk id="61" creationId="{4FA87CEC-D652-B9BE-46F0-2FCE5C272FE0}"/>
          </ac:spMkLst>
        </pc:spChg>
      </pc:sldChg>
      <pc:sldChg chg="addSp delSp">
        <pc:chgData name="LAMIAE BEZZAZ" userId="f9bc3cc0-8e1c-4944-afa8-b4b36bbf20e1" providerId="ADAL" clId="{E821E4D5-6843-43D8-848B-A2FDCAF0872F}" dt="2026-01-05T20:31:00.508" v="895"/>
        <pc:sldMkLst>
          <pc:docMk/>
          <pc:sldMk cId="2870206064" sldId="1057"/>
        </pc:sldMkLst>
        <pc:picChg chg="add">
          <ac:chgData name="LAMIAE BEZZAZ" userId="f9bc3cc0-8e1c-4944-afa8-b4b36bbf20e1" providerId="ADAL" clId="{E821E4D5-6843-43D8-848B-A2FDCAF0872F}" dt="2026-01-05T20:31:00.508" v="895"/>
          <ac:picMkLst>
            <pc:docMk/>
            <pc:sldMk cId="2870206064" sldId="1057"/>
            <ac:picMk id="4" creationId="{B7438F1B-2620-4BEC-9E3D-834EB6BAC501}"/>
          </ac:picMkLst>
        </pc:picChg>
        <pc:picChg chg="del">
          <ac:chgData name="LAMIAE BEZZAZ" userId="f9bc3cc0-8e1c-4944-afa8-b4b36bbf20e1" providerId="ADAL" clId="{E821E4D5-6843-43D8-848B-A2FDCAF0872F}" dt="2025-12-29T23:12:51.385" v="31" actId="478"/>
          <ac:picMkLst>
            <pc:docMk/>
            <pc:sldMk cId="2870206064" sldId="1057"/>
            <ac:picMk id="4" creationId="{DE57A570-A2B4-48FE-8A30-C9E5C02FEC84}"/>
          </ac:picMkLst>
        </pc:picChg>
      </pc:sldChg>
      <pc:sldChg chg="addSp delSp delAnim modAnim">
        <pc:chgData name="LAMIAE BEZZAZ" userId="f9bc3cc0-8e1c-4944-afa8-b4b36bbf20e1" providerId="ADAL" clId="{E821E4D5-6843-43D8-848B-A2FDCAF0872F}" dt="2026-01-05T20:31:37.073" v="897"/>
        <pc:sldMkLst>
          <pc:docMk/>
          <pc:sldMk cId="2700340952" sldId="1058"/>
        </pc:sldMkLst>
        <pc:picChg chg="del">
          <ac:chgData name="LAMIAE BEZZAZ" userId="f9bc3cc0-8e1c-4944-afa8-b4b36bbf20e1" providerId="ADAL" clId="{E821E4D5-6843-43D8-848B-A2FDCAF0872F}" dt="2025-12-29T23:12:57.709" v="32" actId="478"/>
          <ac:picMkLst>
            <pc:docMk/>
            <pc:sldMk cId="2700340952" sldId="1058"/>
            <ac:picMk id="2" creationId="{46E3E062-8B69-4DA0-91DD-0E132BEF7628}"/>
          </ac:picMkLst>
        </pc:picChg>
        <pc:picChg chg="add">
          <ac:chgData name="LAMIAE BEZZAZ" userId="f9bc3cc0-8e1c-4944-afa8-b4b36bbf20e1" providerId="ADAL" clId="{E821E4D5-6843-43D8-848B-A2FDCAF0872F}" dt="2026-01-05T20:31:27.176" v="896"/>
          <ac:picMkLst>
            <pc:docMk/>
            <pc:sldMk cId="2700340952" sldId="1058"/>
            <ac:picMk id="5" creationId="{AB6AD4DF-2B3F-41FF-AD37-15673ABEB0D2}"/>
          </ac:picMkLst>
        </pc:picChg>
      </pc:sldChg>
      <pc:sldChg chg="addSp delSp">
        <pc:chgData name="LAMIAE BEZZAZ" userId="f9bc3cc0-8e1c-4944-afa8-b4b36bbf20e1" providerId="ADAL" clId="{E821E4D5-6843-43D8-848B-A2FDCAF0872F}" dt="2026-01-05T20:31:51.119" v="898"/>
        <pc:sldMkLst>
          <pc:docMk/>
          <pc:sldMk cId="1123622302" sldId="1059"/>
        </pc:sldMkLst>
        <pc:picChg chg="del">
          <ac:chgData name="LAMIAE BEZZAZ" userId="f9bc3cc0-8e1c-4944-afa8-b4b36bbf20e1" providerId="ADAL" clId="{E821E4D5-6843-43D8-848B-A2FDCAF0872F}" dt="2025-12-29T23:13:03.862" v="33" actId="478"/>
          <ac:picMkLst>
            <pc:docMk/>
            <pc:sldMk cId="1123622302" sldId="1059"/>
            <ac:picMk id="4" creationId="{952321F0-0AA0-4B55-8EE0-3A5D83BD3696}"/>
          </ac:picMkLst>
        </pc:picChg>
        <pc:picChg chg="add">
          <ac:chgData name="LAMIAE BEZZAZ" userId="f9bc3cc0-8e1c-4944-afa8-b4b36bbf20e1" providerId="ADAL" clId="{E821E4D5-6843-43D8-848B-A2FDCAF0872F}" dt="2026-01-05T20:31:51.119" v="898"/>
          <ac:picMkLst>
            <pc:docMk/>
            <pc:sldMk cId="1123622302" sldId="1059"/>
            <ac:picMk id="4" creationId="{D9B45B39-9E26-4739-BBF4-224F15050D1C}"/>
          </ac:picMkLst>
        </pc:picChg>
      </pc:sldChg>
      <pc:sldChg chg="addSp delSp modSp">
        <pc:chgData name="LAMIAE BEZZAZ" userId="f9bc3cc0-8e1c-4944-afa8-b4b36bbf20e1" providerId="ADAL" clId="{E821E4D5-6843-43D8-848B-A2FDCAF0872F}" dt="2025-12-30T21:14:45.185" v="859" actId="1440"/>
        <pc:sldMkLst>
          <pc:docMk/>
          <pc:sldMk cId="1941817634" sldId="1061"/>
        </pc:sldMkLst>
        <pc:spChg chg="del mod">
          <ac:chgData name="LAMIAE BEZZAZ" userId="f9bc3cc0-8e1c-4944-afa8-b4b36bbf20e1" providerId="ADAL" clId="{E821E4D5-6843-43D8-848B-A2FDCAF0872F}" dt="2025-12-30T21:02:25.147" v="617" actId="478"/>
          <ac:spMkLst>
            <pc:docMk/>
            <pc:sldMk cId="1941817634" sldId="1061"/>
            <ac:spMk id="12" creationId="{900215F0-8437-80F7-6673-7C17B3ADC28A}"/>
          </ac:spMkLst>
        </pc:spChg>
        <pc:spChg chg="del mod">
          <ac:chgData name="LAMIAE BEZZAZ" userId="f9bc3cc0-8e1c-4944-afa8-b4b36bbf20e1" providerId="ADAL" clId="{E821E4D5-6843-43D8-848B-A2FDCAF0872F}" dt="2025-12-30T21:02:37.406" v="619" actId="478"/>
          <ac:spMkLst>
            <pc:docMk/>
            <pc:sldMk cId="1941817634" sldId="1061"/>
            <ac:spMk id="13" creationId="{A0C8D987-AB03-4875-B3E7-8D18DA9408E2}"/>
          </ac:spMkLst>
        </pc:spChg>
        <pc:spChg chg="add mod">
          <ac:chgData name="LAMIAE BEZZAZ" userId="f9bc3cc0-8e1c-4944-afa8-b4b36bbf20e1" providerId="ADAL" clId="{E821E4D5-6843-43D8-848B-A2FDCAF0872F}" dt="2025-12-30T21:03:37.262" v="642" actId="20577"/>
          <ac:spMkLst>
            <pc:docMk/>
            <pc:sldMk cId="1941817634" sldId="1061"/>
            <ac:spMk id="18" creationId="{C0AF4614-1694-4400-B261-4F35613CB7E4}"/>
          </ac:spMkLst>
        </pc:spChg>
        <pc:spChg chg="add mod">
          <ac:chgData name="LAMIAE BEZZAZ" userId="f9bc3cc0-8e1c-4944-afa8-b4b36bbf20e1" providerId="ADAL" clId="{E821E4D5-6843-43D8-848B-A2FDCAF0872F}" dt="2025-12-30T21:03:34.126" v="640" actId="20577"/>
          <ac:spMkLst>
            <pc:docMk/>
            <pc:sldMk cId="1941817634" sldId="1061"/>
            <ac:spMk id="21" creationId="{13465EFC-DF2B-4597-9688-065EF4658035}"/>
          </ac:spMkLst>
        </pc:spChg>
        <pc:picChg chg="add del mod">
          <ac:chgData name="LAMIAE BEZZAZ" userId="f9bc3cc0-8e1c-4944-afa8-b4b36bbf20e1" providerId="ADAL" clId="{E821E4D5-6843-43D8-848B-A2FDCAF0872F}" dt="2025-12-30T21:12:00.388" v="834" actId="21"/>
          <ac:picMkLst>
            <pc:docMk/>
            <pc:sldMk cId="1941817634" sldId="1061"/>
            <ac:picMk id="3" creationId="{9105D156-B07E-4BF7-8EAF-8FB1B1173FC6}"/>
          </ac:picMkLst>
        </pc:picChg>
        <pc:picChg chg="del mod">
          <ac:chgData name="LAMIAE BEZZAZ" userId="f9bc3cc0-8e1c-4944-afa8-b4b36bbf20e1" providerId="ADAL" clId="{E821E4D5-6843-43D8-848B-A2FDCAF0872F}" dt="2025-12-30T21:02:04.169" v="615" actId="478"/>
          <ac:picMkLst>
            <pc:docMk/>
            <pc:sldMk cId="1941817634" sldId="1061"/>
            <ac:picMk id="5" creationId="{E25E3CDC-17A6-8E7E-4764-AB4BB57B83AD}"/>
          </ac:picMkLst>
        </pc:picChg>
        <pc:picChg chg="add mod modCrop">
          <ac:chgData name="LAMIAE BEZZAZ" userId="f9bc3cc0-8e1c-4944-afa8-b4b36bbf20e1" providerId="ADAL" clId="{E821E4D5-6843-43D8-848B-A2FDCAF0872F}" dt="2025-12-30T21:14:42.784" v="858" actId="1440"/>
          <ac:picMkLst>
            <pc:docMk/>
            <pc:sldMk cId="1941817634" sldId="1061"/>
            <ac:picMk id="6" creationId="{F05D9A90-8BCC-4CDD-8A20-EDD55B91AA11}"/>
          </ac:picMkLst>
        </pc:picChg>
        <pc:picChg chg="del">
          <ac:chgData name="LAMIAE BEZZAZ" userId="f9bc3cc0-8e1c-4944-afa8-b4b36bbf20e1" providerId="ADAL" clId="{E821E4D5-6843-43D8-848B-A2FDCAF0872F}" dt="2025-12-29T23:18:35.194" v="219" actId="478"/>
          <ac:picMkLst>
            <pc:docMk/>
            <pc:sldMk cId="1941817634" sldId="1061"/>
            <ac:picMk id="14" creationId="{1123136C-EB5F-4229-B69D-4FB7271F66FE}"/>
          </ac:picMkLst>
        </pc:picChg>
        <pc:picChg chg="del">
          <ac:chgData name="LAMIAE BEZZAZ" userId="f9bc3cc0-8e1c-4944-afa8-b4b36bbf20e1" providerId="ADAL" clId="{E821E4D5-6843-43D8-848B-A2FDCAF0872F}" dt="2025-12-30T21:05:11.023" v="673" actId="478"/>
          <ac:picMkLst>
            <pc:docMk/>
            <pc:sldMk cId="1941817634" sldId="1061"/>
            <ac:picMk id="14" creationId="{D6A2F158-3928-4E0E-AC7F-B987E4E6FF24}"/>
          </ac:picMkLst>
        </pc:picChg>
        <pc:picChg chg="add del mod">
          <ac:chgData name="LAMIAE BEZZAZ" userId="f9bc3cc0-8e1c-4944-afa8-b4b36bbf20e1" providerId="ADAL" clId="{E821E4D5-6843-43D8-848B-A2FDCAF0872F}" dt="2025-12-30T21:02:01.428" v="614" actId="478"/>
          <ac:picMkLst>
            <pc:docMk/>
            <pc:sldMk cId="1941817634" sldId="1061"/>
            <ac:picMk id="15" creationId="{AA06055E-8172-4C85-BB8B-0BFF78FAEDC9}"/>
          </ac:picMkLst>
        </pc:picChg>
        <pc:picChg chg="del">
          <ac:chgData name="LAMIAE BEZZAZ" userId="f9bc3cc0-8e1c-4944-afa8-b4b36bbf20e1" providerId="ADAL" clId="{E821E4D5-6843-43D8-848B-A2FDCAF0872F}" dt="2025-12-29T23:18:59.972" v="254" actId="478"/>
          <ac:picMkLst>
            <pc:docMk/>
            <pc:sldMk cId="1941817634" sldId="1061"/>
            <ac:picMk id="18" creationId="{43EBCA7A-583C-4867-8FDB-BD6553ECC11D}"/>
          </ac:picMkLst>
        </pc:picChg>
        <pc:picChg chg="add mod">
          <ac:chgData name="LAMIAE BEZZAZ" userId="f9bc3cc0-8e1c-4944-afa8-b4b36bbf20e1" providerId="ADAL" clId="{E821E4D5-6843-43D8-848B-A2FDCAF0872F}" dt="2025-12-30T21:14:45.185" v="859" actId="1440"/>
          <ac:picMkLst>
            <pc:docMk/>
            <pc:sldMk cId="1941817634" sldId="1061"/>
            <ac:picMk id="22" creationId="{6C1DC0D8-0CC1-42CC-AA98-FCCC82704066}"/>
          </ac:picMkLst>
        </pc:picChg>
      </pc:sldChg>
      <pc:sldChg chg="addSp delSp modSp">
        <pc:chgData name="LAMIAE BEZZAZ" userId="f9bc3cc0-8e1c-4944-afa8-b4b36bbf20e1" providerId="ADAL" clId="{E821E4D5-6843-43D8-848B-A2FDCAF0872F}" dt="2026-01-05T20:38:15.951" v="1010" actId="167"/>
        <pc:sldMkLst>
          <pc:docMk/>
          <pc:sldMk cId="3459179356" sldId="1062"/>
        </pc:sldMkLst>
        <pc:spChg chg="del mod">
          <ac:chgData name="LAMIAE BEZZAZ" userId="f9bc3cc0-8e1c-4944-afa8-b4b36bbf20e1" providerId="ADAL" clId="{E821E4D5-6843-43D8-848B-A2FDCAF0872F}" dt="2025-12-30T21:02:50.645" v="623" actId="478"/>
          <ac:spMkLst>
            <pc:docMk/>
            <pc:sldMk cId="3459179356" sldId="1062"/>
            <ac:spMk id="12" creationId="{900215F0-8437-80F7-6673-7C17B3ADC28A}"/>
          </ac:spMkLst>
        </pc:spChg>
        <pc:spChg chg="del mod">
          <ac:chgData name="LAMIAE BEZZAZ" userId="f9bc3cc0-8e1c-4944-afa8-b4b36bbf20e1" providerId="ADAL" clId="{E821E4D5-6843-43D8-848B-A2FDCAF0872F}" dt="2025-12-30T21:02:58.008" v="625" actId="478"/>
          <ac:spMkLst>
            <pc:docMk/>
            <pc:sldMk cId="3459179356" sldId="1062"/>
            <ac:spMk id="13" creationId="{A0C8D987-AB03-4875-B3E7-8D18DA9408E2}"/>
          </ac:spMkLst>
        </pc:spChg>
        <pc:spChg chg="add">
          <ac:chgData name="LAMIAE BEZZAZ" userId="f9bc3cc0-8e1c-4944-afa8-b4b36bbf20e1" providerId="ADAL" clId="{E821E4D5-6843-43D8-848B-A2FDCAF0872F}" dt="2025-12-30T21:02:51.785" v="624"/>
          <ac:spMkLst>
            <pc:docMk/>
            <pc:sldMk cId="3459179356" sldId="1062"/>
            <ac:spMk id="20" creationId="{28C48E33-DD8A-4FDC-BBBD-306650C427AE}"/>
          </ac:spMkLst>
        </pc:spChg>
        <pc:spChg chg="add">
          <ac:chgData name="LAMIAE BEZZAZ" userId="f9bc3cc0-8e1c-4944-afa8-b4b36bbf20e1" providerId="ADAL" clId="{E821E4D5-6843-43D8-848B-A2FDCAF0872F}" dt="2025-12-30T21:03:05.700" v="626"/>
          <ac:spMkLst>
            <pc:docMk/>
            <pc:sldMk cId="3459179356" sldId="1062"/>
            <ac:spMk id="21" creationId="{6A8CD2FB-3ADC-4200-83DF-0B5382656173}"/>
          </ac:spMkLst>
        </pc:spChg>
        <pc:picChg chg="del mod">
          <ac:chgData name="LAMIAE BEZZAZ" userId="f9bc3cc0-8e1c-4944-afa8-b4b36bbf20e1" providerId="ADAL" clId="{E821E4D5-6843-43D8-848B-A2FDCAF0872F}" dt="2025-12-30T21:02:45.168" v="622" actId="478"/>
          <ac:picMkLst>
            <pc:docMk/>
            <pc:sldMk cId="3459179356" sldId="1062"/>
            <ac:picMk id="2" creationId="{36C94941-231C-00B2-A3E1-63A1D34AA7D8}"/>
          </ac:picMkLst>
        </pc:picChg>
        <pc:picChg chg="add mod modCrop">
          <ac:chgData name="LAMIAE BEZZAZ" userId="f9bc3cc0-8e1c-4944-afa8-b4b36bbf20e1" providerId="ADAL" clId="{E821E4D5-6843-43D8-848B-A2FDCAF0872F}" dt="2026-01-05T20:38:00.579" v="1007" actId="1076"/>
          <ac:picMkLst>
            <pc:docMk/>
            <pc:sldMk cId="3459179356" sldId="1062"/>
            <ac:picMk id="4" creationId="{351E2EF0-2723-4507-B9B4-0707283763E5}"/>
          </ac:picMkLst>
        </pc:picChg>
        <pc:picChg chg="ord">
          <ac:chgData name="LAMIAE BEZZAZ" userId="f9bc3cc0-8e1c-4944-afa8-b4b36bbf20e1" providerId="ADAL" clId="{E821E4D5-6843-43D8-848B-A2FDCAF0872F}" dt="2026-01-05T20:38:15.951" v="1010" actId="167"/>
          <ac:picMkLst>
            <pc:docMk/>
            <pc:sldMk cId="3459179356" sldId="1062"/>
            <ac:picMk id="7" creationId="{8ACA3AAD-13CB-455A-42A3-5CA66D57FA51}"/>
          </ac:picMkLst>
        </pc:picChg>
        <pc:picChg chg="add mod">
          <ac:chgData name="LAMIAE BEZZAZ" userId="f9bc3cc0-8e1c-4944-afa8-b4b36bbf20e1" providerId="ADAL" clId="{E821E4D5-6843-43D8-848B-A2FDCAF0872F}" dt="2026-01-05T20:38:12.933" v="1009" actId="1076"/>
          <ac:picMkLst>
            <pc:docMk/>
            <pc:sldMk cId="3459179356" sldId="1062"/>
            <ac:picMk id="13" creationId="{87F8AA11-B159-4F4F-9F36-565B90CAC89E}"/>
          </ac:picMkLst>
        </pc:picChg>
        <pc:picChg chg="del">
          <ac:chgData name="LAMIAE BEZZAZ" userId="f9bc3cc0-8e1c-4944-afa8-b4b36bbf20e1" providerId="ADAL" clId="{E821E4D5-6843-43D8-848B-A2FDCAF0872F}" dt="2025-12-30T21:12:03.458" v="835" actId="478"/>
          <ac:picMkLst>
            <pc:docMk/>
            <pc:sldMk cId="3459179356" sldId="1062"/>
            <ac:picMk id="14" creationId="{52302A73-D9CB-4A3B-8925-DBC90D4262E4}"/>
          </ac:picMkLst>
        </pc:picChg>
        <pc:picChg chg="add del mod">
          <ac:chgData name="LAMIAE BEZZAZ" userId="f9bc3cc0-8e1c-4944-afa8-b4b36bbf20e1" providerId="ADAL" clId="{E821E4D5-6843-43D8-848B-A2FDCAF0872F}" dt="2025-12-30T21:02:43.627" v="621" actId="478"/>
          <ac:picMkLst>
            <pc:docMk/>
            <pc:sldMk cId="3459179356" sldId="1062"/>
            <ac:picMk id="15" creationId="{47FF1CFC-8DD8-4C8E-AEFA-42A02D49E879}"/>
          </ac:picMkLst>
        </pc:picChg>
        <pc:picChg chg="del">
          <ac:chgData name="LAMIAE BEZZAZ" userId="f9bc3cc0-8e1c-4944-afa8-b4b36bbf20e1" providerId="ADAL" clId="{E821E4D5-6843-43D8-848B-A2FDCAF0872F}" dt="2025-12-29T23:22:35.553" v="299" actId="478"/>
          <ac:picMkLst>
            <pc:docMk/>
            <pc:sldMk cId="3459179356" sldId="1062"/>
            <ac:picMk id="20" creationId="{00401EC3-712E-410E-8469-B8B6BEF32E17}"/>
          </ac:picMkLst>
        </pc:picChg>
        <pc:picChg chg="del">
          <ac:chgData name="LAMIAE BEZZAZ" userId="f9bc3cc0-8e1c-4944-afa8-b4b36bbf20e1" providerId="ADAL" clId="{E821E4D5-6843-43D8-848B-A2FDCAF0872F}" dt="2025-12-29T23:23:18.484" v="333" actId="478"/>
          <ac:picMkLst>
            <pc:docMk/>
            <pc:sldMk cId="3459179356" sldId="1062"/>
            <ac:picMk id="21" creationId="{EC672362-C26C-402F-9412-58B117160A54}"/>
          </ac:picMkLst>
        </pc:picChg>
        <pc:picChg chg="add del mod">
          <ac:chgData name="LAMIAE BEZZAZ" userId="f9bc3cc0-8e1c-4944-afa8-b4b36bbf20e1" providerId="ADAL" clId="{E821E4D5-6843-43D8-848B-A2FDCAF0872F}" dt="2025-12-30T21:19:48.378" v="875" actId="478"/>
          <ac:picMkLst>
            <pc:docMk/>
            <pc:sldMk cId="3459179356" sldId="1062"/>
            <ac:picMk id="22" creationId="{F7197328-8285-426A-ACF7-EC47CD394622}"/>
          </ac:picMkLst>
        </pc:picChg>
      </pc:sldChg>
      <pc:sldChg chg="modSp">
        <pc:chgData name="LAMIAE BEZZAZ" userId="f9bc3cc0-8e1c-4944-afa8-b4b36bbf20e1" providerId="ADAL" clId="{E821E4D5-6843-43D8-848B-A2FDCAF0872F}" dt="2025-12-29T23:27:17.533" v="386" actId="20577"/>
        <pc:sldMkLst>
          <pc:docMk/>
          <pc:sldMk cId="2061816184" sldId="1064"/>
        </pc:sldMkLst>
        <pc:spChg chg="mod">
          <ac:chgData name="LAMIAE BEZZAZ" userId="f9bc3cc0-8e1c-4944-afa8-b4b36bbf20e1" providerId="ADAL" clId="{E821E4D5-6843-43D8-848B-A2FDCAF0872F}" dt="2025-12-29T23:27:17.533" v="386" actId="20577"/>
          <ac:spMkLst>
            <pc:docMk/>
            <pc:sldMk cId="2061816184" sldId="1064"/>
            <ac:spMk id="2" creationId="{65F7350E-918A-08FA-B97D-5470D98FC529}"/>
          </ac:spMkLst>
        </pc:spChg>
      </pc:sldChg>
      <pc:sldChg chg="modSp">
        <pc:chgData name="LAMIAE BEZZAZ" userId="f9bc3cc0-8e1c-4944-afa8-b4b36bbf20e1" providerId="ADAL" clId="{E821E4D5-6843-43D8-848B-A2FDCAF0872F}" dt="2025-12-29T23:27:52.740" v="395" actId="20577"/>
        <pc:sldMkLst>
          <pc:docMk/>
          <pc:sldMk cId="1137150321" sldId="1065"/>
        </pc:sldMkLst>
        <pc:spChg chg="mod">
          <ac:chgData name="LAMIAE BEZZAZ" userId="f9bc3cc0-8e1c-4944-afa8-b4b36bbf20e1" providerId="ADAL" clId="{E821E4D5-6843-43D8-848B-A2FDCAF0872F}" dt="2025-12-29T23:27:39.169" v="388" actId="20577"/>
          <ac:spMkLst>
            <pc:docMk/>
            <pc:sldMk cId="1137150321" sldId="1065"/>
            <ac:spMk id="2" creationId="{65F7350E-918A-08FA-B97D-5470D98FC529}"/>
          </ac:spMkLst>
        </pc:spChg>
        <pc:spChg chg="mod">
          <ac:chgData name="LAMIAE BEZZAZ" userId="f9bc3cc0-8e1c-4944-afa8-b4b36bbf20e1" providerId="ADAL" clId="{E821E4D5-6843-43D8-848B-A2FDCAF0872F}" dt="2025-12-29T23:27:52.740" v="395" actId="20577"/>
          <ac:spMkLst>
            <pc:docMk/>
            <pc:sldMk cId="1137150321" sldId="1065"/>
            <ac:spMk id="5" creationId="{B29E5E6D-2B30-FB29-54F1-C2EC465B2916}"/>
          </ac:spMkLst>
        </pc:spChg>
      </pc:sldChg>
      <pc:sldChg chg="modSp">
        <pc:chgData name="LAMIAE BEZZAZ" userId="f9bc3cc0-8e1c-4944-afa8-b4b36bbf20e1" providerId="ADAL" clId="{E821E4D5-6843-43D8-848B-A2FDCAF0872F}" dt="2025-12-30T14:26:02.099" v="448" actId="20577"/>
        <pc:sldMkLst>
          <pc:docMk/>
          <pc:sldMk cId="1232213856" sldId="1066"/>
        </pc:sldMkLst>
        <pc:spChg chg="mod">
          <ac:chgData name="LAMIAE BEZZAZ" userId="f9bc3cc0-8e1c-4944-afa8-b4b36bbf20e1" providerId="ADAL" clId="{E821E4D5-6843-43D8-848B-A2FDCAF0872F}" dt="2025-12-30T14:26:02.099" v="448" actId="20577"/>
          <ac:spMkLst>
            <pc:docMk/>
            <pc:sldMk cId="1232213856" sldId="1066"/>
            <ac:spMk id="2" creationId="{65F7350E-918A-08FA-B97D-5470D98FC529}"/>
          </ac:spMkLst>
        </pc:spChg>
        <pc:spChg chg="mod">
          <ac:chgData name="LAMIAE BEZZAZ" userId="f9bc3cc0-8e1c-4944-afa8-b4b36bbf20e1" providerId="ADAL" clId="{E821E4D5-6843-43D8-848B-A2FDCAF0872F}" dt="2025-12-29T23:28:37.529" v="415" actId="20577"/>
          <ac:spMkLst>
            <pc:docMk/>
            <pc:sldMk cId="1232213856" sldId="1066"/>
            <ac:spMk id="5" creationId="{B29E5E6D-2B30-FB29-54F1-C2EC465B2916}"/>
          </ac:spMkLst>
        </pc:spChg>
      </pc:sldChg>
      <pc:sldChg chg="addSp modSp">
        <pc:chgData name="LAMIAE BEZZAZ" userId="f9bc3cc0-8e1c-4944-afa8-b4b36bbf20e1" providerId="ADAL" clId="{E821E4D5-6843-43D8-848B-A2FDCAF0872F}" dt="2026-01-05T20:43:30.150" v="1036" actId="1076"/>
        <pc:sldMkLst>
          <pc:docMk/>
          <pc:sldMk cId="3822129330" sldId="1069"/>
        </pc:sldMkLst>
        <pc:picChg chg="add mod">
          <ac:chgData name="LAMIAE BEZZAZ" userId="f9bc3cc0-8e1c-4944-afa8-b4b36bbf20e1" providerId="ADAL" clId="{E821E4D5-6843-43D8-848B-A2FDCAF0872F}" dt="2026-01-05T20:43:30.150" v="1036" actId="1076"/>
          <ac:picMkLst>
            <pc:docMk/>
            <pc:sldMk cId="3822129330" sldId="1069"/>
            <ac:picMk id="4" creationId="{70DAE216-ABF3-4E8A-8066-DB6A82634F34}"/>
          </ac:picMkLst>
        </pc:picChg>
      </pc:sldChg>
      <pc:sldChg chg="addSp modSp">
        <pc:chgData name="LAMIAE BEZZAZ" userId="f9bc3cc0-8e1c-4944-afa8-b4b36bbf20e1" providerId="ADAL" clId="{E821E4D5-6843-43D8-848B-A2FDCAF0872F}" dt="2026-01-05T20:43:16.798" v="1026" actId="1076"/>
        <pc:sldMkLst>
          <pc:docMk/>
          <pc:sldMk cId="679358725" sldId="1070"/>
        </pc:sldMkLst>
        <pc:picChg chg="add mod">
          <ac:chgData name="LAMIAE BEZZAZ" userId="f9bc3cc0-8e1c-4944-afa8-b4b36bbf20e1" providerId="ADAL" clId="{E821E4D5-6843-43D8-848B-A2FDCAF0872F}" dt="2026-01-05T20:43:16.798" v="1026" actId="1076"/>
          <ac:picMkLst>
            <pc:docMk/>
            <pc:sldMk cId="679358725" sldId="1070"/>
            <ac:picMk id="4" creationId="{8CC523AD-F896-43B3-8B91-0316A8FC8475}"/>
          </ac:picMkLst>
        </pc:picChg>
      </pc:sldChg>
      <pc:sldChg chg="addSp modSp">
        <pc:chgData name="LAMIAE BEZZAZ" userId="f9bc3cc0-8e1c-4944-afa8-b4b36bbf20e1" providerId="ADAL" clId="{E821E4D5-6843-43D8-848B-A2FDCAF0872F}" dt="2026-01-05T20:44:06.415" v="1078" actId="1076"/>
        <pc:sldMkLst>
          <pc:docMk/>
          <pc:sldMk cId="1815579693" sldId="1071"/>
        </pc:sldMkLst>
        <pc:picChg chg="add mod">
          <ac:chgData name="LAMIAE BEZZAZ" userId="f9bc3cc0-8e1c-4944-afa8-b4b36bbf20e1" providerId="ADAL" clId="{E821E4D5-6843-43D8-848B-A2FDCAF0872F}" dt="2026-01-05T20:44:06.415" v="1078" actId="1076"/>
          <ac:picMkLst>
            <pc:docMk/>
            <pc:sldMk cId="1815579693" sldId="1071"/>
            <ac:picMk id="4" creationId="{98FE3FC2-EB75-4695-95B0-490BF9E41C16}"/>
          </ac:picMkLst>
        </pc:picChg>
      </pc:sldChg>
      <pc:sldChg chg="modSp">
        <pc:chgData name="LAMIAE BEZZAZ" userId="f9bc3cc0-8e1c-4944-afa8-b4b36bbf20e1" providerId="ADAL" clId="{E821E4D5-6843-43D8-848B-A2FDCAF0872F}" dt="2025-12-30T14:26:48.089" v="449" actId="20577"/>
        <pc:sldMkLst>
          <pc:docMk/>
          <pc:sldMk cId="192525688" sldId="1073"/>
        </pc:sldMkLst>
        <pc:spChg chg="mod">
          <ac:chgData name="LAMIAE BEZZAZ" userId="f9bc3cc0-8e1c-4944-afa8-b4b36bbf20e1" providerId="ADAL" clId="{E821E4D5-6843-43D8-848B-A2FDCAF0872F}" dt="2025-12-30T14:26:48.089" v="449" actId="20577"/>
          <ac:spMkLst>
            <pc:docMk/>
            <pc:sldMk cId="192525688" sldId="1073"/>
            <ac:spMk id="2" creationId="{F6F267A0-1B46-E967-5577-577B768F0A2E}"/>
          </ac:spMkLst>
        </pc:spChg>
      </pc:sldChg>
      <pc:sldChg chg="addSp modSp">
        <pc:chgData name="LAMIAE BEZZAZ" userId="f9bc3cc0-8e1c-4944-afa8-b4b36bbf20e1" providerId="ADAL" clId="{E821E4D5-6843-43D8-848B-A2FDCAF0872F}" dt="2026-01-05T20:45:01.737" v="1122" actId="1076"/>
        <pc:sldMkLst>
          <pc:docMk/>
          <pc:sldMk cId="2013713831" sldId="1074"/>
        </pc:sldMkLst>
        <pc:picChg chg="add mod">
          <ac:chgData name="LAMIAE BEZZAZ" userId="f9bc3cc0-8e1c-4944-afa8-b4b36bbf20e1" providerId="ADAL" clId="{E821E4D5-6843-43D8-848B-A2FDCAF0872F}" dt="2026-01-05T20:45:01.737" v="1122" actId="1076"/>
          <ac:picMkLst>
            <pc:docMk/>
            <pc:sldMk cId="2013713831" sldId="1074"/>
            <ac:picMk id="4" creationId="{357DE705-3220-4BF5-8604-201B8A6EFA98}"/>
          </ac:picMkLst>
        </pc:picChg>
      </pc:sldChg>
      <pc:sldChg chg="add">
        <pc:chgData name="LAMIAE BEZZAZ" userId="f9bc3cc0-8e1c-4944-afa8-b4b36bbf20e1" providerId="ADAL" clId="{E821E4D5-6843-43D8-848B-A2FDCAF0872F}" dt="2026-01-05T20:27:10.296" v="892"/>
        <pc:sldMkLst>
          <pc:docMk/>
          <pc:sldMk cId="546391797" sldId="1075"/>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07/01/2026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85F0882B-9291-AB2A-801A-817F5A60DE34}"/>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xmlns="" id="{349BBDB7-6031-443D-FEF6-E72DA1437EDD}"/>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xmlns="" id="{1321CF19-702B-68EC-982E-5BC14DBED54D}"/>
              </a:ext>
            </a:extLst>
          </p:cNvPr>
          <p:cNvSpPr>
            <a:spLocks noGrp="1"/>
          </p:cNvSpPr>
          <p:nvPr>
            <p:ph type="sldNum" sz="quarter" idx="5"/>
          </p:nvPr>
        </p:nvSpPr>
        <p:spPr/>
        <p:txBody>
          <a:bodyPr/>
          <a:lstStyle/>
          <a:p>
            <a:fld id="{7136E571-1CA0-4C8D-985D-594239BEC5F6}" type="slidenum">
              <a:rPr lang="fr-MA" smtClean="0"/>
              <a:t>2</a:t>
            </a:fld>
            <a:endParaRPr lang="fr-MA" dirty="0"/>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xmlns=""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xmlns=""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xmlns=""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xmlns=""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a:p>
        </p:txBody>
      </p:sp>
      <p:sp>
        <p:nvSpPr>
          <p:cNvPr id="2" name="Espace réservé pour une image  16">
            <a:extLst>
              <a:ext uri="{FF2B5EF4-FFF2-40B4-BE49-F238E27FC236}">
                <a16:creationId xmlns:a16="http://schemas.microsoft.com/office/drawing/2014/main" xmlns=""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3" name="Espace réservé de l'élément multimédia 4">
            <a:extLst>
              <a:ext uri="{FF2B5EF4-FFF2-40B4-BE49-F238E27FC236}">
                <a16:creationId xmlns:a16="http://schemas.microsoft.com/office/drawing/2014/main" xmlns=""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495615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284047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1804661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725204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79416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a:p>
        </p:txBody>
      </p:sp>
      <p:sp>
        <p:nvSpPr>
          <p:cNvPr id="6" name="Espace réservé de l'élément multimédia 4">
            <a:extLst>
              <a:ext uri="{FF2B5EF4-FFF2-40B4-BE49-F238E27FC236}">
                <a16:creationId xmlns:a16="http://schemas.microsoft.com/office/drawing/2014/main" xmlns=""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a:p>
        </p:txBody>
      </p:sp>
    </p:spTree>
    <p:extLst>
      <p:ext uri="{BB962C8B-B14F-4D97-AF65-F5344CB8AC3E}">
        <p14:creationId xmlns:p14="http://schemas.microsoft.com/office/powerpoint/2010/main" val="156259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01074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68137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6" name="Espace réservé pour une image  5">
            <a:extLst>
              <a:ext uri="{FF2B5EF4-FFF2-40B4-BE49-F238E27FC236}">
                <a16:creationId xmlns:a16="http://schemas.microsoft.com/office/drawing/2014/main" xmlns=""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a:p>
        </p:txBody>
      </p:sp>
      <p:sp>
        <p:nvSpPr>
          <p:cNvPr id="3" name="Espace réservé pour une image  5">
            <a:extLst>
              <a:ext uri="{FF2B5EF4-FFF2-40B4-BE49-F238E27FC236}">
                <a16:creationId xmlns:a16="http://schemas.microsoft.com/office/drawing/2014/main" xmlns=""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a:p>
        </p:txBody>
      </p:sp>
    </p:spTree>
    <p:extLst>
      <p:ext uri="{BB962C8B-B14F-4D97-AF65-F5344CB8AC3E}">
        <p14:creationId xmlns:p14="http://schemas.microsoft.com/office/powerpoint/2010/main" val="57180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30323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37760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002808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xmlns=""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624850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0453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83293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02997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44339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70463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665072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720081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60848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10905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18348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131136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3017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003943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07/01/2026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65448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07/01/2026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787945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07/01/2026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438824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07/01/2026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678074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07/01/2026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354482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07/01/2026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5101949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07/01/2026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232409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07/01/2026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911584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07/01/2026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1838601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07/01/2026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119859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07/01/2026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a:p>
        </p:txBody>
      </p:sp>
    </p:spTree>
    <p:extLst>
      <p:ext uri="{BB962C8B-B14F-4D97-AF65-F5344CB8AC3E}">
        <p14:creationId xmlns:p14="http://schemas.microsoft.com/office/powerpoint/2010/main" val="384983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6" Type="http://schemas.openxmlformats.org/officeDocument/2006/relationships/image" Target="../media/image10.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9.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10.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9.png"/><Relationship Id="rId2" Type="http://schemas.openxmlformats.org/officeDocument/2006/relationships/slideLayout" Target="../slideLayouts/slideLayout47.xml"/><Relationship Id="rId16" Type="http://schemas.openxmlformats.org/officeDocument/2006/relationships/image" Target="../media/image8.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7.jp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9.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8.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7.jpg"/><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82" r:id="rId15"/>
    <p:sldLayoutId id="2147483783"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91B75ED6-5142-8070-01D0-E1EE0D17EEC3}"/>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xmlns="" id="{21FC11AC-165F-C50D-5CD1-6E16455E40A3}"/>
              </a:ext>
            </a:extLst>
          </p:cNvPr>
          <p:cNvPicPr>
            <a:picLocks noChangeAspect="1"/>
          </p:cNvPicPr>
          <p:nvPr userDrawn="1"/>
        </p:nvPicPr>
        <p:blipFill>
          <a:blip r:embed="rId15">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B7D7278D-4153-001C-679A-0650571384C1}"/>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80" r:id="rId10"/>
    <p:sldLayoutId id="214748378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140909891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xmlns=""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xmlns=""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39650075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07/01/2026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a:p>
        </p:txBody>
      </p:sp>
    </p:spTree>
    <p:extLst>
      <p:ext uri="{BB962C8B-B14F-4D97-AF65-F5344CB8AC3E}">
        <p14:creationId xmlns:p14="http://schemas.microsoft.com/office/powerpoint/2010/main" val="325488013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png"/><Relationship Id="rId5" Type="http://schemas.openxmlformats.org/officeDocument/2006/relationships/image" Target="../media/image25.gi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47.xml"/><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png"/><Relationship Id="rId1" Type="http://schemas.openxmlformats.org/officeDocument/2006/relationships/slideLayout" Target="../slideLayouts/slideLayout66.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png"/><Relationship Id="rId1" Type="http://schemas.openxmlformats.org/officeDocument/2006/relationships/slideLayout" Target="../slideLayouts/slideLayout66.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7.pn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67.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67.xml"/><Relationship Id="rId5" Type="http://schemas.microsoft.com/office/2007/relationships/hdphoto" Target="../media/hdphoto7.wdp"/><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67.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slideLayout" Target="../slideLayouts/slideLayout11.xml"/><Relationship Id="rId4" Type="http://schemas.openxmlformats.org/officeDocument/2006/relationships/video" Target="../media/media2.mp4"/></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43.xml"/><Relationship Id="rId6" Type="http://schemas.openxmlformats.org/officeDocument/2006/relationships/customXml" Target="../ink/ink2.xml"/><Relationship Id="rId5" Type="http://schemas.openxmlformats.org/officeDocument/2006/relationships/image" Target="../media/image220.png"/><Relationship Id="rId9"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3.png"/><Relationship Id="rId5" Type="http://schemas.openxmlformats.org/officeDocument/2006/relationships/image" Target="../media/image25.gif"/><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0.png"/><Relationship Id="rId7" Type="http://schemas.openxmlformats.org/officeDocument/2006/relationships/image" Target="../media/image54.png"/><Relationship Id="rId2" Type="http://schemas.openxmlformats.org/officeDocument/2006/relationships/customXml" Target="../ink/ink3.xml"/><Relationship Id="rId1" Type="http://schemas.openxmlformats.org/officeDocument/2006/relationships/slideLayout" Target="../slideLayouts/slideLayout44.xml"/><Relationship Id="rId6" Type="http://schemas.openxmlformats.org/officeDocument/2006/relationships/image" Target="../media/image22.png"/><Relationship Id="rId5" Type="http://schemas.openxmlformats.org/officeDocument/2006/relationships/image" Target="../media/image160.png"/><Relationship Id="rId4" Type="http://schemas.openxmlformats.org/officeDocument/2006/relationships/customXml" Target="../ink/ink4.xml"/><Relationship Id="rId9"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7.png"/><Relationship Id="rId5" Type="http://schemas.openxmlformats.org/officeDocument/2006/relationships/image" Target="../media/image25.gif"/><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0.png"/><Relationship Id="rId7" Type="http://schemas.openxmlformats.org/officeDocument/2006/relationships/image" Target="../media/image54.png"/><Relationship Id="rId2" Type="http://schemas.openxmlformats.org/officeDocument/2006/relationships/customXml" Target="../ink/ink5.xml"/><Relationship Id="rId1" Type="http://schemas.openxmlformats.org/officeDocument/2006/relationships/slideLayout" Target="../slideLayouts/slideLayout44.xml"/><Relationship Id="rId6" Type="http://schemas.openxmlformats.org/officeDocument/2006/relationships/image" Target="../media/image22.png"/><Relationship Id="rId5" Type="http://schemas.openxmlformats.org/officeDocument/2006/relationships/image" Target="../media/image160.png"/><Relationship Id="rId4" Type="http://schemas.openxmlformats.org/officeDocument/2006/relationships/customXml" Target="../ink/ink6.xml"/><Relationship Id="rId9" Type="http://schemas.openxmlformats.org/officeDocument/2006/relationships/image" Target="../media/image58.png"/></Relationships>
</file>

<file path=ppt/slides/_rels/slide47.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8.wdp"/><Relationship Id="rId7" Type="http://schemas.openxmlformats.org/officeDocument/2006/relationships/image" Target="../media/image420.png"/><Relationship Id="rId2" Type="http://schemas.openxmlformats.org/officeDocument/2006/relationships/image" Target="../media/image59.png"/><Relationship Id="rId1" Type="http://schemas.openxmlformats.org/officeDocument/2006/relationships/slideLayout" Target="../slideLayouts/slideLayout44.xml"/><Relationship Id="rId6" Type="http://schemas.openxmlformats.org/officeDocument/2006/relationships/customXml" Target="../ink/ink8.xml"/><Relationship Id="rId5" Type="http://schemas.openxmlformats.org/officeDocument/2006/relationships/image" Target="../media/image440.png"/><Relationship Id="rId4" Type="http://schemas.openxmlformats.org/officeDocument/2006/relationships/customXml" Target="../ink/ink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45.xml"/><Relationship Id="rId5" Type="http://schemas.microsoft.com/office/2007/relationships/hdphoto" Target="../media/hdphoto8.wdp"/><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slideLayout" Target="../slideLayouts/slideLayout44.xml"/><Relationship Id="rId7" Type="http://schemas.openxmlformats.org/officeDocument/2006/relationships/image" Target="../media/image44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customXml" Target="../ink/ink9.xml"/><Relationship Id="rId11" Type="http://schemas.openxmlformats.org/officeDocument/2006/relationships/image" Target="../media/image22.png"/><Relationship Id="rId5" Type="http://schemas.microsoft.com/office/2007/relationships/hdphoto" Target="../media/hdphoto8.wdp"/><Relationship Id="rId10" Type="http://schemas.openxmlformats.org/officeDocument/2006/relationships/image" Target="../media/image21.png"/><Relationship Id="rId4" Type="http://schemas.openxmlformats.org/officeDocument/2006/relationships/image" Target="../media/image59.png"/><Relationship Id="rId9" Type="http://schemas.openxmlformats.org/officeDocument/2006/relationships/image" Target="../media/image4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 3">
            <a:extLst>
              <a:ext uri="{FF2B5EF4-FFF2-40B4-BE49-F238E27FC236}">
                <a16:creationId xmlns:a16="http://schemas.microsoft.com/office/drawing/2014/main" xmlns="" id="{EE295B00-C319-46D6-A852-F7C0A706E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xmlns="" id="{653CB3B7-B045-1907-12B9-E6AC293B2E8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xmlns=""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6" name="Image 5" descr="Une image contenant noir, obscurité&#10;&#10;Le contenu généré par l’IA peut être incorrect.">
            <a:extLst>
              <a:ext uri="{FF2B5EF4-FFF2-40B4-BE49-F238E27FC236}">
                <a16:creationId xmlns:a16="http://schemas.microsoft.com/office/drawing/2014/main" xmlns="" id="{DED1A78A-6E38-470D-9C1A-A56CA3160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2" name="FR_N1_P2_W4_S3_AdP_P01">
            <a:hlinkClick r:id="" action="ppaction://media"/>
            <a:extLst>
              <a:ext uri="{FF2B5EF4-FFF2-40B4-BE49-F238E27FC236}">
                <a16:creationId xmlns:a16="http://schemas.microsoft.com/office/drawing/2014/main" xmlns="" id="{701BE78D-326E-4AA7-BA53-C131D102DDF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8235" y="2187389"/>
            <a:ext cx="8211671" cy="3683186"/>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80" fill="hold"/>
                                        <p:tgtEl>
                                          <p:spTgt spid="2"/>
                                        </p:tgtEl>
                                      </p:cBhvr>
                                    </p:cmd>
                                  </p:childTnLst>
                                </p:cTn>
                              </p:par>
                            </p:childTnLst>
                          </p:cTn>
                        </p:par>
                        <p:par>
                          <p:cTn id="7" fill="hold">
                            <p:stCondLst>
                              <p:cond delay="7328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50FB4BC-4BEB-74DD-4ABD-1F4BB44718A7}"/>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xmlns="" id="{5DD6B8EA-1230-7393-8B6A-4531F6B9C283}"/>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ensemble. </a:t>
            </a:r>
          </a:p>
        </p:txBody>
      </p:sp>
      <p:pic>
        <p:nvPicPr>
          <p:cNvPr id="15" name="Image 14">
            <a:extLst>
              <a:ext uri="{FF2B5EF4-FFF2-40B4-BE49-F238E27FC236}">
                <a16:creationId xmlns:a16="http://schemas.microsoft.com/office/drawing/2014/main" xmlns="" id="{7E93AB01-20D5-B609-2D3F-7A5544F561E1}"/>
              </a:ext>
            </a:extLst>
          </p:cNvPr>
          <p:cNvPicPr>
            <a:picLocks noChangeAspect="1"/>
          </p:cNvPicPr>
          <p:nvPr/>
        </p:nvPicPr>
        <p:blipFill>
          <a:blip r:embed="rId2"/>
          <a:stretch>
            <a:fillRect/>
          </a:stretch>
        </p:blipFill>
        <p:spPr>
          <a:xfrm>
            <a:off x="158202" y="525505"/>
            <a:ext cx="1152244" cy="1072989"/>
          </a:xfrm>
          <a:prstGeom prst="rect">
            <a:avLst/>
          </a:prstGeom>
        </p:spPr>
      </p:pic>
      <p:sp>
        <p:nvSpPr>
          <p:cNvPr id="2" name="Rectangle : coins arrondis 1">
            <a:extLst>
              <a:ext uri="{FF2B5EF4-FFF2-40B4-BE49-F238E27FC236}">
                <a16:creationId xmlns:a16="http://schemas.microsoft.com/office/drawing/2014/main" xmlns="" id="{14E66F81-8F0E-C786-E7F8-FF8A400799CB}"/>
              </a:ext>
            </a:extLst>
          </p:cNvPr>
          <p:cNvSpPr/>
          <p:nvPr/>
        </p:nvSpPr>
        <p:spPr>
          <a:xfrm>
            <a:off x="795866" y="2455333"/>
            <a:ext cx="7552265" cy="2336800"/>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200" dirty="0"/>
          </a:p>
        </p:txBody>
      </p:sp>
      <p:sp>
        <p:nvSpPr>
          <p:cNvPr id="3" name="ZoneTexte 2">
            <a:extLst>
              <a:ext uri="{FF2B5EF4-FFF2-40B4-BE49-F238E27FC236}">
                <a16:creationId xmlns:a16="http://schemas.microsoft.com/office/drawing/2014/main" xmlns="" id="{7E43ABAB-21E5-E70C-FEF4-442F21C09674}"/>
              </a:ext>
            </a:extLst>
          </p:cNvPr>
          <p:cNvSpPr txBox="1"/>
          <p:nvPr/>
        </p:nvSpPr>
        <p:spPr>
          <a:xfrm>
            <a:off x="1003300" y="2725254"/>
            <a:ext cx="7150100" cy="1650452"/>
          </a:xfrm>
          <a:prstGeom prst="rect">
            <a:avLst/>
          </a:prstGeom>
          <a:noFill/>
        </p:spPr>
        <p:txBody>
          <a:bodyPr wrap="square" rtlCol="0">
            <a:spAutoFit/>
          </a:bodyPr>
          <a:lstStyle/>
          <a:p>
            <a:pPr lvl="0">
              <a:lnSpc>
                <a:spcPct val="150000"/>
              </a:lnSpc>
              <a:defRPr/>
            </a:pPr>
            <a:r>
              <a:rPr lang="fr-FR" sz="3600" b="1" dirty="0">
                <a:solidFill>
                  <a:srgbClr val="445C80"/>
                </a:solidFill>
                <a:latin typeface="Dosis SemiBold" pitchFamily="2" charset="0"/>
              </a:rPr>
              <a:t>Moi, j’ai</a:t>
            </a:r>
            <a:r>
              <a:rPr lang="fr-FR" sz="3600" b="1" dirty="0">
                <a:solidFill>
                  <a:srgbClr val="00ACA4"/>
                </a:solidFill>
                <a:latin typeface="Dosis SemiBold" pitchFamily="2" charset="0"/>
              </a:rPr>
              <a:t> un stylo bleu</a:t>
            </a:r>
            <a:r>
              <a:rPr lang="fr-FR" sz="3600" b="1" dirty="0">
                <a:solidFill>
                  <a:srgbClr val="445C80"/>
                </a:solidFill>
                <a:latin typeface="Dosis SemiBold" pitchFamily="2" charset="0"/>
              </a:rPr>
              <a:t>.</a:t>
            </a:r>
          </a:p>
          <a:p>
            <a:pPr lvl="0">
              <a:lnSpc>
                <a:spcPct val="150000"/>
              </a:lnSpc>
              <a:defRPr/>
            </a:pPr>
            <a:r>
              <a:rPr lang="fr-FR" sz="3600" b="1" dirty="0">
                <a:solidFill>
                  <a:srgbClr val="445C80"/>
                </a:solidFill>
                <a:latin typeface="Dosis SemiBold" pitchFamily="2" charset="0"/>
              </a:rPr>
              <a:t>Moi, j’ai</a:t>
            </a:r>
            <a:r>
              <a:rPr lang="fr-FR" sz="3600" b="1" dirty="0">
                <a:solidFill>
                  <a:srgbClr val="00ACA4"/>
                </a:solidFill>
                <a:latin typeface="Dosis SemiBold" pitchFamily="2" charset="0"/>
              </a:rPr>
              <a:t> un crayon jaune</a:t>
            </a:r>
            <a:r>
              <a:rPr lang="fr-FR" sz="3600" b="1" dirty="0">
                <a:solidFill>
                  <a:srgbClr val="445C80"/>
                </a:solidFill>
                <a:latin typeface="Dosis SemiBold" pitchFamily="2" charset="0"/>
              </a:rPr>
              <a:t>.</a:t>
            </a:r>
            <a:endParaRPr lang="fr-FR" sz="3600" b="1" dirty="0">
              <a:solidFill>
                <a:srgbClr val="00B0F0"/>
              </a:solidFill>
              <a:latin typeface="Dosis SemiBold" pitchFamily="2" charset="0"/>
            </a:endParaRPr>
          </a:p>
        </p:txBody>
      </p:sp>
    </p:spTree>
    <p:extLst>
      <p:ext uri="{BB962C8B-B14F-4D97-AF65-F5344CB8AC3E}">
        <p14:creationId xmlns:p14="http://schemas.microsoft.com/office/powerpoint/2010/main" val="3894725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0AADBC9-BF50-0AEA-5512-0A9D973FF82B}"/>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xmlns="" id="{9D3FD307-1DCD-4665-A8C1-D4CEA80AE870}"/>
              </a:ext>
            </a:extLst>
          </p:cNvPr>
          <p:cNvSpPr/>
          <p:nvPr/>
        </p:nvSpPr>
        <p:spPr>
          <a:xfrm>
            <a:off x="849086" y="2546623"/>
            <a:ext cx="7682914" cy="2340000"/>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fr-FR" sz="3200" dirty="0">
              <a:latin typeface="Dosis SemiBold" pitchFamily="2" charset="0"/>
            </a:endParaRPr>
          </a:p>
        </p:txBody>
      </p:sp>
      <p:pic>
        <p:nvPicPr>
          <p:cNvPr id="15" name="Image 14">
            <a:extLst>
              <a:ext uri="{FF2B5EF4-FFF2-40B4-BE49-F238E27FC236}">
                <a16:creationId xmlns:a16="http://schemas.microsoft.com/office/drawing/2014/main" xmlns="" id="{0C926844-0224-B89F-1764-AD25678779DC}"/>
              </a:ext>
            </a:extLst>
          </p:cNvPr>
          <p:cNvPicPr>
            <a:picLocks noChangeAspect="1"/>
          </p:cNvPicPr>
          <p:nvPr/>
        </p:nvPicPr>
        <p:blipFill>
          <a:blip r:embed="rId2"/>
          <a:stretch>
            <a:fillRect/>
          </a:stretch>
        </p:blipFill>
        <p:spPr>
          <a:xfrm>
            <a:off x="158202" y="525505"/>
            <a:ext cx="1152244" cy="1072989"/>
          </a:xfrm>
          <a:prstGeom prst="rect">
            <a:avLst/>
          </a:prstGeom>
        </p:spPr>
      </p:pic>
      <p:sp>
        <p:nvSpPr>
          <p:cNvPr id="5" name="ZoneTexte 4">
            <a:extLst>
              <a:ext uri="{FF2B5EF4-FFF2-40B4-BE49-F238E27FC236}">
                <a16:creationId xmlns:a16="http://schemas.microsoft.com/office/drawing/2014/main" xmlns="" id="{7F158048-7325-D806-EA58-152088C057AC}"/>
              </a:ext>
            </a:extLst>
          </p:cNvPr>
          <p:cNvSpPr txBox="1"/>
          <p:nvPr/>
        </p:nvSpPr>
        <p:spPr>
          <a:xfrm>
            <a:off x="1045029" y="2977959"/>
            <a:ext cx="7319042" cy="1477328"/>
          </a:xfrm>
          <a:prstGeom prst="rect">
            <a:avLst/>
          </a:prstGeom>
          <a:noFill/>
        </p:spPr>
        <p:txBody>
          <a:bodyPr wrap="square" rtlCol="0">
            <a:spAutoFit/>
          </a:bodyPr>
          <a:lstStyle/>
          <a:p>
            <a:pPr lvl="0">
              <a:lnSpc>
                <a:spcPct val="150000"/>
              </a:lnSpc>
              <a:defRPr/>
            </a:pPr>
            <a:r>
              <a:rPr lang="fr-FR" sz="3200" b="1" dirty="0">
                <a:solidFill>
                  <a:srgbClr val="445C80"/>
                </a:solidFill>
                <a:latin typeface="Dosis SemiBold" pitchFamily="2" charset="0"/>
              </a:rPr>
              <a:t>Moi, j’ai</a:t>
            </a:r>
            <a:r>
              <a:rPr lang="fr-FR" sz="3200" b="1" dirty="0">
                <a:solidFill>
                  <a:srgbClr val="00ACA4"/>
                </a:solidFill>
                <a:latin typeface="Dosis SemiBold" pitchFamily="2" charset="0"/>
              </a:rPr>
              <a:t> une règle verte </a:t>
            </a:r>
            <a:r>
              <a:rPr lang="fr-FR" sz="3200" b="1" dirty="0">
                <a:solidFill>
                  <a:srgbClr val="445C80"/>
                </a:solidFill>
                <a:latin typeface="Dosis SemiBold" pitchFamily="2" charset="0"/>
              </a:rPr>
              <a:t>et</a:t>
            </a:r>
            <a:r>
              <a:rPr lang="fr-FR" sz="3200" b="1" dirty="0">
                <a:solidFill>
                  <a:srgbClr val="00ACA4"/>
                </a:solidFill>
                <a:latin typeface="Dosis SemiBold" pitchFamily="2" charset="0"/>
              </a:rPr>
              <a:t> une gomme</a:t>
            </a:r>
            <a:r>
              <a:rPr lang="fr-FR" sz="3200" b="1" dirty="0">
                <a:solidFill>
                  <a:srgbClr val="445C80"/>
                </a:solidFill>
                <a:latin typeface="Dosis SemiBold" pitchFamily="2" charset="0"/>
              </a:rPr>
              <a:t>.</a:t>
            </a:r>
          </a:p>
          <a:p>
            <a:pPr lvl="0">
              <a:lnSpc>
                <a:spcPct val="150000"/>
              </a:lnSpc>
              <a:defRPr/>
            </a:pPr>
            <a:r>
              <a:rPr lang="fr-FR" sz="3200" b="1" dirty="0">
                <a:solidFill>
                  <a:srgbClr val="445C80"/>
                </a:solidFill>
                <a:latin typeface="Dosis SemiBold" pitchFamily="2" charset="0"/>
              </a:rPr>
              <a:t>Moi, j’ai</a:t>
            </a:r>
            <a:r>
              <a:rPr lang="fr-FR" sz="3200" b="1" dirty="0">
                <a:solidFill>
                  <a:srgbClr val="00ACA4"/>
                </a:solidFill>
                <a:latin typeface="Dosis SemiBold" pitchFamily="2" charset="0"/>
              </a:rPr>
              <a:t> une trousse rouge </a:t>
            </a:r>
            <a:r>
              <a:rPr lang="fr-FR" sz="3200" b="1" dirty="0">
                <a:solidFill>
                  <a:srgbClr val="445C80"/>
                </a:solidFill>
                <a:latin typeface="Dosis SemiBold" pitchFamily="2" charset="0"/>
              </a:rPr>
              <a:t>et</a:t>
            </a:r>
            <a:r>
              <a:rPr lang="fr-FR" sz="3200" b="1" dirty="0">
                <a:solidFill>
                  <a:srgbClr val="00ACA4"/>
                </a:solidFill>
                <a:latin typeface="Dosis SemiBold" pitchFamily="2" charset="0"/>
              </a:rPr>
              <a:t> un carnet bleu</a:t>
            </a:r>
            <a:r>
              <a:rPr lang="fr-FR" sz="3200" b="1" dirty="0">
                <a:solidFill>
                  <a:srgbClr val="445C80"/>
                </a:solidFill>
                <a:latin typeface="Dosis SemiBold" pitchFamily="2" charset="0"/>
              </a:rPr>
              <a:t>.</a:t>
            </a:r>
            <a:endParaRPr lang="fr-FR" sz="3200" b="1" dirty="0">
              <a:solidFill>
                <a:srgbClr val="00B0F0"/>
              </a:solidFill>
              <a:latin typeface="Dosis SemiBold" pitchFamily="2" charset="0"/>
            </a:endParaRPr>
          </a:p>
        </p:txBody>
      </p:sp>
      <p:sp>
        <p:nvSpPr>
          <p:cNvPr id="8" name="Titre 1">
            <a:extLst>
              <a:ext uri="{FF2B5EF4-FFF2-40B4-BE49-F238E27FC236}">
                <a16:creationId xmlns:a16="http://schemas.microsoft.com/office/drawing/2014/main" xmlns="" id="{D1DC36FD-EA20-06F5-301D-6749A572622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Voici d’autres exemples.  </a:t>
            </a:r>
          </a:p>
        </p:txBody>
      </p:sp>
    </p:spTree>
    <p:extLst>
      <p:ext uri="{BB962C8B-B14F-4D97-AF65-F5344CB8AC3E}">
        <p14:creationId xmlns:p14="http://schemas.microsoft.com/office/powerpoint/2010/main" val="37608937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xmlns=""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492381"/>
            <a:ext cx="4887827" cy="3258552"/>
          </a:xfrm>
          <a:prstGeom prst="rect">
            <a:avLst/>
          </a:prstGeom>
        </p:spPr>
      </p:pic>
      <p:sp>
        <p:nvSpPr>
          <p:cNvPr id="19" name="Rectangle : coins arrondis 18">
            <a:extLst>
              <a:ext uri="{FF2B5EF4-FFF2-40B4-BE49-F238E27FC236}">
                <a16:creationId xmlns:a16="http://schemas.microsoft.com/office/drawing/2014/main" xmlns="" id="{2EF746C3-C10F-42F0-9106-16F87AB06246}"/>
              </a:ext>
            </a:extLst>
          </p:cNvPr>
          <p:cNvSpPr/>
          <p:nvPr/>
        </p:nvSpPr>
        <p:spPr>
          <a:xfrm>
            <a:off x="6225353" y="3168862"/>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 coins arrondis 17">
            <a:extLst>
              <a:ext uri="{FF2B5EF4-FFF2-40B4-BE49-F238E27FC236}">
                <a16:creationId xmlns:a16="http://schemas.microsoft.com/office/drawing/2014/main" xmlns="" id="{8A32F2F2-C18C-47B0-B052-23DBF87A1110}"/>
              </a:ext>
            </a:extLst>
          </p:cNvPr>
          <p:cNvSpPr/>
          <p:nvPr/>
        </p:nvSpPr>
        <p:spPr>
          <a:xfrm>
            <a:off x="507184" y="3168862"/>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xmlns=""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xmlns="" id="{B4826E2C-EF92-3FE8-6B9A-1F99438B0089}"/>
              </a:ext>
            </a:extLst>
          </p:cNvPr>
          <p:cNvPicPr>
            <a:picLocks noChangeAspect="1"/>
          </p:cNvPicPr>
          <p:nvPr/>
        </p:nvPicPr>
        <p:blipFill>
          <a:blip r:embed="rId3"/>
          <a:stretch>
            <a:fillRect/>
          </a:stretch>
        </p:blipFill>
        <p:spPr>
          <a:xfrm>
            <a:off x="1858277" y="1606041"/>
            <a:ext cx="1218404" cy="1102789"/>
          </a:xfrm>
          <a:prstGeom prst="rect">
            <a:avLst/>
          </a:prstGeom>
        </p:spPr>
      </p:pic>
      <p:sp>
        <p:nvSpPr>
          <p:cNvPr id="12" name="ZoneTexte 11">
            <a:extLst>
              <a:ext uri="{FF2B5EF4-FFF2-40B4-BE49-F238E27FC236}">
                <a16:creationId xmlns:a16="http://schemas.microsoft.com/office/drawing/2014/main" xmlns="" id="{900215F0-8437-80F7-6673-7C17B3ADC28A}"/>
              </a:ext>
            </a:extLst>
          </p:cNvPr>
          <p:cNvSpPr txBox="1"/>
          <p:nvPr/>
        </p:nvSpPr>
        <p:spPr>
          <a:xfrm>
            <a:off x="451578" y="3572180"/>
            <a:ext cx="24808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Qui a </a:t>
            </a:r>
          </a:p>
          <a:p>
            <a:pPr algn="ctr">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un </a:t>
            </a:r>
            <a:r>
              <a:rPr lang="ar-MA" sz="2200" b="1" dirty="0">
                <a:solidFill>
                  <a:srgbClr val="445C80"/>
                </a:solidFill>
                <a:latin typeface="Dosis" pitchFamily="2" charset="0"/>
              </a:rPr>
              <a:t>ـــــــــــــــــ </a:t>
            </a:r>
            <a:r>
              <a:rPr lang="fr-FR" sz="2200" b="1" dirty="0">
                <a:solidFill>
                  <a:srgbClr val="445C80"/>
                </a:solidFill>
                <a:latin typeface="Dosis" pitchFamily="2" charset="0"/>
              </a:rPr>
              <a:t>?</a:t>
            </a:r>
          </a:p>
        </p:txBody>
      </p:sp>
      <p:sp>
        <p:nvSpPr>
          <p:cNvPr id="16" name="Titre 8">
            <a:extLst>
              <a:ext uri="{FF2B5EF4-FFF2-40B4-BE49-F238E27FC236}">
                <a16:creationId xmlns:a16="http://schemas.microsoft.com/office/drawing/2014/main" xmlns=""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xmlns="" id="{073B2E9A-146F-E360-22C7-13D0BE554744}"/>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pic>
        <p:nvPicPr>
          <p:cNvPr id="10" name="Image 9">
            <a:extLst>
              <a:ext uri="{FF2B5EF4-FFF2-40B4-BE49-F238E27FC236}">
                <a16:creationId xmlns:a16="http://schemas.microsoft.com/office/drawing/2014/main" xmlns="" id="{4A59AA3C-B66E-4A6F-96E1-ADCB343A6EFC}"/>
              </a:ext>
            </a:extLst>
          </p:cNvPr>
          <p:cNvPicPr>
            <a:picLocks noChangeAspect="1"/>
          </p:cNvPicPr>
          <p:nvPr/>
        </p:nvPicPr>
        <p:blipFill>
          <a:blip r:embed="rId5"/>
          <a:stretch>
            <a:fillRect/>
          </a:stretch>
        </p:blipFill>
        <p:spPr>
          <a:xfrm>
            <a:off x="5518714" y="1616655"/>
            <a:ext cx="1066949" cy="971686"/>
          </a:xfrm>
          <a:prstGeom prst="rect">
            <a:avLst/>
          </a:prstGeom>
        </p:spPr>
      </p:pic>
      <p:sp>
        <p:nvSpPr>
          <p:cNvPr id="13" name="ZoneTexte 12">
            <a:extLst>
              <a:ext uri="{FF2B5EF4-FFF2-40B4-BE49-F238E27FC236}">
                <a16:creationId xmlns:a16="http://schemas.microsoft.com/office/drawing/2014/main" xmlns="" id="{A0C8D987-AB03-4875-B3E7-8D18DA9408E2}"/>
              </a:ext>
            </a:extLst>
          </p:cNvPr>
          <p:cNvSpPr txBox="1"/>
          <p:nvPr/>
        </p:nvSpPr>
        <p:spPr>
          <a:xfrm>
            <a:off x="6721694" y="3662278"/>
            <a:ext cx="1460500" cy="1107996"/>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Moi, j’ai </a:t>
            </a:r>
          </a:p>
          <a:p>
            <a:pPr lvl="0" algn="ctr">
              <a:defRPr/>
            </a:pPr>
            <a:r>
              <a:rPr lang="fr-FR" sz="2200" b="1" dirty="0">
                <a:solidFill>
                  <a:srgbClr val="8D6F91"/>
                </a:solidFill>
                <a:latin typeface="Dosis" pitchFamily="2" charset="0"/>
              </a:rPr>
              <a:t>un </a:t>
            </a:r>
            <a:r>
              <a:rPr lang="ar-MA" sz="2200" b="1" dirty="0">
                <a:solidFill>
                  <a:srgbClr val="8D6F91"/>
                </a:solidFill>
                <a:latin typeface="Dosis" pitchFamily="2" charset="0"/>
              </a:rPr>
              <a:t>ـــــــــــــــ</a:t>
            </a:r>
            <a:endParaRPr lang="fr-FR" sz="2200" b="1" dirty="0">
              <a:solidFill>
                <a:srgbClr val="8D6F91"/>
              </a:solidFill>
              <a:latin typeface="Dosis" pitchFamily="2" charset="0"/>
            </a:endParaRPr>
          </a:p>
          <a:p>
            <a:pPr lvl="0" algn="ctr">
              <a:defRPr/>
            </a:pPr>
            <a:r>
              <a:rPr lang="fr-FR" sz="2200" b="1" dirty="0">
                <a:solidFill>
                  <a:srgbClr val="8D6F91"/>
                </a:solidFill>
                <a:latin typeface="Dosis" pitchFamily="2" charset="0"/>
              </a:rPr>
              <a:t> </a:t>
            </a:r>
            <a:r>
              <a:rPr lang="ar-MA" sz="2200" b="1" dirty="0">
                <a:solidFill>
                  <a:srgbClr val="8D6F91"/>
                </a:solidFill>
                <a:latin typeface="Dosis" pitchFamily="2" charset="0"/>
              </a:rPr>
              <a:t> </a:t>
            </a:r>
            <a:r>
              <a:rPr lang="fr-FR" sz="2200" b="1" dirty="0">
                <a:solidFill>
                  <a:srgbClr val="8D6F91"/>
                </a:solidFill>
                <a:latin typeface="Dosis" pitchFamily="2" charset="0"/>
              </a:rPr>
              <a:t> </a:t>
            </a:r>
          </a:p>
        </p:txBody>
      </p:sp>
      <p:pic>
        <p:nvPicPr>
          <p:cNvPr id="4" name="Image 3">
            <a:extLst>
              <a:ext uri="{FF2B5EF4-FFF2-40B4-BE49-F238E27FC236}">
                <a16:creationId xmlns:a16="http://schemas.microsoft.com/office/drawing/2014/main" xmlns="" id="{D75DB077-957A-48CC-899E-86884BCA7C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712" y="4122734"/>
            <a:ext cx="1256561" cy="1476000"/>
          </a:xfrm>
          <a:prstGeom prst="rect">
            <a:avLst/>
          </a:prstGeom>
        </p:spPr>
      </p:pic>
      <p:pic>
        <p:nvPicPr>
          <p:cNvPr id="21" name="Image 20">
            <a:extLst>
              <a:ext uri="{FF2B5EF4-FFF2-40B4-BE49-F238E27FC236}">
                <a16:creationId xmlns:a16="http://schemas.microsoft.com/office/drawing/2014/main" xmlns="" id="{ACEEAE72-B2C9-4C35-AE9C-FAC82F9872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7442" y="4247366"/>
            <a:ext cx="1256561" cy="1476000"/>
          </a:xfrm>
          <a:prstGeom prst="rect">
            <a:avLst/>
          </a:prstGeom>
        </p:spPr>
      </p:pic>
    </p:spTree>
    <p:extLst>
      <p:ext uri="{BB962C8B-B14F-4D97-AF65-F5344CB8AC3E}">
        <p14:creationId xmlns:p14="http://schemas.microsoft.com/office/powerpoint/2010/main" val="3978799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0E9D39C-2B48-6632-CD48-8F81855BA4A0}"/>
            </a:ext>
          </a:extLst>
        </p:cNvPr>
        <p:cNvGrpSpPr/>
        <p:nvPr/>
      </p:nvGrpSpPr>
      <p:grpSpPr>
        <a:xfrm>
          <a:off x="0" y="0"/>
          <a:ext cx="0" cy="0"/>
          <a:chOff x="0" y="0"/>
          <a:chExt cx="0" cy="0"/>
        </a:xfrm>
      </p:grpSpPr>
      <p:sp>
        <p:nvSpPr>
          <p:cNvPr id="20" name="Rectangle : coins arrondis 19">
            <a:extLst>
              <a:ext uri="{FF2B5EF4-FFF2-40B4-BE49-F238E27FC236}">
                <a16:creationId xmlns:a16="http://schemas.microsoft.com/office/drawing/2014/main" xmlns="" id="{F96CA042-5CC7-45BB-95B5-0B9209535EB4}"/>
              </a:ext>
            </a:extLst>
          </p:cNvPr>
          <p:cNvSpPr/>
          <p:nvPr/>
        </p:nvSpPr>
        <p:spPr>
          <a:xfrm>
            <a:off x="451578" y="3168862"/>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xmlns=""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492381"/>
            <a:ext cx="4887827" cy="3258552"/>
          </a:xfrm>
          <a:prstGeom prst="rect">
            <a:avLst/>
          </a:prstGeom>
        </p:spPr>
      </p:pic>
      <p:sp>
        <p:nvSpPr>
          <p:cNvPr id="8" name="AutoShape 6" descr="Image générée">
            <a:extLst>
              <a:ext uri="{FF2B5EF4-FFF2-40B4-BE49-F238E27FC236}">
                <a16:creationId xmlns:a16="http://schemas.microsoft.com/office/drawing/2014/main" xmlns=""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xmlns="" id="{B4826E2C-EF92-3FE8-6B9A-1F99438B0089}"/>
              </a:ext>
            </a:extLst>
          </p:cNvPr>
          <p:cNvPicPr>
            <a:picLocks noChangeAspect="1"/>
          </p:cNvPicPr>
          <p:nvPr/>
        </p:nvPicPr>
        <p:blipFill>
          <a:blip r:embed="rId3"/>
          <a:stretch>
            <a:fillRect/>
          </a:stretch>
        </p:blipFill>
        <p:spPr>
          <a:xfrm>
            <a:off x="1858277" y="1606041"/>
            <a:ext cx="1218404" cy="1102789"/>
          </a:xfrm>
          <a:prstGeom prst="rect">
            <a:avLst/>
          </a:prstGeom>
        </p:spPr>
      </p:pic>
      <p:sp>
        <p:nvSpPr>
          <p:cNvPr id="16" name="Titre 8">
            <a:extLst>
              <a:ext uri="{FF2B5EF4-FFF2-40B4-BE49-F238E27FC236}">
                <a16:creationId xmlns:a16="http://schemas.microsoft.com/office/drawing/2014/main" xmlns=""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xmlns="" id="{073B2E9A-146F-E360-22C7-13D0BE554744}"/>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pic>
        <p:nvPicPr>
          <p:cNvPr id="10" name="Image 9">
            <a:extLst>
              <a:ext uri="{FF2B5EF4-FFF2-40B4-BE49-F238E27FC236}">
                <a16:creationId xmlns:a16="http://schemas.microsoft.com/office/drawing/2014/main" xmlns="" id="{4A59AA3C-B66E-4A6F-96E1-ADCB343A6EFC}"/>
              </a:ext>
            </a:extLst>
          </p:cNvPr>
          <p:cNvPicPr>
            <a:picLocks noChangeAspect="1"/>
          </p:cNvPicPr>
          <p:nvPr/>
        </p:nvPicPr>
        <p:blipFill>
          <a:blip r:embed="rId5"/>
          <a:stretch>
            <a:fillRect/>
          </a:stretch>
        </p:blipFill>
        <p:spPr>
          <a:xfrm>
            <a:off x="5518714" y="1616655"/>
            <a:ext cx="1066949" cy="971686"/>
          </a:xfrm>
          <a:prstGeom prst="rect">
            <a:avLst/>
          </a:prstGeom>
        </p:spPr>
      </p:pic>
      <p:sp>
        <p:nvSpPr>
          <p:cNvPr id="19" name="Rectangle : coins arrondis 18">
            <a:extLst>
              <a:ext uri="{FF2B5EF4-FFF2-40B4-BE49-F238E27FC236}">
                <a16:creationId xmlns:a16="http://schemas.microsoft.com/office/drawing/2014/main" xmlns="" id="{C2689756-F72A-4AC4-AF09-607499BAE91D}"/>
              </a:ext>
            </a:extLst>
          </p:cNvPr>
          <p:cNvSpPr/>
          <p:nvPr/>
        </p:nvSpPr>
        <p:spPr>
          <a:xfrm>
            <a:off x="6225353" y="3168862"/>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xmlns="" id="{C0AF4614-1694-4400-B261-4F35613CB7E4}"/>
              </a:ext>
            </a:extLst>
          </p:cNvPr>
          <p:cNvSpPr txBox="1"/>
          <p:nvPr/>
        </p:nvSpPr>
        <p:spPr>
          <a:xfrm>
            <a:off x="451578" y="3572180"/>
            <a:ext cx="24808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Qui a </a:t>
            </a:r>
          </a:p>
          <a:p>
            <a:pPr algn="ctr">
              <a:defRPr/>
            </a:pPr>
            <a:r>
              <a:rPr lang="fr-FR" sz="2200" b="1" dirty="0">
                <a:solidFill>
                  <a:srgbClr val="445C80"/>
                </a:solidFill>
                <a:latin typeface="Dosis" pitchFamily="2" charset="0"/>
              </a:rPr>
              <a:t>u</a:t>
            </a: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ne </a:t>
            </a:r>
            <a:r>
              <a:rPr lang="ar-MA" sz="2200" b="1" dirty="0">
                <a:solidFill>
                  <a:srgbClr val="445C80"/>
                </a:solidFill>
                <a:latin typeface="Dosis" pitchFamily="2" charset="0"/>
              </a:rPr>
              <a:t>ـــــــــــــــ </a:t>
            </a:r>
            <a:r>
              <a:rPr lang="fr-FR" sz="2200" b="1" dirty="0">
                <a:solidFill>
                  <a:srgbClr val="445C80"/>
                </a:solidFill>
                <a:latin typeface="Dosis" pitchFamily="2" charset="0"/>
              </a:rPr>
              <a:t>?</a:t>
            </a:r>
          </a:p>
        </p:txBody>
      </p:sp>
      <p:sp>
        <p:nvSpPr>
          <p:cNvPr id="21" name="ZoneTexte 20">
            <a:extLst>
              <a:ext uri="{FF2B5EF4-FFF2-40B4-BE49-F238E27FC236}">
                <a16:creationId xmlns:a16="http://schemas.microsoft.com/office/drawing/2014/main" xmlns="" id="{13465EFC-DF2B-4597-9688-065EF4658035}"/>
              </a:ext>
            </a:extLst>
          </p:cNvPr>
          <p:cNvSpPr txBox="1"/>
          <p:nvPr/>
        </p:nvSpPr>
        <p:spPr>
          <a:xfrm>
            <a:off x="6721694" y="3662278"/>
            <a:ext cx="1460500" cy="1107996"/>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Moi, j’ai </a:t>
            </a:r>
          </a:p>
          <a:p>
            <a:pPr lvl="0" algn="ctr">
              <a:defRPr/>
            </a:pPr>
            <a:r>
              <a:rPr lang="fr-FR" sz="2200" b="1" dirty="0">
                <a:solidFill>
                  <a:srgbClr val="8D6F91"/>
                </a:solidFill>
                <a:latin typeface="Dosis" pitchFamily="2" charset="0"/>
              </a:rPr>
              <a:t>une  </a:t>
            </a:r>
            <a:r>
              <a:rPr lang="ar-MA" sz="2200" b="1" dirty="0">
                <a:solidFill>
                  <a:srgbClr val="8D6F91"/>
                </a:solidFill>
                <a:latin typeface="Dosis" pitchFamily="2" charset="0"/>
              </a:rPr>
              <a:t>ــــــــــــ</a:t>
            </a:r>
            <a:endParaRPr lang="fr-FR" sz="2200" b="1" dirty="0">
              <a:solidFill>
                <a:srgbClr val="8D6F91"/>
              </a:solidFill>
              <a:latin typeface="Dosis" pitchFamily="2" charset="0"/>
            </a:endParaRPr>
          </a:p>
          <a:p>
            <a:pPr lvl="0" algn="ctr">
              <a:defRPr/>
            </a:pPr>
            <a:r>
              <a:rPr lang="fr-FR" sz="2200" b="1" dirty="0">
                <a:solidFill>
                  <a:srgbClr val="8D6F91"/>
                </a:solidFill>
                <a:latin typeface="Dosis" pitchFamily="2" charset="0"/>
              </a:rPr>
              <a:t> </a:t>
            </a:r>
            <a:r>
              <a:rPr lang="ar-MA" sz="2200" b="1" dirty="0">
                <a:solidFill>
                  <a:srgbClr val="8D6F91"/>
                </a:solidFill>
                <a:latin typeface="Dosis" pitchFamily="2" charset="0"/>
              </a:rPr>
              <a:t> </a:t>
            </a:r>
            <a:r>
              <a:rPr lang="fr-FR" sz="2200" b="1" dirty="0">
                <a:solidFill>
                  <a:srgbClr val="8D6F91"/>
                </a:solidFill>
                <a:latin typeface="Dosis" pitchFamily="2" charset="0"/>
              </a:rPr>
              <a:t> </a:t>
            </a:r>
          </a:p>
        </p:txBody>
      </p:sp>
      <p:pic>
        <p:nvPicPr>
          <p:cNvPr id="6" name="Image 5">
            <a:extLst>
              <a:ext uri="{FF2B5EF4-FFF2-40B4-BE49-F238E27FC236}">
                <a16:creationId xmlns:a16="http://schemas.microsoft.com/office/drawing/2014/main" xmlns="" id="{F05D9A90-8BCC-4CDD-8A20-EDD55B91AA11}"/>
              </a:ext>
            </a:extLst>
          </p:cNvPr>
          <p:cNvPicPr>
            <a:picLocks noChangeAspect="1"/>
          </p:cNvPicPr>
          <p:nvPr/>
        </p:nvPicPr>
        <p:blipFill rotWithShape="1">
          <a:blip r:embed="rId6" cstate="print">
            <a:clrChange>
              <a:clrFrom>
                <a:srgbClr val="FFFFF6"/>
              </a:clrFrom>
              <a:clrTo>
                <a:srgbClr val="FFFFF6">
                  <a:alpha val="0"/>
                </a:srgbClr>
              </a:clrTo>
            </a:clrChange>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l="15482" t="23945" r="15391" b="27991"/>
          <a:stretch/>
        </p:blipFill>
        <p:spPr>
          <a:xfrm>
            <a:off x="1118022" y="4509692"/>
            <a:ext cx="1147955" cy="990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 21">
            <a:extLst>
              <a:ext uri="{FF2B5EF4-FFF2-40B4-BE49-F238E27FC236}">
                <a16:creationId xmlns:a16="http://schemas.microsoft.com/office/drawing/2014/main" xmlns="" id="{6C1DC0D8-0CC1-42CC-AA98-FCCC82704066}"/>
              </a:ext>
            </a:extLst>
          </p:cNvPr>
          <p:cNvPicPr>
            <a:picLocks noChangeAspect="1"/>
          </p:cNvPicPr>
          <p:nvPr/>
        </p:nvPicPr>
        <p:blipFill rotWithShape="1">
          <a:blip r:embed="rId6" cstate="print">
            <a:clrChange>
              <a:clrFrom>
                <a:srgbClr val="FFFFF6"/>
              </a:clrFrom>
              <a:clrTo>
                <a:srgbClr val="FFFFF6">
                  <a:alpha val="0"/>
                </a:srgbClr>
              </a:clrTo>
            </a:clrChange>
            <a:extLst>
              <a:ext uri="{BEBA8EAE-BF5A-486C-A8C5-ECC9F3942E4B}">
                <a14:imgProps xmlns:a14="http://schemas.microsoft.com/office/drawing/2010/main">
                  <a14:imgLayer r:embed="rId7">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l="15482" t="23945" r="15391" b="27991"/>
          <a:stretch/>
        </p:blipFill>
        <p:spPr>
          <a:xfrm>
            <a:off x="7004848" y="4509692"/>
            <a:ext cx="1147955" cy="990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1817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0E9D39C-2B48-6632-CD48-8F81855BA4A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xmlns="" id="{8ACA3AAD-13CB-455A-42A3-5CA66D57FA51}"/>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858277" y="2492381"/>
            <a:ext cx="4887827" cy="3258552"/>
          </a:xfrm>
          <a:prstGeom prst="rect">
            <a:avLst/>
          </a:prstGeom>
        </p:spPr>
      </p:pic>
      <p:sp>
        <p:nvSpPr>
          <p:cNvPr id="19" name="Rectangle : coins arrondis 18">
            <a:extLst>
              <a:ext uri="{FF2B5EF4-FFF2-40B4-BE49-F238E27FC236}">
                <a16:creationId xmlns:a16="http://schemas.microsoft.com/office/drawing/2014/main" xmlns="" id="{3B056D27-7E3D-491F-B795-53D430D2383A}"/>
              </a:ext>
            </a:extLst>
          </p:cNvPr>
          <p:cNvSpPr/>
          <p:nvPr/>
        </p:nvSpPr>
        <p:spPr>
          <a:xfrm>
            <a:off x="6191957" y="3215997"/>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 coins arrondis 17">
            <a:extLst>
              <a:ext uri="{FF2B5EF4-FFF2-40B4-BE49-F238E27FC236}">
                <a16:creationId xmlns:a16="http://schemas.microsoft.com/office/drawing/2014/main" xmlns="" id="{EEC70D55-3724-48C3-9EB8-0EBB520CDB98}"/>
              </a:ext>
            </a:extLst>
          </p:cNvPr>
          <p:cNvSpPr/>
          <p:nvPr/>
        </p:nvSpPr>
        <p:spPr>
          <a:xfrm>
            <a:off x="337577" y="3215998"/>
            <a:ext cx="2401502"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utoShape 6" descr="Image générée">
            <a:extLst>
              <a:ext uri="{FF2B5EF4-FFF2-40B4-BE49-F238E27FC236}">
                <a16:creationId xmlns:a16="http://schemas.microsoft.com/office/drawing/2014/main" xmlns="" id="{302B17EE-C1B1-55B6-3DA1-57ED8732AF10}"/>
              </a:ext>
            </a:extLst>
          </p:cNvPr>
          <p:cNvSpPr>
            <a:spLocks noChangeAspect="1" noChangeArrowheads="1"/>
          </p:cNvSpPr>
          <p:nvPr/>
        </p:nvSpPr>
        <p:spPr bwMode="auto">
          <a:xfrm>
            <a:off x="442648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xmlns="" id="{B4826E2C-EF92-3FE8-6B9A-1F99438B0089}"/>
              </a:ext>
            </a:extLst>
          </p:cNvPr>
          <p:cNvPicPr>
            <a:picLocks noChangeAspect="1"/>
          </p:cNvPicPr>
          <p:nvPr/>
        </p:nvPicPr>
        <p:blipFill>
          <a:blip r:embed="rId3"/>
          <a:stretch>
            <a:fillRect/>
          </a:stretch>
        </p:blipFill>
        <p:spPr>
          <a:xfrm>
            <a:off x="1858277" y="1606041"/>
            <a:ext cx="1218404" cy="1102789"/>
          </a:xfrm>
          <a:prstGeom prst="rect">
            <a:avLst/>
          </a:prstGeom>
        </p:spPr>
      </p:pic>
      <p:sp>
        <p:nvSpPr>
          <p:cNvPr id="16" name="Titre 8">
            <a:extLst>
              <a:ext uri="{FF2B5EF4-FFF2-40B4-BE49-F238E27FC236}">
                <a16:creationId xmlns:a16="http://schemas.microsoft.com/office/drawing/2014/main" xmlns="" id="{542A3061-FC77-F2F9-D55E-E01E1B6BCC9C}"/>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lvl="0">
              <a:defRPr/>
            </a:pPr>
            <a:r>
              <a:rPr lang="fr-FR" dirty="0">
                <a:solidFill>
                  <a:prstClr val="black">
                    <a:lumMod val="65000"/>
                    <a:lumOff val="35000"/>
                  </a:prstClr>
                </a:solidFill>
                <a:latin typeface="Dosis Medium" pitchFamily="2" charset="0"/>
              </a:rPr>
              <a:t>Qui veut passer au tableau pour jouer le dialogue en français ? </a:t>
            </a:r>
            <a:endPar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endParaRPr>
          </a:p>
        </p:txBody>
      </p:sp>
      <p:pic>
        <p:nvPicPr>
          <p:cNvPr id="17" name="Image 16">
            <a:extLst>
              <a:ext uri="{FF2B5EF4-FFF2-40B4-BE49-F238E27FC236}">
                <a16:creationId xmlns:a16="http://schemas.microsoft.com/office/drawing/2014/main" xmlns="" id="{073B2E9A-146F-E360-22C7-13D0BE554744}"/>
              </a:ext>
            </a:extLst>
          </p:cNvPr>
          <p:cNvPicPr>
            <a:picLocks noChangeAspect="1"/>
          </p:cNvPicPr>
          <p:nvPr/>
        </p:nvPicPr>
        <p:blipFill>
          <a:blip r:embed="rId4"/>
          <a:srcRect r="1593" b="11327"/>
          <a:stretch>
            <a:fillRect/>
          </a:stretch>
        </p:blipFill>
        <p:spPr>
          <a:xfrm>
            <a:off x="211756" y="648969"/>
            <a:ext cx="1087654" cy="980062"/>
          </a:xfrm>
          <a:prstGeom prst="ellipse">
            <a:avLst/>
          </a:prstGeom>
        </p:spPr>
      </p:pic>
      <p:pic>
        <p:nvPicPr>
          <p:cNvPr id="10" name="Image 9">
            <a:extLst>
              <a:ext uri="{FF2B5EF4-FFF2-40B4-BE49-F238E27FC236}">
                <a16:creationId xmlns:a16="http://schemas.microsoft.com/office/drawing/2014/main" xmlns="" id="{4A59AA3C-B66E-4A6F-96E1-ADCB343A6EFC}"/>
              </a:ext>
            </a:extLst>
          </p:cNvPr>
          <p:cNvPicPr>
            <a:picLocks noChangeAspect="1"/>
          </p:cNvPicPr>
          <p:nvPr/>
        </p:nvPicPr>
        <p:blipFill>
          <a:blip r:embed="rId5"/>
          <a:stretch>
            <a:fillRect/>
          </a:stretch>
        </p:blipFill>
        <p:spPr>
          <a:xfrm>
            <a:off x="5518714" y="1616655"/>
            <a:ext cx="1066949" cy="971686"/>
          </a:xfrm>
          <a:prstGeom prst="rect">
            <a:avLst/>
          </a:prstGeom>
        </p:spPr>
      </p:pic>
      <p:sp>
        <p:nvSpPr>
          <p:cNvPr id="20" name="ZoneTexte 19">
            <a:extLst>
              <a:ext uri="{FF2B5EF4-FFF2-40B4-BE49-F238E27FC236}">
                <a16:creationId xmlns:a16="http://schemas.microsoft.com/office/drawing/2014/main" xmlns="" id="{28C48E33-DD8A-4FDC-BBBD-306650C427AE}"/>
              </a:ext>
            </a:extLst>
          </p:cNvPr>
          <p:cNvSpPr txBox="1"/>
          <p:nvPr/>
        </p:nvSpPr>
        <p:spPr>
          <a:xfrm>
            <a:off x="6721694" y="3662278"/>
            <a:ext cx="1460500" cy="1107996"/>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Moi, j’ai </a:t>
            </a:r>
          </a:p>
          <a:p>
            <a:pPr lvl="0" algn="ctr">
              <a:defRPr/>
            </a:pPr>
            <a:r>
              <a:rPr lang="fr-FR" sz="2200" b="1" dirty="0">
                <a:solidFill>
                  <a:srgbClr val="8D6F91"/>
                </a:solidFill>
                <a:latin typeface="Dosis" pitchFamily="2" charset="0"/>
              </a:rPr>
              <a:t>un </a:t>
            </a:r>
            <a:r>
              <a:rPr lang="ar-MA" sz="2200" b="1" dirty="0">
                <a:solidFill>
                  <a:srgbClr val="8D6F91"/>
                </a:solidFill>
                <a:latin typeface="Dosis" pitchFamily="2" charset="0"/>
              </a:rPr>
              <a:t>ـــــــــــــــ</a:t>
            </a:r>
            <a:endParaRPr lang="fr-FR" sz="2200" b="1" dirty="0">
              <a:solidFill>
                <a:srgbClr val="8D6F91"/>
              </a:solidFill>
              <a:latin typeface="Dosis" pitchFamily="2" charset="0"/>
            </a:endParaRPr>
          </a:p>
          <a:p>
            <a:pPr lvl="0" algn="ctr">
              <a:defRPr/>
            </a:pPr>
            <a:r>
              <a:rPr lang="fr-FR" sz="2200" b="1" dirty="0">
                <a:solidFill>
                  <a:srgbClr val="8D6F91"/>
                </a:solidFill>
                <a:latin typeface="Dosis" pitchFamily="2" charset="0"/>
              </a:rPr>
              <a:t> </a:t>
            </a:r>
            <a:r>
              <a:rPr lang="ar-MA" sz="2200" b="1" dirty="0">
                <a:solidFill>
                  <a:srgbClr val="8D6F91"/>
                </a:solidFill>
                <a:latin typeface="Dosis" pitchFamily="2" charset="0"/>
              </a:rPr>
              <a:t> </a:t>
            </a:r>
            <a:r>
              <a:rPr lang="fr-FR" sz="2200" b="1" dirty="0">
                <a:solidFill>
                  <a:srgbClr val="8D6F91"/>
                </a:solidFill>
                <a:latin typeface="Dosis" pitchFamily="2" charset="0"/>
              </a:rPr>
              <a:t> </a:t>
            </a:r>
          </a:p>
        </p:txBody>
      </p:sp>
      <p:sp>
        <p:nvSpPr>
          <p:cNvPr id="21" name="ZoneTexte 20">
            <a:extLst>
              <a:ext uri="{FF2B5EF4-FFF2-40B4-BE49-F238E27FC236}">
                <a16:creationId xmlns:a16="http://schemas.microsoft.com/office/drawing/2014/main" xmlns="" id="{6A8CD2FB-3ADC-4200-83DF-0B5382656173}"/>
              </a:ext>
            </a:extLst>
          </p:cNvPr>
          <p:cNvSpPr txBox="1"/>
          <p:nvPr/>
        </p:nvSpPr>
        <p:spPr>
          <a:xfrm>
            <a:off x="451578" y="3572180"/>
            <a:ext cx="24808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Qui a </a:t>
            </a:r>
          </a:p>
          <a:p>
            <a:pPr algn="ctr">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Un </a:t>
            </a:r>
            <a:r>
              <a:rPr lang="ar-MA" sz="2200" b="1" dirty="0">
                <a:solidFill>
                  <a:srgbClr val="445C80"/>
                </a:solidFill>
                <a:latin typeface="Dosis" pitchFamily="2" charset="0"/>
              </a:rPr>
              <a:t>ـــــــــــــــــ </a:t>
            </a:r>
            <a:r>
              <a:rPr lang="fr-FR" sz="2200" b="1" dirty="0">
                <a:solidFill>
                  <a:srgbClr val="445C80"/>
                </a:solidFill>
                <a:latin typeface="Dosis" pitchFamily="2" charset="0"/>
              </a:rPr>
              <a:t>?</a:t>
            </a:r>
          </a:p>
        </p:txBody>
      </p:sp>
      <p:pic>
        <p:nvPicPr>
          <p:cNvPr id="4" name="Image 3">
            <a:extLst>
              <a:ext uri="{FF2B5EF4-FFF2-40B4-BE49-F238E27FC236}">
                <a16:creationId xmlns:a16="http://schemas.microsoft.com/office/drawing/2014/main" xmlns="" id="{351E2EF0-2723-4507-B9B4-0707283763E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19750" t="27581" r="17743" b="30442"/>
          <a:stretch/>
        </p:blipFill>
        <p:spPr>
          <a:xfrm>
            <a:off x="1176592" y="4564519"/>
            <a:ext cx="1030815" cy="835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12">
            <a:extLst>
              <a:ext uri="{FF2B5EF4-FFF2-40B4-BE49-F238E27FC236}">
                <a16:creationId xmlns:a16="http://schemas.microsoft.com/office/drawing/2014/main" xmlns="" id="{87F8AA11-B159-4F4F-9F36-565B90CAC89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19750" t="27581" r="17743" b="30442"/>
          <a:stretch/>
        </p:blipFill>
        <p:spPr>
          <a:xfrm>
            <a:off x="7031466" y="4562468"/>
            <a:ext cx="1030815" cy="835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9179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joue le dialogue avec son voisin. </a:t>
            </a:r>
          </a:p>
        </p:txBody>
      </p:sp>
      <p:pic>
        <p:nvPicPr>
          <p:cNvPr id="20" name="Image 19">
            <a:extLst>
              <a:ext uri="{FF2B5EF4-FFF2-40B4-BE49-F238E27FC236}">
                <a16:creationId xmlns:a16="http://schemas.microsoft.com/office/drawing/2014/main" xmlns="" id="{817BD6D1-7EBA-D29F-1C3F-5824EEB38DE6}"/>
              </a:ext>
            </a:extLst>
          </p:cNvPr>
          <p:cNvPicPr>
            <a:picLocks noChangeAspect="1"/>
          </p:cNvPicPr>
          <p:nvPr/>
        </p:nvPicPr>
        <p:blipFill>
          <a:blip r:embed="rId2"/>
          <a:stretch>
            <a:fillRect/>
          </a:stretch>
        </p:blipFill>
        <p:spPr>
          <a:xfrm flipH="1">
            <a:off x="2594008" y="2944633"/>
            <a:ext cx="3955983" cy="2637322"/>
          </a:xfrm>
          <a:prstGeom prst="rect">
            <a:avLst/>
          </a:prstGeom>
        </p:spPr>
      </p:pic>
      <p:pic>
        <p:nvPicPr>
          <p:cNvPr id="21" name="Image 20">
            <a:extLst>
              <a:ext uri="{FF2B5EF4-FFF2-40B4-BE49-F238E27FC236}">
                <a16:creationId xmlns:a16="http://schemas.microsoft.com/office/drawing/2014/main" xmlns="" id="{0EB81BC6-A0C1-3A1E-769D-C2110B180252}"/>
              </a:ext>
            </a:extLst>
          </p:cNvPr>
          <p:cNvPicPr>
            <a:picLocks noChangeAspect="1"/>
          </p:cNvPicPr>
          <p:nvPr/>
        </p:nvPicPr>
        <p:blipFill>
          <a:blip r:embed="rId3"/>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xmlns="" id="{EC3A8443-8721-BD8F-6DBC-BC0C8EC78163}"/>
              </a:ext>
            </a:extLst>
          </p:cNvPr>
          <p:cNvPicPr>
            <a:picLocks noChangeAspect="1"/>
          </p:cNvPicPr>
          <p:nvPr/>
        </p:nvPicPr>
        <p:blipFill>
          <a:blip r:embed="rId4"/>
          <a:stretch>
            <a:fillRect/>
          </a:stretch>
        </p:blipFill>
        <p:spPr>
          <a:xfrm>
            <a:off x="6095226" y="2252068"/>
            <a:ext cx="1219370" cy="1086002"/>
          </a:xfrm>
          <a:prstGeom prst="rect">
            <a:avLst/>
          </a:prstGeom>
        </p:spPr>
      </p:pic>
      <p:pic>
        <p:nvPicPr>
          <p:cNvPr id="5" name="Image 4">
            <a:extLst>
              <a:ext uri="{FF2B5EF4-FFF2-40B4-BE49-F238E27FC236}">
                <a16:creationId xmlns:a16="http://schemas.microsoft.com/office/drawing/2014/main" xmlns="" id="{871FE475-901F-0B9E-4012-B18987E506C5}"/>
              </a:ext>
            </a:extLst>
          </p:cNvPr>
          <p:cNvPicPr>
            <a:picLocks noChangeAspect="1"/>
          </p:cNvPicPr>
          <p:nvPr/>
        </p:nvPicPr>
        <p:blipFill>
          <a:blip r:embed="rId5"/>
          <a:stretch>
            <a:fillRect/>
          </a:stretch>
        </p:blipFill>
        <p:spPr>
          <a:xfrm>
            <a:off x="6095226" y="2337509"/>
            <a:ext cx="1066949" cy="971686"/>
          </a:xfrm>
          <a:prstGeom prst="rect">
            <a:avLst/>
          </a:prstGeom>
        </p:spPr>
      </p:pic>
      <p:pic>
        <p:nvPicPr>
          <p:cNvPr id="13" name="Image 12">
            <a:extLst>
              <a:ext uri="{FF2B5EF4-FFF2-40B4-BE49-F238E27FC236}">
                <a16:creationId xmlns:a16="http://schemas.microsoft.com/office/drawing/2014/main" xmlns="" id="{5F823A5D-E133-4B43-8110-61A17F185E2A}"/>
              </a:ext>
            </a:extLst>
          </p:cNvPr>
          <p:cNvPicPr>
            <a:picLocks noChangeAspect="1"/>
          </p:cNvPicPr>
          <p:nvPr/>
        </p:nvPicPr>
        <p:blipFill>
          <a:blip r:embed="rId6"/>
          <a:stretch>
            <a:fillRect/>
          </a:stretch>
        </p:blipFill>
        <p:spPr>
          <a:xfrm>
            <a:off x="158202" y="525505"/>
            <a:ext cx="1152244" cy="1072989"/>
          </a:xfrm>
          <a:prstGeom prst="rect">
            <a:avLst/>
          </a:prstGeom>
        </p:spPr>
      </p:pic>
      <p:sp>
        <p:nvSpPr>
          <p:cNvPr id="10" name="ZoneTexte 9">
            <a:extLst>
              <a:ext uri="{FF2B5EF4-FFF2-40B4-BE49-F238E27FC236}">
                <a16:creationId xmlns:a16="http://schemas.microsoft.com/office/drawing/2014/main" xmlns="" id="{6A8ECE42-5C35-4898-8537-7FE06B0E4138}"/>
              </a:ext>
            </a:extLst>
          </p:cNvPr>
          <p:cNvSpPr txBox="1"/>
          <p:nvPr/>
        </p:nvSpPr>
        <p:spPr>
          <a:xfrm>
            <a:off x="451578" y="4263294"/>
            <a:ext cx="2480843" cy="430887"/>
          </a:xfrm>
          <a:prstGeom prst="rect">
            <a:avLst/>
          </a:prstGeom>
          <a:noFill/>
        </p:spPr>
        <p:txBody>
          <a:bodyPr wrap="square" rtlCol="0">
            <a:spAutoFit/>
          </a:bodyPr>
          <a:lstStyle/>
          <a:p>
            <a:pPr algn="ctr">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Qui a </a:t>
            </a:r>
            <a:r>
              <a:rPr lang="ar-MA" sz="2200" b="1" dirty="0">
                <a:solidFill>
                  <a:srgbClr val="445C80"/>
                </a:solidFill>
                <a:latin typeface="Dosis" pitchFamily="2" charset="0"/>
              </a:rPr>
              <a:t>ـــــــــــــ </a:t>
            </a:r>
            <a:r>
              <a:rPr lang="fr-FR" sz="2200" b="1" dirty="0">
                <a:solidFill>
                  <a:srgbClr val="445C80"/>
                </a:solidFill>
                <a:latin typeface="Dosis" pitchFamily="2" charset="0"/>
              </a:rPr>
              <a:t>?</a:t>
            </a:r>
          </a:p>
        </p:txBody>
      </p:sp>
      <p:sp>
        <p:nvSpPr>
          <p:cNvPr id="11" name="ZoneTexte 10">
            <a:extLst>
              <a:ext uri="{FF2B5EF4-FFF2-40B4-BE49-F238E27FC236}">
                <a16:creationId xmlns:a16="http://schemas.microsoft.com/office/drawing/2014/main" xmlns="" id="{8525C774-FE0B-4DF6-99CE-2F0E590D14DE}"/>
              </a:ext>
            </a:extLst>
          </p:cNvPr>
          <p:cNvSpPr txBox="1"/>
          <p:nvPr/>
        </p:nvSpPr>
        <p:spPr>
          <a:xfrm>
            <a:off x="6613015" y="4263294"/>
            <a:ext cx="2079406" cy="430887"/>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Moi, j’ai </a:t>
            </a:r>
            <a:r>
              <a:rPr lang="ar-MA" sz="2200" b="1" dirty="0">
                <a:solidFill>
                  <a:srgbClr val="8D6F91"/>
                </a:solidFill>
                <a:latin typeface="Dosis" pitchFamily="2" charset="0"/>
              </a:rPr>
              <a:t>ـــــــــــــــ</a:t>
            </a:r>
            <a:r>
              <a:rPr lang="fr-FR" sz="2200" b="1" dirty="0">
                <a:solidFill>
                  <a:srgbClr val="8D6F91"/>
                </a:solidFill>
                <a:latin typeface="Dosis" pitchFamily="2" charset="0"/>
              </a:rPr>
              <a:t>   </a:t>
            </a:r>
          </a:p>
        </p:txBody>
      </p:sp>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xmlns="" id="{1AAB39AE-C88C-2050-B1F8-20189324A922}"/>
              </a:ext>
            </a:extLst>
          </p:cNvPr>
          <p:cNvSpPr>
            <a:spLocks noGrp="1"/>
          </p:cNvSpPr>
          <p:nvPr>
            <p:ph type="body" sz="quarter" idx="19"/>
          </p:nvPr>
        </p:nvSpPr>
        <p:spPr>
          <a:xfrm>
            <a:off x="2201410" y="2522109"/>
            <a:ext cx="4960805" cy="756000"/>
          </a:xfrm>
        </p:spPr>
        <p:txBody>
          <a:bodyPr/>
          <a:lstStyle/>
          <a:p>
            <a:r>
              <a:rPr lang="fr-FR" dirty="0"/>
              <a:t>Répondre à la question : « Qui a un stylo bleu ? »</a:t>
            </a:r>
          </a:p>
        </p:txBody>
      </p:sp>
      <p:sp>
        <p:nvSpPr>
          <p:cNvPr id="14" name="Espace réservé du texte 13">
            <a:extLst>
              <a:ext uri="{FF2B5EF4-FFF2-40B4-BE49-F238E27FC236}">
                <a16:creationId xmlns:a16="http://schemas.microsoft.com/office/drawing/2014/main" xmlns="" id="{516F0179-3CB0-BDC7-0565-AE10D8CF1805}"/>
              </a:ext>
            </a:extLst>
          </p:cNvPr>
          <p:cNvSpPr>
            <a:spLocks noGrp="1"/>
          </p:cNvSpPr>
          <p:nvPr>
            <p:ph type="body" sz="quarter" idx="20"/>
          </p:nvPr>
        </p:nvSpPr>
        <p:spPr>
          <a:xfrm>
            <a:off x="2201410" y="5508429"/>
            <a:ext cx="4960805" cy="756000"/>
          </a:xfrm>
        </p:spPr>
        <p:txBody>
          <a:bodyPr/>
          <a:lstStyle/>
          <a:p>
            <a:r>
              <a:rPr lang="fr-FR" dirty="0"/>
              <a:t>Écriture de la lettre r. </a:t>
            </a:r>
            <a:endParaRPr lang="fr-MA" dirty="0"/>
          </a:p>
        </p:txBody>
      </p:sp>
      <p:pic>
        <p:nvPicPr>
          <p:cNvPr id="3" name="Espace réservé pour une image  2">
            <a:extLst>
              <a:ext uri="{FF2B5EF4-FFF2-40B4-BE49-F238E27FC236}">
                <a16:creationId xmlns:a16="http://schemas.microsoft.com/office/drawing/2014/main" xmlns="" id="{0D64BE76-0E65-B67C-7698-F10F00C7319F}"/>
              </a:ext>
            </a:extLst>
          </p:cNvPr>
          <p:cNvPicPr>
            <a:picLocks noGrp="1" noChangeAspect="1"/>
          </p:cNvPicPr>
          <p:nvPr>
            <p:ph type="pic" sz="quarter" idx="11"/>
          </p:nvPr>
        </p:nvPicPr>
        <p:blipFill rotWithShape="1">
          <a:blip r:embed="rId2" cstate="print">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xmlns="" id="{5611B869-3B20-6F0A-E988-DBF6A748461D}"/>
              </a:ext>
            </a:extLst>
          </p:cNvPr>
          <p:cNvPicPr>
            <a:picLocks noGrp="1" noChangeAspect="1"/>
          </p:cNvPicPr>
          <p:nvPr>
            <p:ph type="pic" sz="quarter" idx="13"/>
          </p:nvPr>
        </p:nvPicPr>
        <p:blipFill rotWithShape="1">
          <a:blip r:embed="rId2" cstate="print">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xmlns=""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xmlns=""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xmlns=""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r - R</a:t>
            </a:r>
            <a:r>
              <a:rPr lang="fr-FR" sz="1600" dirty="0">
                <a:latin typeface="Colonna MT" panose="04020805060202030203" pitchFamily="82" charset="0"/>
              </a:rPr>
              <a:t>.</a:t>
            </a: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xmlns="" id="{C2E9EBEF-C46E-04F5-5174-F0ECD3CBE75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xmlns="" id="{3640BCCD-5F8F-8C53-9438-B85E8E1FE586}"/>
              </a:ext>
            </a:extLst>
          </p:cNvPr>
          <p:cNvSpPr>
            <a:spLocks noGrp="1"/>
          </p:cNvSpPr>
          <p:nvPr>
            <p:ph type="title"/>
          </p:nvPr>
        </p:nvSpPr>
        <p:spPr>
          <a:xfrm>
            <a:off x="522772" y="1254325"/>
            <a:ext cx="7886700" cy="705267"/>
          </a:xfrm>
        </p:spPr>
        <p:txBody>
          <a:bodyPr/>
          <a:lstStyle/>
          <a:p>
            <a:r>
              <a:rPr lang="fr-MA" sz="3200" dirty="0"/>
              <a:t>Plan de la séance 3</a:t>
            </a:r>
          </a:p>
        </p:txBody>
      </p:sp>
      <p:grpSp>
        <p:nvGrpSpPr>
          <p:cNvPr id="10" name="Groupe 9">
            <a:extLst>
              <a:ext uri="{FF2B5EF4-FFF2-40B4-BE49-F238E27FC236}">
                <a16:creationId xmlns:a16="http://schemas.microsoft.com/office/drawing/2014/main" xmlns=""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xmlns=""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xmlns=""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xmlns=""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r. </a:t>
            </a:r>
          </a:p>
        </p:txBody>
      </p:sp>
      <p:sp>
        <p:nvSpPr>
          <p:cNvPr id="11" name="AutoShape 4" descr="Image générée">
            <a:extLst>
              <a:ext uri="{FF2B5EF4-FFF2-40B4-BE49-F238E27FC236}">
                <a16:creationId xmlns:a16="http://schemas.microsoft.com/office/drawing/2014/main" xmlns=""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Image 16">
            <a:extLst>
              <a:ext uri="{FF2B5EF4-FFF2-40B4-BE49-F238E27FC236}">
                <a16:creationId xmlns:a16="http://schemas.microsoft.com/office/drawing/2014/main" xmlns="" id="{C184FA88-9BB8-8063-151D-55920B36DC54}"/>
              </a:ext>
            </a:extLst>
          </p:cNvPr>
          <p:cNvPicPr>
            <a:picLocks noChangeAspect="1"/>
          </p:cNvPicPr>
          <p:nvPr/>
        </p:nvPicPr>
        <p:blipFill>
          <a:blip r:embed="rId2"/>
          <a:stretch>
            <a:fillRect/>
          </a:stretch>
        </p:blipFill>
        <p:spPr>
          <a:xfrm>
            <a:off x="2045970" y="2261937"/>
            <a:ext cx="5052060" cy="3368040"/>
          </a:xfrm>
          <a:prstGeom prst="rect">
            <a:avLst/>
          </a:prstGeom>
        </p:spPr>
      </p:pic>
      <p:pic>
        <p:nvPicPr>
          <p:cNvPr id="3" name="Image 2">
            <a:extLst>
              <a:ext uri="{FF2B5EF4-FFF2-40B4-BE49-F238E27FC236}">
                <a16:creationId xmlns:a16="http://schemas.microsoft.com/office/drawing/2014/main" xmlns="" id="{24B5CF5E-92B8-8694-30FD-E77518C7AA55}"/>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D1C93A7-269B-87D7-E92B-0FDB690704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7BD5629D-9478-9A1C-04E7-C9B880BD0C00}"/>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pic>
        <p:nvPicPr>
          <p:cNvPr id="5" name="Image 4">
            <a:extLst>
              <a:ext uri="{FF2B5EF4-FFF2-40B4-BE49-F238E27FC236}">
                <a16:creationId xmlns:a16="http://schemas.microsoft.com/office/drawing/2014/main" xmlns="" id="{ED11A85B-9B83-2B32-4616-807332FAB49B}"/>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ZoneTexte 2">
            <a:extLst>
              <a:ext uri="{FF2B5EF4-FFF2-40B4-BE49-F238E27FC236}">
                <a16:creationId xmlns:a16="http://schemas.microsoft.com/office/drawing/2014/main" xmlns="" id="{32A4CFB0-23F4-A373-E9DF-BF4645C0C047}"/>
              </a:ext>
            </a:extLst>
          </p:cNvPr>
          <p:cNvSpPr txBox="1"/>
          <p:nvPr/>
        </p:nvSpPr>
        <p:spPr>
          <a:xfrm>
            <a:off x="2396283" y="2270312"/>
            <a:ext cx="4351434" cy="27546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7300" b="0" i="0" u="none" strike="noStrike" kern="1200" cap="none" spc="0" normalizeH="0" baseline="0" noProof="0" dirty="0">
                <a:ln w="0"/>
                <a:solidFill>
                  <a:srgbClr val="44546A"/>
                </a:solidFill>
                <a:effectLst/>
                <a:uLnTx/>
                <a:uFillTx/>
                <a:latin typeface="Dosis SemiBold" panose="020B0604020202020204" charset="0"/>
                <a:cs typeface="Times New Roman" panose="02020603050405020304" pitchFamily="18" charset="0"/>
              </a:rPr>
              <a:t>R</a:t>
            </a:r>
          </a:p>
        </p:txBody>
      </p:sp>
    </p:spTree>
    <p:extLst>
      <p:ext uri="{BB962C8B-B14F-4D97-AF65-F5344CB8AC3E}">
        <p14:creationId xmlns:p14="http://schemas.microsoft.com/office/powerpoint/2010/main" val="2559130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xmlns=""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xmlns=""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xmlns=""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53">
              <a:extLst>
                <a:ext uri="{FF2B5EF4-FFF2-40B4-BE49-F238E27FC236}">
                  <a16:creationId xmlns:a16="http://schemas.microsoft.com/office/drawing/2014/main" xmlns=""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grpSp>
        <p:nvGrpSpPr>
          <p:cNvPr id="34" name="Groupe 33">
            <a:extLst>
              <a:ext uri="{FF2B5EF4-FFF2-40B4-BE49-F238E27FC236}">
                <a16:creationId xmlns:a16="http://schemas.microsoft.com/office/drawing/2014/main" xmlns="" id="{1499AE3D-5554-4C05-B60A-CC05EF498CFC}"/>
              </a:ext>
            </a:extLst>
          </p:cNvPr>
          <p:cNvGrpSpPr/>
          <p:nvPr/>
        </p:nvGrpSpPr>
        <p:grpSpPr>
          <a:xfrm>
            <a:off x="4620125" y="2310412"/>
            <a:ext cx="3991475" cy="3408615"/>
            <a:chOff x="4572000" y="2428336"/>
            <a:chExt cx="3991475" cy="3408615"/>
          </a:xfrm>
        </p:grpSpPr>
        <p:pic>
          <p:nvPicPr>
            <p:cNvPr id="26" name="Image 25">
              <a:extLst>
                <a:ext uri="{FF2B5EF4-FFF2-40B4-BE49-F238E27FC236}">
                  <a16:creationId xmlns:a16="http://schemas.microsoft.com/office/drawing/2014/main" xmlns="" id="{B42364FE-E386-498E-AEF6-8B4BB6652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379" y="2428336"/>
              <a:ext cx="2027096" cy="3408615"/>
            </a:xfrm>
            <a:prstGeom prst="rect">
              <a:avLst/>
            </a:prstGeom>
          </p:spPr>
        </p:pic>
        <p:pic>
          <p:nvPicPr>
            <p:cNvPr id="28" name="Image 27">
              <a:extLst>
                <a:ext uri="{FF2B5EF4-FFF2-40B4-BE49-F238E27FC236}">
                  <a16:creationId xmlns:a16="http://schemas.microsoft.com/office/drawing/2014/main" xmlns="" id="{F9A4D1B1-B83C-4457-9A30-B90FB27FD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452346"/>
              <a:ext cx="1998000" cy="3384605"/>
            </a:xfrm>
            <a:prstGeom prst="rect">
              <a:avLst/>
            </a:prstGeom>
          </p:spPr>
        </p:pic>
      </p:grpSp>
      <p:grpSp>
        <p:nvGrpSpPr>
          <p:cNvPr id="33" name="Groupe 32">
            <a:extLst>
              <a:ext uri="{FF2B5EF4-FFF2-40B4-BE49-F238E27FC236}">
                <a16:creationId xmlns:a16="http://schemas.microsoft.com/office/drawing/2014/main" xmlns="" id="{025FC73E-FA3B-40F9-86BC-8F2B80827162}"/>
              </a:ext>
            </a:extLst>
          </p:cNvPr>
          <p:cNvGrpSpPr/>
          <p:nvPr/>
        </p:nvGrpSpPr>
        <p:grpSpPr>
          <a:xfrm>
            <a:off x="393646" y="2299027"/>
            <a:ext cx="4056799" cy="3420000"/>
            <a:chOff x="393646" y="2299027"/>
            <a:chExt cx="4056799" cy="3420000"/>
          </a:xfrm>
        </p:grpSpPr>
        <p:pic>
          <p:nvPicPr>
            <p:cNvPr id="24" name="Image 23">
              <a:extLst>
                <a:ext uri="{FF2B5EF4-FFF2-40B4-BE49-F238E27FC236}">
                  <a16:creationId xmlns:a16="http://schemas.microsoft.com/office/drawing/2014/main" xmlns="" id="{D5ABF3D5-41A6-4535-9EEB-E6A3735B9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646" y="2310412"/>
              <a:ext cx="2027096" cy="3408615"/>
            </a:xfrm>
            <a:prstGeom prst="rect">
              <a:avLst/>
            </a:prstGeom>
          </p:spPr>
        </p:pic>
        <p:pic>
          <p:nvPicPr>
            <p:cNvPr id="30" name="Image 29">
              <a:extLst>
                <a:ext uri="{FF2B5EF4-FFF2-40B4-BE49-F238E27FC236}">
                  <a16:creationId xmlns:a16="http://schemas.microsoft.com/office/drawing/2014/main" xmlns="" id="{F7D7DF81-19FF-40F5-9A47-8CE9F9F27B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0742" y="2299027"/>
              <a:ext cx="2029703" cy="3420000"/>
            </a:xfrm>
            <a:prstGeom prst="rect">
              <a:avLst/>
            </a:prstGeom>
          </p:spPr>
        </p:pic>
      </p:grpSp>
    </p:spTree>
    <p:extLst>
      <p:ext uri="{BB962C8B-B14F-4D97-AF65-F5344CB8AC3E}">
        <p14:creationId xmlns:p14="http://schemas.microsoft.com/office/powerpoint/2010/main" val="5463917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269E791-A217-C915-ECAA-CCF6299096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83C7D74-DEBB-7789-512B-54CE6CA6A9DF}"/>
              </a:ext>
            </a:extLst>
          </p:cNvPr>
          <p:cNvSpPr>
            <a:spLocks noGrp="1"/>
          </p:cNvSpPr>
          <p:nvPr>
            <p:ph type="title"/>
          </p:nvPr>
        </p:nvSpPr>
        <p:spPr/>
        <p:txBody>
          <a:bodyPr>
            <a:noAutofit/>
          </a:bodyPr>
          <a:lstStyle/>
          <a:p>
            <a:r>
              <a:rPr lang="fr-FR" dirty="0">
                <a:solidFill>
                  <a:schemeClr val="tx1">
                    <a:lumMod val="65000"/>
                    <a:lumOff val="35000"/>
                  </a:schemeClr>
                </a:solidFill>
                <a:latin typeface="Dosis Medium" pitchFamily="2" charset="0"/>
              </a:rPr>
              <a:t>C’est quelle lettre ? </a:t>
            </a:r>
            <a:endParaRPr lang="fr-MA" dirty="0">
              <a:solidFill>
                <a:schemeClr val="tx1">
                  <a:lumMod val="65000"/>
                  <a:lumOff val="35000"/>
                </a:schemeClr>
              </a:solidFill>
              <a:latin typeface="Dosis Medium" pitchFamily="2" charset="0"/>
            </a:endParaRPr>
          </a:p>
        </p:txBody>
      </p:sp>
      <p:pic>
        <p:nvPicPr>
          <p:cNvPr id="5" name="Image 4">
            <a:extLst>
              <a:ext uri="{FF2B5EF4-FFF2-40B4-BE49-F238E27FC236}">
                <a16:creationId xmlns:a16="http://schemas.microsoft.com/office/drawing/2014/main" xmlns="" id="{6621B499-64DB-CD0E-EB70-A8311B55E4BE}"/>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ZoneTexte 2">
            <a:extLst>
              <a:ext uri="{FF2B5EF4-FFF2-40B4-BE49-F238E27FC236}">
                <a16:creationId xmlns:a16="http://schemas.microsoft.com/office/drawing/2014/main" xmlns="" id="{5B5D4446-04E6-A60B-884C-5BBECF410D50}"/>
              </a:ext>
            </a:extLst>
          </p:cNvPr>
          <p:cNvSpPr txBox="1"/>
          <p:nvPr/>
        </p:nvSpPr>
        <p:spPr>
          <a:xfrm>
            <a:off x="2514524" y="2274838"/>
            <a:ext cx="4114951" cy="27546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7300" b="0" i="0" u="none" strike="noStrike" kern="1200" cap="none" spc="0" normalizeH="0" baseline="0" noProof="0" dirty="0">
                <a:ln w="0"/>
                <a:solidFill>
                  <a:srgbClr val="44546A"/>
                </a:solidFill>
                <a:effectLst/>
                <a:uLnTx/>
                <a:uFillTx/>
                <a:latin typeface="Dosis SemiBold" panose="020B0604020202020204" charset="0"/>
                <a:cs typeface="Times New Roman" panose="02020603050405020304" pitchFamily="18" charset="0"/>
              </a:rPr>
              <a:t>r</a:t>
            </a:r>
          </a:p>
        </p:txBody>
      </p:sp>
    </p:spTree>
    <p:extLst>
      <p:ext uri="{BB962C8B-B14F-4D97-AF65-F5344CB8AC3E}">
        <p14:creationId xmlns:p14="http://schemas.microsoft.com/office/powerpoint/2010/main" val="2504534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25C3D8-DDA1-85D6-7E96-EC15E4642B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3212D5B1-C67F-1EC3-777E-39E85029191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Regardez cette liste. Qui veut passer au tableau pour montrer la lettre r ?</a:t>
            </a:r>
            <a:endParaRPr lang="fr-MA" dirty="0">
              <a:latin typeface="Dosis Medium" pitchFamily="2" charset="0"/>
            </a:endParaRPr>
          </a:p>
        </p:txBody>
      </p:sp>
      <p:pic>
        <p:nvPicPr>
          <p:cNvPr id="4" name="Image 3">
            <a:extLst>
              <a:ext uri="{FF2B5EF4-FFF2-40B4-BE49-F238E27FC236}">
                <a16:creationId xmlns:a16="http://schemas.microsoft.com/office/drawing/2014/main" xmlns="" id="{D5DFEF62-F163-95EC-CC24-76AB31C7D20C}"/>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3" name="Rectangle 2">
            <a:extLst>
              <a:ext uri="{FF2B5EF4-FFF2-40B4-BE49-F238E27FC236}">
                <a16:creationId xmlns:a16="http://schemas.microsoft.com/office/drawing/2014/main" xmlns="" id="{10EF00E4-B124-4C3E-89CB-993C66B576D1}"/>
              </a:ext>
            </a:extLst>
          </p:cNvPr>
          <p:cNvSpPr/>
          <p:nvPr/>
        </p:nvSpPr>
        <p:spPr>
          <a:xfrm>
            <a:off x="490193" y="2951947"/>
            <a:ext cx="8182467" cy="769441"/>
          </a:xfrm>
          <a:prstGeom prst="rect">
            <a:avLst/>
          </a:prstGeom>
        </p:spPr>
        <p:txBody>
          <a:bodyPr wrap="square">
            <a:spAutoFit/>
          </a:bodyPr>
          <a:lstStyle/>
          <a:p>
            <a:r>
              <a:rPr lang="pt-BR" sz="4400" dirty="0">
                <a:solidFill>
                  <a:srgbClr val="424D7B"/>
                </a:solidFill>
                <a:latin typeface="Consolas" panose="020B0609020204030204" pitchFamily="49" charset="0"/>
              </a:rPr>
              <a:t>I</a:t>
            </a:r>
            <a:r>
              <a:rPr lang="pt-BR" sz="4400" b="1" dirty="0">
                <a:solidFill>
                  <a:srgbClr val="424D7B"/>
                </a:solidFill>
                <a:latin typeface="Dosis" panose="020B0604020202020204" charset="0"/>
              </a:rPr>
              <a:t> </a:t>
            </a:r>
            <a:r>
              <a:rPr lang="pt-BR" sz="4400" b="1" dirty="0">
                <a:solidFill>
                  <a:srgbClr val="424D7B"/>
                </a:solidFill>
                <a:latin typeface="Dosis SemiBold" panose="020B0604020202020204" charset="0"/>
              </a:rPr>
              <a:t>  e    L   </a:t>
            </a:r>
            <a:r>
              <a:rPr lang="pt-BR" sz="4400" dirty="0">
                <a:solidFill>
                  <a:srgbClr val="424D7B"/>
                </a:solidFill>
                <a:latin typeface="Dosis SemiBold" panose="020B0604020202020204" charset="0"/>
              </a:rPr>
              <a:t>r</a:t>
            </a:r>
            <a:r>
              <a:rPr lang="pt-BR" sz="4400" b="1" dirty="0">
                <a:solidFill>
                  <a:srgbClr val="424D7B"/>
                </a:solidFill>
                <a:latin typeface="Dosis SemiBold" panose="020B0604020202020204" charset="0"/>
              </a:rPr>
              <a:t>    A    i    M   O    R   l   a</a:t>
            </a:r>
            <a:r>
              <a:rPr lang="fr-FR" sz="4400" dirty="0">
                <a:solidFill>
                  <a:srgbClr val="424D7B"/>
                </a:solidFill>
                <a:latin typeface="Dosis SemiBold" panose="020B0604020202020204" charset="0"/>
              </a:rPr>
              <a:t>   E   r</a:t>
            </a:r>
            <a:endParaRPr lang="pt-BR" sz="4400" dirty="0">
              <a:latin typeface="Dosis SemiBold" panose="020B0604020202020204" charset="0"/>
            </a:endParaRPr>
          </a:p>
        </p:txBody>
      </p:sp>
    </p:spTree>
    <p:extLst>
      <p:ext uri="{BB962C8B-B14F-4D97-AF65-F5344CB8AC3E}">
        <p14:creationId xmlns:p14="http://schemas.microsoft.com/office/powerpoint/2010/main" val="288882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30AEB5A-56FD-F1DB-3D2D-6E77EE4E9C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4E7A2B24-C8B9-7135-F164-81EDC394288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une autre liste. Qui veut passer au tableau pour montrer la lettre r ?</a:t>
            </a:r>
            <a:endParaRPr lang="fr-MA" dirty="0">
              <a:latin typeface="Dosis Medium" pitchFamily="2" charset="0"/>
            </a:endParaRPr>
          </a:p>
        </p:txBody>
      </p:sp>
      <p:pic>
        <p:nvPicPr>
          <p:cNvPr id="3" name="Image 2">
            <a:extLst>
              <a:ext uri="{FF2B5EF4-FFF2-40B4-BE49-F238E27FC236}">
                <a16:creationId xmlns:a16="http://schemas.microsoft.com/office/drawing/2014/main" xmlns="" id="{47664569-E6D3-8486-A0C2-D2BF75826754}"/>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Rectangle 4">
            <a:extLst>
              <a:ext uri="{FF2B5EF4-FFF2-40B4-BE49-F238E27FC236}">
                <a16:creationId xmlns:a16="http://schemas.microsoft.com/office/drawing/2014/main" xmlns="" id="{3BCD4F60-CCA0-44D2-A3CC-FE4130408705}"/>
              </a:ext>
            </a:extLst>
          </p:cNvPr>
          <p:cNvSpPr/>
          <p:nvPr/>
        </p:nvSpPr>
        <p:spPr>
          <a:xfrm>
            <a:off x="490193" y="2951947"/>
            <a:ext cx="8286161" cy="769441"/>
          </a:xfrm>
          <a:prstGeom prst="rect">
            <a:avLst/>
          </a:prstGeom>
        </p:spPr>
        <p:txBody>
          <a:bodyPr wrap="square">
            <a:spAutoFit/>
          </a:bodyPr>
          <a:lstStyle/>
          <a:p>
            <a:r>
              <a:rPr lang="fr-FR" sz="4400" dirty="0">
                <a:solidFill>
                  <a:srgbClr val="424D7B"/>
                </a:solidFill>
                <a:latin typeface="Dosis SemiBold" panose="020B0604020202020204" charset="0"/>
              </a:rPr>
              <a:t>R   </a:t>
            </a:r>
            <a:r>
              <a:rPr lang="pt-BR" sz="4400" dirty="0">
                <a:solidFill>
                  <a:srgbClr val="424D7B"/>
                </a:solidFill>
                <a:latin typeface="Berlin Sans FB" panose="020E0602020502020306" pitchFamily="34" charset="0"/>
                <a:cs typeface="Aharoni" panose="02010803020104030203" pitchFamily="2" charset="-79"/>
              </a:rPr>
              <a:t>a</a:t>
            </a:r>
            <a:r>
              <a:rPr lang="pt-BR" sz="4400" b="1" dirty="0">
                <a:solidFill>
                  <a:srgbClr val="424D7B"/>
                </a:solidFill>
                <a:latin typeface="Dosis SemiBold" panose="020B0604020202020204" charset="0"/>
              </a:rPr>
              <a:t>    m    </a:t>
            </a:r>
            <a:r>
              <a:rPr lang="pt-BR" sz="4400" b="1" dirty="0">
                <a:solidFill>
                  <a:srgbClr val="424D7B"/>
                </a:solidFill>
                <a:latin typeface="Bahnschrift SemiLight SemiConde" panose="020B0502040204020203" pitchFamily="34" charset="0"/>
              </a:rPr>
              <a:t>l</a:t>
            </a:r>
            <a:r>
              <a:rPr lang="pt-BR" sz="4400" b="1" dirty="0">
                <a:solidFill>
                  <a:srgbClr val="424D7B"/>
                </a:solidFill>
                <a:latin typeface="Dosis SemiBold" panose="020B0604020202020204" charset="0"/>
              </a:rPr>
              <a:t>    M    r    i    A   r   </a:t>
            </a:r>
            <a:r>
              <a:rPr lang="pt-BR" sz="4400" dirty="0">
                <a:solidFill>
                  <a:srgbClr val="424D7B"/>
                </a:solidFill>
                <a:latin typeface="Consolas" panose="020B0609020204030204" pitchFamily="49" charset="0"/>
              </a:rPr>
              <a:t>I</a:t>
            </a:r>
            <a:r>
              <a:rPr lang="pt-BR" sz="4400" b="1" dirty="0">
                <a:solidFill>
                  <a:srgbClr val="424D7B"/>
                </a:solidFill>
                <a:latin typeface="Dosis" panose="020B0604020202020204" charset="0"/>
              </a:rPr>
              <a:t> </a:t>
            </a:r>
            <a:r>
              <a:rPr lang="pt-BR" sz="4400" b="1" dirty="0">
                <a:solidFill>
                  <a:srgbClr val="424D7B"/>
                </a:solidFill>
                <a:latin typeface="Dosis SemiBold" panose="020B0604020202020204" charset="0"/>
              </a:rPr>
              <a:t>   e   R</a:t>
            </a:r>
            <a:endParaRPr lang="pt-BR" sz="4400" dirty="0">
              <a:latin typeface="Dosis SemiBold" panose="020B0604020202020204" charset="0"/>
            </a:endParaRPr>
          </a:p>
        </p:txBody>
      </p:sp>
    </p:spTree>
    <p:extLst>
      <p:ext uri="{BB962C8B-B14F-4D97-AF65-F5344CB8AC3E}">
        <p14:creationId xmlns:p14="http://schemas.microsoft.com/office/powerpoint/2010/main" val="3622980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r dans ce mot ? Qui veut passer au tableau pour la montrer ?</a:t>
            </a:r>
            <a:endParaRPr lang="fr-MA" dirty="0">
              <a:latin typeface="Dosis Medium" pitchFamily="2" charset="0"/>
            </a:endParaRPr>
          </a:p>
        </p:txBody>
      </p:sp>
      <p:pic>
        <p:nvPicPr>
          <p:cNvPr id="3" name="Image 2">
            <a:extLst>
              <a:ext uri="{FF2B5EF4-FFF2-40B4-BE49-F238E27FC236}">
                <a16:creationId xmlns:a16="http://schemas.microsoft.com/office/drawing/2014/main" xmlns="" id="{1CEE44B4-34EB-F65A-27F1-180928D0BD7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xmlns=""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Livre</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spTree>
    <p:extLst>
      <p:ext uri="{BB962C8B-B14F-4D97-AF65-F5344CB8AC3E}">
        <p14:creationId xmlns:p14="http://schemas.microsoft.com/office/powerpoint/2010/main" val="2061816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r dans ce mot ? Qui veut passer au tableau pour la montrer ?</a:t>
            </a:r>
            <a:endParaRPr lang="fr-MA" dirty="0">
              <a:latin typeface="Dosis Medium" pitchFamily="2" charset="0"/>
            </a:endParaRPr>
          </a:p>
        </p:txBody>
      </p:sp>
      <p:pic>
        <p:nvPicPr>
          <p:cNvPr id="3" name="Image 2">
            <a:extLst>
              <a:ext uri="{FF2B5EF4-FFF2-40B4-BE49-F238E27FC236}">
                <a16:creationId xmlns:a16="http://schemas.microsoft.com/office/drawing/2014/main" xmlns="" id="{1CEE44B4-34EB-F65A-27F1-180928D0BD7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xmlns=""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Robot</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spTree>
    <p:extLst>
      <p:ext uri="{BB962C8B-B14F-4D97-AF65-F5344CB8AC3E}">
        <p14:creationId xmlns:p14="http://schemas.microsoft.com/office/powerpoint/2010/main" val="1137150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r dans ce mot ? Qui veut passer au tableau pour la montrer ?</a:t>
            </a:r>
            <a:endParaRPr lang="fr-MA" dirty="0">
              <a:latin typeface="Dosis Medium" pitchFamily="2" charset="0"/>
            </a:endParaRPr>
          </a:p>
        </p:txBody>
      </p:sp>
      <p:pic>
        <p:nvPicPr>
          <p:cNvPr id="3" name="Image 2">
            <a:extLst>
              <a:ext uri="{FF2B5EF4-FFF2-40B4-BE49-F238E27FC236}">
                <a16:creationId xmlns:a16="http://schemas.microsoft.com/office/drawing/2014/main" xmlns="" id="{1CEE44B4-34EB-F65A-27F1-180928D0BD7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xmlns=""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ardoise</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spTree>
    <p:extLst>
      <p:ext uri="{BB962C8B-B14F-4D97-AF65-F5344CB8AC3E}">
        <p14:creationId xmlns:p14="http://schemas.microsoft.com/office/powerpoint/2010/main" val="740272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r dans ce mot ? </a:t>
            </a:r>
            <a:endParaRPr lang="fr-MA" dirty="0">
              <a:latin typeface="Dosis Medium" pitchFamily="2" charset="0"/>
            </a:endParaRPr>
          </a:p>
        </p:txBody>
      </p:sp>
      <p:pic>
        <p:nvPicPr>
          <p:cNvPr id="3" name="Image 2">
            <a:extLst>
              <a:ext uri="{FF2B5EF4-FFF2-40B4-BE49-F238E27FC236}">
                <a16:creationId xmlns:a16="http://schemas.microsoft.com/office/drawing/2014/main" xmlns="" id="{1CEE44B4-34EB-F65A-27F1-180928D0BD71}"/>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sp>
        <p:nvSpPr>
          <p:cNvPr id="5" name="ZoneTexte 4">
            <a:extLst>
              <a:ext uri="{FF2B5EF4-FFF2-40B4-BE49-F238E27FC236}">
                <a16:creationId xmlns:a16="http://schemas.microsoft.com/office/drawing/2014/main" xmlns=""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chaise</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spTree>
    <p:extLst>
      <p:ext uri="{BB962C8B-B14F-4D97-AF65-F5344CB8AC3E}">
        <p14:creationId xmlns:p14="http://schemas.microsoft.com/office/powerpoint/2010/main" val="1232213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E4F61E-C128-A8A6-93AB-DE28CF7ECED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xmlns="" id="{5100A1FE-CBCC-DAF9-2393-C4331F514107}"/>
              </a:ext>
            </a:extLst>
          </p:cNvPr>
          <p:cNvPicPr>
            <a:picLocks noChangeAspect="1"/>
          </p:cNvPicPr>
          <p:nvPr/>
        </p:nvPicPr>
        <p:blipFill>
          <a:blip r:embed="rId2"/>
          <a:srcRect l="-5657" r="47736" b="32373"/>
          <a:stretch>
            <a:fillRect/>
          </a:stretch>
        </p:blipFill>
        <p:spPr>
          <a:xfrm>
            <a:off x="1472665" y="2387228"/>
            <a:ext cx="1961859" cy="2290649"/>
          </a:xfrm>
          <a:prstGeom prst="ellipse">
            <a:avLst/>
          </a:prstGeom>
        </p:spPr>
      </p:pic>
      <p:sp>
        <p:nvSpPr>
          <p:cNvPr id="12" name="Titre 1">
            <a:extLst>
              <a:ext uri="{FF2B5EF4-FFF2-40B4-BE49-F238E27FC236}">
                <a16:creationId xmlns:a16="http://schemas.microsoft.com/office/drawing/2014/main" xmlns="" id="{788ABD99-E4B2-78EE-9ACE-4465DC57AEA3}"/>
              </a:ext>
            </a:extLst>
          </p:cNvPr>
          <p:cNvSpPr txBox="1">
            <a:spLocks/>
          </p:cNvSpPr>
          <p:nvPr/>
        </p:nvSpPr>
        <p:spPr>
          <a:xfrm>
            <a:off x="1708385" y="787508"/>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T</a:t>
            </a:r>
            <a:r>
              <a:rPr lang="fr-FR" dirty="0">
                <a:solidFill>
                  <a:prstClr val="black">
                    <a:lumMod val="65000"/>
                    <a:lumOff val="35000"/>
                  </a:prstClr>
                </a:solidFill>
                <a:latin typeface="Dosis Medium" pitchFamily="2" charset="0"/>
              </a:rPr>
              <a:t>rousse</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Dans le mot « trousse », j’entends le son « r ». </a:t>
            </a:r>
            <a:r>
              <a:rPr kumimoji="0" lang="fr-FR" sz="1600" b="0" i="0" u="none" strike="noStrike" kern="1200" cap="none" spc="0" normalizeH="0" baseline="0" noProof="0">
                <a:ln>
                  <a:noFill/>
                </a:ln>
                <a:solidFill>
                  <a:prstClr val="black">
                    <a:lumMod val="65000"/>
                    <a:lumOff val="35000"/>
                  </a:prstClr>
                </a:solidFill>
                <a:effectLst/>
                <a:uLnTx/>
                <a:uFillTx/>
                <a:latin typeface="Dosis Medium" pitchFamily="2" charset="0"/>
                <a:ea typeface="+mn-ea"/>
                <a:cs typeface="+mn-cs"/>
              </a:rPr>
              <a:t>« </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T</a:t>
            </a:r>
            <a:r>
              <a:rPr lang="fr-FR">
                <a:solidFill>
                  <a:prstClr val="black">
                    <a:lumMod val="65000"/>
                    <a:lumOff val="35000"/>
                  </a:prstClr>
                </a:solidFill>
                <a:latin typeface="Dosis Medium" pitchFamily="2" charset="0"/>
              </a:rPr>
              <a:t>rousse</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a:t>
            </a:r>
          </a:p>
        </p:txBody>
      </p:sp>
      <p:pic>
        <p:nvPicPr>
          <p:cNvPr id="9" name="Image 8">
            <a:extLst>
              <a:ext uri="{FF2B5EF4-FFF2-40B4-BE49-F238E27FC236}">
                <a16:creationId xmlns:a16="http://schemas.microsoft.com/office/drawing/2014/main" xmlns="" id="{AB904B35-8A2A-4883-AE1D-D1CD25909F5C}"/>
              </a:ext>
            </a:extLst>
          </p:cNvPr>
          <p:cNvPicPr>
            <a:picLocks noChangeAspect="1"/>
          </p:cNvPicPr>
          <p:nvPr/>
        </p:nvPicPr>
        <p:blipFill>
          <a:blip r:embed="rId3"/>
          <a:stretch>
            <a:fillRect/>
          </a:stretch>
        </p:blipFill>
        <p:spPr>
          <a:xfrm>
            <a:off x="129325" y="544755"/>
            <a:ext cx="1152244" cy="1072989"/>
          </a:xfrm>
          <a:prstGeom prst="rect">
            <a:avLst/>
          </a:prstGeom>
        </p:spPr>
      </p:pic>
      <p:pic>
        <p:nvPicPr>
          <p:cNvPr id="3" name="Image 2">
            <a:extLst>
              <a:ext uri="{FF2B5EF4-FFF2-40B4-BE49-F238E27FC236}">
                <a16:creationId xmlns:a16="http://schemas.microsoft.com/office/drawing/2014/main" xmlns="" id="{F7BC060D-8A03-46D7-88FB-A6745D56E4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7117" y="2573865"/>
            <a:ext cx="2336976" cy="2556419"/>
          </a:xfrm>
          <a:prstGeom prst="rect">
            <a:avLst/>
          </a:prstGeom>
        </p:spPr>
      </p:pic>
    </p:spTree>
    <p:extLst>
      <p:ext uri="{BB962C8B-B14F-4D97-AF65-F5344CB8AC3E}">
        <p14:creationId xmlns:p14="http://schemas.microsoft.com/office/powerpoint/2010/main" val="2581939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E4F61E-C128-A8A6-93AB-DE28CF7ECED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xmlns="" id="{5100A1FE-CBCC-DAF9-2393-C4331F514107}"/>
              </a:ext>
            </a:extLst>
          </p:cNvPr>
          <p:cNvPicPr>
            <a:picLocks noChangeAspect="1"/>
          </p:cNvPicPr>
          <p:nvPr/>
        </p:nvPicPr>
        <p:blipFill>
          <a:blip r:embed="rId2"/>
          <a:srcRect l="-5657" r="47736" b="32373"/>
          <a:stretch>
            <a:fillRect/>
          </a:stretch>
        </p:blipFill>
        <p:spPr>
          <a:xfrm>
            <a:off x="1472665" y="2387228"/>
            <a:ext cx="1961859" cy="2290649"/>
          </a:xfrm>
          <a:prstGeom prst="ellipse">
            <a:avLst/>
          </a:prstGeom>
        </p:spPr>
      </p:pic>
      <p:sp>
        <p:nvSpPr>
          <p:cNvPr id="12" name="Titre 1">
            <a:extLst>
              <a:ext uri="{FF2B5EF4-FFF2-40B4-BE49-F238E27FC236}">
                <a16:creationId xmlns:a16="http://schemas.microsoft.com/office/drawing/2014/main" xmlns="" id="{788ABD99-E4B2-78EE-9ACE-4465DC57AEA3}"/>
              </a:ext>
            </a:extLst>
          </p:cNvPr>
          <p:cNvSpPr txBox="1">
            <a:spLocks/>
          </p:cNvSpPr>
          <p:nvPr/>
        </p:nvSpPr>
        <p:spPr>
          <a:xfrm>
            <a:off x="1708385" y="787508"/>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Ardoise ». Dans le mot « ardoise », j’entends le son « r ». </a:t>
            </a:r>
            <a:r>
              <a:rPr kumimoji="0" lang="fr-FR" sz="1600" b="0" i="0" u="none" strike="noStrike" kern="1200" cap="none" spc="0" normalizeH="0" baseline="0" noProof="0">
                <a:ln>
                  <a:noFill/>
                </a:ln>
                <a:solidFill>
                  <a:prstClr val="black">
                    <a:lumMod val="65000"/>
                    <a:lumOff val="35000"/>
                  </a:prstClr>
                </a:solidFill>
                <a:effectLst/>
                <a:uLnTx/>
                <a:uFillTx/>
                <a:latin typeface="Dosis Medium" pitchFamily="2" charset="0"/>
                <a:ea typeface="+mn-ea"/>
                <a:cs typeface="+mn-cs"/>
              </a:rPr>
              <a:t>« </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A</a:t>
            </a:r>
            <a:r>
              <a:rPr lang="fr-FR">
                <a:solidFill>
                  <a:prstClr val="black">
                    <a:lumMod val="65000"/>
                    <a:lumOff val="35000"/>
                  </a:prstClr>
                </a:solidFill>
                <a:latin typeface="Dosis Medium" pitchFamily="2" charset="0"/>
              </a:rPr>
              <a:t>rdoise</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a:t>
            </a:r>
          </a:p>
        </p:txBody>
      </p:sp>
      <p:pic>
        <p:nvPicPr>
          <p:cNvPr id="9" name="Image 8">
            <a:extLst>
              <a:ext uri="{FF2B5EF4-FFF2-40B4-BE49-F238E27FC236}">
                <a16:creationId xmlns:a16="http://schemas.microsoft.com/office/drawing/2014/main" xmlns="" id="{D726B660-226D-4EB0-86EC-9DC41686BFD0}"/>
              </a:ext>
            </a:extLst>
          </p:cNvPr>
          <p:cNvPicPr>
            <a:picLocks noChangeAspect="1"/>
          </p:cNvPicPr>
          <p:nvPr/>
        </p:nvPicPr>
        <p:blipFill>
          <a:blip r:embed="rId3"/>
          <a:stretch>
            <a:fillRect/>
          </a:stretch>
        </p:blipFill>
        <p:spPr>
          <a:xfrm>
            <a:off x="129325" y="544755"/>
            <a:ext cx="1152244" cy="1072989"/>
          </a:xfrm>
          <a:prstGeom prst="rect">
            <a:avLst/>
          </a:prstGeom>
        </p:spPr>
      </p:pic>
      <p:pic>
        <p:nvPicPr>
          <p:cNvPr id="3" name="Image 2">
            <a:extLst>
              <a:ext uri="{FF2B5EF4-FFF2-40B4-BE49-F238E27FC236}">
                <a16:creationId xmlns:a16="http://schemas.microsoft.com/office/drawing/2014/main" xmlns="" id="{55CA7D54-5873-4C19-BB96-0E4BBF1488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0990" y="2480361"/>
            <a:ext cx="2336976" cy="2556419"/>
          </a:xfrm>
          <a:prstGeom prst="rect">
            <a:avLst/>
          </a:prstGeom>
        </p:spPr>
      </p:pic>
    </p:spTree>
    <p:extLst>
      <p:ext uri="{BB962C8B-B14F-4D97-AF65-F5344CB8AC3E}">
        <p14:creationId xmlns:p14="http://schemas.microsoft.com/office/powerpoint/2010/main" val="387616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E7CFCA-646C-3A9E-9EEB-F76310476E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7A4DE34-B75A-87EE-C9D2-769D1CBCF8DD}"/>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vous allez écouter des mots. Je vais vous demander si vous entendez le son « r ». </a:t>
            </a:r>
            <a:endParaRPr lang="fr-MA" dirty="0">
              <a:latin typeface="Dosis Medium" pitchFamily="2" charset="0"/>
            </a:endParaRPr>
          </a:p>
        </p:txBody>
      </p:sp>
      <p:pic>
        <p:nvPicPr>
          <p:cNvPr id="11" name="Image 10">
            <a:extLst>
              <a:ext uri="{FF2B5EF4-FFF2-40B4-BE49-F238E27FC236}">
                <a16:creationId xmlns:a16="http://schemas.microsoft.com/office/drawing/2014/main" xmlns="" id="{1B0E992A-EBBC-AD5F-486B-2FFE1857D603}"/>
              </a:ext>
            </a:extLst>
          </p:cNvPr>
          <p:cNvPicPr>
            <a:picLocks noChangeAspect="1"/>
          </p:cNvPicPr>
          <p:nvPr/>
        </p:nvPicPr>
        <p:blipFill>
          <a:blip r:embed="rId2"/>
          <a:stretch>
            <a:fillRect/>
          </a:stretch>
        </p:blipFill>
        <p:spPr>
          <a:xfrm>
            <a:off x="3019927" y="2136809"/>
            <a:ext cx="3104146" cy="3104146"/>
          </a:xfrm>
          <a:prstGeom prst="roundRect">
            <a:avLst>
              <a:gd name="adj" fmla="val 10201"/>
            </a:avLst>
          </a:prstGeom>
        </p:spPr>
      </p:pic>
      <p:pic>
        <p:nvPicPr>
          <p:cNvPr id="7" name="Image 6">
            <a:extLst>
              <a:ext uri="{FF2B5EF4-FFF2-40B4-BE49-F238E27FC236}">
                <a16:creationId xmlns:a16="http://schemas.microsoft.com/office/drawing/2014/main" xmlns="" id="{80FEF3BD-3D63-4053-920C-371B550C74C3}"/>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706673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073A72E6-6E05-882E-8580-D531F8AD5F41}"/>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xmlns="" id="{AC6BF3D7-556E-448C-F085-3C1582824A2B}"/>
              </a:ext>
            </a:extLst>
          </p:cNvPr>
          <p:cNvSpPr>
            <a:spLocks noGrp="1"/>
          </p:cNvSpPr>
          <p:nvPr>
            <p:ph type="body" sz="quarter" idx="19"/>
          </p:nvPr>
        </p:nvSpPr>
        <p:spPr/>
        <p:txBody>
          <a:bodyPr/>
          <a:lstStyle/>
          <a:p>
            <a:r>
              <a:rPr lang="fr-FR" dirty="0"/>
              <a:t>Lecture de la lettre  r - R.</a:t>
            </a:r>
            <a:endParaRPr lang="fr-MA" dirty="0"/>
          </a:p>
        </p:txBody>
      </p:sp>
      <p:sp>
        <p:nvSpPr>
          <p:cNvPr id="14" name="Espace réservé du texte 13">
            <a:extLst>
              <a:ext uri="{FF2B5EF4-FFF2-40B4-BE49-F238E27FC236}">
                <a16:creationId xmlns:a16="http://schemas.microsoft.com/office/drawing/2014/main" xmlns="" id="{55B1DD48-DCD5-6EEE-7311-AD30A741D962}"/>
              </a:ext>
            </a:extLst>
          </p:cNvPr>
          <p:cNvSpPr>
            <a:spLocks noGrp="1"/>
          </p:cNvSpPr>
          <p:nvPr>
            <p:ph type="body" sz="quarter" idx="20"/>
          </p:nvPr>
        </p:nvSpPr>
        <p:spPr/>
        <p:txBody>
          <a:bodyPr/>
          <a:lstStyle/>
          <a:p>
            <a:r>
              <a:rPr lang="fr-FR" dirty="0"/>
              <a:t>Écriture de la lettre  r.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xmlns="" id="{2F02A0D9-D793-8E90-F2B1-7F736C3BFEE6}"/>
              </a:ext>
            </a:extLst>
          </p:cNvPr>
          <p:cNvPicPr>
            <a:picLocks noGrp="1" noChangeAspect="1"/>
          </p:cNvPicPr>
          <p:nvPr>
            <p:ph type="pic" sz="quarter" idx="12"/>
          </p:nvPr>
        </p:nvPicPr>
        <p:blipFill rotWithShape="1">
          <a:blip r:embed="rId3" cstate="print">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xmlns="" id="{3068D98F-B919-E1C8-FE2A-127F46CE9B27}"/>
              </a:ext>
            </a:extLst>
          </p:cNvPr>
          <p:cNvPicPr>
            <a:picLocks noGrp="1" noChangeAspect="1"/>
          </p:cNvPicPr>
          <p:nvPr>
            <p:ph type="pic" sz="quarter" idx="13"/>
          </p:nvPr>
        </p:nvPicPr>
        <p:blipFill rotWithShape="1">
          <a:blip r:embed="rId4" cstate="print">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xmlns="" id="{82B5FAC4-ACF8-1ECD-6767-F343568C1958}"/>
              </a:ext>
            </a:extLst>
          </p:cNvPr>
          <p:cNvSpPr txBox="1"/>
          <p:nvPr/>
        </p:nvSpPr>
        <p:spPr>
          <a:xfrm>
            <a:off x="2245716" y="2156862"/>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
        <p:nvSpPr>
          <p:cNvPr id="17" name="Espace réservé du texte 5">
            <a:extLst>
              <a:ext uri="{FF2B5EF4-FFF2-40B4-BE49-F238E27FC236}">
                <a16:creationId xmlns:a16="http://schemas.microsoft.com/office/drawing/2014/main" xmlns=""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Répondre à la question : « Qui a un stylo bleu ? »</a:t>
            </a:r>
          </a:p>
        </p:txBody>
      </p:sp>
      <p:sp>
        <p:nvSpPr>
          <p:cNvPr id="2" name="Titre 8">
            <a:extLst>
              <a:ext uri="{FF2B5EF4-FFF2-40B4-BE49-F238E27FC236}">
                <a16:creationId xmlns:a16="http://schemas.microsoft.com/office/drawing/2014/main" xmlns="" id="{FBDBFE65-F4C9-6FDF-25BC-CC094D414FDC}"/>
              </a:ext>
            </a:extLst>
          </p:cNvPr>
          <p:cNvSpPr>
            <a:spLocks noGrp="1"/>
          </p:cNvSpPr>
          <p:nvPr>
            <p:ph type="title"/>
          </p:nvPr>
        </p:nvSpPr>
        <p:spPr>
          <a:xfrm>
            <a:off x="522772" y="1254325"/>
            <a:ext cx="7886700" cy="705267"/>
          </a:xfrm>
        </p:spPr>
        <p:txBody>
          <a:bodyPr/>
          <a:lstStyle/>
          <a:p>
            <a:r>
              <a:rPr lang="fr-MA" sz="3200" dirty="0"/>
              <a:t>Plan de la séance 3</a:t>
            </a:r>
          </a:p>
        </p:txBody>
      </p:sp>
      <p:sp>
        <p:nvSpPr>
          <p:cNvPr id="4" name="Rectangle 3">
            <a:extLst>
              <a:ext uri="{FF2B5EF4-FFF2-40B4-BE49-F238E27FC236}">
                <a16:creationId xmlns:a16="http://schemas.microsoft.com/office/drawing/2014/main" xmlns=""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xmlns=""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xmlns=""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xmlns=""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xmlns=""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xmlns=""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xmlns="" id="{34E4D1A0-1FA0-C1A4-D509-AE82A255C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Rouge ». Est-ce que vous entendez le son « r » dans « rouge » ? </a:t>
            </a:r>
            <a:endParaRPr lang="fr-MA" dirty="0">
              <a:latin typeface="Dosis Medium" pitchFamily="2" charset="0"/>
            </a:endParaRPr>
          </a:p>
        </p:txBody>
      </p:sp>
      <p:pic>
        <p:nvPicPr>
          <p:cNvPr id="5" name="Image 4">
            <a:extLst>
              <a:ext uri="{FF2B5EF4-FFF2-40B4-BE49-F238E27FC236}">
                <a16:creationId xmlns:a16="http://schemas.microsoft.com/office/drawing/2014/main" xmlns="" id="{FA66B471-7279-4768-836D-BCFD76FD8168}"/>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xmlns="" id="{70DAE216-ABF3-4E8A-8066-DB6A82634F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335" y="1899000"/>
            <a:ext cx="2797330" cy="3060000"/>
          </a:xfrm>
          <a:prstGeom prst="rect">
            <a:avLst/>
          </a:prstGeom>
        </p:spPr>
      </p:pic>
    </p:spTree>
    <p:extLst>
      <p:ext uri="{BB962C8B-B14F-4D97-AF65-F5344CB8AC3E}">
        <p14:creationId xmlns:p14="http://schemas.microsoft.com/office/powerpoint/2010/main" val="3822129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Marché ». Est-ce que vous entendez le son « r » dans « marché » ? </a:t>
            </a:r>
            <a:endParaRPr lang="fr-MA" dirty="0">
              <a:latin typeface="Dosis Medium" pitchFamily="2" charset="0"/>
            </a:endParaRPr>
          </a:p>
        </p:txBody>
      </p:sp>
      <p:pic>
        <p:nvPicPr>
          <p:cNvPr id="5" name="Image 4">
            <a:extLst>
              <a:ext uri="{FF2B5EF4-FFF2-40B4-BE49-F238E27FC236}">
                <a16:creationId xmlns:a16="http://schemas.microsoft.com/office/drawing/2014/main" xmlns="" id="{41D4F612-7478-40BC-961A-AE251CD020F8}"/>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xmlns="" id="{8CC523AD-F896-43B3-8B91-0316A8FC84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335" y="1899000"/>
            <a:ext cx="2797330" cy="3060000"/>
          </a:xfrm>
          <a:prstGeom prst="rect">
            <a:avLst/>
          </a:prstGeom>
        </p:spPr>
      </p:pic>
    </p:spTree>
    <p:extLst>
      <p:ext uri="{BB962C8B-B14F-4D97-AF65-F5344CB8AC3E}">
        <p14:creationId xmlns:p14="http://schemas.microsoft.com/office/powerpoint/2010/main" val="679358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Cahier ». Est-ce que vous entendez le son « r » dans « cahier » ? </a:t>
            </a:r>
            <a:endParaRPr lang="fr-MA" dirty="0">
              <a:latin typeface="Dosis Medium" pitchFamily="2" charset="0"/>
            </a:endParaRPr>
          </a:p>
        </p:txBody>
      </p:sp>
      <p:pic>
        <p:nvPicPr>
          <p:cNvPr id="5" name="Image 4">
            <a:extLst>
              <a:ext uri="{FF2B5EF4-FFF2-40B4-BE49-F238E27FC236}">
                <a16:creationId xmlns:a16="http://schemas.microsoft.com/office/drawing/2014/main" xmlns="" id="{44E30FE3-3794-4A20-9C2E-5218CF936E89}"/>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6" name="Image 5">
            <a:extLst>
              <a:ext uri="{FF2B5EF4-FFF2-40B4-BE49-F238E27FC236}">
                <a16:creationId xmlns:a16="http://schemas.microsoft.com/office/drawing/2014/main" xmlns="" id="{4F3FFE3C-7F81-40CE-AAEF-D91BD547A6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335" y="1899000"/>
            <a:ext cx="2797330" cy="3060000"/>
          </a:xfrm>
          <a:prstGeom prst="rect">
            <a:avLst/>
          </a:prstGeom>
        </p:spPr>
      </p:pic>
    </p:spTree>
    <p:extLst>
      <p:ext uri="{BB962C8B-B14F-4D97-AF65-F5344CB8AC3E}">
        <p14:creationId xmlns:p14="http://schemas.microsoft.com/office/powerpoint/2010/main" val="3308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Cartable ». Est-ce que vous entendez le son « r » dans « cartable » ? </a:t>
            </a:r>
            <a:endParaRPr lang="fr-MA" dirty="0">
              <a:latin typeface="Dosis Medium" pitchFamily="2" charset="0"/>
            </a:endParaRPr>
          </a:p>
        </p:txBody>
      </p:sp>
      <p:pic>
        <p:nvPicPr>
          <p:cNvPr id="3074" name="Picture 2">
            <a:extLst>
              <a:ext uri="{FF2B5EF4-FFF2-40B4-BE49-F238E27FC236}">
                <a16:creationId xmlns:a16="http://schemas.microsoft.com/office/drawing/2014/main" xmlns="" id="{5BB22CFE-1EF4-4BDF-8895-D0B42EF4C3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3388" y="1899000"/>
            <a:ext cx="2797223" cy="30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xmlns="" id="{3D9A4E17-9CB3-4585-9EB0-F8A51D058AD9}"/>
              </a:ext>
            </a:extLst>
          </p:cNvPr>
          <p:cNvPicPr>
            <a:picLocks noChangeAspect="1"/>
          </p:cNvPicPr>
          <p:nvPr/>
        </p:nvPicPr>
        <p:blipFill>
          <a:blip r:embed="rId3"/>
          <a:srcRect r="1593" b="11327"/>
          <a:stretch>
            <a:fillRect/>
          </a:stretch>
        </p:blipFill>
        <p:spPr>
          <a:xfrm>
            <a:off x="211756" y="648969"/>
            <a:ext cx="1087654" cy="980062"/>
          </a:xfrm>
          <a:prstGeom prst="ellipse">
            <a:avLst/>
          </a:prstGeom>
        </p:spPr>
      </p:pic>
    </p:spTree>
    <p:extLst>
      <p:ext uri="{BB962C8B-B14F-4D97-AF65-F5344CB8AC3E}">
        <p14:creationId xmlns:p14="http://schemas.microsoft.com/office/powerpoint/2010/main" val="19252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Fleur ». Est-ce que vous entendez le son « r » dans « fleur » ? </a:t>
            </a:r>
            <a:endParaRPr lang="fr-MA" dirty="0">
              <a:latin typeface="Dosis Medium" pitchFamily="2" charset="0"/>
            </a:endParaRPr>
          </a:p>
        </p:txBody>
      </p:sp>
      <p:pic>
        <p:nvPicPr>
          <p:cNvPr id="5" name="Image 4">
            <a:extLst>
              <a:ext uri="{FF2B5EF4-FFF2-40B4-BE49-F238E27FC236}">
                <a16:creationId xmlns:a16="http://schemas.microsoft.com/office/drawing/2014/main" xmlns="" id="{187B18E6-09FB-40FF-B115-ED95D16065BC}"/>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xmlns="" id="{98FE3FC2-EB75-4695-95B0-490BF9E41C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335" y="1899000"/>
            <a:ext cx="2797330" cy="3060000"/>
          </a:xfrm>
          <a:prstGeom prst="rect">
            <a:avLst/>
          </a:prstGeom>
        </p:spPr>
      </p:pic>
    </p:spTree>
    <p:extLst>
      <p:ext uri="{BB962C8B-B14F-4D97-AF65-F5344CB8AC3E}">
        <p14:creationId xmlns:p14="http://schemas.microsoft.com/office/powerpoint/2010/main" val="1815579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Rabat ». Est-ce que vous entendez le son « r » dans « Rabat » ? </a:t>
            </a:r>
            <a:endParaRPr lang="fr-MA" dirty="0">
              <a:latin typeface="Dosis Medium" pitchFamily="2" charset="0"/>
            </a:endParaRPr>
          </a:p>
        </p:txBody>
      </p:sp>
      <p:pic>
        <p:nvPicPr>
          <p:cNvPr id="5" name="Image 4">
            <a:extLst>
              <a:ext uri="{FF2B5EF4-FFF2-40B4-BE49-F238E27FC236}">
                <a16:creationId xmlns:a16="http://schemas.microsoft.com/office/drawing/2014/main" xmlns="" id="{5230B81B-3108-4812-BFC9-666E763D52A6}"/>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xmlns="" id="{357DE705-3220-4BF5-8604-201B8A6EFA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335" y="1899000"/>
            <a:ext cx="2797330" cy="3060000"/>
          </a:xfrm>
          <a:prstGeom prst="rect">
            <a:avLst/>
          </a:prstGeom>
        </p:spPr>
      </p:pic>
    </p:spTree>
    <p:extLst>
      <p:ext uri="{BB962C8B-B14F-4D97-AF65-F5344CB8AC3E}">
        <p14:creationId xmlns:p14="http://schemas.microsoft.com/office/powerpoint/2010/main" val="2013713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3389201D-5459-4C87-9620-042A9757787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02977" y="1725897"/>
            <a:ext cx="3119226" cy="4900535"/>
          </a:xfrm>
          <a:prstGeom prst="rect">
            <a:avLst/>
          </a:prstGeom>
        </p:spPr>
      </p:pic>
      <p:sp>
        <p:nvSpPr>
          <p:cNvPr id="2" name="Titre 1">
            <a:extLst>
              <a:ext uri="{FF2B5EF4-FFF2-40B4-BE49-F238E27FC236}">
                <a16:creationId xmlns:a16="http://schemas.microsoft.com/office/drawing/2014/main" xmlns="" id="{3C57744B-8346-4FC3-BADA-54A0FBB7CCD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Prenez le livret, page 48. </a:t>
            </a:r>
            <a:endParaRPr lang="fr-MA" dirty="0">
              <a:solidFill>
                <a:schemeClr val="tx1">
                  <a:lumMod val="65000"/>
                  <a:lumOff val="35000"/>
                </a:schemeClr>
              </a:solidFill>
              <a:latin typeface="Dosis Medium" pitchFamily="2" charset="0"/>
            </a:endParaRPr>
          </a:p>
        </p:txBody>
      </p:sp>
      <p:pic>
        <p:nvPicPr>
          <p:cNvPr id="3" name="Image 2">
            <a:extLst>
              <a:ext uri="{FF2B5EF4-FFF2-40B4-BE49-F238E27FC236}">
                <a16:creationId xmlns:a16="http://schemas.microsoft.com/office/drawing/2014/main" xmlns="" id="{40E764D0-1AAC-0F54-A02B-EBFB120C46D1}"/>
              </a:ext>
            </a:extLst>
          </p:cNvPr>
          <p:cNvPicPr>
            <a:picLocks noChangeAspect="1"/>
          </p:cNvPicPr>
          <p:nvPr/>
        </p:nvPicPr>
        <p:blipFill>
          <a:blip r:embed="rId4"/>
          <a:stretch>
            <a:fillRect/>
          </a:stretch>
        </p:blipFill>
        <p:spPr>
          <a:xfrm>
            <a:off x="129325" y="544755"/>
            <a:ext cx="1152244" cy="1072989"/>
          </a:xfrm>
          <a:prstGeom prst="rect">
            <a:avLst/>
          </a:prstGeom>
        </p:spPr>
      </p:pic>
      <p:sp>
        <p:nvSpPr>
          <p:cNvPr id="7" name="Rectangle : coins arrondis 6">
            <a:extLst>
              <a:ext uri="{FF2B5EF4-FFF2-40B4-BE49-F238E27FC236}">
                <a16:creationId xmlns:a16="http://schemas.microsoft.com/office/drawing/2014/main" xmlns="" id="{F7E4B3A5-05E1-4989-A2B1-AC5F42AA31C4}"/>
              </a:ext>
            </a:extLst>
          </p:cNvPr>
          <p:cNvSpPr/>
          <p:nvPr/>
        </p:nvSpPr>
        <p:spPr>
          <a:xfrm>
            <a:off x="3202977" y="2432114"/>
            <a:ext cx="3119226" cy="1338607"/>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695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1ED84E-C7BE-A7A4-D0BD-A483E4B673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282E54B-F50A-A5BD-EBD8-B5B5CF3F2CB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faire l’activité 1 et 2. Je vais vous expliquer la consigne. Ensuite, je vais circuler entre les rangs pour vous aider.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xmlns="" id="{B69DFC37-12AB-685F-63A4-964C9A6A2DC2}"/>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xmlns="" id="{C497D32B-3230-D996-CA9A-964B465E2F31}"/>
              </a:ext>
            </a:extLst>
          </p:cNvPr>
          <p:cNvPicPr>
            <a:picLocks noChangeAspect="1"/>
          </p:cNvPicPr>
          <p:nvPr/>
        </p:nvPicPr>
        <p:blipFill>
          <a:blip r:embed="rId3"/>
          <a:stretch>
            <a:fillRect/>
          </a:stretch>
        </p:blipFill>
        <p:spPr>
          <a:xfrm>
            <a:off x="5735958" y="2658534"/>
            <a:ext cx="2398637" cy="2398637"/>
          </a:xfrm>
          <a:prstGeom prst="rect">
            <a:avLst/>
          </a:prstGeom>
        </p:spPr>
      </p:pic>
      <p:pic>
        <p:nvPicPr>
          <p:cNvPr id="5" name="Image 4">
            <a:extLst>
              <a:ext uri="{FF2B5EF4-FFF2-40B4-BE49-F238E27FC236}">
                <a16:creationId xmlns:a16="http://schemas.microsoft.com/office/drawing/2014/main" xmlns="" id="{3A25E135-229B-4672-A29F-10BFCF61001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9570" t="14062" r="5446" b="57654"/>
          <a:stretch/>
        </p:blipFill>
        <p:spPr>
          <a:xfrm>
            <a:off x="874860" y="2699898"/>
            <a:ext cx="4181234" cy="2357273"/>
          </a:xfrm>
          <a:prstGeom prst="rect">
            <a:avLst/>
          </a:prstGeom>
        </p:spPr>
      </p:pic>
    </p:spTree>
    <p:extLst>
      <p:ext uri="{BB962C8B-B14F-4D97-AF65-F5344CB8AC3E}">
        <p14:creationId xmlns:p14="http://schemas.microsoft.com/office/powerpoint/2010/main" val="15060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5BF8D4-9A3C-14AD-59ED-4687BD75E9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22832EAE-156B-FC8D-EA6F-AECFDFE268F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a:t>
            </a:r>
            <a:endParaRPr lang="fr-MA" dirty="0">
              <a:solidFill>
                <a:schemeClr val="tx1">
                  <a:lumMod val="65000"/>
                  <a:lumOff val="35000"/>
                </a:schemeClr>
              </a:solidFill>
              <a:latin typeface="Dosis Medium" pitchFamily="2" charset="0"/>
            </a:endParaRPr>
          </a:p>
        </p:txBody>
      </p:sp>
      <p:pic>
        <p:nvPicPr>
          <p:cNvPr id="3" name="Image 2">
            <a:extLst>
              <a:ext uri="{FF2B5EF4-FFF2-40B4-BE49-F238E27FC236}">
                <a16:creationId xmlns:a16="http://schemas.microsoft.com/office/drawing/2014/main" xmlns="" id="{53584C34-D9B7-B18F-7149-1AC2DBDA4094}"/>
              </a:ext>
            </a:extLst>
          </p:cNvPr>
          <p:cNvPicPr>
            <a:picLocks noChangeAspect="1"/>
          </p:cNvPicPr>
          <p:nvPr/>
        </p:nvPicPr>
        <p:blipFill>
          <a:blip r:embed="rId2"/>
          <a:stretch>
            <a:fillRect/>
          </a:stretch>
        </p:blipFill>
        <p:spPr>
          <a:xfrm>
            <a:off x="129325" y="544755"/>
            <a:ext cx="1152244" cy="1072989"/>
          </a:xfrm>
          <a:prstGeom prst="rect">
            <a:avLst/>
          </a:prstGeom>
        </p:spPr>
      </p:pic>
      <p:grpSp>
        <p:nvGrpSpPr>
          <p:cNvPr id="12" name="Groupe 11">
            <a:extLst>
              <a:ext uri="{FF2B5EF4-FFF2-40B4-BE49-F238E27FC236}">
                <a16:creationId xmlns:a16="http://schemas.microsoft.com/office/drawing/2014/main" xmlns="" id="{EB4E727C-090A-4AAA-9C25-0310C7EE22B2}"/>
              </a:ext>
            </a:extLst>
          </p:cNvPr>
          <p:cNvGrpSpPr/>
          <p:nvPr/>
        </p:nvGrpSpPr>
        <p:grpSpPr>
          <a:xfrm>
            <a:off x="672354" y="2034987"/>
            <a:ext cx="7859646" cy="4132731"/>
            <a:chOff x="672354" y="2034987"/>
            <a:chExt cx="7859646" cy="4132731"/>
          </a:xfrm>
        </p:grpSpPr>
        <p:pic>
          <p:nvPicPr>
            <p:cNvPr id="4" name="Image 3">
              <a:extLst>
                <a:ext uri="{FF2B5EF4-FFF2-40B4-BE49-F238E27FC236}">
                  <a16:creationId xmlns:a16="http://schemas.microsoft.com/office/drawing/2014/main" xmlns="" id="{1AF084FE-ACCA-4862-822D-628435599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9570" t="14974" r="5446" b="57653"/>
            <a:stretch/>
          </p:blipFill>
          <p:spPr>
            <a:xfrm>
              <a:off x="672354" y="2034987"/>
              <a:ext cx="7859646" cy="4132731"/>
            </a:xfrm>
            <a:prstGeom prst="rect">
              <a:avLst/>
            </a:prstGeom>
          </p:spPr>
        </p:pic>
        <p:sp>
          <p:nvSpPr>
            <p:cNvPr id="5" name="Ellipse 4">
              <a:extLst>
                <a:ext uri="{FF2B5EF4-FFF2-40B4-BE49-F238E27FC236}">
                  <a16:creationId xmlns:a16="http://schemas.microsoft.com/office/drawing/2014/main" xmlns="" id="{4BB0AD10-3B75-4BE0-A2AE-063DAE364506}"/>
                </a:ext>
              </a:extLst>
            </p:cNvPr>
            <p:cNvSpPr/>
            <p:nvPr/>
          </p:nvSpPr>
          <p:spPr>
            <a:xfrm>
              <a:off x="4195482" y="3018329"/>
              <a:ext cx="134471" cy="321024"/>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sp>
          <p:nvSpPr>
            <p:cNvPr id="6" name="Ellipse 5">
              <a:extLst>
                <a:ext uri="{FF2B5EF4-FFF2-40B4-BE49-F238E27FC236}">
                  <a16:creationId xmlns:a16="http://schemas.microsoft.com/office/drawing/2014/main" xmlns="" id="{2B374E97-A673-4448-A200-CA2A8BE063EA}"/>
                </a:ext>
              </a:extLst>
            </p:cNvPr>
            <p:cNvSpPr/>
            <p:nvPr/>
          </p:nvSpPr>
          <p:spPr>
            <a:xfrm>
              <a:off x="7145312" y="3018329"/>
              <a:ext cx="229800" cy="321024"/>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sp>
          <p:nvSpPr>
            <p:cNvPr id="7" name="Ellipse 6">
              <a:extLst>
                <a:ext uri="{FF2B5EF4-FFF2-40B4-BE49-F238E27FC236}">
                  <a16:creationId xmlns:a16="http://schemas.microsoft.com/office/drawing/2014/main" xmlns="" id="{3FB95C0C-5D54-431A-B8B7-B596ED07AB2B}"/>
                </a:ext>
              </a:extLst>
            </p:cNvPr>
            <p:cNvSpPr/>
            <p:nvPr/>
          </p:nvSpPr>
          <p:spPr>
            <a:xfrm>
              <a:off x="5853953" y="3018329"/>
              <a:ext cx="134471" cy="321024"/>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sp>
          <p:nvSpPr>
            <p:cNvPr id="9" name="Ellipse 8">
              <a:extLst>
                <a:ext uri="{FF2B5EF4-FFF2-40B4-BE49-F238E27FC236}">
                  <a16:creationId xmlns:a16="http://schemas.microsoft.com/office/drawing/2014/main" xmlns="" id="{4EFB0C66-3FD8-43C1-AE07-4D38E9A6D003}"/>
                </a:ext>
              </a:extLst>
            </p:cNvPr>
            <p:cNvSpPr/>
            <p:nvPr/>
          </p:nvSpPr>
          <p:spPr>
            <a:xfrm>
              <a:off x="5342965" y="4572000"/>
              <a:ext cx="1461247" cy="1530000"/>
            </a:xfrm>
            <a:prstGeom prst="ellipse">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sp>
          <p:nvSpPr>
            <p:cNvPr id="10" name="Ellipse 9">
              <a:extLst>
                <a:ext uri="{FF2B5EF4-FFF2-40B4-BE49-F238E27FC236}">
                  <a16:creationId xmlns:a16="http://schemas.microsoft.com/office/drawing/2014/main" xmlns="" id="{A35A91D2-81AF-4ED2-8959-A4ECE4EB0684}"/>
                </a:ext>
              </a:extLst>
            </p:cNvPr>
            <p:cNvSpPr/>
            <p:nvPr/>
          </p:nvSpPr>
          <p:spPr>
            <a:xfrm>
              <a:off x="6804212" y="4572000"/>
              <a:ext cx="1461247" cy="1530000"/>
            </a:xfrm>
            <a:prstGeom prst="ellipse">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sp>
          <p:nvSpPr>
            <p:cNvPr id="11" name="Ellipse 10">
              <a:extLst>
                <a:ext uri="{FF2B5EF4-FFF2-40B4-BE49-F238E27FC236}">
                  <a16:creationId xmlns:a16="http://schemas.microsoft.com/office/drawing/2014/main" xmlns="" id="{8DDFC3F4-6AAF-44F9-A417-85732EF393A4}"/>
                </a:ext>
              </a:extLst>
            </p:cNvPr>
            <p:cNvSpPr/>
            <p:nvPr/>
          </p:nvSpPr>
          <p:spPr>
            <a:xfrm>
              <a:off x="3881718" y="4572000"/>
              <a:ext cx="1461247" cy="1530000"/>
            </a:xfrm>
            <a:prstGeom prst="ellipse">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C00000"/>
                </a:solidFill>
              </a:endParaRPr>
            </a:p>
          </p:txBody>
        </p:sp>
      </p:grpSp>
    </p:spTree>
    <p:extLst>
      <p:ext uri="{BB962C8B-B14F-4D97-AF65-F5344CB8AC3E}">
        <p14:creationId xmlns:p14="http://schemas.microsoft.com/office/powerpoint/2010/main" val="2006542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xmlns="" id="{99076A47-0B8D-410C-5BE8-3468CCF0FF3A}"/>
              </a:ext>
            </a:extLst>
          </p:cNvPr>
          <p:cNvSpPr>
            <a:spLocks noGrp="1"/>
          </p:cNvSpPr>
          <p:nvPr>
            <p:ph type="body" sz="quarter" idx="19"/>
          </p:nvPr>
        </p:nvSpPr>
        <p:spPr/>
        <p:txBody>
          <a:bodyPr/>
          <a:lstStyle/>
          <a:p>
            <a:r>
              <a:rPr lang="fr-FR" dirty="0"/>
              <a:t>Lecture de la lettre  r - R</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xmlns="" id="{3DABA421-0643-F3B2-09E2-9F21CDBD4601}"/>
              </a:ext>
            </a:extLst>
          </p:cNvPr>
          <p:cNvPicPr>
            <a:picLocks noGrp="1" noChangeAspect="1"/>
          </p:cNvPicPr>
          <p:nvPr>
            <p:ph type="pic" sz="quarter" idx="12"/>
          </p:nvPr>
        </p:nvPicPr>
        <p:blipFill rotWithShape="1">
          <a:blip r:embed="rId3" cstate="print">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xmlns="" id="{798278C3-473A-7110-313B-F546DD4BFE12}"/>
              </a:ext>
            </a:extLst>
          </p:cNvPr>
          <p:cNvSpPr>
            <a:spLocks noGrp="1"/>
          </p:cNvSpPr>
          <p:nvPr>
            <p:ph type="body" sz="quarter" idx="21"/>
          </p:nvPr>
        </p:nvSpPr>
        <p:spPr/>
        <p:txBody>
          <a:bodyPr/>
          <a:lstStyle/>
          <a:p>
            <a:r>
              <a:rPr lang="fr-FR" dirty="0"/>
              <a:t>Répondre à la question : « Qui a un stylo bleu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xmlns="" id="{05AC2783-78BD-E6B4-CB23-ED15ABB0BE00}"/>
              </a:ext>
            </a:extLst>
          </p:cNvPr>
          <p:cNvPicPr>
            <a:picLocks noGrp="1" noChangeAspect="1"/>
          </p:cNvPicPr>
          <p:nvPr>
            <p:ph type="pic" sz="quarter" idx="11"/>
          </p:nvPr>
        </p:nvPicPr>
        <p:blipFill rotWithShape="1">
          <a:blip r:embed="rId4" cstate="print">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xmlns=""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Traçage de la lettre r.  </a:t>
            </a:r>
          </a:p>
        </p:txBody>
      </p:sp>
      <p:sp>
        <p:nvSpPr>
          <p:cNvPr id="2" name="Titre 8">
            <a:extLst>
              <a:ext uri="{FF2B5EF4-FFF2-40B4-BE49-F238E27FC236}">
                <a16:creationId xmlns:a16="http://schemas.microsoft.com/office/drawing/2014/main" xmlns="" id="{F233C408-C6D8-5C60-2BD5-2FE2E2352B28}"/>
              </a:ext>
            </a:extLst>
          </p:cNvPr>
          <p:cNvSpPr>
            <a:spLocks noGrp="1"/>
          </p:cNvSpPr>
          <p:nvPr>
            <p:ph type="title"/>
          </p:nvPr>
        </p:nvSpPr>
        <p:spPr>
          <a:xfrm>
            <a:off x="522772" y="1308899"/>
            <a:ext cx="7886700" cy="705267"/>
          </a:xfrm>
        </p:spPr>
        <p:txBody>
          <a:bodyPr/>
          <a:lstStyle/>
          <a:p>
            <a:r>
              <a:rPr lang="fr-MA" sz="3200" dirty="0"/>
              <a:t>Plan de la séance 3</a:t>
            </a:r>
          </a:p>
        </p:txBody>
      </p:sp>
      <p:sp>
        <p:nvSpPr>
          <p:cNvPr id="3" name="Rectangle 2">
            <a:extLst>
              <a:ext uri="{FF2B5EF4-FFF2-40B4-BE49-F238E27FC236}">
                <a16:creationId xmlns:a16="http://schemas.microsoft.com/office/drawing/2014/main" xmlns=""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xmlns=""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xmlns=""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xmlns="" id="{62D4E4F4-7A38-347E-6A75-31D004B471B5}"/>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xmlns=""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xmlns=""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xmlns=""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xmlns=""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xmlns=""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85000"/>
                    <a:lumOff val="15000"/>
                  </a:schemeClr>
                </a:solidFill>
                <a:latin typeface="Dosis Medium" pitchFamily="2" charset="0"/>
              </a:rPr>
              <a:t>Bonjour les enfants ! La leçon de français commence maintenant. Soyez attentifs.</a:t>
            </a:r>
            <a:endParaRPr lang="fr-MA" dirty="0">
              <a:solidFill>
                <a:schemeClr val="tx1">
                  <a:lumMod val="85000"/>
                  <a:lumOff val="1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xmlns=""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xmlns=""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pic>
        <p:nvPicPr>
          <p:cNvPr id="6" name="Image 5">
            <a:extLst>
              <a:ext uri="{FF2B5EF4-FFF2-40B4-BE49-F238E27FC236}">
                <a16:creationId xmlns:a16="http://schemas.microsoft.com/office/drawing/2014/main" xmlns="" id="{A96F4E56-EDEF-6F34-00D1-11513FB34121}"/>
              </a:ext>
            </a:extLst>
          </p:cNvPr>
          <p:cNvPicPr>
            <a:picLocks noChangeAspect="1"/>
          </p:cNvPicPr>
          <p:nvPr/>
        </p:nvPicPr>
        <p:blipFill>
          <a:blip r:embed="rId8"/>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D276C99-220B-4BBF-8FEB-E110392C0EC9}"/>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Maintenant, nous allons faire de l’écriture.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xmlns=""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sp>
        <p:nvSpPr>
          <p:cNvPr id="9" name="AutoShape 2" descr="Image générée">
            <a:extLst>
              <a:ext uri="{FF2B5EF4-FFF2-40B4-BE49-F238E27FC236}">
                <a16:creationId xmlns:a16="http://schemas.microsoft.com/office/drawing/2014/main" xmlns=""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4" name="Image 13">
            <a:extLst>
              <a:ext uri="{FF2B5EF4-FFF2-40B4-BE49-F238E27FC236}">
                <a16:creationId xmlns:a16="http://schemas.microsoft.com/office/drawing/2014/main" xmlns="" id="{5731A13A-F831-DDB5-A255-292E62BCD400}"/>
              </a:ext>
            </a:extLst>
          </p:cNvPr>
          <p:cNvPicPr>
            <a:picLocks noChangeAspect="1"/>
          </p:cNvPicPr>
          <p:nvPr/>
        </p:nvPicPr>
        <p:blipFill>
          <a:blip r:embed="rId8"/>
          <a:stretch>
            <a:fillRect/>
          </a:stretch>
        </p:blipFill>
        <p:spPr>
          <a:xfrm>
            <a:off x="1994635" y="2184935"/>
            <a:ext cx="4907681" cy="3271787"/>
          </a:xfrm>
          <a:prstGeom prst="rect">
            <a:avLst/>
          </a:prstGeom>
        </p:spPr>
      </p:pic>
      <p:pic>
        <p:nvPicPr>
          <p:cNvPr id="3" name="Image 2">
            <a:extLst>
              <a:ext uri="{FF2B5EF4-FFF2-40B4-BE49-F238E27FC236}">
                <a16:creationId xmlns:a16="http://schemas.microsoft.com/office/drawing/2014/main" xmlns="" id="{F28CF04A-FDC4-34DA-05A3-B72CD610CB1C}"/>
              </a:ext>
            </a:extLst>
          </p:cNvPr>
          <p:cNvPicPr>
            <a:picLocks noChangeAspect="1"/>
          </p:cNvPicPr>
          <p:nvPr/>
        </p:nvPicPr>
        <p:blipFill>
          <a:blip r:embed="rId9"/>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xmlns=""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va écrire la lettre r majuscule. </a:t>
            </a:r>
          </a:p>
        </p:txBody>
      </p:sp>
      <p:pic>
        <p:nvPicPr>
          <p:cNvPr id="3" name="Image 2">
            <a:extLst>
              <a:ext uri="{FF2B5EF4-FFF2-40B4-BE49-F238E27FC236}">
                <a16:creationId xmlns:a16="http://schemas.microsoft.com/office/drawing/2014/main" xmlns="" id="{B2B8E6EE-710D-74D7-E2FA-DDEDAAB721DB}"/>
              </a:ext>
            </a:extLst>
          </p:cNvPr>
          <p:cNvPicPr>
            <a:picLocks noChangeAspect="1"/>
          </p:cNvPicPr>
          <p:nvPr/>
        </p:nvPicPr>
        <p:blipFill>
          <a:blip r:embed="rId2"/>
          <a:stretch>
            <a:fillRect/>
          </a:stretch>
        </p:blipFill>
        <p:spPr>
          <a:xfrm>
            <a:off x="129325" y="544755"/>
            <a:ext cx="1152244" cy="1072989"/>
          </a:xfrm>
          <a:prstGeom prst="rect">
            <a:avLst/>
          </a:prstGeom>
        </p:spPr>
      </p:pic>
      <p:sp>
        <p:nvSpPr>
          <p:cNvPr id="2" name="ZoneTexte 1">
            <a:extLst>
              <a:ext uri="{FF2B5EF4-FFF2-40B4-BE49-F238E27FC236}">
                <a16:creationId xmlns:a16="http://schemas.microsoft.com/office/drawing/2014/main" xmlns="" id="{D675B8AB-B333-4E11-B668-16FEA3888E86}"/>
              </a:ext>
            </a:extLst>
          </p:cNvPr>
          <p:cNvSpPr txBox="1"/>
          <p:nvPr/>
        </p:nvSpPr>
        <p:spPr>
          <a:xfrm>
            <a:off x="2675823" y="2167001"/>
            <a:ext cx="3590223" cy="2754600"/>
          </a:xfrm>
          <a:prstGeom prst="rect">
            <a:avLst/>
          </a:prstGeom>
          <a:noFill/>
        </p:spPr>
        <p:txBody>
          <a:bodyPr wrap="square" rtlCol="0">
            <a:spAutoFit/>
          </a:bodyPr>
          <a:lstStyle/>
          <a:p>
            <a:pPr algn="ctr"/>
            <a:r>
              <a:rPr lang="fr-FR" sz="17300" dirty="0">
                <a:solidFill>
                  <a:srgbClr val="424D7B"/>
                </a:solidFill>
                <a:latin typeface="Dosis SemiBold" panose="020B0604020202020204" charset="0"/>
              </a:rPr>
              <a:t>R</a:t>
            </a:r>
            <a:endParaRPr lang="fr-MA" sz="17300" dirty="0">
              <a:solidFill>
                <a:srgbClr val="424D7B"/>
              </a:solidFill>
              <a:latin typeface="Dosis SemiBold" panose="020B0604020202020204" charset="0"/>
            </a:endParaRPr>
          </a:p>
        </p:txBody>
      </p:sp>
    </p:spTree>
    <p:extLst>
      <p:ext uri="{BB962C8B-B14F-4D97-AF65-F5344CB8AC3E}">
        <p14:creationId xmlns:p14="http://schemas.microsoft.com/office/powerpoint/2010/main" val="1425690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xmlns="" id="{D2A5D8AB-3BB7-0E2B-1D22-E20541704A88}"/>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xmlns="" id="{FEDDBAEC-2958-9D68-0872-EB90A3A61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FR_N1_P2_W4_S3 (écriture R maj)">
            <a:hlinkClick r:id="" action="ppaction://media"/>
            <a:extLst>
              <a:ext uri="{FF2B5EF4-FFF2-40B4-BE49-F238E27FC236}">
                <a16:creationId xmlns:a16="http://schemas.microsoft.com/office/drawing/2014/main" xmlns="" id="{8623A395-66D8-4746-9FF1-E078B1C2DA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9235" y="1996328"/>
            <a:ext cx="7485529" cy="4210610"/>
          </a:xfrm>
          <a:prstGeom prst="rect">
            <a:avLst/>
          </a:prstGeom>
        </p:spPr>
      </p:pic>
    </p:spTree>
    <p:extLst>
      <p:ext uri="{BB962C8B-B14F-4D97-AF65-F5344CB8AC3E}">
        <p14:creationId xmlns:p14="http://schemas.microsoft.com/office/powerpoint/2010/main" val="418062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94" fill="hold"/>
                                        <p:tgtEl>
                                          <p:spTgt spid="4"/>
                                        </p:tgtEl>
                                      </p:cBhvr>
                                    </p:cmd>
                                  </p:childTnLst>
                                </p:cTn>
                              </p:par>
                            </p:childTnLst>
                          </p:cTn>
                        </p:par>
                        <p:par>
                          <p:cTn id="7" fill="hold">
                            <p:stCondLst>
                              <p:cond delay="45994"/>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E09B17E5-EB2E-B258-8FBA-6101E10FD2C1}"/>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écrire la lettre r majuscule en l’air avec le doigt. Faites comme moi.</a:t>
            </a:r>
            <a:endParaRPr lang="fr-MA" dirty="0">
              <a:solidFill>
                <a:schemeClr val="tx1">
                  <a:lumMod val="65000"/>
                  <a:lumOff val="35000"/>
                </a:schemeClr>
              </a:solidFill>
              <a:latin typeface="Dosis Medium" pitchFamily="2" charset="0"/>
            </a:endParaRP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F82553F3-EBD8-E25F-488F-856E69A5EA45}"/>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A481FE3E-B38B-B88B-E7FB-7CB5E63FD2C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xmlns="" id="{36969769-DBF4-D0A9-6881-02C7E48EB440}"/>
              </a:ext>
            </a:extLst>
          </p:cNvPr>
          <p:cNvPicPr>
            <a:picLocks noChangeAspect="1"/>
          </p:cNvPicPr>
          <p:nvPr/>
        </p:nvPicPr>
        <p:blipFill>
          <a:blip r:embed="rId6"/>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xmlns="" id="{7AC4ADE4-8ABA-A46F-4082-226AF87A2D18}"/>
              </a:ext>
            </a:extLst>
          </p:cNvPr>
          <p:cNvPicPr>
            <a:picLocks noChangeAspect="1"/>
          </p:cNvPicPr>
          <p:nvPr/>
        </p:nvPicPr>
        <p:blipFill>
          <a:blip r:embed="rId7"/>
          <a:stretch>
            <a:fillRect/>
          </a:stretch>
        </p:blipFill>
        <p:spPr>
          <a:xfrm>
            <a:off x="638335" y="2156304"/>
            <a:ext cx="3429000" cy="3429000"/>
          </a:xfrm>
          <a:prstGeom prst="rect">
            <a:avLst/>
          </a:prstGeom>
        </p:spPr>
      </p:pic>
      <p:pic>
        <p:nvPicPr>
          <p:cNvPr id="3" name="Image 2">
            <a:extLst>
              <a:ext uri="{FF2B5EF4-FFF2-40B4-BE49-F238E27FC236}">
                <a16:creationId xmlns:a16="http://schemas.microsoft.com/office/drawing/2014/main" xmlns="" id="{C635242C-BC6E-FF5F-2045-14ACB865182D}"/>
              </a:ext>
            </a:extLst>
          </p:cNvPr>
          <p:cNvPicPr>
            <a:picLocks noChangeAspect="1"/>
          </p:cNvPicPr>
          <p:nvPr/>
        </p:nvPicPr>
        <p:blipFill>
          <a:blip r:embed="rId8"/>
          <a:stretch>
            <a:fillRect/>
          </a:stretch>
        </p:blipFill>
        <p:spPr>
          <a:xfrm rot="20932783">
            <a:off x="3282978" y="2641115"/>
            <a:ext cx="548036" cy="888194"/>
          </a:xfrm>
          <a:prstGeom prst="rect">
            <a:avLst/>
          </a:prstGeom>
        </p:spPr>
      </p:pic>
      <p:pic>
        <p:nvPicPr>
          <p:cNvPr id="6" name="Image 5">
            <a:extLst>
              <a:ext uri="{FF2B5EF4-FFF2-40B4-BE49-F238E27FC236}">
                <a16:creationId xmlns:a16="http://schemas.microsoft.com/office/drawing/2014/main" xmlns="" id="{728030CE-7146-4872-9B46-8C02E74E8DC4}"/>
              </a:ext>
            </a:extLst>
          </p:cNvPr>
          <p:cNvPicPr>
            <a:picLocks noChangeAspect="1"/>
          </p:cNvPicPr>
          <p:nvPr/>
        </p:nvPicPr>
        <p:blipFill>
          <a:blip r:embed="rId9"/>
          <a:stretch>
            <a:fillRect/>
          </a:stretch>
        </p:blipFill>
        <p:spPr>
          <a:xfrm>
            <a:off x="4115069" y="2596603"/>
            <a:ext cx="4173241" cy="2952000"/>
          </a:xfrm>
          <a:prstGeom prst="rect">
            <a:avLst/>
          </a:prstGeom>
        </p:spPr>
      </p:pic>
    </p:spTree>
    <p:extLst>
      <p:ext uri="{BB962C8B-B14F-4D97-AF65-F5344CB8AC3E}">
        <p14:creationId xmlns:p14="http://schemas.microsoft.com/office/powerpoint/2010/main" val="235135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xmlns=""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va écrire la lettre </a:t>
            </a:r>
            <a:r>
              <a:rPr lang="fr-MA"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r </a:t>
            </a:r>
            <a:r>
              <a:rPr lang="fr-MA" dirty="0">
                <a:solidFill>
                  <a:schemeClr val="tx1">
                    <a:lumMod val="65000"/>
                    <a:lumOff val="35000"/>
                  </a:schemeClr>
                </a:solidFill>
                <a:latin typeface="Dosis Medium" pitchFamily="2" charset="0"/>
              </a:rPr>
              <a:t>minuscule. </a:t>
            </a:r>
          </a:p>
        </p:txBody>
      </p:sp>
      <p:pic>
        <p:nvPicPr>
          <p:cNvPr id="3" name="Image 2">
            <a:extLst>
              <a:ext uri="{FF2B5EF4-FFF2-40B4-BE49-F238E27FC236}">
                <a16:creationId xmlns:a16="http://schemas.microsoft.com/office/drawing/2014/main" xmlns="" id="{B2B8E6EE-710D-74D7-E2FA-DDEDAAB721DB}"/>
              </a:ext>
            </a:extLst>
          </p:cNvPr>
          <p:cNvPicPr>
            <a:picLocks noChangeAspect="1"/>
          </p:cNvPicPr>
          <p:nvPr/>
        </p:nvPicPr>
        <p:blipFill>
          <a:blip r:embed="rId2"/>
          <a:stretch>
            <a:fillRect/>
          </a:stretch>
        </p:blipFill>
        <p:spPr>
          <a:xfrm>
            <a:off x="129325" y="544755"/>
            <a:ext cx="1152244" cy="1072989"/>
          </a:xfrm>
          <a:prstGeom prst="rect">
            <a:avLst/>
          </a:prstGeom>
        </p:spPr>
      </p:pic>
      <p:sp>
        <p:nvSpPr>
          <p:cNvPr id="2" name="ZoneTexte 1">
            <a:extLst>
              <a:ext uri="{FF2B5EF4-FFF2-40B4-BE49-F238E27FC236}">
                <a16:creationId xmlns:a16="http://schemas.microsoft.com/office/drawing/2014/main" xmlns="" id="{1E1F6009-F256-47CD-AA03-1E469A2FF36D}"/>
              </a:ext>
            </a:extLst>
          </p:cNvPr>
          <p:cNvSpPr txBox="1"/>
          <p:nvPr/>
        </p:nvSpPr>
        <p:spPr>
          <a:xfrm>
            <a:off x="3623911" y="1920895"/>
            <a:ext cx="1896177" cy="3016210"/>
          </a:xfrm>
          <a:prstGeom prst="rect">
            <a:avLst/>
          </a:prstGeom>
          <a:noFill/>
        </p:spPr>
        <p:txBody>
          <a:bodyPr wrap="square" rtlCol="0">
            <a:spAutoFit/>
          </a:bodyPr>
          <a:lstStyle/>
          <a:p>
            <a:r>
              <a:rPr lang="fr-FR" sz="19000" dirty="0">
                <a:solidFill>
                  <a:srgbClr val="424D7B"/>
                </a:solidFill>
                <a:latin typeface="Bahnschrift SemiLight SemiConde" panose="020B0502040204020203" pitchFamily="34" charset="0"/>
                <a:ea typeface="Cascadia Mono SemiBold" panose="020B0609020000020004" pitchFamily="49" charset="0"/>
                <a:cs typeface="Cascadia Mono SemiBold" panose="020B0609020000020004" pitchFamily="49" charset="0"/>
              </a:rPr>
              <a:t>r</a:t>
            </a:r>
            <a:endParaRPr lang="fr-MA" sz="19000" dirty="0">
              <a:solidFill>
                <a:srgbClr val="424D7B"/>
              </a:solidFill>
              <a:latin typeface="Bahnschrift SemiLight SemiConde" panose="020B0502040204020203" pitchFamily="34" charset="0"/>
              <a:ea typeface="Cascadia Mono SemiBold" panose="020B0609020000020004" pitchFamily="49" charset="0"/>
              <a:cs typeface="Cascadia Mono SemiBold" panose="020B0609020000020004" pitchFamily="49" charset="0"/>
            </a:endParaRPr>
          </a:p>
        </p:txBody>
      </p:sp>
    </p:spTree>
    <p:extLst>
      <p:ext uri="{BB962C8B-B14F-4D97-AF65-F5344CB8AC3E}">
        <p14:creationId xmlns:p14="http://schemas.microsoft.com/office/powerpoint/2010/main" val="3861630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xmlns="" id="{D2A5D8AB-3BB7-0E2B-1D22-E20541704A88}"/>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xmlns="" id="{FEDDBAEC-2958-9D68-0872-EB90A3A61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FR_N1_P2_W4_S3 (écriture R min)">
            <a:hlinkClick r:id="" action="ppaction://media"/>
            <a:extLst>
              <a:ext uri="{FF2B5EF4-FFF2-40B4-BE49-F238E27FC236}">
                <a16:creationId xmlns:a16="http://schemas.microsoft.com/office/drawing/2014/main" xmlns="" id="{555345D0-16FC-4D44-9374-384E172D43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6482" y="1887881"/>
            <a:ext cx="7611035" cy="4281207"/>
          </a:xfrm>
          <a:prstGeom prst="rect">
            <a:avLst/>
          </a:prstGeom>
        </p:spPr>
      </p:pic>
    </p:spTree>
    <p:extLst>
      <p:ext uri="{BB962C8B-B14F-4D97-AF65-F5344CB8AC3E}">
        <p14:creationId xmlns:p14="http://schemas.microsoft.com/office/powerpoint/2010/main" val="309101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32" fill="hold"/>
                                        <p:tgtEl>
                                          <p:spTgt spid="4"/>
                                        </p:tgtEl>
                                      </p:cBhvr>
                                    </p:cmd>
                                  </p:childTnLst>
                                </p:cTn>
                              </p:par>
                            </p:childTnLst>
                          </p:cTn>
                        </p:par>
                        <p:par>
                          <p:cTn id="7" fill="hold">
                            <p:stCondLst>
                              <p:cond delay="28032"/>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A247C3-17E5-D9A2-934F-BBC6216E6096}"/>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E09B17E5-EB2E-B258-8FBA-6101E10FD2C1}"/>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écrire la lettre r minuscule en l’air avec le doigt. Faites comme moi.</a:t>
            </a:r>
            <a:endParaRPr lang="fr-MA" dirty="0">
              <a:solidFill>
                <a:schemeClr val="tx1">
                  <a:lumMod val="65000"/>
                  <a:lumOff val="35000"/>
                </a:schemeClr>
              </a:solidFill>
              <a:latin typeface="Dosis Medium" pitchFamily="2" charset="0"/>
            </a:endParaRP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xmlns="" id="{F82553F3-EBD8-E25F-488F-856E69A5EA45}"/>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xmlns="" id="{A481FE3E-B38B-B88B-E7FB-7CB5E63FD2C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xmlns="" id="{36969769-DBF4-D0A9-6881-02C7E48EB440}"/>
              </a:ext>
            </a:extLst>
          </p:cNvPr>
          <p:cNvPicPr>
            <a:picLocks noChangeAspect="1"/>
          </p:cNvPicPr>
          <p:nvPr/>
        </p:nvPicPr>
        <p:blipFill>
          <a:blip r:embed="rId6"/>
          <a:stretch>
            <a:fillRect/>
          </a:stretch>
        </p:blipFill>
        <p:spPr>
          <a:xfrm>
            <a:off x="129325" y="544755"/>
            <a:ext cx="1152244" cy="1072989"/>
          </a:xfrm>
          <a:prstGeom prst="rect">
            <a:avLst/>
          </a:prstGeom>
        </p:spPr>
      </p:pic>
      <p:pic>
        <p:nvPicPr>
          <p:cNvPr id="2" name="Image 1">
            <a:extLst>
              <a:ext uri="{FF2B5EF4-FFF2-40B4-BE49-F238E27FC236}">
                <a16:creationId xmlns:a16="http://schemas.microsoft.com/office/drawing/2014/main" xmlns="" id="{7AC4ADE4-8ABA-A46F-4082-226AF87A2D18}"/>
              </a:ext>
            </a:extLst>
          </p:cNvPr>
          <p:cNvPicPr>
            <a:picLocks noChangeAspect="1"/>
          </p:cNvPicPr>
          <p:nvPr/>
        </p:nvPicPr>
        <p:blipFill>
          <a:blip r:embed="rId7"/>
          <a:stretch>
            <a:fillRect/>
          </a:stretch>
        </p:blipFill>
        <p:spPr>
          <a:xfrm>
            <a:off x="705447" y="1945129"/>
            <a:ext cx="3429000" cy="3429000"/>
          </a:xfrm>
          <a:prstGeom prst="rect">
            <a:avLst/>
          </a:prstGeom>
        </p:spPr>
      </p:pic>
      <p:pic>
        <p:nvPicPr>
          <p:cNvPr id="3" name="Image 2">
            <a:extLst>
              <a:ext uri="{FF2B5EF4-FFF2-40B4-BE49-F238E27FC236}">
                <a16:creationId xmlns:a16="http://schemas.microsoft.com/office/drawing/2014/main" xmlns="" id="{C635242C-BC6E-FF5F-2045-14ACB865182D}"/>
              </a:ext>
            </a:extLst>
          </p:cNvPr>
          <p:cNvPicPr>
            <a:picLocks noChangeAspect="1"/>
          </p:cNvPicPr>
          <p:nvPr/>
        </p:nvPicPr>
        <p:blipFill>
          <a:blip r:embed="rId8"/>
          <a:stretch>
            <a:fillRect/>
          </a:stretch>
        </p:blipFill>
        <p:spPr>
          <a:xfrm rot="20932783">
            <a:off x="3282978" y="2641115"/>
            <a:ext cx="548036" cy="888194"/>
          </a:xfrm>
          <a:prstGeom prst="rect">
            <a:avLst/>
          </a:prstGeom>
        </p:spPr>
      </p:pic>
      <p:pic>
        <p:nvPicPr>
          <p:cNvPr id="6" name="Image 5">
            <a:extLst>
              <a:ext uri="{FF2B5EF4-FFF2-40B4-BE49-F238E27FC236}">
                <a16:creationId xmlns:a16="http://schemas.microsoft.com/office/drawing/2014/main" xmlns="" id="{93B099DB-40E6-401E-ADE4-52726E014D90}"/>
              </a:ext>
            </a:extLst>
          </p:cNvPr>
          <p:cNvPicPr>
            <a:picLocks noChangeAspect="1"/>
          </p:cNvPicPr>
          <p:nvPr/>
        </p:nvPicPr>
        <p:blipFill>
          <a:blip r:embed="rId9"/>
          <a:stretch>
            <a:fillRect/>
          </a:stretch>
        </p:blipFill>
        <p:spPr>
          <a:xfrm>
            <a:off x="4134447" y="3085212"/>
            <a:ext cx="3962953" cy="2276793"/>
          </a:xfrm>
          <a:prstGeom prst="rect">
            <a:avLst/>
          </a:prstGeom>
        </p:spPr>
      </p:pic>
    </p:spTree>
    <p:extLst>
      <p:ext uri="{BB962C8B-B14F-4D97-AF65-F5344CB8AC3E}">
        <p14:creationId xmlns:p14="http://schemas.microsoft.com/office/powerpoint/2010/main" val="3878094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656983-C333-2AE3-57DB-8D814E55431A}"/>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xmlns="" id="{957AC561-0AD8-4264-BFD5-1E470DF7EA9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77514" y="1945342"/>
            <a:ext cx="2862586" cy="4426338"/>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xmlns="" id="{5F328775-F81B-57B6-38BC-316A061A48C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F328775-F81B-57B6-38BC-316A061A48C3}"/>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xmlns="" id="{780DB448-0961-D84D-4D1B-41D657FC549D}"/>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780DB448-0961-D84D-4D1B-41D657FC549D}"/>
                  </a:ext>
                </a:extLst>
              </p:cNvPr>
              <p:cNvPicPr/>
              <p:nvPr/>
            </p:nvPicPr>
            <p:blipFill>
              <a:blip r:embed="rId7"/>
              <a:stretch>
                <a:fillRect/>
              </a:stretch>
            </p:blipFill>
            <p:spPr>
              <a:xfrm>
                <a:off x="1593492" y="833185"/>
                <a:ext cx="26730" cy="23400"/>
              </a:xfrm>
              <a:prstGeom prst="rect">
                <a:avLst/>
              </a:prstGeom>
            </p:spPr>
          </p:pic>
        </mc:Fallback>
      </mc:AlternateContent>
      <p:sp>
        <p:nvSpPr>
          <p:cNvPr id="13" name="Titre 5">
            <a:extLst>
              <a:ext uri="{FF2B5EF4-FFF2-40B4-BE49-F238E27FC236}">
                <a16:creationId xmlns:a16="http://schemas.microsoft.com/office/drawing/2014/main" xmlns="" id="{4CDD66ED-4C95-FB1D-57A1-15D932035699}"/>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a:t>
            </a:r>
            <a:r>
              <a:rPr lang="fr-FR" dirty="0">
                <a:solidFill>
                  <a:prstClr val="black">
                    <a:lumMod val="65000"/>
                    <a:lumOff val="35000"/>
                  </a:prstClr>
                </a:solidFill>
                <a:latin typeface="Dosis Medium" pitchFamily="2" charset="0"/>
              </a:rPr>
              <a:t>49</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a:t>
            </a:r>
          </a:p>
        </p:txBody>
      </p:sp>
      <p:pic>
        <p:nvPicPr>
          <p:cNvPr id="2" name="Image 1">
            <a:extLst>
              <a:ext uri="{FF2B5EF4-FFF2-40B4-BE49-F238E27FC236}">
                <a16:creationId xmlns:a16="http://schemas.microsoft.com/office/drawing/2014/main" xmlns="" id="{49744755-1D1B-12CC-67C2-0001D98B7B79}"/>
              </a:ext>
            </a:extLst>
          </p:cNvPr>
          <p:cNvPicPr>
            <a:picLocks noChangeAspect="1"/>
          </p:cNvPicPr>
          <p:nvPr/>
        </p:nvPicPr>
        <p:blipFill>
          <a:blip r:embed="rId8"/>
          <a:stretch>
            <a:fillRect/>
          </a:stretch>
        </p:blipFill>
        <p:spPr>
          <a:xfrm>
            <a:off x="129325" y="544755"/>
            <a:ext cx="1152244" cy="1072989"/>
          </a:xfrm>
          <a:prstGeom prst="rect">
            <a:avLst/>
          </a:prstGeom>
        </p:spPr>
      </p:pic>
      <p:sp>
        <p:nvSpPr>
          <p:cNvPr id="4" name="AutoShape 2" descr="Image générée">
            <a:extLst>
              <a:ext uri="{FF2B5EF4-FFF2-40B4-BE49-F238E27FC236}">
                <a16:creationId xmlns:a16="http://schemas.microsoft.com/office/drawing/2014/main" xmlns="" id="{AE186DF6-A93C-20A5-08AB-D74B1B1A7AE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xmlns="" id="{DAB3141C-0788-4D12-91D0-9C19109E0E02}"/>
              </a:ext>
            </a:extLst>
          </p:cNvPr>
          <p:cNvSpPr/>
          <p:nvPr/>
        </p:nvSpPr>
        <p:spPr>
          <a:xfrm>
            <a:off x="3077514" y="3926542"/>
            <a:ext cx="2862586" cy="663388"/>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607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8EA4E5E-4DBA-EE15-FDEE-6915AC64994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14B1CC4-1778-DFE5-03E0-5E9FBB5495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faire l’activité 3. Je vais vous expliquer la consigne. Ensuite, je vais circuler entre les rangs pour vous aider.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xmlns="" id="{7D84F1BC-AB21-351F-7668-4DCCF0871BD7}"/>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7" name="Image 6">
            <a:extLst>
              <a:ext uri="{FF2B5EF4-FFF2-40B4-BE49-F238E27FC236}">
                <a16:creationId xmlns:a16="http://schemas.microsoft.com/office/drawing/2014/main" xmlns="" id="{21E9E0E0-D683-6917-C6B0-520305B3CC61}"/>
              </a:ext>
            </a:extLst>
          </p:cNvPr>
          <p:cNvPicPr>
            <a:picLocks noChangeAspect="1"/>
          </p:cNvPicPr>
          <p:nvPr/>
        </p:nvPicPr>
        <p:blipFill>
          <a:blip r:embed="rId3"/>
          <a:stretch>
            <a:fillRect/>
          </a:stretch>
        </p:blipFill>
        <p:spPr>
          <a:xfrm>
            <a:off x="6220600" y="2624667"/>
            <a:ext cx="2311400" cy="2311400"/>
          </a:xfrm>
          <a:prstGeom prst="rect">
            <a:avLst/>
          </a:prstGeom>
        </p:spPr>
      </p:pic>
      <p:pic>
        <p:nvPicPr>
          <p:cNvPr id="5" name="Image 4">
            <a:extLst>
              <a:ext uri="{FF2B5EF4-FFF2-40B4-BE49-F238E27FC236}">
                <a16:creationId xmlns:a16="http://schemas.microsoft.com/office/drawing/2014/main" xmlns="" id="{CC24FCDE-CB97-45B2-BCDE-8AA95DD3643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8407" t="44800" r="9735" b="39649"/>
          <a:stretch/>
        </p:blipFill>
        <p:spPr>
          <a:xfrm>
            <a:off x="887507" y="3281082"/>
            <a:ext cx="4589927" cy="1654985"/>
          </a:xfrm>
          <a:prstGeom prst="rect">
            <a:avLst/>
          </a:prstGeom>
        </p:spPr>
      </p:pic>
      <p:sp>
        <p:nvSpPr>
          <p:cNvPr id="6" name="Rectangle : coins arrondis 5">
            <a:extLst>
              <a:ext uri="{FF2B5EF4-FFF2-40B4-BE49-F238E27FC236}">
                <a16:creationId xmlns:a16="http://schemas.microsoft.com/office/drawing/2014/main" xmlns="" id="{DB07009A-3663-4F80-8385-72D036C4FA8B}"/>
              </a:ext>
            </a:extLst>
          </p:cNvPr>
          <p:cNvSpPr/>
          <p:nvPr/>
        </p:nvSpPr>
        <p:spPr>
          <a:xfrm>
            <a:off x="875041" y="3281082"/>
            <a:ext cx="4589927" cy="1654985"/>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978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555E44-9504-828D-8884-9B6A6D6BF07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xmlns="" id="{563D92D9-5DA9-4BF3-B8B6-270C61A5414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59624" y="1644638"/>
            <a:ext cx="3089533" cy="4641279"/>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Encre 10">
                <a:extLst>
                  <a:ext uri="{FF2B5EF4-FFF2-40B4-BE49-F238E27FC236}">
                    <a16:creationId xmlns:a16="http://schemas.microsoft.com/office/drawing/2014/main" xmlns="" id="{23EDC69E-538F-BCD4-21AE-19064FEE1A63}"/>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3EDC69E-538F-BCD4-21AE-19064FEE1A63}"/>
                  </a:ext>
                </a:extLst>
              </p:cNvPr>
              <p:cNvPicPr/>
              <p:nvPr/>
            </p:nvPicPr>
            <p:blipFill>
              <a:blip r:embed="rId7"/>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xmlns="" id="{DC4F99A0-D452-C9D6-23D0-2075B6CCF2BA}"/>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C4F99A0-D452-C9D6-23D0-2075B6CCF2BA}"/>
                  </a:ext>
                </a:extLst>
              </p:cNvPr>
              <p:cNvPicPr/>
              <p:nvPr/>
            </p:nvPicPr>
            <p:blipFill>
              <a:blip r:embed="rId9"/>
              <a:stretch>
                <a:fillRect/>
              </a:stretch>
            </p:blipFill>
            <p:spPr>
              <a:xfrm>
                <a:off x="1593492" y="833185"/>
                <a:ext cx="26730" cy="23400"/>
              </a:xfrm>
              <a:prstGeom prst="rect">
                <a:avLst/>
              </a:prstGeom>
            </p:spPr>
          </p:pic>
        </mc:Fallback>
      </mc:AlternateContent>
      <p:sp>
        <p:nvSpPr>
          <p:cNvPr id="3" name="Titre 1">
            <a:extLst>
              <a:ext uri="{FF2B5EF4-FFF2-40B4-BE49-F238E27FC236}">
                <a16:creationId xmlns:a16="http://schemas.microsoft.com/office/drawing/2014/main" xmlns="" id="{D1CE7426-7940-88AA-8163-4CC672C6CAF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séance d’aujourd’hui est terminée. À la maison, vous aller </a:t>
            </a:r>
            <a:r>
              <a:rPr lang="fr-FR" b="1" dirty="0">
                <a:solidFill>
                  <a:schemeClr val="tx1">
                    <a:lumMod val="65000"/>
                    <a:lumOff val="35000"/>
                  </a:schemeClr>
                </a:solidFill>
                <a:latin typeface="Dosis Medium" pitchFamily="2" charset="0"/>
              </a:rPr>
              <a:t>tracer </a:t>
            </a:r>
            <a:r>
              <a:rPr lang="fr-FR" dirty="0">
                <a:solidFill>
                  <a:schemeClr val="tx1">
                    <a:lumMod val="65000"/>
                    <a:lumOff val="35000"/>
                  </a:schemeClr>
                </a:solidFill>
                <a:latin typeface="Dosis Medium" pitchFamily="2" charset="0"/>
              </a:rPr>
              <a:t>et </a:t>
            </a:r>
            <a:r>
              <a:rPr lang="fr-FR" b="1" dirty="0">
                <a:solidFill>
                  <a:schemeClr val="tx1">
                    <a:lumMod val="65000"/>
                    <a:lumOff val="35000"/>
                  </a:schemeClr>
                </a:solidFill>
                <a:latin typeface="Dosis Medium" pitchFamily="2" charset="0"/>
              </a:rPr>
              <a:t>colorier</a:t>
            </a:r>
            <a:r>
              <a:rPr lang="fr-FR" dirty="0">
                <a:solidFill>
                  <a:schemeClr val="tx1">
                    <a:lumMod val="65000"/>
                    <a:lumOff val="35000"/>
                  </a:schemeClr>
                </a:solidFill>
                <a:latin typeface="Dosis Medium" pitchFamily="2" charset="0"/>
              </a:rPr>
              <a:t> la lettre r. À demain.</a:t>
            </a:r>
            <a:endParaRPr lang="fr-MA" dirty="0">
              <a:solidFill>
                <a:schemeClr val="tx1">
                  <a:lumMod val="65000"/>
                  <a:lumOff val="35000"/>
                </a:schemeClr>
              </a:solidFill>
              <a:latin typeface="Dosis Medium" pitchFamily="2" charset="0"/>
            </a:endParaRPr>
          </a:p>
        </p:txBody>
      </p:sp>
      <p:pic>
        <p:nvPicPr>
          <p:cNvPr id="5" name="majd_wave">
            <a:hlinkClick r:id="" action="ppaction://media"/>
            <a:extLst>
              <a:ext uri="{FF2B5EF4-FFF2-40B4-BE49-F238E27FC236}">
                <a16:creationId xmlns:a16="http://schemas.microsoft.com/office/drawing/2014/main" xmlns="" id="{FDB5D373-26B0-9CFF-E996-A94E4C5F807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81569" y="1945129"/>
            <a:ext cx="2192756" cy="3898900"/>
          </a:xfrm>
          <a:prstGeom prst="rect">
            <a:avLst/>
          </a:prstGeom>
        </p:spPr>
      </p:pic>
      <p:pic>
        <p:nvPicPr>
          <p:cNvPr id="7" name="Image 6">
            <a:extLst>
              <a:ext uri="{FF2B5EF4-FFF2-40B4-BE49-F238E27FC236}">
                <a16:creationId xmlns:a16="http://schemas.microsoft.com/office/drawing/2014/main" xmlns="" id="{9BD911BA-D534-CCCF-AC27-6E86502997E1}"/>
              </a:ext>
            </a:extLst>
          </p:cNvPr>
          <p:cNvPicPr>
            <a:picLocks noChangeAspect="1"/>
          </p:cNvPicPr>
          <p:nvPr/>
        </p:nvPicPr>
        <p:blipFill>
          <a:blip r:embed="rId11"/>
          <a:stretch>
            <a:fillRect/>
          </a:stretch>
        </p:blipFill>
        <p:spPr>
          <a:xfrm>
            <a:off x="129325" y="544755"/>
            <a:ext cx="1152244" cy="1072989"/>
          </a:xfrm>
          <a:prstGeom prst="rect">
            <a:avLst/>
          </a:prstGeom>
        </p:spPr>
      </p:pic>
      <p:sp>
        <p:nvSpPr>
          <p:cNvPr id="10" name="Rectangle : coins arrondis 9">
            <a:extLst>
              <a:ext uri="{FF2B5EF4-FFF2-40B4-BE49-F238E27FC236}">
                <a16:creationId xmlns:a16="http://schemas.microsoft.com/office/drawing/2014/main" xmlns="" id="{A5FB09E5-B418-4DC0-A9C3-983C8600C521}"/>
              </a:ext>
            </a:extLst>
          </p:cNvPr>
          <p:cNvSpPr/>
          <p:nvPr/>
        </p:nvSpPr>
        <p:spPr>
          <a:xfrm>
            <a:off x="4213413" y="2339788"/>
            <a:ext cx="3035744" cy="699247"/>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04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6BAE1DD-3934-85AA-D2D2-FEE9BA85573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043D995-BCD8-6902-4147-AFBED7779683}"/>
              </a:ext>
            </a:extLst>
          </p:cNvPr>
          <p:cNvSpPr>
            <a:spLocks noGrp="1"/>
          </p:cNvSpPr>
          <p:nvPr>
            <p:ph type="title"/>
          </p:nvPr>
        </p:nvSpPr>
        <p:spPr/>
        <p:txBody>
          <a:bodyPr/>
          <a:lstStyle/>
          <a:p>
            <a:r>
              <a:rPr lang="fr-MA" dirty="0">
                <a:solidFill>
                  <a:schemeClr val="tx1">
                    <a:lumMod val="85000"/>
                    <a:lumOff val="15000"/>
                  </a:schemeClr>
                </a:solidFill>
                <a:latin typeface="Dosis Medium" panose="020B0604020202020204" charset="0"/>
                <a:ea typeface="Calibri" panose="020F0502020204030204" pitchFamily="34" charset="0"/>
                <a:cs typeface="Calibri" panose="020F0502020204030204" pitchFamily="34" charset="0"/>
              </a:rPr>
              <a:t>Avant de commencer, nous allons revoir la scène avec les mots du vocabulaire. Soyez attentifs. </a:t>
            </a:r>
          </a:p>
        </p:txBody>
      </p:sp>
      <p:pic>
        <p:nvPicPr>
          <p:cNvPr id="11" name="Image 10">
            <a:extLst>
              <a:ext uri="{FF2B5EF4-FFF2-40B4-BE49-F238E27FC236}">
                <a16:creationId xmlns:a16="http://schemas.microsoft.com/office/drawing/2014/main" xmlns="" id="{F1AA165C-47FB-AC58-6BD3-D7A84F529023}"/>
              </a:ext>
            </a:extLst>
          </p:cNvPr>
          <p:cNvPicPr>
            <a:picLocks noChangeAspect="1"/>
          </p:cNvPicPr>
          <p:nvPr/>
        </p:nvPicPr>
        <p:blipFill>
          <a:blip r:embed="rId2"/>
          <a:stretch>
            <a:fillRect/>
          </a:stretch>
        </p:blipFill>
        <p:spPr>
          <a:xfrm>
            <a:off x="129325" y="544755"/>
            <a:ext cx="1152244" cy="1072989"/>
          </a:xfrm>
          <a:prstGeom prst="rect">
            <a:avLst/>
          </a:prstGeom>
        </p:spPr>
      </p:pic>
      <p:pic>
        <p:nvPicPr>
          <p:cNvPr id="4" name="Image 3">
            <a:extLst>
              <a:ext uri="{FF2B5EF4-FFF2-40B4-BE49-F238E27FC236}">
                <a16:creationId xmlns:a16="http://schemas.microsoft.com/office/drawing/2014/main" xmlns="" id="{B7438F1B-2620-4BEC-9E3D-834EB6BAC501}"/>
              </a:ext>
            </a:extLst>
          </p:cNvPr>
          <p:cNvPicPr>
            <a:picLocks noChangeAspect="1"/>
          </p:cNvPicPr>
          <p:nvPr/>
        </p:nvPicPr>
        <p:blipFill>
          <a:blip r:embed="rId3"/>
          <a:stretch>
            <a:fillRect/>
          </a:stretch>
        </p:blipFill>
        <p:spPr>
          <a:xfrm>
            <a:off x="871407" y="1938071"/>
            <a:ext cx="7401185" cy="4163929"/>
          </a:xfrm>
          <a:prstGeom prst="rect">
            <a:avLst/>
          </a:prstGeom>
        </p:spPr>
      </p:pic>
    </p:spTree>
    <p:extLst>
      <p:ext uri="{BB962C8B-B14F-4D97-AF65-F5344CB8AC3E}">
        <p14:creationId xmlns:p14="http://schemas.microsoft.com/office/powerpoint/2010/main" val="28702060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C2CD09-A5C9-C980-F4B6-1063635353D4}"/>
            </a:ext>
          </a:extLst>
        </p:cNvPr>
        <p:cNvGrpSpPr/>
        <p:nvPr/>
      </p:nvGrpSpPr>
      <p:grpSpPr>
        <a:xfrm>
          <a:off x="0" y="0"/>
          <a:ext cx="0" cy="0"/>
          <a:chOff x="0" y="0"/>
          <a:chExt cx="0" cy="0"/>
        </a:xfrm>
      </p:grpSpPr>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xmlns="" id="{809A3FF1-1030-DCF8-8715-68166AADD0F4}"/>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sp>
        <p:nvSpPr>
          <p:cNvPr id="9" name="Titre 53">
            <a:extLst>
              <a:ext uri="{FF2B5EF4-FFF2-40B4-BE49-F238E27FC236}">
                <a16:creationId xmlns:a16="http://schemas.microsoft.com/office/drawing/2014/main" xmlns="" id="{49A77D10-B459-5852-D54E-1926D3157C51}"/>
              </a:ext>
            </a:extLst>
          </p:cNvPr>
          <p:cNvSpPr>
            <a:spLocks noGrp="1"/>
          </p:cNvSpPr>
          <p:nvPr>
            <p:ph type="title"/>
          </p:nvPr>
        </p:nvSpPr>
        <p:spPr>
          <a:xfrm>
            <a:off x="1692000" y="756000"/>
            <a:ext cx="6840000" cy="612000"/>
          </a:xfrm>
        </p:spPr>
        <p:txBody>
          <a:bodyPr>
            <a:normAutofit/>
          </a:bodyPr>
          <a:lstStyle/>
          <a:p>
            <a:r>
              <a:rPr lang="fr-MA" i="1" dirty="0">
                <a:solidFill>
                  <a:schemeClr val="bg1">
                    <a:lumMod val="50000"/>
                  </a:schemeClr>
                </a:solidFill>
              </a:rPr>
              <a:t>Lecture de la vidéo.</a:t>
            </a:r>
          </a:p>
        </p:txBody>
      </p:sp>
      <p:pic>
        <p:nvPicPr>
          <p:cNvPr id="4" name="Image 3" descr="Une image contenant noir, obscurité&#10;&#10;Le contenu généré par l’IA peut être incorrect.">
            <a:extLst>
              <a:ext uri="{FF2B5EF4-FFF2-40B4-BE49-F238E27FC236}">
                <a16:creationId xmlns:a16="http://schemas.microsoft.com/office/drawing/2014/main" xmlns="" id="{81FDBF99-FCDB-B9BF-7D33-343498A9FE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0585" y="5989299"/>
            <a:ext cx="764413" cy="764413"/>
          </a:xfrm>
          <a:prstGeom prst="rect">
            <a:avLst/>
          </a:prstGeom>
        </p:spPr>
      </p:pic>
      <p:pic>
        <p:nvPicPr>
          <p:cNvPr id="5" name="FR_N1_P2_W4_Scène">
            <a:hlinkClick r:id="" action="ppaction://media"/>
            <a:extLst>
              <a:ext uri="{FF2B5EF4-FFF2-40B4-BE49-F238E27FC236}">
                <a16:creationId xmlns:a16="http://schemas.microsoft.com/office/drawing/2014/main" xmlns="" id="{AB6AD4DF-2B3F-41FF-AD37-15673ABEB0D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74525" y="2075686"/>
            <a:ext cx="7394949" cy="4159659"/>
          </a:xfrm>
          <a:prstGeom prst="rect">
            <a:avLst/>
          </a:prstGeom>
        </p:spPr>
      </p:pic>
    </p:spTree>
    <p:extLst>
      <p:ext uri="{BB962C8B-B14F-4D97-AF65-F5344CB8AC3E}">
        <p14:creationId xmlns:p14="http://schemas.microsoft.com/office/powerpoint/2010/main" val="27003409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6" fill="hold"/>
                                        <p:tgtEl>
                                          <p:spTgt spid="5"/>
                                        </p:tgtEl>
                                      </p:cBhvr>
                                    </p:cmd>
                                  </p:childTnLst>
                                </p:cTn>
                              </p:par>
                            </p:childTnLst>
                          </p:cTn>
                        </p:par>
                        <p:par>
                          <p:cTn id="7" fill="hold">
                            <p:stCondLst>
                              <p:cond delay="26026"/>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5CB371E-C475-2C7A-8B51-373B6F6CD29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xmlns="" id="{5DB0E43A-C6B8-6BB3-290D-2EE131156F91}"/>
              </a:ext>
            </a:extLst>
          </p:cNvPr>
          <p:cNvSpPr>
            <a:spLocks noGrp="1"/>
          </p:cNvSpPr>
          <p:nvPr>
            <p:ph type="title"/>
          </p:nvPr>
        </p:nvSpPr>
        <p:spPr/>
        <p:txBody>
          <a:bodyPr/>
          <a:lstStyle/>
          <a:p>
            <a:r>
              <a:rPr lang="fr-MA" dirty="0">
                <a:solidFill>
                  <a:schemeClr val="tx1">
                    <a:lumMod val="85000"/>
                    <a:lumOff val="15000"/>
                  </a:schemeClr>
                </a:solidFill>
                <a:latin typeface="Dosis Medium" panose="020B0604020202020204" charset="0"/>
              </a:rPr>
              <a:t>Qui veut passer au tableau pour décrire la scène ? </a:t>
            </a:r>
          </a:p>
        </p:txBody>
      </p:sp>
      <p:pic>
        <p:nvPicPr>
          <p:cNvPr id="11" name="Image 10">
            <a:extLst>
              <a:ext uri="{FF2B5EF4-FFF2-40B4-BE49-F238E27FC236}">
                <a16:creationId xmlns:a16="http://schemas.microsoft.com/office/drawing/2014/main" xmlns="" id="{08A149C8-D357-23B1-456A-F914919488CF}"/>
              </a:ext>
            </a:extLst>
          </p:cNvPr>
          <p:cNvPicPr>
            <a:picLocks noChangeAspect="1"/>
          </p:cNvPicPr>
          <p:nvPr/>
        </p:nvPicPr>
        <p:blipFill>
          <a:blip r:embed="rId2"/>
          <a:srcRect r="1593" b="11327"/>
          <a:stretch>
            <a:fillRect/>
          </a:stretch>
        </p:blipFill>
        <p:spPr>
          <a:xfrm>
            <a:off x="211756" y="648969"/>
            <a:ext cx="1087654" cy="980062"/>
          </a:xfrm>
          <a:prstGeom prst="ellipse">
            <a:avLst/>
          </a:prstGeom>
        </p:spPr>
      </p:pic>
      <p:pic>
        <p:nvPicPr>
          <p:cNvPr id="4" name="Image 3">
            <a:extLst>
              <a:ext uri="{FF2B5EF4-FFF2-40B4-BE49-F238E27FC236}">
                <a16:creationId xmlns:a16="http://schemas.microsoft.com/office/drawing/2014/main" xmlns="" id="{D9B45B39-9E26-4739-BBF4-224F15050D1C}"/>
              </a:ext>
            </a:extLst>
          </p:cNvPr>
          <p:cNvPicPr>
            <a:picLocks noChangeAspect="1"/>
          </p:cNvPicPr>
          <p:nvPr/>
        </p:nvPicPr>
        <p:blipFill>
          <a:blip r:embed="rId3"/>
          <a:stretch>
            <a:fillRect/>
          </a:stretch>
        </p:blipFill>
        <p:spPr>
          <a:xfrm>
            <a:off x="871407" y="1938071"/>
            <a:ext cx="7401185" cy="4163929"/>
          </a:xfrm>
          <a:prstGeom prst="rect">
            <a:avLst/>
          </a:prstGeom>
        </p:spPr>
      </p:pic>
    </p:spTree>
    <p:extLst>
      <p:ext uri="{BB962C8B-B14F-4D97-AF65-F5344CB8AC3E}">
        <p14:creationId xmlns:p14="http://schemas.microsoft.com/office/powerpoint/2010/main" val="11236223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xmlns=""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xmlns=""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xmlns=""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xmlns="" id="{C8C22971-B6D5-2035-552C-EDEB56D9C29A}"/>
              </a:ext>
            </a:extLst>
          </p:cNvPr>
          <p:cNvSpPr>
            <a:spLocks noGrp="1"/>
          </p:cNvSpPr>
          <p:nvPr>
            <p:ph type="title"/>
          </p:nvPr>
        </p:nvSpPr>
        <p:spPr>
          <a:xfrm>
            <a:off x="763405" y="1592317"/>
            <a:ext cx="7886700" cy="3752193"/>
          </a:xfrm>
        </p:spPr>
        <p:txBody>
          <a:bodyPr/>
          <a:lstStyle/>
          <a:p>
            <a:pPr algn="l">
              <a:lnSpc>
                <a:spcPct val="150000"/>
              </a:lnSpc>
            </a:pPr>
            <a:r>
              <a:rPr lang="fr-MA" sz="2800" dirty="0">
                <a:solidFill>
                  <a:schemeClr val="accent1">
                    <a:lumMod val="50000"/>
                  </a:schemeClr>
                </a:solidFill>
              </a:rPr>
              <a:t>          À propos du modelage des actes de parole :</a:t>
            </a:r>
            <a:br>
              <a:rPr lang="fr-MA" sz="2800" dirty="0">
                <a:solidFill>
                  <a:schemeClr val="accent1">
                    <a:lumMod val="50000"/>
                  </a:schemeClr>
                </a:solidFill>
              </a:rPr>
            </a:br>
            <a:r>
              <a:rPr lang="fr-MA" sz="2400" dirty="0">
                <a:solidFill>
                  <a:schemeClr val="accent1">
                    <a:lumMod val="50000"/>
                  </a:schemeClr>
                </a:solidFill>
              </a:rPr>
              <a:t/>
            </a: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r>
              <a:rPr lang="fr-MA" sz="2400" b="0" dirty="0">
                <a:solidFill>
                  <a:schemeClr val="accent1">
                    <a:lumMod val="50000"/>
                  </a:schemeClr>
                </a:solidFill>
              </a:rPr>
              <a:t/>
            </a: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xmlns="" id="{D3FE7AFC-ECB0-1948-EBB7-1EAE232ACC06}"/>
              </a:ext>
            </a:extLst>
          </p:cNvPr>
          <p:cNvSpPr>
            <a:spLocks noGrp="1"/>
          </p:cNvSpPr>
          <p:nvPr>
            <p:ph type="title"/>
          </p:nvPr>
        </p:nvSpPr>
        <p:spPr/>
        <p:txBody>
          <a:bodyPr>
            <a:normAutofit/>
          </a:bodyPr>
          <a:lstStyle/>
          <a:p>
            <a:pPr lvl="0" defTabSz="914400">
              <a:lnSpc>
                <a:spcPct val="100000"/>
              </a:lnSpc>
              <a:spcBef>
                <a:spcPts val="0"/>
              </a:spcBef>
              <a:defRPr/>
            </a:pPr>
            <a:r>
              <a:rPr lang="fr-FR" dirty="0">
                <a:solidFill>
                  <a:schemeClr val="tx1">
                    <a:lumMod val="85000"/>
                    <a:lumOff val="15000"/>
                  </a:schemeClr>
                </a:solidFill>
                <a:latin typeface="Dosis Medium" pitchFamily="2" charset="0"/>
              </a:rPr>
              <a:t>Aujourd’hui, nous allons apprendre à répondre en français à la question « Qui a un stylo bleu ? » avec Majd et Nada. Soyez attentifs ! </a:t>
            </a:r>
          </a:p>
        </p:txBody>
      </p:sp>
      <p:pic>
        <p:nvPicPr>
          <p:cNvPr id="20" name="Image 19">
            <a:extLst>
              <a:ext uri="{FF2B5EF4-FFF2-40B4-BE49-F238E27FC236}">
                <a16:creationId xmlns:a16="http://schemas.microsoft.com/office/drawing/2014/main" xmlns="" id="{2D049962-748D-56DD-0F6C-0B3FAB9303FD}"/>
              </a:ext>
            </a:extLst>
          </p:cNvPr>
          <p:cNvPicPr>
            <a:picLocks noChangeAspect="1"/>
          </p:cNvPicPr>
          <p:nvPr/>
        </p:nvPicPr>
        <p:blipFill>
          <a:blip r:embed="rId2"/>
          <a:stretch>
            <a:fillRect/>
          </a:stretch>
        </p:blipFill>
        <p:spPr>
          <a:xfrm>
            <a:off x="1976500" y="2165684"/>
            <a:ext cx="5009635" cy="4042191"/>
          </a:xfrm>
          <a:prstGeom prst="rect">
            <a:avLst/>
          </a:prstGeom>
        </p:spPr>
      </p:pic>
      <p:pic>
        <p:nvPicPr>
          <p:cNvPr id="2" name="Image 1">
            <a:extLst>
              <a:ext uri="{FF2B5EF4-FFF2-40B4-BE49-F238E27FC236}">
                <a16:creationId xmlns:a16="http://schemas.microsoft.com/office/drawing/2014/main" xmlns="" id="{749B1C37-BB90-EAAE-5334-6FD2FDD2B8F6}"/>
              </a:ext>
            </a:extLst>
          </p:cNvPr>
          <p:cNvPicPr>
            <a:picLocks noChangeAspect="1"/>
          </p:cNvPicPr>
          <p:nvPr/>
        </p:nvPicPr>
        <p:blipFill>
          <a:blip r:embed="rId3"/>
          <a:stretch>
            <a:fillRect/>
          </a:stretch>
        </p:blipFill>
        <p:spPr>
          <a:xfrm>
            <a:off x="129325" y="544755"/>
            <a:ext cx="1152244" cy="1072989"/>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4">
      <a:majorFont>
        <a:latin typeface="Dosis Medium"/>
        <a:ea typeface=""/>
        <a:cs typeface=""/>
      </a:majorFont>
      <a:minorFont>
        <a:latin typeface="Dosi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cte de paro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761D6D-CB0E-45D5-9D14-6ED3744D8D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1707BD-CAAC-424F-B598-84EEC8FABFDE}">
  <ds:schemaRefs>
    <ds:schemaRef ds:uri="http://schemas.microsoft.com/sharepoint/v3/contenttype/forms"/>
  </ds:schemaRefs>
</ds:datastoreItem>
</file>

<file path=customXml/itemProps3.xml><?xml version="1.0" encoding="utf-8"?>
<ds:datastoreItem xmlns:ds="http://schemas.openxmlformats.org/officeDocument/2006/customXml" ds:itemID="{6E0AF1BB-9ECC-4A44-8739-891D4A395405}">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202b3bc9-e036-45c7-aea0-06aec8cd7a40"/>
    <ds:schemaRef ds:uri="f0534ec5-868f-4ce6-85c7-99f0612daa5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8607</TotalTime>
  <Words>664</Words>
  <Application>Microsoft Office PowerPoint</Application>
  <PresentationFormat>Affichage à l'écran (4:3)</PresentationFormat>
  <Paragraphs>98</Paragraphs>
  <Slides>49</Slides>
  <Notes>1</Notes>
  <HiddenSlides>0</HiddenSlides>
  <MMClips>7</MMClips>
  <ScaleCrop>false</ScaleCrop>
  <HeadingPairs>
    <vt:vector size="6" baseType="variant">
      <vt:variant>
        <vt:lpstr>Polices utilisées</vt:lpstr>
      </vt:variant>
      <vt:variant>
        <vt:i4>16</vt:i4>
      </vt:variant>
      <vt:variant>
        <vt:lpstr>Thème</vt:lpstr>
      </vt:variant>
      <vt:variant>
        <vt:i4>8</vt:i4>
      </vt:variant>
      <vt:variant>
        <vt:lpstr>Titres des diapositives</vt:lpstr>
      </vt:variant>
      <vt:variant>
        <vt:i4>49</vt:i4>
      </vt:variant>
    </vt:vector>
  </HeadingPairs>
  <TitlesOfParts>
    <vt:vector size="73" baseType="lpstr">
      <vt:lpstr>Arial</vt:lpstr>
      <vt:lpstr>Dosis SemiBold</vt:lpstr>
      <vt:lpstr>Aptos Display</vt:lpstr>
      <vt:lpstr>Calibri</vt:lpstr>
      <vt:lpstr>Dosis Medium</vt:lpstr>
      <vt:lpstr>Times New Roman</vt:lpstr>
      <vt:lpstr>Wingdings</vt:lpstr>
      <vt:lpstr>Aharoni</vt:lpstr>
      <vt:lpstr>Berlin Sans FB</vt:lpstr>
      <vt:lpstr>Consolas</vt:lpstr>
      <vt:lpstr>Dosis</vt:lpstr>
      <vt:lpstr>Cascadia Mono SemiBold</vt:lpstr>
      <vt:lpstr>Aptos</vt:lpstr>
      <vt:lpstr>Colonna MT</vt:lpstr>
      <vt:lpstr>Dosis ExtraBold</vt:lpstr>
      <vt:lpstr>Bahnschrift SemiLight SemiConde</vt:lpstr>
      <vt:lpstr>2_Conception personnalisée</vt:lpstr>
      <vt:lpstr>00_Env-Enseignant</vt:lpstr>
      <vt:lpstr>Oral</vt:lpstr>
      <vt:lpstr>Lecture</vt:lpstr>
      <vt:lpstr>Ecriture</vt:lpstr>
      <vt:lpstr>acte de parole</vt:lpstr>
      <vt:lpstr>1_Vocab_02- Mémorisation</vt:lpstr>
      <vt:lpstr>Thème Office</vt:lpstr>
      <vt:lpstr>Présentation PowerPoint</vt:lpstr>
      <vt:lpstr>Contenu de la semaine </vt:lpstr>
      <vt:lpstr>Plan de la séance 3</vt:lpstr>
      <vt:lpstr>Bonjour les enfants ! La leçon de français commence maintenant. Soyez attentifs.</vt:lpstr>
      <vt:lpstr>Avant de commencer, nous allons revoir la scène avec les mots du vocabulaire. Soyez attentifs. </vt:lpstr>
      <vt:lpstr>Lecture de la vidéo.</vt:lpstr>
      <vt:lpstr>Qui veut passer au tableau pour décrire la scène ? </vt:lpstr>
      <vt:lpstr>          À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Aujourd’hui, nous allons apprendre à répondre en français à la question « Qui a un stylo bleu ? » avec Majd et Nada. Soyez attentifs ! </vt:lpstr>
      <vt:lpstr>Lecture de la vidéo. </vt:lpstr>
      <vt:lpstr>Répétons ensemble. </vt:lpstr>
      <vt:lpstr>Voici d’autres exemples.  </vt:lpstr>
      <vt:lpstr>Présentation PowerPoint</vt:lpstr>
      <vt:lpstr>Présentation PowerPoint</vt:lpstr>
      <vt:lpstr>Présentation PowerPoint</vt:lpstr>
      <vt:lpstr>Chacun joue le dialogue avec son voisin. </vt:lpstr>
      <vt:lpstr>Plan de la séance 3</vt:lpstr>
      <vt:lpstr>Maintenant, on va faire de la lecture. On va apprendre à lire la lettre r. </vt:lpstr>
      <vt:lpstr>C’est quelle lettre ? </vt:lpstr>
      <vt:lpstr>C’est quelle lettre ? </vt:lpstr>
      <vt:lpstr>Regardez cette liste. Qui veut passer au tableau pour montrer la lettre r ?</vt:lpstr>
      <vt:lpstr>Voici une autre liste. Qui veut passer au tableau pour montrer la lettre r ?</vt:lpstr>
      <vt:lpstr>Est-ce qu’il y a la lettre r dans ce mot ? Qui veut passer au tableau pour la montrer ?</vt:lpstr>
      <vt:lpstr>Est-ce qu’il y a la lettre r dans ce mot ? Qui veut passer au tableau pour la montrer ?</vt:lpstr>
      <vt:lpstr>Est-ce qu’il y a la lettre r dans ce mot ? Qui veut passer au tableau pour la montrer ?</vt:lpstr>
      <vt:lpstr>Est-ce qu’il y a la lettre r dans ce mot ? </vt:lpstr>
      <vt:lpstr>Présentation PowerPoint</vt:lpstr>
      <vt:lpstr>Présentation PowerPoint</vt:lpstr>
      <vt:lpstr>Maintenant, vous allez écouter des mots. Je vais vous demander si vous entendez le son « r ». </vt:lpstr>
      <vt:lpstr>« Rouge ». Est-ce que vous entendez le son « r » dans « rouge » ? </vt:lpstr>
      <vt:lpstr>« Marché ». Est-ce que vous entendez le son « r » dans « marché » ? </vt:lpstr>
      <vt:lpstr>« Cahier ». Est-ce que vous entendez le son « r » dans « cahier » ? </vt:lpstr>
      <vt:lpstr>« Cartable ». Est-ce que vous entendez le son « r » dans « cartable » ? </vt:lpstr>
      <vt:lpstr>« Fleur ». Est-ce que vous entendez le son « r » dans « fleur » ? </vt:lpstr>
      <vt:lpstr>« Rabat ». Est-ce que vous entendez le son « r » dans « Rabat » ? </vt:lpstr>
      <vt:lpstr>Prenez le livret, page 48. </vt:lpstr>
      <vt:lpstr>On va faire l’activité 1 et 2. Je vais vous expliquer la consigne. Ensuite, je vais circuler entre les rangs pour vous aider. </vt:lpstr>
      <vt:lpstr>Corrigez.</vt:lpstr>
      <vt:lpstr>Plan de la séance 3</vt:lpstr>
      <vt:lpstr>Maintenant, nous allons faire de l’écriture. </vt:lpstr>
      <vt:lpstr>Regardez bien comment on va écrire la lettre r majuscule. </vt:lpstr>
      <vt:lpstr>Lecture de la vidéo.</vt:lpstr>
      <vt:lpstr>On va écrire la lettre r majuscule en l’air avec le doigt. Faites comme moi.</vt:lpstr>
      <vt:lpstr>Regardez bien comment on va écrire la lettre r minuscule. </vt:lpstr>
      <vt:lpstr>Lecture de la vidéo.</vt:lpstr>
      <vt:lpstr>On va écrire la lettre r minuscule en l’air avec le doigt. Faites comme moi.</vt:lpstr>
      <vt:lpstr>Présentation PowerPoint</vt:lpstr>
      <vt:lpstr>On va faire l’activité 3. Je vais vous expliquer la consigne. Ensuite, je vais circuler entre les rangs pour vous aider. </vt:lpstr>
      <vt:lpstr>La séance d’aujourd’hui est terminée. À la maison, vous aller tracer et colorier la lettre r. À demain.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LAMIAE</dc:creator>
  <cp:lastModifiedBy>HP</cp:lastModifiedBy>
  <cp:revision>65</cp:revision>
  <cp:lastPrinted>2025-08-13T10:11:39Z</cp:lastPrinted>
  <dcterms:created xsi:type="dcterms:W3CDTF">2025-08-01T12:31:49Z</dcterms:created>
  <dcterms:modified xsi:type="dcterms:W3CDTF">2026-01-07T00:48:46Z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