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0" r:id="rId10"/>
    <p:sldMasterId id="2147483781" r:id="rId11"/>
  </p:sldMasterIdLst>
  <p:notesMasterIdLst>
    <p:notesMasterId r:id="rId60"/>
  </p:notesMasterIdLst>
  <p:sldIdLst>
    <p:sldId id="1043" r:id="rId12"/>
    <p:sldId id="1099" r:id="rId13"/>
    <p:sldId id="799" r:id="rId14"/>
    <p:sldId id="841" r:id="rId15"/>
    <p:sldId id="779" r:id="rId16"/>
    <p:sldId id="1098" r:id="rId17"/>
    <p:sldId id="845" r:id="rId18"/>
    <p:sldId id="1100" r:id="rId19"/>
    <p:sldId id="1034" r:id="rId20"/>
    <p:sldId id="1054" r:id="rId21"/>
    <p:sldId id="1035" r:id="rId22"/>
    <p:sldId id="1095" r:id="rId23"/>
    <p:sldId id="1093" r:id="rId24"/>
    <p:sldId id="1096" r:id="rId25"/>
    <p:sldId id="955" r:id="rId26"/>
    <p:sldId id="800" r:id="rId27"/>
    <p:sldId id="1036" r:id="rId28"/>
    <p:sldId id="849" r:id="rId29"/>
    <p:sldId id="1055" r:id="rId30"/>
    <p:sldId id="1038" r:id="rId31"/>
    <p:sldId id="680" r:id="rId32"/>
    <p:sldId id="1056" r:id="rId33"/>
    <p:sldId id="1057" r:id="rId34"/>
    <p:sldId id="1058" r:id="rId35"/>
    <p:sldId id="1059" r:id="rId36"/>
    <p:sldId id="1061" r:id="rId37"/>
    <p:sldId id="1060" r:id="rId38"/>
    <p:sldId id="1062" r:id="rId39"/>
    <p:sldId id="1040" r:id="rId40"/>
    <p:sldId id="1045" r:id="rId41"/>
    <p:sldId id="805" r:id="rId42"/>
    <p:sldId id="653" r:id="rId43"/>
    <p:sldId id="1097" r:id="rId44"/>
    <p:sldId id="717" r:id="rId45"/>
    <p:sldId id="1041" r:id="rId46"/>
    <p:sldId id="1082" r:id="rId47"/>
    <p:sldId id="1079" r:id="rId48"/>
    <p:sldId id="1064" r:id="rId49"/>
    <p:sldId id="1065" r:id="rId50"/>
    <p:sldId id="1083" r:id="rId51"/>
    <p:sldId id="1084" r:id="rId52"/>
    <p:sldId id="1085" r:id="rId53"/>
    <p:sldId id="1086" r:id="rId54"/>
    <p:sldId id="1087" r:id="rId55"/>
    <p:sldId id="1088" r:id="rId56"/>
    <p:sldId id="837" r:id="rId57"/>
    <p:sldId id="838" r:id="rId58"/>
    <p:sldId id="679" r:id="rId59"/>
  </p:sldIdLst>
  <p:sldSz cx="9144000" cy="6858000" type="screen4x3"/>
  <p:notesSz cx="6735763" cy="9866313"/>
  <p:embeddedFontLst>
    <p:embeddedFont>
      <p:font typeface="Dosis Medium" panose="020B0604020202020204" charset="0"/>
      <p:regular r:id="rId61"/>
      <p:bold r:id="rId62"/>
    </p:embeddedFont>
    <p:embeddedFont>
      <p:font typeface="Bahnschrift SemiBold SemiConden" panose="020B0502040204020203" pitchFamily="34" charset="0"/>
      <p:bold r:id="rId63"/>
    </p:embeddedFont>
    <p:embeddedFont>
      <p:font typeface="Dosis SemiBold" panose="020B0604020202020204" charset="0"/>
      <p:regular r:id="rId64"/>
      <p:bold r:id="rId65"/>
    </p:embeddedFont>
    <p:embeddedFont>
      <p:font typeface="Cascadia Mono SemiBold" panose="020B0609020000020004" pitchFamily="49" charset="0"/>
      <p:bold r:id="rId66"/>
    </p:embeddedFont>
    <p:embeddedFont>
      <p:font typeface="Dosis ExtraBold" panose="020B0604020202020204" charset="0"/>
      <p:bold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Dosis" panose="020B0604020202020204" charset="0"/>
      <p:regular r:id="rId72"/>
      <p:bold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FCFFFD"/>
    <a:srgbClr val="EAF8FE"/>
    <a:srgbClr val="E7E6E6"/>
    <a:srgbClr val="00ACA4"/>
    <a:srgbClr val="9EE0F4"/>
    <a:srgbClr val="F26553"/>
    <a:srgbClr val="E84234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95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font" Target="fonts/font6.fntdata"/><Relationship Id="rId74" Type="http://schemas.openxmlformats.org/officeDocument/2006/relationships/presProps" Target="presProps.xml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font" Target="fonts/font7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0013F9C-1D19-45E8-9D9D-0452594BAADA}"/>
    <pc:docChg chg="custSel addSld delSld modSld">
      <pc:chgData name="LAMIAE BEZZAZ" userId="f9bc3cc0-8e1c-4944-afa8-b4b36bbf20e1" providerId="ADAL" clId="{80013F9C-1D19-45E8-9D9D-0452594BAADA}" dt="2026-01-07T17:58:06.614" v="336"/>
      <pc:docMkLst>
        <pc:docMk/>
      </pc:docMkLst>
      <pc:sldChg chg="modSp">
        <pc:chgData name="LAMIAE BEZZAZ" userId="f9bc3cc0-8e1c-4944-afa8-b4b36bbf20e1" providerId="ADAL" clId="{80013F9C-1D19-45E8-9D9D-0452594BAADA}" dt="2026-01-03T22:06:30.730" v="158" actId="20577"/>
        <pc:sldMkLst>
          <pc:docMk/>
          <pc:sldMk cId="3703491735" sldId="653"/>
        </pc:sldMkLst>
        <pc:spChg chg="mod">
          <ac:chgData name="LAMIAE BEZZAZ" userId="f9bc3cc0-8e1c-4944-afa8-b4b36bbf20e1" providerId="ADAL" clId="{80013F9C-1D19-45E8-9D9D-0452594BAADA}" dt="2026-01-03T22:06:30.730" v="158" actId="20577"/>
          <ac:spMkLst>
            <pc:docMk/>
            <pc:sldMk cId="3703491735" sldId="653"/>
            <ac:spMk id="2" creationId="{8D276C99-220B-4BBF-8FEB-E110392C0EC9}"/>
          </ac:spMkLst>
        </pc:spChg>
      </pc:sldChg>
      <pc:sldChg chg="addSp delSp modSp delAnim modAnim">
        <pc:chgData name="LAMIAE BEZZAZ" userId="f9bc3cc0-8e1c-4944-afa8-b4b36bbf20e1" providerId="ADAL" clId="{80013F9C-1D19-45E8-9D9D-0452594BAADA}" dt="2026-01-07T17:58:06.614" v="336"/>
        <pc:sldMkLst>
          <pc:docMk/>
          <pc:sldMk cId="1644084619" sldId="680"/>
        </pc:sldMkLst>
        <pc:picChg chg="add mod">
          <ac:chgData name="LAMIAE BEZZAZ" userId="f9bc3cc0-8e1c-4944-afa8-b4b36bbf20e1" providerId="ADAL" clId="{80013F9C-1D19-45E8-9D9D-0452594BAADA}" dt="2026-01-07T17:57:53.964" v="334" actId="1076"/>
          <ac:picMkLst>
            <pc:docMk/>
            <pc:sldMk cId="1644084619" sldId="680"/>
            <ac:picMk id="4" creationId="{199CC233-EC98-49B2-BB8C-DEB8A6373294}"/>
          </ac:picMkLst>
        </pc:picChg>
        <pc:picChg chg="del">
          <ac:chgData name="LAMIAE BEZZAZ" userId="f9bc3cc0-8e1c-4944-afa8-b4b36bbf20e1" providerId="ADAL" clId="{80013F9C-1D19-45E8-9D9D-0452594BAADA}" dt="2026-01-03T21:58:16.375" v="107" actId="478"/>
          <ac:picMkLst>
            <pc:docMk/>
            <pc:sldMk cId="1644084619" sldId="680"/>
            <ac:picMk id="5" creationId="{BD439873-078E-4D5C-9174-94B78602EFD5}"/>
          </ac:picMkLst>
        </pc:picChg>
      </pc:sldChg>
      <pc:sldChg chg="addSp delSp del delAnim modAnim">
        <pc:chgData name="LAMIAE BEZZAZ" userId="f9bc3cc0-8e1c-4944-afa8-b4b36bbf20e1" providerId="ADAL" clId="{80013F9C-1D19-45E8-9D9D-0452594BAADA}" dt="2026-01-07T17:57:19.076" v="330" actId="47"/>
        <pc:sldMkLst>
          <pc:docMk/>
          <pc:sldMk cId="927543826" sldId="784"/>
        </pc:sldMkLst>
        <pc:picChg chg="del">
          <ac:chgData name="LAMIAE BEZZAZ" userId="f9bc3cc0-8e1c-4944-afa8-b4b36bbf20e1" providerId="ADAL" clId="{80013F9C-1D19-45E8-9D9D-0452594BAADA}" dt="2026-01-03T21:44:07.165" v="31" actId="478"/>
          <ac:picMkLst>
            <pc:docMk/>
            <pc:sldMk cId="927543826" sldId="784"/>
            <ac:picMk id="2" creationId="{1051B01B-18EC-4E11-9600-5393F357151F}"/>
          </ac:picMkLst>
        </pc:picChg>
        <pc:picChg chg="add">
          <ac:chgData name="LAMIAE BEZZAZ" userId="f9bc3cc0-8e1c-4944-afa8-b4b36bbf20e1" providerId="ADAL" clId="{80013F9C-1D19-45E8-9D9D-0452594BAADA}" dt="2026-01-07T11:16:52.887" v="296"/>
          <ac:picMkLst>
            <pc:docMk/>
            <pc:sldMk cId="927543826" sldId="784"/>
            <ac:picMk id="5" creationId="{5FDA1AC1-7205-46F6-9FDE-57126258560F}"/>
          </ac:picMkLst>
        </pc:picChg>
      </pc:sldChg>
      <pc:sldChg chg="modSp">
        <pc:chgData name="LAMIAE BEZZAZ" userId="f9bc3cc0-8e1c-4944-afa8-b4b36bbf20e1" providerId="ADAL" clId="{80013F9C-1D19-45E8-9D9D-0452594BAADA}" dt="2026-01-07T11:17:48.092" v="302"/>
        <pc:sldMkLst>
          <pc:docMk/>
          <pc:sldMk cId="1961739097" sldId="799"/>
        </pc:sldMkLst>
        <pc:spChg chg="mod">
          <ac:chgData name="LAMIAE BEZZAZ" userId="f9bc3cc0-8e1c-4944-afa8-b4b36bbf20e1" providerId="ADAL" clId="{80013F9C-1D19-45E8-9D9D-0452594BAADA}" dt="2026-01-03T21:43:36.557" v="28" actId="20577"/>
          <ac:spMkLst>
            <pc:docMk/>
            <pc:sldMk cId="1961739097" sldId="799"/>
            <ac:spMk id="13" creationId="{AC6BF3D7-556E-448C-F085-3C1582824A2B}"/>
          </ac:spMkLst>
        </pc:spChg>
        <pc:spChg chg="mod">
          <ac:chgData name="LAMIAE BEZZAZ" userId="f9bc3cc0-8e1c-4944-afa8-b4b36bbf20e1" providerId="ADAL" clId="{80013F9C-1D19-45E8-9D9D-0452594BAADA}" dt="2026-01-07T11:17:48.092" v="302"/>
          <ac:spMkLst>
            <pc:docMk/>
            <pc:sldMk cId="1961739097" sldId="799"/>
            <ac:spMk id="14" creationId="{55B1DD48-DCD5-6EEE-7311-AD30A741D962}"/>
          </ac:spMkLst>
        </pc:spChg>
      </pc:sldChg>
      <pc:sldChg chg="modSp">
        <pc:chgData name="LAMIAE BEZZAZ" userId="f9bc3cc0-8e1c-4944-afa8-b4b36bbf20e1" providerId="ADAL" clId="{80013F9C-1D19-45E8-9D9D-0452594BAADA}" dt="2026-01-07T11:21:06.356" v="309" actId="20577"/>
        <pc:sldMkLst>
          <pc:docMk/>
          <pc:sldMk cId="4253363032" sldId="800"/>
        </pc:sldMkLst>
        <pc:spChg chg="mod">
          <ac:chgData name="LAMIAE BEZZAZ" userId="f9bc3cc0-8e1c-4944-afa8-b4b36bbf20e1" providerId="ADAL" clId="{80013F9C-1D19-45E8-9D9D-0452594BAADA}" dt="2026-01-07T11:21:06.356" v="309" actId="20577"/>
          <ac:spMkLst>
            <pc:docMk/>
            <pc:sldMk cId="4253363032" sldId="800"/>
            <ac:spMk id="14" creationId="{516F0179-3CB0-BDC7-0565-AE10D8CF1805}"/>
          </ac:spMkLst>
        </pc:spChg>
        <pc:spChg chg="mod">
          <ac:chgData name="LAMIAE BEZZAZ" userId="f9bc3cc0-8e1c-4944-afa8-b4b36bbf20e1" providerId="ADAL" clId="{80013F9C-1D19-45E8-9D9D-0452594BAADA}" dt="2026-01-07T11:21:01.804" v="308" actId="20577"/>
          <ac:spMkLst>
            <pc:docMk/>
            <pc:sldMk cId="4253363032" sldId="800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80013F9C-1D19-45E8-9D9D-0452594BAADA}" dt="2026-01-03T22:06:06.270" v="156" actId="20577"/>
        <pc:sldMkLst>
          <pc:docMk/>
          <pc:sldMk cId="2112265781" sldId="805"/>
        </pc:sldMkLst>
        <pc:spChg chg="mod">
          <ac:chgData name="LAMIAE BEZZAZ" userId="f9bc3cc0-8e1c-4944-afa8-b4b36bbf20e1" providerId="ADAL" clId="{80013F9C-1D19-45E8-9D9D-0452594BAADA}" dt="2026-01-03T22:05:58.183" v="155" actId="20577"/>
          <ac:spMkLst>
            <pc:docMk/>
            <pc:sldMk cId="2112265781" sldId="805"/>
            <ac:spMk id="10" creationId="{99076A47-0B8D-410C-5BE8-3468CCF0FF3A}"/>
          </ac:spMkLst>
        </pc:spChg>
        <pc:spChg chg="mod">
          <ac:chgData name="LAMIAE BEZZAZ" userId="f9bc3cc0-8e1c-4944-afa8-b4b36bbf20e1" providerId="ADAL" clId="{80013F9C-1D19-45E8-9D9D-0452594BAADA}" dt="2026-01-03T22:06:06.270" v="156" actId="20577"/>
          <ac:spMkLst>
            <pc:docMk/>
            <pc:sldMk cId="2112265781" sldId="805"/>
            <ac:spMk id="20" creationId="{B8CB6B97-D5A6-06D1-AA2B-60F3D0BA4542}"/>
          </ac:spMkLst>
        </pc:spChg>
      </pc:sldChg>
      <pc:sldChg chg="addSp delSp modSp">
        <pc:chgData name="LAMIAE BEZZAZ" userId="f9bc3cc0-8e1c-4944-afa8-b4b36bbf20e1" providerId="ADAL" clId="{80013F9C-1D19-45E8-9D9D-0452594BAADA}" dt="2026-01-03T22:15:50.905" v="231" actId="14100"/>
        <pc:sldMkLst>
          <pc:docMk/>
          <pc:sldMk cId="3770607208" sldId="837"/>
        </pc:sldMkLst>
        <pc:spChg chg="mod">
          <ac:chgData name="LAMIAE BEZZAZ" userId="f9bc3cc0-8e1c-4944-afa8-b4b36bbf20e1" providerId="ADAL" clId="{80013F9C-1D19-45E8-9D9D-0452594BAADA}" dt="2026-01-03T22:15:25.401" v="225" actId="20577"/>
          <ac:spMkLst>
            <pc:docMk/>
            <pc:sldMk cId="3770607208" sldId="837"/>
            <ac:spMk id="13" creationId="{4CDD66ED-4C95-FB1D-57A1-15D932035699}"/>
          </ac:spMkLst>
        </pc:spChg>
        <pc:picChg chg="add mod ord">
          <ac:chgData name="LAMIAE BEZZAZ" userId="f9bc3cc0-8e1c-4944-afa8-b4b36bbf20e1" providerId="ADAL" clId="{80013F9C-1D19-45E8-9D9D-0452594BAADA}" dt="2026-01-03T22:15:50.905" v="231" actId="14100"/>
          <ac:picMkLst>
            <pc:docMk/>
            <pc:sldMk cId="3770607208" sldId="837"/>
            <ac:picMk id="3" creationId="{C13EFF15-B34A-4CB4-B75D-756464BFB9BA}"/>
          </ac:picMkLst>
        </pc:picChg>
        <pc:picChg chg="del">
          <ac:chgData name="LAMIAE BEZZAZ" userId="f9bc3cc0-8e1c-4944-afa8-b4b36bbf20e1" providerId="ADAL" clId="{80013F9C-1D19-45E8-9D9D-0452594BAADA}" dt="2026-01-03T22:14:42.630" v="217" actId="478"/>
          <ac:picMkLst>
            <pc:docMk/>
            <pc:sldMk cId="3770607208" sldId="837"/>
            <ac:picMk id="6" creationId="{FD8FC99E-026E-497B-9B83-2C0763B98F9F}"/>
          </ac:picMkLst>
        </pc:picChg>
      </pc:sldChg>
      <pc:sldChg chg="addSp delSp modSp">
        <pc:chgData name="LAMIAE BEZZAZ" userId="f9bc3cc0-8e1c-4944-afa8-b4b36bbf20e1" providerId="ADAL" clId="{80013F9C-1D19-45E8-9D9D-0452594BAADA}" dt="2026-01-03T22:16:47.059" v="266" actId="14100"/>
        <pc:sldMkLst>
          <pc:docMk/>
          <pc:sldMk cId="2523018488" sldId="838"/>
        </pc:sldMkLst>
        <pc:picChg chg="add mod ord">
          <ac:chgData name="LAMIAE BEZZAZ" userId="f9bc3cc0-8e1c-4944-afa8-b4b36bbf20e1" providerId="ADAL" clId="{80013F9C-1D19-45E8-9D9D-0452594BAADA}" dt="2026-01-03T22:16:47.059" v="266" actId="14100"/>
          <ac:picMkLst>
            <pc:docMk/>
            <pc:sldMk cId="2523018488" sldId="838"/>
            <ac:picMk id="2" creationId="{FD92C1C6-D747-44F9-97FF-784995756AA1}"/>
          </ac:picMkLst>
        </pc:picChg>
        <pc:picChg chg="del">
          <ac:chgData name="LAMIAE BEZZAZ" userId="f9bc3cc0-8e1c-4944-afa8-b4b36bbf20e1" providerId="ADAL" clId="{80013F9C-1D19-45E8-9D9D-0452594BAADA}" dt="2026-01-03T22:16:18.132" v="232" actId="478"/>
          <ac:picMkLst>
            <pc:docMk/>
            <pc:sldMk cId="2523018488" sldId="838"/>
            <ac:picMk id="7" creationId="{EF2153C5-C672-4C08-B981-A996F3E42005}"/>
          </ac:picMkLst>
        </pc:picChg>
      </pc:sldChg>
      <pc:sldChg chg="modSp">
        <pc:chgData name="LAMIAE BEZZAZ" userId="f9bc3cc0-8e1c-4944-afa8-b4b36bbf20e1" providerId="ADAL" clId="{80013F9C-1D19-45E8-9D9D-0452594BAADA}" dt="2026-01-07T11:17:55.553" v="303" actId="20577"/>
        <pc:sldMkLst>
          <pc:docMk/>
          <pc:sldMk cId="3994795790" sldId="841"/>
        </pc:sldMkLst>
        <pc:spChg chg="mod">
          <ac:chgData name="LAMIAE BEZZAZ" userId="f9bc3cc0-8e1c-4944-afa8-b4b36bbf20e1" providerId="ADAL" clId="{80013F9C-1D19-45E8-9D9D-0452594BAADA}" dt="2026-01-07T11:17:55.553" v="303" actId="20577"/>
          <ac:spMkLst>
            <pc:docMk/>
            <pc:sldMk cId="3994795790" sldId="841"/>
            <ac:spMk id="9" creationId="{D7D45EB6-D897-D734-157B-CDA6F7FAB04E}"/>
          </ac:spMkLst>
        </pc:spChg>
      </pc:sldChg>
      <pc:sldChg chg="modSp">
        <pc:chgData name="LAMIAE BEZZAZ" userId="f9bc3cc0-8e1c-4944-afa8-b4b36bbf20e1" providerId="ADAL" clId="{80013F9C-1D19-45E8-9D9D-0452594BAADA}" dt="2026-01-07T11:21:18.389" v="310" actId="20577"/>
        <pc:sldMkLst>
          <pc:docMk/>
          <pc:sldMk cId="2559130828" sldId="849"/>
        </pc:sldMkLst>
        <pc:spChg chg="mod">
          <ac:chgData name="LAMIAE BEZZAZ" userId="f9bc3cc0-8e1c-4944-afa8-b4b36bbf20e1" providerId="ADAL" clId="{80013F9C-1D19-45E8-9D9D-0452594BAADA}" dt="2026-01-07T11:21:18.389" v="310" actId="20577"/>
          <ac:spMkLst>
            <pc:docMk/>
            <pc:sldMk cId="2559130828" sldId="849"/>
            <ac:spMk id="2" creationId="{7BD5629D-9478-9A1C-04E7-C9B880BD0C00}"/>
          </ac:spMkLst>
        </pc:spChg>
        <pc:spChg chg="mod">
          <ac:chgData name="LAMIAE BEZZAZ" userId="f9bc3cc0-8e1c-4944-afa8-b4b36bbf20e1" providerId="ADAL" clId="{80013F9C-1D19-45E8-9D9D-0452594BAADA}" dt="2026-01-03T21:57:55.564" v="103" actId="20577"/>
          <ac:spMkLst>
            <pc:docMk/>
            <pc:sldMk cId="2559130828" sldId="849"/>
            <ac:spMk id="5" creationId="{315895FF-8CE3-CB65-AE8E-73734C49FA48}"/>
          </ac:spMkLst>
        </pc:spChg>
      </pc:sldChg>
      <pc:sldChg chg="addSp delSp modSp">
        <pc:chgData name="LAMIAE BEZZAZ" userId="f9bc3cc0-8e1c-4944-afa8-b4b36bbf20e1" providerId="ADAL" clId="{80013F9C-1D19-45E8-9D9D-0452594BAADA}" dt="2026-01-07T17:55:42.323" v="315" actId="1076"/>
        <pc:sldMkLst>
          <pc:docMk/>
          <pc:sldMk cId="1339474844" sldId="1034"/>
        </pc:sldMkLst>
        <pc:picChg chg="add mod">
          <ac:chgData name="LAMIAE BEZZAZ" userId="f9bc3cc0-8e1c-4944-afa8-b4b36bbf20e1" providerId="ADAL" clId="{80013F9C-1D19-45E8-9D9D-0452594BAADA}" dt="2026-01-07T17:55:42.323" v="315" actId="1076"/>
          <ac:picMkLst>
            <pc:docMk/>
            <pc:sldMk cId="1339474844" sldId="1034"/>
            <ac:picMk id="3" creationId="{2E7BB77C-3627-48E0-9A08-7B48720FC03A}"/>
          </ac:picMkLst>
        </pc:picChg>
        <pc:picChg chg="add del mod">
          <ac:chgData name="LAMIAE BEZZAZ" userId="f9bc3cc0-8e1c-4944-afa8-b4b36bbf20e1" providerId="ADAL" clId="{80013F9C-1D19-45E8-9D9D-0452594BAADA}" dt="2026-01-07T11:14:26.189" v="278" actId="478"/>
          <ac:picMkLst>
            <pc:docMk/>
            <pc:sldMk cId="1339474844" sldId="1034"/>
            <ac:picMk id="3" creationId="{D45283AE-71CB-4412-A6EA-1106FD952BB4}"/>
          </ac:picMkLst>
        </pc:picChg>
        <pc:picChg chg="del">
          <ac:chgData name="LAMIAE BEZZAZ" userId="f9bc3cc0-8e1c-4944-afa8-b4b36bbf20e1" providerId="ADAL" clId="{80013F9C-1D19-45E8-9D9D-0452594BAADA}" dt="2026-01-07T11:13:24.384" v="274" actId="478"/>
          <ac:picMkLst>
            <pc:docMk/>
            <pc:sldMk cId="1339474844" sldId="1034"/>
            <ac:picMk id="4" creationId="{652E0AFD-498D-478A-8E54-5A97311DE956}"/>
          </ac:picMkLst>
        </pc:picChg>
        <pc:picChg chg="add del">
          <ac:chgData name="LAMIAE BEZZAZ" userId="f9bc3cc0-8e1c-4944-afa8-b4b36bbf20e1" providerId="ADAL" clId="{80013F9C-1D19-45E8-9D9D-0452594BAADA}" dt="2026-01-07T11:14:32.331" v="280" actId="21"/>
          <ac:picMkLst>
            <pc:docMk/>
            <pc:sldMk cId="1339474844" sldId="1034"/>
            <ac:picMk id="5" creationId="{65D2A65E-C3BD-4687-B891-CB5BC2B9B5AE}"/>
          </ac:picMkLst>
        </pc:picChg>
        <pc:picChg chg="add del mod">
          <ac:chgData name="LAMIAE BEZZAZ" userId="f9bc3cc0-8e1c-4944-afa8-b4b36bbf20e1" providerId="ADAL" clId="{80013F9C-1D19-45E8-9D9D-0452594BAADA}" dt="2026-01-07T17:55:32.340" v="311" actId="478"/>
          <ac:picMkLst>
            <pc:docMk/>
            <pc:sldMk cId="1339474844" sldId="1034"/>
            <ac:picMk id="9" creationId="{6289DDF9-C73B-4D3C-BD16-A9F32E1035CB}"/>
          </ac:picMkLst>
        </pc:picChg>
      </pc:sldChg>
      <pc:sldChg chg="modSp">
        <pc:chgData name="LAMIAE BEZZAZ" userId="f9bc3cc0-8e1c-4944-afa8-b4b36bbf20e1" providerId="ADAL" clId="{80013F9C-1D19-45E8-9D9D-0452594BAADA}" dt="2026-01-03T21:58:12.996" v="106" actId="20577"/>
        <pc:sldMkLst>
          <pc:docMk/>
          <pc:sldMk cId="2911710300" sldId="1038"/>
        </pc:sldMkLst>
        <pc:spChg chg="mod">
          <ac:chgData name="LAMIAE BEZZAZ" userId="f9bc3cc0-8e1c-4944-afa8-b4b36bbf20e1" providerId="ADAL" clId="{80013F9C-1D19-45E8-9D9D-0452594BAADA}" dt="2026-01-03T21:58:12.996" v="106" actId="20577"/>
          <ac:spMkLst>
            <pc:docMk/>
            <pc:sldMk cId="2911710300" sldId="1038"/>
            <ac:spMk id="5" creationId="{A058E71F-9FE9-52B7-99A2-348EC8273CCD}"/>
          </ac:spMkLst>
        </pc:spChg>
      </pc:sldChg>
      <pc:sldChg chg="addSp delSp modSp">
        <pc:chgData name="LAMIAE BEZZAZ" userId="f9bc3cc0-8e1c-4944-afa8-b4b36bbf20e1" providerId="ADAL" clId="{80013F9C-1D19-45E8-9D9D-0452594BAADA}" dt="2026-01-03T22:04:20.284" v="147" actId="20577"/>
        <pc:sldMkLst>
          <pc:docMk/>
          <pc:sldMk cId="3147647600" sldId="1040"/>
        </pc:sldMkLst>
        <pc:spChg chg="mod">
          <ac:chgData name="LAMIAE BEZZAZ" userId="f9bc3cc0-8e1c-4944-afa8-b4b36bbf20e1" providerId="ADAL" clId="{80013F9C-1D19-45E8-9D9D-0452594BAADA}" dt="2026-01-03T22:04:20.284" v="147" actId="20577"/>
          <ac:spMkLst>
            <pc:docMk/>
            <pc:sldMk cId="3147647600" sldId="1040"/>
            <ac:spMk id="9" creationId="{A2E396AE-D924-900E-3056-8C6FD4D8A8E7}"/>
          </ac:spMkLst>
        </pc:spChg>
        <pc:picChg chg="add del mod">
          <ac:chgData name="LAMIAE BEZZAZ" userId="f9bc3cc0-8e1c-4944-afa8-b4b36bbf20e1" providerId="ADAL" clId="{80013F9C-1D19-45E8-9D9D-0452594BAADA}" dt="2026-01-03T22:03:07.301" v="136" actId="478"/>
          <ac:picMkLst>
            <pc:docMk/>
            <pc:sldMk cId="3147647600" sldId="1040"/>
            <ac:picMk id="2" creationId="{EAD2FD7F-C371-4F65-9F20-BC91A0E718BB}"/>
          </ac:picMkLst>
        </pc:picChg>
        <pc:picChg chg="add mod ord">
          <ac:chgData name="LAMIAE BEZZAZ" userId="f9bc3cc0-8e1c-4944-afa8-b4b36bbf20e1" providerId="ADAL" clId="{80013F9C-1D19-45E8-9D9D-0452594BAADA}" dt="2026-01-03T22:04:08.230" v="145" actId="14100"/>
          <ac:picMkLst>
            <pc:docMk/>
            <pc:sldMk cId="3147647600" sldId="1040"/>
            <ac:picMk id="3" creationId="{478490AD-CD81-4581-B7E7-5B15CE78C8F1}"/>
          </ac:picMkLst>
        </pc:picChg>
        <pc:picChg chg="del">
          <ac:chgData name="LAMIAE BEZZAZ" userId="f9bc3cc0-8e1c-4944-afa8-b4b36bbf20e1" providerId="ADAL" clId="{80013F9C-1D19-45E8-9D9D-0452594BAADA}" dt="2026-01-03T22:01:52.537" v="132" actId="478"/>
          <ac:picMkLst>
            <pc:docMk/>
            <pc:sldMk cId="3147647600" sldId="1040"/>
            <ac:picMk id="4" creationId="{22CDE8F5-B890-4826-8AEA-74B7F292106A}"/>
          </ac:picMkLst>
        </pc:picChg>
      </pc:sldChg>
      <pc:sldChg chg="addSp delSp modSp">
        <pc:chgData name="LAMIAE BEZZAZ" userId="f9bc3cc0-8e1c-4944-afa8-b4b36bbf20e1" providerId="ADAL" clId="{80013F9C-1D19-45E8-9D9D-0452594BAADA}" dt="2026-01-03T22:08:17.517" v="168" actId="20577"/>
        <pc:sldMkLst>
          <pc:docMk/>
          <pc:sldMk cId="997152735" sldId="1041"/>
        </pc:sldMkLst>
        <pc:spChg chg="mod">
          <ac:chgData name="LAMIAE BEZZAZ" userId="f9bc3cc0-8e1c-4944-afa8-b4b36bbf20e1" providerId="ADAL" clId="{80013F9C-1D19-45E8-9D9D-0452594BAADA}" dt="2026-01-03T22:08:17.517" v="168" actId="20577"/>
          <ac:spMkLst>
            <pc:docMk/>
            <pc:sldMk cId="997152735" sldId="1041"/>
            <ac:spMk id="14" creationId="{8E7DA5ED-B7C3-DE75-614A-6DD3D92A1478}"/>
          </ac:spMkLst>
        </pc:spChg>
        <pc:picChg chg="add">
          <ac:chgData name="LAMIAE BEZZAZ" userId="f9bc3cc0-8e1c-4944-afa8-b4b36bbf20e1" providerId="ADAL" clId="{80013F9C-1D19-45E8-9D9D-0452594BAADA}" dt="2026-01-03T22:08:14.106" v="166"/>
          <ac:picMkLst>
            <pc:docMk/>
            <pc:sldMk cId="997152735" sldId="1041"/>
            <ac:picMk id="2" creationId="{AC1D7D24-A6FD-4737-B696-C89CA2D9C9CF}"/>
          </ac:picMkLst>
        </pc:picChg>
        <pc:picChg chg="del">
          <ac:chgData name="LAMIAE BEZZAZ" userId="f9bc3cc0-8e1c-4944-afa8-b4b36bbf20e1" providerId="ADAL" clId="{80013F9C-1D19-45E8-9D9D-0452594BAADA}" dt="2026-01-03T22:08:13.320" v="165" actId="478"/>
          <ac:picMkLst>
            <pc:docMk/>
            <pc:sldMk cId="997152735" sldId="1041"/>
            <ac:picMk id="5" creationId="{7732D11C-3128-4EED-810C-FD15DB51F5C6}"/>
          </ac:picMkLst>
        </pc:picChg>
      </pc:sldChg>
      <pc:sldChg chg="addSp delSp modSp">
        <pc:chgData name="LAMIAE BEZZAZ" userId="f9bc3cc0-8e1c-4944-afa8-b4b36bbf20e1" providerId="ADAL" clId="{80013F9C-1D19-45E8-9D9D-0452594BAADA}" dt="2026-01-03T21:42:02.593" v="3" actId="14100"/>
        <pc:sldMkLst>
          <pc:docMk/>
          <pc:sldMk cId="522016112" sldId="1043"/>
        </pc:sldMkLst>
        <pc:picChg chg="del">
          <ac:chgData name="LAMIAE BEZZAZ" userId="f9bc3cc0-8e1c-4944-afa8-b4b36bbf20e1" providerId="ADAL" clId="{80013F9C-1D19-45E8-9D9D-0452594BAADA}" dt="2026-01-03T21:41:51.605" v="0" actId="478"/>
          <ac:picMkLst>
            <pc:docMk/>
            <pc:sldMk cId="522016112" sldId="1043"/>
            <ac:picMk id="3" creationId="{2056CD28-D558-4403-8FC5-43784FA8CEAB}"/>
          </ac:picMkLst>
        </pc:picChg>
        <pc:picChg chg="add mod">
          <ac:chgData name="LAMIAE BEZZAZ" userId="f9bc3cc0-8e1c-4944-afa8-b4b36bbf20e1" providerId="ADAL" clId="{80013F9C-1D19-45E8-9D9D-0452594BAADA}" dt="2026-01-03T21:42:02.593" v="3" actId="14100"/>
          <ac:picMkLst>
            <pc:docMk/>
            <pc:sldMk cId="522016112" sldId="1043"/>
            <ac:picMk id="4" creationId="{ECFF22C1-FA7E-4E0D-8862-C82C2E9CA676}"/>
          </ac:picMkLst>
        </pc:picChg>
      </pc:sldChg>
      <pc:sldChg chg="addSp delSp modSp">
        <pc:chgData name="LAMIAE BEZZAZ" userId="f9bc3cc0-8e1c-4944-afa8-b4b36bbf20e1" providerId="ADAL" clId="{80013F9C-1D19-45E8-9D9D-0452594BAADA}" dt="2026-01-03T22:05:35.520" v="153" actId="1076"/>
        <pc:sldMkLst>
          <pc:docMk/>
          <pc:sldMk cId="1058971113" sldId="1045"/>
        </pc:sldMkLst>
        <pc:picChg chg="add mod">
          <ac:chgData name="LAMIAE BEZZAZ" userId="f9bc3cc0-8e1c-4944-afa8-b4b36bbf20e1" providerId="ADAL" clId="{80013F9C-1D19-45E8-9D9D-0452594BAADA}" dt="2026-01-03T22:05:35.520" v="153" actId="1076"/>
          <ac:picMkLst>
            <pc:docMk/>
            <pc:sldMk cId="1058971113" sldId="1045"/>
            <ac:picMk id="2" creationId="{E126F7DE-859C-4AC6-AED1-96E3433D73E7}"/>
          </ac:picMkLst>
        </pc:picChg>
        <pc:picChg chg="del">
          <ac:chgData name="LAMIAE BEZZAZ" userId="f9bc3cc0-8e1c-4944-afa8-b4b36bbf20e1" providerId="ADAL" clId="{80013F9C-1D19-45E8-9D9D-0452594BAADA}" dt="2026-01-03T22:05:09.860" v="148" actId="478"/>
          <ac:picMkLst>
            <pc:docMk/>
            <pc:sldMk cId="1058971113" sldId="1045"/>
            <ac:picMk id="3" creationId="{8E5C3DB9-DBFB-FB89-08D7-B99F130CAD7E}"/>
          </ac:picMkLst>
        </pc:picChg>
      </pc:sldChg>
      <pc:sldChg chg="modSp">
        <pc:chgData name="LAMIAE BEZZAZ" userId="f9bc3cc0-8e1c-4944-afa8-b4b36bbf20e1" providerId="ADAL" clId="{80013F9C-1D19-45E8-9D9D-0452594BAADA}" dt="2026-01-03T21:43:23.657" v="27" actId="20577"/>
        <pc:sldMkLst>
          <pc:docMk/>
          <pc:sldMk cId="719573920" sldId="1053"/>
        </pc:sldMkLst>
        <pc:spChg chg="mod">
          <ac:chgData name="LAMIAE BEZZAZ" userId="f9bc3cc0-8e1c-4944-afa8-b4b36bbf20e1" providerId="ADAL" clId="{80013F9C-1D19-45E8-9D9D-0452594BAADA}" dt="2026-01-03T21:43:14.802" v="23" actId="20577"/>
          <ac:spMkLst>
            <pc:docMk/>
            <pc:sldMk cId="719573920" sldId="1053"/>
            <ac:spMk id="3" creationId="{0018BFEA-5391-DF2D-65A5-7815BAF0E488}"/>
          </ac:spMkLst>
        </pc:spChg>
        <pc:spChg chg="mod">
          <ac:chgData name="LAMIAE BEZZAZ" userId="f9bc3cc0-8e1c-4944-afa8-b4b36bbf20e1" providerId="ADAL" clId="{80013F9C-1D19-45E8-9D9D-0452594BAADA}" dt="2026-01-03T21:43:23.657" v="27" actId="20577"/>
          <ac:spMkLst>
            <pc:docMk/>
            <pc:sldMk cId="719573920" sldId="1053"/>
            <ac:spMk id="5" creationId="{F4C33C7C-984C-F250-FB5E-05D2C11BE132}"/>
          </ac:spMkLst>
        </pc:spChg>
        <pc:spChg chg="mod">
          <ac:chgData name="LAMIAE BEZZAZ" userId="f9bc3cc0-8e1c-4944-afa8-b4b36bbf20e1" providerId="ADAL" clId="{80013F9C-1D19-45E8-9D9D-0452594BAADA}" dt="2026-01-03T21:42:55.669" v="13" actId="20577"/>
          <ac:spMkLst>
            <pc:docMk/>
            <pc:sldMk cId="719573920" sldId="1053"/>
            <ac:spMk id="58" creationId="{83C28088-0DA7-C997-EDDA-2D9D922584DF}"/>
          </ac:spMkLst>
        </pc:spChg>
        <pc:spChg chg="mod">
          <ac:chgData name="LAMIAE BEZZAZ" userId="f9bc3cc0-8e1c-4944-afa8-b4b36bbf20e1" providerId="ADAL" clId="{80013F9C-1D19-45E8-9D9D-0452594BAADA}" dt="2026-01-03T21:43:03.709" v="17" actId="20577"/>
          <ac:spMkLst>
            <pc:docMk/>
            <pc:sldMk cId="719573920" sldId="1053"/>
            <ac:spMk id="60" creationId="{E01761FA-4738-FF05-AF27-755A5F25938D}"/>
          </ac:spMkLst>
        </pc:spChg>
      </pc:sldChg>
      <pc:sldChg chg="addSp delSp modSp">
        <pc:chgData name="LAMIAE BEZZAZ" userId="f9bc3cc0-8e1c-4944-afa8-b4b36bbf20e1" providerId="ADAL" clId="{80013F9C-1D19-45E8-9D9D-0452594BAADA}" dt="2026-01-07T17:56:20.890" v="321" actId="1076"/>
        <pc:sldMkLst>
          <pc:docMk/>
          <pc:sldMk cId="3111348164" sldId="1054"/>
        </pc:sldMkLst>
        <pc:picChg chg="add del mod">
          <ac:chgData name="LAMIAE BEZZAZ" userId="f9bc3cc0-8e1c-4944-afa8-b4b36bbf20e1" providerId="ADAL" clId="{80013F9C-1D19-45E8-9D9D-0452594BAADA}" dt="2026-01-07T17:55:48.448" v="316" actId="478"/>
          <ac:picMkLst>
            <pc:docMk/>
            <pc:sldMk cId="3111348164" sldId="1054"/>
            <ac:picMk id="3" creationId="{88A8EC63-E3B2-43A4-8DBC-258E91D7D54B}"/>
          </ac:picMkLst>
        </pc:picChg>
        <pc:picChg chg="add mod">
          <ac:chgData name="LAMIAE BEZZAZ" userId="f9bc3cc0-8e1c-4944-afa8-b4b36bbf20e1" providerId="ADAL" clId="{80013F9C-1D19-45E8-9D9D-0452594BAADA}" dt="2026-01-07T17:56:20.890" v="321" actId="1076"/>
          <ac:picMkLst>
            <pc:docMk/>
            <pc:sldMk cId="3111348164" sldId="1054"/>
            <ac:picMk id="4" creationId="{8DF7A7F4-870A-4977-8542-B1BBB0A91100}"/>
          </ac:picMkLst>
        </pc:picChg>
        <pc:picChg chg="del">
          <ac:chgData name="LAMIAE BEZZAZ" userId="f9bc3cc0-8e1c-4944-afa8-b4b36bbf20e1" providerId="ADAL" clId="{80013F9C-1D19-45E8-9D9D-0452594BAADA}" dt="2026-01-07T11:14:49.373" v="285" actId="478"/>
          <ac:picMkLst>
            <pc:docMk/>
            <pc:sldMk cId="3111348164" sldId="1054"/>
            <ac:picMk id="4" creationId="{A238DEE5-733F-4AF2-A13A-210911441851}"/>
          </ac:picMkLst>
        </pc:picChg>
      </pc:sldChg>
      <pc:sldChg chg="modSp">
        <pc:chgData name="LAMIAE BEZZAZ" userId="f9bc3cc0-8e1c-4944-afa8-b4b36bbf20e1" providerId="ADAL" clId="{80013F9C-1D19-45E8-9D9D-0452594BAADA}" dt="2026-01-03T21:58:09.342" v="105" actId="20577"/>
        <pc:sldMkLst>
          <pc:docMk/>
          <pc:sldMk cId="1502418412" sldId="1055"/>
        </pc:sldMkLst>
        <pc:spChg chg="mod">
          <ac:chgData name="LAMIAE BEZZAZ" userId="f9bc3cc0-8e1c-4944-afa8-b4b36bbf20e1" providerId="ADAL" clId="{80013F9C-1D19-45E8-9D9D-0452594BAADA}" dt="2026-01-03T21:58:09.342" v="105" actId="20577"/>
          <ac:spMkLst>
            <pc:docMk/>
            <pc:sldMk cId="1502418412" sldId="1055"/>
            <ac:spMk id="5" creationId="{315895FF-8CE3-CB65-AE8E-73734C49FA48}"/>
          </ac:spMkLst>
        </pc:spChg>
      </pc:sldChg>
      <pc:sldChg chg="modSp">
        <pc:chgData name="LAMIAE BEZZAZ" userId="f9bc3cc0-8e1c-4944-afa8-b4b36bbf20e1" providerId="ADAL" clId="{80013F9C-1D19-45E8-9D9D-0452594BAADA}" dt="2026-01-03T21:58:25.885" v="109" actId="20577"/>
        <pc:sldMkLst>
          <pc:docMk/>
          <pc:sldMk cId="1013917613" sldId="1056"/>
        </pc:sldMkLst>
        <pc:spChg chg="mod">
          <ac:chgData name="LAMIAE BEZZAZ" userId="f9bc3cc0-8e1c-4944-afa8-b4b36bbf20e1" providerId="ADAL" clId="{80013F9C-1D19-45E8-9D9D-0452594BAADA}" dt="2026-01-03T21:58:25.885" v="109" actId="20577"/>
          <ac:spMkLst>
            <pc:docMk/>
            <pc:sldMk cId="1013917613" sldId="1056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80013F9C-1D19-45E8-9D9D-0452594BAADA}" dt="2026-01-03T21:59:53.556" v="113" actId="20577"/>
        <pc:sldMkLst>
          <pc:docMk/>
          <pc:sldMk cId="1726328223" sldId="1057"/>
        </pc:sldMkLst>
        <pc:spChg chg="mod">
          <ac:chgData name="LAMIAE BEZZAZ" userId="f9bc3cc0-8e1c-4944-afa8-b4b36bbf20e1" providerId="ADAL" clId="{80013F9C-1D19-45E8-9D9D-0452594BAADA}" dt="2026-01-03T21:59:53.556" v="113" actId="20577"/>
          <ac:spMkLst>
            <pc:docMk/>
            <pc:sldMk cId="1726328223" sldId="1057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80013F9C-1D19-45E8-9D9D-0452594BAADA}" dt="2026-01-03T22:00:09.050" v="115" actId="20577"/>
        <pc:sldMkLst>
          <pc:docMk/>
          <pc:sldMk cId="1486418057" sldId="1058"/>
        </pc:sldMkLst>
        <pc:spChg chg="mod">
          <ac:chgData name="LAMIAE BEZZAZ" userId="f9bc3cc0-8e1c-4944-afa8-b4b36bbf20e1" providerId="ADAL" clId="{80013F9C-1D19-45E8-9D9D-0452594BAADA}" dt="2026-01-03T22:00:09.050" v="115" actId="20577"/>
          <ac:spMkLst>
            <pc:docMk/>
            <pc:sldMk cId="1486418057" sldId="1058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80013F9C-1D19-45E8-9D9D-0452594BAADA}" dt="2026-01-03T22:00:35.878" v="117" actId="20577"/>
        <pc:sldMkLst>
          <pc:docMk/>
          <pc:sldMk cId="2353863642" sldId="1059"/>
        </pc:sldMkLst>
        <pc:spChg chg="mod">
          <ac:chgData name="LAMIAE BEZZAZ" userId="f9bc3cc0-8e1c-4944-afa8-b4b36bbf20e1" providerId="ADAL" clId="{80013F9C-1D19-45E8-9D9D-0452594BAADA}" dt="2026-01-03T22:00:35.878" v="117" actId="20577"/>
          <ac:spMkLst>
            <pc:docMk/>
            <pc:sldMk cId="2353863642" sldId="1059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80013F9C-1D19-45E8-9D9D-0452594BAADA}" dt="2026-01-03T22:01:01.592" v="122" actId="20577"/>
        <pc:sldMkLst>
          <pc:docMk/>
          <pc:sldMk cId="3209192100" sldId="1060"/>
        </pc:sldMkLst>
        <pc:spChg chg="mod">
          <ac:chgData name="LAMIAE BEZZAZ" userId="f9bc3cc0-8e1c-4944-afa8-b4b36bbf20e1" providerId="ADAL" clId="{80013F9C-1D19-45E8-9D9D-0452594BAADA}" dt="2026-01-03T22:01:01.592" v="122" actId="20577"/>
          <ac:spMkLst>
            <pc:docMk/>
            <pc:sldMk cId="3209192100" sldId="1060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80013F9C-1D19-45E8-9D9D-0452594BAADA}" dt="2026-01-03T22:00:44.076" v="119" actId="20577"/>
        <pc:sldMkLst>
          <pc:docMk/>
          <pc:sldMk cId="981448992" sldId="1061"/>
        </pc:sldMkLst>
        <pc:spChg chg="mod">
          <ac:chgData name="LAMIAE BEZZAZ" userId="f9bc3cc0-8e1c-4944-afa8-b4b36bbf20e1" providerId="ADAL" clId="{80013F9C-1D19-45E8-9D9D-0452594BAADA}" dt="2026-01-03T22:00:44.076" v="119" actId="20577"/>
          <ac:spMkLst>
            <pc:docMk/>
            <pc:sldMk cId="981448992" sldId="1061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80013F9C-1D19-45E8-9D9D-0452594BAADA}" dt="2026-01-06T20:50:23.716" v="267" actId="20577"/>
        <pc:sldMkLst>
          <pc:docMk/>
          <pc:sldMk cId="3733084878" sldId="1062"/>
        </pc:sldMkLst>
        <pc:spChg chg="mod">
          <ac:chgData name="LAMIAE BEZZAZ" userId="f9bc3cc0-8e1c-4944-afa8-b4b36bbf20e1" providerId="ADAL" clId="{80013F9C-1D19-45E8-9D9D-0452594BAADA}" dt="2026-01-06T20:50:23.716" v="267" actId="20577"/>
          <ac:spMkLst>
            <pc:docMk/>
            <pc:sldMk cId="3733084878" sldId="1062"/>
            <ac:spMk id="2" creationId="{7BD5629D-9478-9A1C-04E7-C9B880BD0C00}"/>
          </ac:spMkLst>
        </pc:spChg>
        <pc:spChg chg="mod">
          <ac:chgData name="LAMIAE BEZZAZ" userId="f9bc3cc0-8e1c-4944-afa8-b4b36bbf20e1" providerId="ADAL" clId="{80013F9C-1D19-45E8-9D9D-0452594BAADA}" dt="2026-01-03T22:01:47.908" v="131" actId="20577"/>
          <ac:spMkLst>
            <pc:docMk/>
            <pc:sldMk cId="3733084878" sldId="1062"/>
            <ac:spMk id="4" creationId="{01DE93E8-122F-4E3B-BA88-9009A519AFE9}"/>
          </ac:spMkLst>
        </pc:spChg>
      </pc:sldChg>
      <pc:sldChg chg="addSp delSp modSp">
        <pc:chgData name="LAMIAE BEZZAZ" userId="f9bc3cc0-8e1c-4944-afa8-b4b36bbf20e1" providerId="ADAL" clId="{80013F9C-1D19-45E8-9D9D-0452594BAADA}" dt="2026-01-06T20:51:01.492" v="269"/>
        <pc:sldMkLst>
          <pc:docMk/>
          <pc:sldMk cId="4278752706" sldId="1064"/>
        </pc:sldMkLst>
        <pc:spChg chg="mod">
          <ac:chgData name="LAMIAE BEZZAZ" userId="f9bc3cc0-8e1c-4944-afa8-b4b36bbf20e1" providerId="ADAL" clId="{80013F9C-1D19-45E8-9D9D-0452594BAADA}" dt="2026-01-06T20:51:01.492" v="269"/>
          <ac:spMkLst>
            <pc:docMk/>
            <pc:sldMk cId="4278752706" sldId="1064"/>
            <ac:spMk id="14" creationId="{00A86E88-936D-9BAB-4944-1681CC7607AB}"/>
          </ac:spMkLst>
        </pc:spChg>
        <pc:picChg chg="add">
          <ac:chgData name="LAMIAE BEZZAZ" userId="f9bc3cc0-8e1c-4944-afa8-b4b36bbf20e1" providerId="ADAL" clId="{80013F9C-1D19-45E8-9D9D-0452594BAADA}" dt="2026-01-03T22:09:00.626" v="179"/>
          <ac:picMkLst>
            <pc:docMk/>
            <pc:sldMk cId="4278752706" sldId="1064"/>
            <ac:picMk id="2" creationId="{4904A719-ED03-4B7C-BC88-AED91E4C2020}"/>
          </ac:picMkLst>
        </pc:picChg>
        <pc:picChg chg="del">
          <ac:chgData name="LAMIAE BEZZAZ" userId="f9bc3cc0-8e1c-4944-afa8-b4b36bbf20e1" providerId="ADAL" clId="{80013F9C-1D19-45E8-9D9D-0452594BAADA}" dt="2026-01-03T22:08:59.885" v="178" actId="478"/>
          <ac:picMkLst>
            <pc:docMk/>
            <pc:sldMk cId="4278752706" sldId="1064"/>
            <ac:picMk id="5" creationId="{F05BC212-F9D9-460E-865F-FC42FC1A4DAC}"/>
          </ac:picMkLst>
        </pc:picChg>
      </pc:sldChg>
      <pc:sldChg chg="addSp delSp">
        <pc:chgData name="LAMIAE BEZZAZ" userId="f9bc3cc0-8e1c-4944-afa8-b4b36bbf20e1" providerId="ADAL" clId="{80013F9C-1D19-45E8-9D9D-0452594BAADA}" dt="2026-01-03T22:09:04.631" v="181"/>
        <pc:sldMkLst>
          <pc:docMk/>
          <pc:sldMk cId="1527348485" sldId="1065"/>
        </pc:sldMkLst>
        <pc:picChg chg="add">
          <ac:chgData name="LAMIAE BEZZAZ" userId="f9bc3cc0-8e1c-4944-afa8-b4b36bbf20e1" providerId="ADAL" clId="{80013F9C-1D19-45E8-9D9D-0452594BAADA}" dt="2026-01-03T22:09:04.631" v="181"/>
          <ac:picMkLst>
            <pc:docMk/>
            <pc:sldMk cId="1527348485" sldId="1065"/>
            <ac:picMk id="2" creationId="{B47C8CD2-5C13-4ADF-9DD8-C9B63D6244C5}"/>
          </ac:picMkLst>
        </pc:picChg>
        <pc:picChg chg="del">
          <ac:chgData name="LAMIAE BEZZAZ" userId="f9bc3cc0-8e1c-4944-afa8-b4b36bbf20e1" providerId="ADAL" clId="{80013F9C-1D19-45E8-9D9D-0452594BAADA}" dt="2026-01-03T22:09:03.552" v="180" actId="478"/>
          <ac:picMkLst>
            <pc:docMk/>
            <pc:sldMk cId="1527348485" sldId="1065"/>
            <ac:picMk id="9" creationId="{3506D292-F49D-44B8-B6A2-77CC76CE28C6}"/>
          </ac:picMkLst>
        </pc:picChg>
      </pc:sldChg>
      <pc:sldChg chg="addSp delSp modSp">
        <pc:chgData name="LAMIAE BEZZAZ" userId="f9bc3cc0-8e1c-4944-afa8-b4b36bbf20e1" providerId="ADAL" clId="{80013F9C-1D19-45E8-9D9D-0452594BAADA}" dt="2026-01-03T22:08:55.248" v="177" actId="20577"/>
        <pc:sldMkLst>
          <pc:docMk/>
          <pc:sldMk cId="3542267301" sldId="1079"/>
        </pc:sldMkLst>
        <pc:spChg chg="mod">
          <ac:chgData name="LAMIAE BEZZAZ" userId="f9bc3cc0-8e1c-4944-afa8-b4b36bbf20e1" providerId="ADAL" clId="{80013F9C-1D19-45E8-9D9D-0452594BAADA}" dt="2026-01-03T22:08:55.248" v="177" actId="20577"/>
          <ac:spMkLst>
            <pc:docMk/>
            <pc:sldMk cId="3542267301" sldId="1079"/>
            <ac:spMk id="15" creationId="{E09B17E5-EB2E-B258-8FBA-6101E10FD2C1}"/>
          </ac:spMkLst>
        </pc:spChg>
        <pc:picChg chg="del">
          <ac:chgData name="LAMIAE BEZZAZ" userId="f9bc3cc0-8e1c-4944-afa8-b4b36bbf20e1" providerId="ADAL" clId="{80013F9C-1D19-45E8-9D9D-0452594BAADA}" dt="2026-01-03T22:08:45.693" v="171" actId="478"/>
          <ac:picMkLst>
            <pc:docMk/>
            <pc:sldMk cId="3542267301" sldId="1079"/>
            <ac:picMk id="3" creationId="{2DC7A389-214B-450A-8560-B0C7D0785A24}"/>
          </ac:picMkLst>
        </pc:picChg>
        <pc:picChg chg="add mod">
          <ac:chgData name="LAMIAE BEZZAZ" userId="f9bc3cc0-8e1c-4944-afa8-b4b36bbf20e1" providerId="ADAL" clId="{80013F9C-1D19-45E8-9D9D-0452594BAADA}" dt="2026-01-03T22:08:51.271" v="173" actId="1076"/>
          <ac:picMkLst>
            <pc:docMk/>
            <pc:sldMk cId="3542267301" sldId="1079"/>
            <ac:picMk id="4" creationId="{D01049D7-6490-4A96-9029-78ADE5E8B25E}"/>
          </ac:picMkLst>
        </pc:picChg>
      </pc:sldChg>
      <pc:sldChg chg="addSp delSp">
        <pc:chgData name="LAMIAE BEZZAZ" userId="f9bc3cc0-8e1c-4944-afa8-b4b36bbf20e1" providerId="ADAL" clId="{80013F9C-1D19-45E8-9D9D-0452594BAADA}" dt="2026-01-03T22:08:26.660" v="170"/>
        <pc:sldMkLst>
          <pc:docMk/>
          <pc:sldMk cId="1478932189" sldId="1082"/>
        </pc:sldMkLst>
        <pc:picChg chg="add">
          <ac:chgData name="LAMIAE BEZZAZ" userId="f9bc3cc0-8e1c-4944-afa8-b4b36bbf20e1" providerId="ADAL" clId="{80013F9C-1D19-45E8-9D9D-0452594BAADA}" dt="2026-01-03T22:08:26.660" v="170"/>
          <ac:picMkLst>
            <pc:docMk/>
            <pc:sldMk cId="1478932189" sldId="1082"/>
            <ac:picMk id="2" creationId="{0D5C7BEB-6BC5-499C-A257-4FE8ED9C86F5}"/>
          </ac:picMkLst>
        </pc:picChg>
        <pc:picChg chg="del">
          <ac:chgData name="LAMIAE BEZZAZ" userId="f9bc3cc0-8e1c-4944-afa8-b4b36bbf20e1" providerId="ADAL" clId="{80013F9C-1D19-45E8-9D9D-0452594BAADA}" dt="2026-01-03T22:08:25.849" v="169" actId="478"/>
          <ac:picMkLst>
            <pc:docMk/>
            <pc:sldMk cId="1478932189" sldId="1082"/>
            <ac:picMk id="8" creationId="{18163458-A0C6-4447-9947-F59BF9BFF2E4}"/>
          </ac:picMkLst>
        </pc:picChg>
      </pc:sldChg>
      <pc:sldChg chg="addSp delSp modSp">
        <pc:chgData name="LAMIAE BEZZAZ" userId="f9bc3cc0-8e1c-4944-afa8-b4b36bbf20e1" providerId="ADAL" clId="{80013F9C-1D19-45E8-9D9D-0452594BAADA}" dt="2026-01-03T22:11:53.802" v="194" actId="20577"/>
        <pc:sldMkLst>
          <pc:docMk/>
          <pc:sldMk cId="1462292876" sldId="1083"/>
        </pc:sldMkLst>
        <pc:spChg chg="mod">
          <ac:chgData name="LAMIAE BEZZAZ" userId="f9bc3cc0-8e1c-4944-afa8-b4b36bbf20e1" providerId="ADAL" clId="{80013F9C-1D19-45E8-9D9D-0452594BAADA}" dt="2026-01-03T22:11:53.802" v="194" actId="20577"/>
          <ac:spMkLst>
            <pc:docMk/>
            <pc:sldMk cId="1462292876" sldId="1083"/>
            <ac:spMk id="15" creationId="{F90E44BC-EA9C-7CD7-EF83-B081DE9FE2CD}"/>
          </ac:spMkLst>
        </pc:spChg>
        <pc:picChg chg="add mod">
          <ac:chgData name="LAMIAE BEZZAZ" userId="f9bc3cc0-8e1c-4944-afa8-b4b36bbf20e1" providerId="ADAL" clId="{80013F9C-1D19-45E8-9D9D-0452594BAADA}" dt="2026-01-03T22:11:51.516" v="192" actId="1076"/>
          <ac:picMkLst>
            <pc:docMk/>
            <pc:sldMk cId="1462292876" sldId="1083"/>
            <ac:picMk id="3" creationId="{AC7366F7-583E-4A53-82D8-62BA584EDE6C}"/>
          </ac:picMkLst>
        </pc:picChg>
        <pc:picChg chg="del">
          <ac:chgData name="LAMIAE BEZZAZ" userId="f9bc3cc0-8e1c-4944-afa8-b4b36bbf20e1" providerId="ADAL" clId="{80013F9C-1D19-45E8-9D9D-0452594BAADA}" dt="2026-01-03T22:11:35.485" v="187" actId="478"/>
          <ac:picMkLst>
            <pc:docMk/>
            <pc:sldMk cId="1462292876" sldId="1083"/>
            <ac:picMk id="4" creationId="{09938A57-DE17-4EE6-A087-22EB65EA8C53}"/>
          </ac:picMkLst>
        </pc:picChg>
      </pc:sldChg>
      <pc:sldChg chg="addSp delSp modSp">
        <pc:chgData name="LAMIAE BEZZAZ" userId="f9bc3cc0-8e1c-4944-afa8-b4b36bbf20e1" providerId="ADAL" clId="{80013F9C-1D19-45E8-9D9D-0452594BAADA}" dt="2026-01-06T20:51:13.262" v="271"/>
        <pc:sldMkLst>
          <pc:docMk/>
          <pc:sldMk cId="3233115111" sldId="1084"/>
        </pc:sldMkLst>
        <pc:spChg chg="mod">
          <ac:chgData name="LAMIAE BEZZAZ" userId="f9bc3cc0-8e1c-4944-afa8-b4b36bbf20e1" providerId="ADAL" clId="{80013F9C-1D19-45E8-9D9D-0452594BAADA}" dt="2026-01-06T20:51:13.262" v="271"/>
          <ac:spMkLst>
            <pc:docMk/>
            <pc:sldMk cId="3233115111" sldId="1084"/>
            <ac:spMk id="14" creationId="{D78AD557-11DB-8FCD-2FF1-3820EBE20B3B}"/>
          </ac:spMkLst>
        </pc:spChg>
        <pc:picChg chg="add">
          <ac:chgData name="LAMIAE BEZZAZ" userId="f9bc3cc0-8e1c-4944-afa8-b4b36bbf20e1" providerId="ADAL" clId="{80013F9C-1D19-45E8-9D9D-0452594BAADA}" dt="2026-01-03T22:12:05.962" v="196"/>
          <ac:picMkLst>
            <pc:docMk/>
            <pc:sldMk cId="3233115111" sldId="1084"/>
            <ac:picMk id="2" creationId="{C79D951F-700C-493B-840E-62C8EE85FB19}"/>
          </ac:picMkLst>
        </pc:picChg>
        <pc:picChg chg="del">
          <ac:chgData name="LAMIAE BEZZAZ" userId="f9bc3cc0-8e1c-4944-afa8-b4b36bbf20e1" providerId="ADAL" clId="{80013F9C-1D19-45E8-9D9D-0452594BAADA}" dt="2026-01-03T22:12:04.945" v="195" actId="478"/>
          <ac:picMkLst>
            <pc:docMk/>
            <pc:sldMk cId="3233115111" sldId="1084"/>
            <ac:picMk id="3" creationId="{C31519C3-50F2-4416-BE1C-DC7E2180AC90}"/>
          </ac:picMkLst>
        </pc:picChg>
      </pc:sldChg>
      <pc:sldChg chg="addSp delSp">
        <pc:chgData name="LAMIAE BEZZAZ" userId="f9bc3cc0-8e1c-4944-afa8-b4b36bbf20e1" providerId="ADAL" clId="{80013F9C-1D19-45E8-9D9D-0452594BAADA}" dt="2026-01-03T22:13:46.080" v="201"/>
        <pc:sldMkLst>
          <pc:docMk/>
          <pc:sldMk cId="4282982613" sldId="1085"/>
        </pc:sldMkLst>
        <pc:picChg chg="add">
          <ac:chgData name="LAMIAE BEZZAZ" userId="f9bc3cc0-8e1c-4944-afa8-b4b36bbf20e1" providerId="ADAL" clId="{80013F9C-1D19-45E8-9D9D-0452594BAADA}" dt="2026-01-03T22:13:46.080" v="201"/>
          <ac:picMkLst>
            <pc:docMk/>
            <pc:sldMk cId="4282982613" sldId="1085"/>
            <ac:picMk id="2" creationId="{408A4519-B2B9-4A51-AFF4-73A040B98F9F}"/>
          </ac:picMkLst>
        </pc:picChg>
        <pc:picChg chg="del">
          <ac:chgData name="LAMIAE BEZZAZ" userId="f9bc3cc0-8e1c-4944-afa8-b4b36bbf20e1" providerId="ADAL" clId="{80013F9C-1D19-45E8-9D9D-0452594BAADA}" dt="2026-01-03T22:13:45.061" v="200" actId="478"/>
          <ac:picMkLst>
            <pc:docMk/>
            <pc:sldMk cId="4282982613" sldId="1085"/>
            <ac:picMk id="8" creationId="{A6BB8584-8EFA-44B3-AC73-A59F72F92380}"/>
          </ac:picMkLst>
        </pc:picChg>
      </pc:sldChg>
      <pc:sldChg chg="addSp delSp modSp">
        <pc:chgData name="LAMIAE BEZZAZ" userId="f9bc3cc0-8e1c-4944-afa8-b4b36bbf20e1" providerId="ADAL" clId="{80013F9C-1D19-45E8-9D9D-0452594BAADA}" dt="2026-01-03T22:14:25.229" v="210" actId="20577"/>
        <pc:sldMkLst>
          <pc:docMk/>
          <pc:sldMk cId="3607611711" sldId="1086"/>
        </pc:sldMkLst>
        <pc:spChg chg="mod">
          <ac:chgData name="LAMIAE BEZZAZ" userId="f9bc3cc0-8e1c-4944-afa8-b4b36bbf20e1" providerId="ADAL" clId="{80013F9C-1D19-45E8-9D9D-0452594BAADA}" dt="2026-01-03T22:14:25.229" v="210" actId="20577"/>
          <ac:spMkLst>
            <pc:docMk/>
            <pc:sldMk cId="3607611711" sldId="1086"/>
            <ac:spMk id="15" creationId="{3545B502-4955-F700-FE2C-9FE538AC8161}"/>
          </ac:spMkLst>
        </pc:spChg>
        <pc:picChg chg="del">
          <ac:chgData name="LAMIAE BEZZAZ" userId="f9bc3cc0-8e1c-4944-afa8-b4b36bbf20e1" providerId="ADAL" clId="{80013F9C-1D19-45E8-9D9D-0452594BAADA}" dt="2026-01-03T22:14:06.522" v="202" actId="478"/>
          <ac:picMkLst>
            <pc:docMk/>
            <pc:sldMk cId="3607611711" sldId="1086"/>
            <ac:picMk id="3" creationId="{DEBEB303-B60E-462C-9681-B83F6EAC00DB}"/>
          </ac:picMkLst>
        </pc:picChg>
        <pc:picChg chg="add mod">
          <ac:chgData name="LAMIAE BEZZAZ" userId="f9bc3cc0-8e1c-4944-afa8-b4b36bbf20e1" providerId="ADAL" clId="{80013F9C-1D19-45E8-9D9D-0452594BAADA}" dt="2026-01-03T22:14:21.007" v="208" actId="1076"/>
          <ac:picMkLst>
            <pc:docMk/>
            <pc:sldMk cId="3607611711" sldId="1086"/>
            <ac:picMk id="4" creationId="{E9D87E8E-3ABA-43FE-ADD6-17DC215D6AB6}"/>
          </ac:picMkLst>
        </pc:picChg>
      </pc:sldChg>
      <pc:sldChg chg="addSp delSp modSp">
        <pc:chgData name="LAMIAE BEZZAZ" userId="f9bc3cc0-8e1c-4944-afa8-b4b36bbf20e1" providerId="ADAL" clId="{80013F9C-1D19-45E8-9D9D-0452594BAADA}" dt="2026-01-06T20:51:25.949" v="273"/>
        <pc:sldMkLst>
          <pc:docMk/>
          <pc:sldMk cId="1980110199" sldId="1087"/>
        </pc:sldMkLst>
        <pc:spChg chg="mod">
          <ac:chgData name="LAMIAE BEZZAZ" userId="f9bc3cc0-8e1c-4944-afa8-b4b36bbf20e1" providerId="ADAL" clId="{80013F9C-1D19-45E8-9D9D-0452594BAADA}" dt="2026-01-06T20:51:25.949" v="273"/>
          <ac:spMkLst>
            <pc:docMk/>
            <pc:sldMk cId="1980110199" sldId="1087"/>
            <ac:spMk id="14" creationId="{9D4EF82E-4145-0F98-9E36-55EE2E13B2EE}"/>
          </ac:spMkLst>
        </pc:spChg>
        <pc:picChg chg="add">
          <ac:chgData name="LAMIAE BEZZAZ" userId="f9bc3cc0-8e1c-4944-afa8-b4b36bbf20e1" providerId="ADAL" clId="{80013F9C-1D19-45E8-9D9D-0452594BAADA}" dt="2026-01-03T22:14:30.895" v="212"/>
          <ac:picMkLst>
            <pc:docMk/>
            <pc:sldMk cId="1980110199" sldId="1087"/>
            <ac:picMk id="2" creationId="{560EB124-2FBF-42D0-80B4-BBD55D20C857}"/>
          </ac:picMkLst>
        </pc:picChg>
        <pc:picChg chg="del">
          <ac:chgData name="LAMIAE BEZZAZ" userId="f9bc3cc0-8e1c-4944-afa8-b4b36bbf20e1" providerId="ADAL" clId="{80013F9C-1D19-45E8-9D9D-0452594BAADA}" dt="2026-01-03T22:14:30.016" v="211" actId="478"/>
          <ac:picMkLst>
            <pc:docMk/>
            <pc:sldMk cId="1980110199" sldId="1087"/>
            <ac:picMk id="5" creationId="{A7305766-7E09-493A-A0CF-7010B3082D89}"/>
          </ac:picMkLst>
        </pc:picChg>
      </pc:sldChg>
      <pc:sldChg chg="addSp delSp">
        <pc:chgData name="LAMIAE BEZZAZ" userId="f9bc3cc0-8e1c-4944-afa8-b4b36bbf20e1" providerId="ADAL" clId="{80013F9C-1D19-45E8-9D9D-0452594BAADA}" dt="2026-01-03T22:14:38.712" v="216"/>
        <pc:sldMkLst>
          <pc:docMk/>
          <pc:sldMk cId="4219731244" sldId="1088"/>
        </pc:sldMkLst>
        <pc:picChg chg="add">
          <ac:chgData name="LAMIAE BEZZAZ" userId="f9bc3cc0-8e1c-4944-afa8-b4b36bbf20e1" providerId="ADAL" clId="{80013F9C-1D19-45E8-9D9D-0452594BAADA}" dt="2026-01-03T22:14:38.712" v="216"/>
          <ac:picMkLst>
            <pc:docMk/>
            <pc:sldMk cId="4219731244" sldId="1088"/>
            <ac:picMk id="2" creationId="{2CE4AB24-1179-4322-A3AF-59EAF64FB2A4}"/>
          </ac:picMkLst>
        </pc:picChg>
        <pc:picChg chg="del">
          <ac:chgData name="LAMIAE BEZZAZ" userId="f9bc3cc0-8e1c-4944-afa8-b4b36bbf20e1" providerId="ADAL" clId="{80013F9C-1D19-45E8-9D9D-0452594BAADA}" dt="2026-01-03T22:14:37.947" v="215" actId="478"/>
          <ac:picMkLst>
            <pc:docMk/>
            <pc:sldMk cId="4219731244" sldId="1088"/>
            <ac:picMk id="8" creationId="{3564E253-66AF-4367-A92A-E7662B1EF6D7}"/>
          </ac:picMkLst>
        </pc:picChg>
      </pc:sldChg>
      <pc:sldChg chg="addSp delSp modSp">
        <pc:chgData name="LAMIAE BEZZAZ" userId="f9bc3cc0-8e1c-4944-afa8-b4b36bbf20e1" providerId="ADAL" clId="{80013F9C-1D19-45E8-9D9D-0452594BAADA}" dt="2026-01-07T11:20:15.642" v="304" actId="20577"/>
        <pc:sldMkLst>
          <pc:docMk/>
          <pc:sldMk cId="2498064045" sldId="1093"/>
        </pc:sldMkLst>
        <pc:spChg chg="del">
          <ac:chgData name="LAMIAE BEZZAZ" userId="f9bc3cc0-8e1c-4944-afa8-b4b36bbf20e1" providerId="ADAL" clId="{80013F9C-1D19-45E8-9D9D-0452594BAADA}" dt="2026-01-03T21:55:32.464" v="93" actId="478"/>
          <ac:spMkLst>
            <pc:docMk/>
            <pc:sldMk cId="2498064045" sldId="1093"/>
            <ac:spMk id="3" creationId="{15C6247D-2298-07AC-7346-F86C93501C98}"/>
          </ac:spMkLst>
        </pc:spChg>
        <pc:spChg chg="add mod">
          <ac:chgData name="LAMIAE BEZZAZ" userId="f9bc3cc0-8e1c-4944-afa8-b4b36bbf20e1" providerId="ADAL" clId="{80013F9C-1D19-45E8-9D9D-0452594BAADA}" dt="2026-01-03T21:56:07.917" v="98" actId="20577"/>
          <ac:spMkLst>
            <pc:docMk/>
            <pc:sldMk cId="2498064045" sldId="1093"/>
            <ac:spMk id="21" creationId="{7EE27CC1-5CD1-4DFE-830C-3E5EDD3CBBF1}"/>
          </ac:spMkLst>
        </pc:spChg>
        <pc:spChg chg="mod">
          <ac:chgData name="LAMIAE BEZZAZ" userId="f9bc3cc0-8e1c-4944-afa8-b4b36bbf20e1" providerId="ADAL" clId="{80013F9C-1D19-45E8-9D9D-0452594BAADA}" dt="2026-01-07T11:20:15.642" v="304" actId="20577"/>
          <ac:spMkLst>
            <pc:docMk/>
            <pc:sldMk cId="2498064045" sldId="1093"/>
            <ac:spMk id="29" creationId="{9DA65CFE-877A-7837-775B-987689F543E8}"/>
          </ac:spMkLst>
        </pc:spChg>
      </pc:sldChg>
      <pc:sldChg chg="modSp">
        <pc:chgData name="LAMIAE BEZZAZ" userId="f9bc3cc0-8e1c-4944-afa8-b4b36bbf20e1" providerId="ADAL" clId="{80013F9C-1D19-45E8-9D9D-0452594BAADA}" dt="2026-01-03T21:56:14.484" v="99" actId="20577"/>
        <pc:sldMkLst>
          <pc:docMk/>
          <pc:sldMk cId="3350587557" sldId="1095"/>
        </pc:sldMkLst>
        <pc:spChg chg="mod">
          <ac:chgData name="LAMIAE BEZZAZ" userId="f9bc3cc0-8e1c-4944-afa8-b4b36bbf20e1" providerId="ADAL" clId="{80013F9C-1D19-45E8-9D9D-0452594BAADA}" dt="2026-01-03T21:56:14.484" v="99" actId="20577"/>
          <ac:spMkLst>
            <pc:docMk/>
            <pc:sldMk cId="3350587557" sldId="1095"/>
            <ac:spMk id="26" creationId="{D442DA45-ECA5-64BF-EF8D-30BA06464382}"/>
          </ac:spMkLst>
        </pc:spChg>
      </pc:sldChg>
      <pc:sldChg chg="addSp delSp modSp">
        <pc:chgData name="LAMIAE BEZZAZ" userId="f9bc3cc0-8e1c-4944-afa8-b4b36bbf20e1" providerId="ADAL" clId="{80013F9C-1D19-45E8-9D9D-0452594BAADA}" dt="2026-01-07T11:20:31.518" v="305" actId="20577"/>
        <pc:sldMkLst>
          <pc:docMk/>
          <pc:sldMk cId="1728760932" sldId="1096"/>
        </pc:sldMkLst>
        <pc:spChg chg="del">
          <ac:chgData name="LAMIAE BEZZAZ" userId="f9bc3cc0-8e1c-4944-afa8-b4b36bbf20e1" providerId="ADAL" clId="{80013F9C-1D19-45E8-9D9D-0452594BAADA}" dt="2026-01-03T21:55:37.825" v="95" actId="478"/>
          <ac:spMkLst>
            <pc:docMk/>
            <pc:sldMk cId="1728760932" sldId="1096"/>
            <ac:spMk id="3" creationId="{1D6DE114-4E8D-3788-179E-8B31927EA184}"/>
          </ac:spMkLst>
        </pc:spChg>
        <pc:spChg chg="mod">
          <ac:chgData name="LAMIAE BEZZAZ" userId="f9bc3cc0-8e1c-4944-afa8-b4b36bbf20e1" providerId="ADAL" clId="{80013F9C-1D19-45E8-9D9D-0452594BAADA}" dt="2026-01-07T11:20:31.518" v="305" actId="20577"/>
          <ac:spMkLst>
            <pc:docMk/>
            <pc:sldMk cId="1728760932" sldId="1096"/>
            <ac:spMk id="7" creationId="{F6FAF955-7EF4-C8BB-F753-C15A271F64ED}"/>
          </ac:spMkLst>
        </pc:spChg>
        <pc:spChg chg="add mod">
          <ac:chgData name="LAMIAE BEZZAZ" userId="f9bc3cc0-8e1c-4944-afa8-b4b36bbf20e1" providerId="ADAL" clId="{80013F9C-1D19-45E8-9D9D-0452594BAADA}" dt="2026-01-03T21:56:00.782" v="97" actId="20577"/>
          <ac:spMkLst>
            <pc:docMk/>
            <pc:sldMk cId="1728760932" sldId="1096"/>
            <ac:spMk id="21" creationId="{DDE710C8-F0CE-44FB-B11D-E0AAE32A0E83}"/>
          </ac:spMkLst>
        </pc:spChg>
      </pc:sldChg>
      <pc:sldChg chg="addSp delSp modSp">
        <pc:chgData name="LAMIAE BEZZAZ" userId="f9bc3cc0-8e1c-4944-afa8-b4b36bbf20e1" providerId="ADAL" clId="{80013F9C-1D19-45E8-9D9D-0452594BAADA}" dt="2026-01-03T22:08:07.026" v="164" actId="1076"/>
        <pc:sldMkLst>
          <pc:docMk/>
          <pc:sldMk cId="2172685914" sldId="1097"/>
        </pc:sldMkLst>
        <pc:spChg chg="mod">
          <ac:chgData name="LAMIAE BEZZAZ" userId="f9bc3cc0-8e1c-4944-afa8-b4b36bbf20e1" providerId="ADAL" clId="{80013F9C-1D19-45E8-9D9D-0452594BAADA}" dt="2026-01-03T22:07:36.925" v="162" actId="20577"/>
          <ac:spMkLst>
            <pc:docMk/>
            <pc:sldMk cId="2172685914" sldId="1097"/>
            <ac:spMk id="15" creationId="{E09B17E5-EB2E-B258-8FBA-6101E10FD2C1}"/>
          </ac:spMkLst>
        </pc:spChg>
        <pc:picChg chg="del">
          <ac:chgData name="LAMIAE BEZZAZ" userId="f9bc3cc0-8e1c-4944-afa8-b4b36bbf20e1" providerId="ADAL" clId="{80013F9C-1D19-45E8-9D9D-0452594BAADA}" dt="2026-01-03T22:07:25.534" v="159" actId="478"/>
          <ac:picMkLst>
            <pc:docMk/>
            <pc:sldMk cId="2172685914" sldId="1097"/>
            <ac:picMk id="2" creationId="{F9A190E9-EDE4-4600-AAF6-9CC24A167469}"/>
          </ac:picMkLst>
        </pc:picChg>
        <pc:picChg chg="add mod">
          <ac:chgData name="LAMIAE BEZZAZ" userId="f9bc3cc0-8e1c-4944-afa8-b4b36bbf20e1" providerId="ADAL" clId="{80013F9C-1D19-45E8-9D9D-0452594BAADA}" dt="2026-01-03T22:08:07.026" v="164" actId="1076"/>
          <ac:picMkLst>
            <pc:docMk/>
            <pc:sldMk cId="2172685914" sldId="1097"/>
            <ac:picMk id="3" creationId="{5EC1475C-5B84-46A0-A7E9-47DFC8CB90DE}"/>
          </ac:picMkLst>
        </pc:picChg>
      </pc:sldChg>
      <pc:sldChg chg="addSp delSp modSp delAnim modAnim">
        <pc:chgData name="LAMIAE BEZZAZ" userId="f9bc3cc0-8e1c-4944-afa8-b4b36bbf20e1" providerId="ADAL" clId="{80013F9C-1D19-45E8-9D9D-0452594BAADA}" dt="2026-01-07T17:57:12.151" v="329"/>
        <pc:sldMkLst>
          <pc:docMk/>
          <pc:sldMk cId="1615047063" sldId="1098"/>
        </pc:sldMkLst>
        <pc:picChg chg="del">
          <ac:chgData name="LAMIAE BEZZAZ" userId="f9bc3cc0-8e1c-4944-afa8-b4b36bbf20e1" providerId="ADAL" clId="{80013F9C-1D19-45E8-9D9D-0452594BAADA}" dt="2026-01-03T21:44:02.109" v="30" actId="478"/>
          <ac:picMkLst>
            <pc:docMk/>
            <pc:sldMk cId="1615047063" sldId="1098"/>
            <ac:picMk id="2" creationId="{1051B01B-18EC-4E11-9600-5393F357151F}"/>
          </ac:picMkLst>
        </pc:picChg>
        <pc:picChg chg="add del mod">
          <ac:chgData name="LAMIAE BEZZAZ" userId="f9bc3cc0-8e1c-4944-afa8-b4b36bbf20e1" providerId="ADAL" clId="{80013F9C-1D19-45E8-9D9D-0452594BAADA}" dt="2026-01-07T17:56:40.052" v="322" actId="478"/>
          <ac:picMkLst>
            <pc:docMk/>
            <pc:sldMk cId="1615047063" sldId="1098"/>
            <ac:picMk id="2" creationId="{5E1E4FE6-A6FE-4CF2-9FAD-CC7A5941D2EE}"/>
          </ac:picMkLst>
        </pc:picChg>
        <pc:picChg chg="add mod">
          <ac:chgData name="LAMIAE BEZZAZ" userId="f9bc3cc0-8e1c-4944-afa8-b4b36bbf20e1" providerId="ADAL" clId="{80013F9C-1D19-45E8-9D9D-0452594BAADA}" dt="2026-01-07T17:57:04.066" v="327" actId="14100"/>
          <ac:picMkLst>
            <pc:docMk/>
            <pc:sldMk cId="1615047063" sldId="1098"/>
            <ac:picMk id="3" creationId="{C468A668-B4C4-4AEE-A117-E90E7DB96F0F}"/>
          </ac:picMkLst>
        </pc:picChg>
      </pc:sldChg>
      <pc:sldChg chg="add">
        <pc:chgData name="LAMIAE BEZZAZ" userId="f9bc3cc0-8e1c-4944-afa8-b4b36bbf20e1" providerId="ADAL" clId="{80013F9C-1D19-45E8-9D9D-0452594BAADA}" dt="2026-01-03T21:42:36.118" v="4"/>
        <pc:sldMkLst>
          <pc:docMk/>
          <pc:sldMk cId="612643457" sldId="1099"/>
        </pc:sldMkLst>
      </pc:sldChg>
      <pc:sldChg chg="add">
        <pc:chgData name="LAMIAE BEZZAZ" userId="f9bc3cc0-8e1c-4944-afa8-b4b36bbf20e1" providerId="ADAL" clId="{80013F9C-1D19-45E8-9D9D-0452594BAADA}" dt="2026-01-07T17:57:22.054" v="331"/>
        <pc:sldMkLst>
          <pc:docMk/>
          <pc:sldMk cId="3980422472" sldId="1100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9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70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08/01/2026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2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45.png"/><Relationship Id="rId4" Type="http://schemas.openxmlformats.org/officeDocument/2006/relationships/customXml" Target="../ink/ink4.xml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0.png"/><Relationship Id="rId5" Type="http://schemas.openxmlformats.org/officeDocument/2006/relationships/customXml" Target="../ink/ink6.xml"/><Relationship Id="rId10" Type="http://schemas.openxmlformats.org/officeDocument/2006/relationships/image" Target="../media/image49.png"/><Relationship Id="rId4" Type="http://schemas.openxmlformats.org/officeDocument/2006/relationships/image" Target="../media/image150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5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0.png"/><Relationship Id="rId7" Type="http://schemas.openxmlformats.org/officeDocument/2006/relationships/image" Target="../media/image2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490.png"/><Relationship Id="rId4" Type="http://schemas.openxmlformats.org/officeDocument/2006/relationships/customXml" Target="../ink/ink8.xml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0.png"/><Relationship Id="rId7" Type="http://schemas.openxmlformats.org/officeDocument/2006/relationships/image" Target="../media/image23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490.png"/><Relationship Id="rId4" Type="http://schemas.openxmlformats.org/officeDocument/2006/relationships/customXml" Target="../ink/ink10.xml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12.xml"/><Relationship Id="rId4" Type="http://schemas.openxmlformats.org/officeDocument/2006/relationships/image" Target="../media/image440.png"/><Relationship Id="rId9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14.xml"/><Relationship Id="rId10" Type="http://schemas.openxmlformats.org/officeDocument/2006/relationships/image" Target="../media/image54.png"/><Relationship Id="rId4" Type="http://schemas.openxmlformats.org/officeDocument/2006/relationships/image" Target="../media/image440.png"/><Relationship Id="rId9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4"/><Relationship Id="rId7" Type="http://schemas.openxmlformats.org/officeDocument/2006/relationships/image" Target="../media/image2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6.mp4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CFF22C1-FA7E-4E0D-8862-C82C2E9CA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DF7A7F4-870A-4977-8542-B1BBB0A91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78" y="1873026"/>
            <a:ext cx="7336244" cy="44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xmlns="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xmlns="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xmlns="" id="{4CBFFA25-75E1-850C-695C-4E0218E4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532BCA87-853C-06BF-F7AB-353127E73C5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F5C0805-7518-F74A-3402-995D61E741FA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614ADA36-CFCC-3F4A-8D00-4A287119180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985EE4D-E13D-381C-4EF4-FBCF81FD0ABA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E912AF2D-1E8F-437F-53F6-E42FBC0AE7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6D923892-5F71-B9EE-2AE4-3CE7076BAE6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51E512B1-87F1-1A65-1255-378BA46718B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45E27493-3451-34CF-1067-E97C6868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C18AA11-F36F-F524-1C78-9DE2F003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1DBDA96-B9E2-CDB0-EBDB-82B7A07F3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45" y="2912697"/>
            <a:ext cx="4281709" cy="2975230"/>
          </a:xfrm>
          <a:prstGeom prst="round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D4FF80C-64EF-AC32-0B33-EB0ACB04EB5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68117" y="2204811"/>
            <a:ext cx="1383692" cy="12241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9251C55-E94B-BFEA-FBD2-540FB4EB1BF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27845" y="2172839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A559B8-1412-5C86-3CF7-8D847DD98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xmlns="" id="{1BF20CDB-F92A-FC8F-7EFF-CB749D15B6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xmlns="" id="{1A4856DD-28E1-3E8D-1E06-00226C3FB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02C1A806-B3FF-0AB6-5250-D04ADDC0D3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227AB3D3-CE32-9E8D-B92E-E50E8F3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7261446-C4C0-32A5-208E-D5ED92F2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32162D6-F078-9C05-FF8C-FB4FF2052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46" y="3775938"/>
            <a:ext cx="3732588" cy="2593662"/>
          </a:xfrm>
          <a:prstGeom prst="round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8767617-0E9B-2E36-C037-E8278CCA1B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51193" y="2863537"/>
            <a:ext cx="1383692" cy="12241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CB78C71-521F-3CA8-6C68-9D7058F46D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76066" y="2935438"/>
            <a:ext cx="1383692" cy="12241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5B3469A4-4A57-A1D3-2C98-9B4CC88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BEAA426-6A2F-DE87-40A6-5A05B0C6FC8A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A22F44B-AEFA-F771-8411-5A245B85967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B3838ECA-F305-205C-9746-0ACE9A69311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FD39D383-7957-D3AA-F529-14D7A2296D9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40EF6708-615A-1DB5-D0C6-BE5EF556524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149445CF-F532-6B4F-5A9E-65E01921B50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D442DA45-ECA5-64BF-EF8D-30BA06464382}"/>
              </a:ext>
            </a:extLst>
          </p:cNvPr>
          <p:cNvSpPr txBox="1"/>
          <p:nvPr/>
        </p:nvSpPr>
        <p:spPr>
          <a:xfrm>
            <a:off x="976184" y="2052302"/>
            <a:ext cx="735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 La fille et le garçon sont en classe. Chacun demande à l’autre s’il a une fourniture scolaire  « Qui a __________ ? ».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39E1DB-B39E-5CA1-69E8-76DFC53C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xmlns="" id="{74301A54-E135-EE35-089E-D4AF9883C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xmlns="" id="{C7F9C52D-FA77-6B6E-2FE8-A79DA6CB4E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34501382-7268-0A65-5383-AE1653682E8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59F40C8C-1951-513F-C6FA-92CD5E23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6A14A93-5E16-2AC2-0BE4-3754A743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633C36C-B460-8BF0-54D0-F7A5C0983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06" y="3852333"/>
            <a:ext cx="3732588" cy="2593662"/>
          </a:xfrm>
          <a:prstGeom prst="round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3849F90-1544-D3BA-DC63-549FD158EA8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9353" y="2939932"/>
            <a:ext cx="1383692" cy="12241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E76D087-A63A-4A35-274F-2A1E237B1E3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94226" y="3011833"/>
            <a:ext cx="1383692" cy="1224189"/>
          </a:xfrm>
          <a:prstGeom prst="rect">
            <a:avLst/>
          </a:prstGeom>
        </p:spPr>
      </p:pic>
      <p:sp>
        <p:nvSpPr>
          <p:cNvPr id="29" name="Titre 8">
            <a:extLst>
              <a:ext uri="{FF2B5EF4-FFF2-40B4-BE49-F238E27FC236}">
                <a16:creationId xmlns:a16="http://schemas.microsoft.com/office/drawing/2014/main" xmlns="" id="{9DA65CFE-877A-7837-775B-987689F5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Chacun réfléchit silencieusement à ce qu’il va dire dans le dialogue.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3AEBC696-CD67-66F7-CF14-3E2FAAF8CBF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A5CD0790-81B5-0D74-4BC3-13785760D29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400C1542-F397-5F66-3076-572AB7D7A8E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828A7943-AED7-C289-4277-0E7DCE5969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3E62121F-181C-1AC4-49F1-E88CDF4646F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3F76E41A-55BC-42B4-7E91-627E42F604BA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1FA53E4-6EAC-865F-BA6D-8E8939FDEF24}"/>
              </a:ext>
            </a:extLst>
          </p:cNvPr>
          <p:cNvSpPr txBox="1"/>
          <p:nvPr/>
        </p:nvSpPr>
        <p:spPr>
          <a:xfrm>
            <a:off x="1115642" y="2204495"/>
            <a:ext cx="735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 La fille et le garçon sont en classe. Chacun demande à l’autre s’il a une fourniture scolaire  « Qui a __________ ? ».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5432ED-7FE2-A732-08E0-2B1F9820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xmlns="" id="{7D5E9897-7EEA-B2ED-F5DE-F360C866C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xmlns="" id="{804F7253-8E0C-DB38-91D8-501878BF0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24D00717-8088-DB88-86F1-2A03AB217E5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0149F1C4-D1D2-5E78-B39C-7A7E030CC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1FE2991-AEC4-4CCD-4849-8490548B7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24261ED-132C-6D38-B026-E2B02100E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06" y="3852333"/>
            <a:ext cx="3732588" cy="2593662"/>
          </a:xfrm>
          <a:prstGeom prst="round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00C7B5E-E35A-322A-13B1-B0138812B4D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9353" y="2939932"/>
            <a:ext cx="1383692" cy="12241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F9D50CD-B85E-5ECE-3694-77A99D840FE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94226" y="3011833"/>
            <a:ext cx="1383692" cy="122418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xmlns="" id="{F6FAF955-7EF4-C8BB-F753-C15A271F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Maintenant, vous allez jouer le dialogue. Qui veut passer au tableau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F81531A9-3F60-7FBC-2395-87E2DF62C7B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FB90071-1724-3083-0CCA-CE8ED9F0E602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550DE099-2B50-B734-C09E-AEEF4D05102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0E141B5-CDB6-843F-A8AC-A90FAEB22D2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2DAE0955-3CF5-AC10-23FB-5507C01EE0A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918980D-0521-0D85-C00E-7D933C9E924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5CC2E56-15CB-3253-9F61-E3D18846D60C}"/>
              </a:ext>
            </a:extLst>
          </p:cNvPr>
          <p:cNvSpPr txBox="1"/>
          <p:nvPr/>
        </p:nvSpPr>
        <p:spPr>
          <a:xfrm>
            <a:off x="976184" y="2204701"/>
            <a:ext cx="735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 La fille et le garçon sont en classe. Chacun demande à l’autre s’il a une fourniture scolaire  « Qui a __________ ? ».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7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syllabes avec la lettre r.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syllabes avec la lettre r.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avec le son « r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5895FF-8CE3-CB65-AE8E-73734C49FA48}"/>
              </a:ext>
            </a:extLst>
          </p:cNvPr>
          <p:cNvSpPr txBox="1"/>
          <p:nvPr/>
        </p:nvSpPr>
        <p:spPr>
          <a:xfrm>
            <a:off x="1822621" y="2185981"/>
            <a:ext cx="54987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  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A89FF70-A0FF-4349-88C0-4402A4CAB54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E14DA154-FA24-46E7-82B7-4B1E539CC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F8BCBED-6522-4954-933D-F03FF0D39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5895FF-8CE3-CB65-AE8E-73734C49FA48}"/>
              </a:ext>
            </a:extLst>
          </p:cNvPr>
          <p:cNvSpPr txBox="1"/>
          <p:nvPr/>
        </p:nvSpPr>
        <p:spPr>
          <a:xfrm>
            <a:off x="2396283" y="2044725"/>
            <a:ext cx="4351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0800" dirty="0">
                <a:ln w="0"/>
                <a:solidFill>
                  <a:srgbClr val="44546A"/>
                </a:solidFill>
                <a:latin typeface="Bahnschrift SemiBold SemiConden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Medium" pitchFamily="2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24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xmlns="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210EC1C2-F1FC-46C6-8EBE-DBFD6B676E77}"/>
              </a:ext>
            </a:extLst>
          </p:cNvPr>
          <p:cNvGrpSpPr/>
          <p:nvPr/>
        </p:nvGrpSpPr>
        <p:grpSpPr>
          <a:xfrm>
            <a:off x="502023" y="2420471"/>
            <a:ext cx="3815631" cy="3005438"/>
            <a:chOff x="-281081" y="2303014"/>
            <a:chExt cx="4276006" cy="3096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27338937-2E61-49DC-9CE1-B4CD2E922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63"/>
            <a:stretch/>
          </p:blipFill>
          <p:spPr>
            <a:xfrm>
              <a:off x="-281081" y="2303014"/>
              <a:ext cx="2086016" cy="30960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37FE3A24-5F47-4029-AA0F-6CCA61310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58"/>
            <a:stretch/>
          </p:blipFill>
          <p:spPr>
            <a:xfrm>
              <a:off x="1804935" y="2303014"/>
              <a:ext cx="2189990" cy="3096000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58BE7EF0-91C2-4523-9A7D-E026FBAC2558}"/>
              </a:ext>
            </a:extLst>
          </p:cNvPr>
          <p:cNvGrpSpPr/>
          <p:nvPr/>
        </p:nvGrpSpPr>
        <p:grpSpPr>
          <a:xfrm>
            <a:off x="4730731" y="2420471"/>
            <a:ext cx="3832744" cy="3005438"/>
            <a:chOff x="4268291" y="2287642"/>
            <a:chExt cx="4295184" cy="3096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5DE5639E-817F-4A2A-829D-6757B4363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8291" y="2287642"/>
              <a:ext cx="2138304" cy="3096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6D19085F-BC66-466D-A717-DE19A9CFF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6595" y="2287642"/>
              <a:ext cx="2156880" cy="30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6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A8F804F-0312-7C14-287B-895B95355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058E71F-9FE9-52B7-99A2-348EC8273CCD}"/>
              </a:ext>
            </a:extLst>
          </p:cNvPr>
          <p:cNvSpPr txBox="1"/>
          <p:nvPr/>
        </p:nvSpPr>
        <p:spPr>
          <a:xfrm>
            <a:off x="2514524" y="1782395"/>
            <a:ext cx="41149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0800" dirty="0">
                <a:ln w="0"/>
                <a:solidFill>
                  <a:srgbClr val="44546A"/>
                </a:solidFill>
                <a:latin typeface="Bahnschrift SemiBold SemiConden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R_N1_P02_W04_S4_Comb">
            <a:hlinkClick r:id="" action="ppaction://media"/>
            <a:extLst>
              <a:ext uri="{FF2B5EF4-FFF2-40B4-BE49-F238E27FC236}">
                <a16:creationId xmlns:a16="http://schemas.microsoft.com/office/drawing/2014/main" xmlns="" id="{199CC233-EC98-49B2-BB8C-DEB8A63732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964" y="1993525"/>
            <a:ext cx="7602071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83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2011697" y="2494128"/>
            <a:ext cx="5120606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a   &gt; 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a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2034564" y="2494128"/>
            <a:ext cx="5074871" cy="1865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 i   &gt; 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i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1027659" y="2494128"/>
            <a:ext cx="7088682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o  &gt;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o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1036041" y="2494128"/>
            <a:ext cx="7071917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u  &gt;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u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1482494" y="2494128"/>
            <a:ext cx="6179012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e   &gt;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e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2006640" y="2494128"/>
            <a:ext cx="5130719" cy="1865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é    &gt;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é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1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1326777" y="1995255"/>
            <a:ext cx="6490446" cy="355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a  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i  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o               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u  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e 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r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é</a:t>
            </a:r>
            <a:endParaRPr lang="fr-FR" sz="80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03C9971D-4BB2-40E2-80B0-2A2A15E340E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8C4FC974-2388-4FAA-8A67-06698530B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591671A-74B7-4E78-B6A9-707C8BCDB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0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78490AD-CD81-4581-B7E7-5B15CE78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739153"/>
            <a:ext cx="2715491" cy="436284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xmlns="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48. Avec votre voisin, vous allez faire l’activité 3.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7248833-674C-4CB1-8FCD-4AEE7A6ED07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5D2C2138-4105-4F36-85EB-6BB3D8C4A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47E23EE-64CD-45FD-AE8A-7A01E09E7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B3A24742-00A0-4A47-911A-65D85A044611}"/>
              </a:ext>
            </a:extLst>
          </p:cNvPr>
          <p:cNvSpPr/>
          <p:nvPr/>
        </p:nvSpPr>
        <p:spPr>
          <a:xfrm>
            <a:off x="3200400" y="3725333"/>
            <a:ext cx="2715491" cy="10113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76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syllabes avec la lettre r.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syllabes avec la lettre r.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xmlns="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872B0EA-FB71-487D-8CD0-A3D4920B07E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1DFEE4D2-5B79-48A2-B077-1AF4C6D5F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CFED4BA-FBCC-40E5-A174-F80F79F2E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A5A271B-4903-4F44-83B4-DF3A06B55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338825" y="2706156"/>
            <a:ext cx="2794359" cy="214293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126F7DE-859C-4AC6-AED1-96E3433D7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852" y="1948757"/>
            <a:ext cx="2794359" cy="36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DF529A6-1347-FB72-5BFD-8EC52130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5046063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syllabes avec la lettre r.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Ecriture de syllabes avec la lettre r.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xmlns="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308899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B238BBA-D138-755B-1A77-2E9D9A23D81F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1F26A5-CBE3-A661-8F3C-8CF478B397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53">
            <a:extLst>
              <a:ext uri="{FF2B5EF4-FFF2-40B4-BE49-F238E27FC236}">
                <a16:creationId xmlns:a16="http://schemas.microsoft.com/office/drawing/2014/main" xmlns="" id="{A0D9B483-3558-FA52-16BB-E39D33E373BD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2404"/>
            <a:ext cx="540000" cy="54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AA7A477-A2B7-ADC2-7A0A-5E1DF9F5D0C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10C76CD-B1C9-606E-1246-9536536016F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1F1AC3D-5B94-8695-9183-F6DEDD91D30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4C0022FD-C4D6-219E-0D3F-9BA5ACBA65D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CA4F8F1-79CC-39F6-DDC1-62CAEBB8FC57}"/>
              </a:ext>
            </a:extLst>
          </p:cNvPr>
          <p:cNvSpPr txBox="1"/>
          <p:nvPr/>
        </p:nvSpPr>
        <p:spPr>
          <a:xfrm>
            <a:off x="2305735" y="5178813"/>
            <a:ext cx="139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 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7116002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syllabes avec la lettre r.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2659266-404A-2CBA-62C0-C98ECCCEF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A9E1664C-05FD-8CD6-8ED8-D17A6D8DB4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32347F79-73F9-49F9-DD5B-28BA6417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6A0EF5F-0EF3-242D-1E3D-37B88F35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ra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82553F3-EBD8-E25F-488F-856E69A5EA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82553F3-EBD8-E25F-488F-856E69A5EA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A481FE3E-B38B-B88B-E7FB-7CB5E63FD2C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481FE3E-B38B-B88B-E7FB-7CB5E63FD2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EA2E416-88F5-3F5F-C728-329427875F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CA82071B-1491-0D99-2AFB-ED2D6188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FBE33B2-BB80-1ABE-8752-19229731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67C3668-0C44-97F3-9A68-DDFA676A0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EC1475C-5B84-46A0-A7E9-47DFC8CB9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0564" y="2066915"/>
            <a:ext cx="3041311" cy="27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ra. 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94DC002-8901-3D30-17B2-B7450EA5D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C1D7D24-A6FD-4737-B696-C89CA2D9C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576" y="1833340"/>
            <a:ext cx="3562847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64561A-8ABE-64FD-5FF5-533E4ED7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1BDC993-CD21-8787-AA67-7F3EE68A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8CE26A8-9A57-3D56-98EB-6F14C55E53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97CF64C7-55A0-621F-961C-F4F7EDA4F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0828E3F-1650-4693-0E61-BA58D7955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D5C7BEB-6BC5-499C-A257-4FE8ED9C8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576" y="1833340"/>
            <a:ext cx="3562847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ru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82553F3-EBD8-E25F-488F-856E69A5EA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A481FE3E-B38B-B88B-E7FB-7CB5E63FD2C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EA2E416-88F5-3F5F-C728-329427875F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CA82071B-1491-0D99-2AFB-ED2D6188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FBE33B2-BB80-1ABE-8752-19229731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B45AD2A-CBB8-5B74-C529-FFF2D24A7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01049D7-6490-4A96-9029-78ADE5E8B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7732" y="2531527"/>
            <a:ext cx="3534268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ru sur vos ardoises.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04A719-ED03-4B7C-BC88-AED91E4C2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866" y="2271551"/>
            <a:ext cx="3534268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47C8CD2-5C13-4ADF-9DD8-C9B63D624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866" y="2271551"/>
            <a:ext cx="3534268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84B561-B521-A2A5-FC3D-35E07F038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F90E44BC-EA9C-7CD7-EF83-B081DE9F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ro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C3CC1583-1879-0923-CDDF-A9D00461A22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3CC1583-1879-0923-CDDF-A9D00461A2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577026D-085B-F222-41CB-F894473D2E3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577026D-085B-F222-41CB-F894473D2E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F5BFFAC-44D1-3EE5-254B-0D1969756E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0B6CFCBE-6EF6-DBC9-6F75-EB009B6C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873543F-8928-FE6F-DF82-B470C2E61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33F7DA2-C810-F546-EDA3-AAEBC8C88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C7366F7-583E-4A53-82D8-62BA584EDE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1254" y="2429435"/>
            <a:ext cx="3118551" cy="24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05923D-FB19-F8BA-0CCA-CDDC9B3A1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D78AD557-11DB-8FCD-2FF1-3820EBE2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ro sur vos ardoises. 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94045F6-47E3-74EB-6275-252B50DB1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79D951F-700C-493B-840E-62C8EE85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944" y="1985761"/>
            <a:ext cx="3658111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3EC48F-3A8A-514F-7B51-779E5EB63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53A6F4B-66AB-3261-C2DC-83959C6D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7540BF17-B8FC-0688-615A-A6E149BBAFA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BEAF7E68-4601-666F-0457-49BCB0A4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994C31A-F789-12BD-055B-1F9683A37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08A4519-B2B9-4A51-AFF4-73A040B98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944" y="1985761"/>
            <a:ext cx="3658111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B02D01-27D6-036A-3B26-89AC1662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3545B502-4955-F700-FE2C-9FE538AC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ré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4F8E143A-12C6-5044-B139-70956E0659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F8E143A-12C6-5044-B139-70956E0659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FC0348A-7C38-1E11-E95A-69B7CFD2D07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C0348A-7C38-1E11-E95A-69B7CFD2D0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81466BA-1669-8A8A-CC42-B3B142891F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1E0B46F0-E678-1371-5106-919C79F6A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83BF67D-E9BC-3103-FAB1-F1D1D869E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626CFEF-E0C0-E337-9EF4-2D1AED327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9D87E8E-3ABA-43FE-ADD6-17DC215D6A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927" y="2434048"/>
            <a:ext cx="3408172" cy="250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C7BE79-1DEF-4EEC-1136-E72C2E2C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9D4EF82E-4145-0F98-9E36-55EE2E13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ré sur vos ardoises.  .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1E01824-A9F8-3DB2-C1D0-75EFC1400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60EB124-2FBF-42D0-80B4-BBD55D20C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997" y="2138182"/>
            <a:ext cx="3620005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B31B00-7818-16B2-15B8-651FDA38A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EF981E52-E98C-0BF1-86CF-FCBF1F92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7C44D3F-8E64-EE81-903A-18BDFBDE58D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BAD94ACA-C99F-94D1-46A5-918458BF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F9D201A-8828-C3A8-1762-D70ACD967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CE4AB24-1179-4322-A3AF-59EAF64FB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997" y="2138182"/>
            <a:ext cx="3620005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xmlns="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49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8C927B2-B0A2-3979-3EEF-098652B22D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F354E42F-FA80-920B-A6F2-ABD995F5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7DEA565-5874-AD28-AEE5-02A7517C6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13EFF15-B34A-4CB4-B75D-756464BFB9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7293" y="1882587"/>
            <a:ext cx="2662519" cy="4052048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D65F208B-6A31-4A3E-B220-70C0CA23AC33}"/>
              </a:ext>
            </a:extLst>
          </p:cNvPr>
          <p:cNvSpPr/>
          <p:nvPr/>
        </p:nvSpPr>
        <p:spPr>
          <a:xfrm>
            <a:off x="3227294" y="4464423"/>
            <a:ext cx="2599765" cy="76955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xmlns="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les syllabes comme dans les exemples.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521D4600-3EE6-7D6D-DD00-1A428F41AD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8CD17292-7E41-36BA-4D3C-988585B5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BDF5BBF-A938-3C09-A722-83C8E8B52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B111F3A-ED10-08C0-E60C-8A2B58345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82" y="1911841"/>
            <a:ext cx="3034318" cy="30343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D92C1C6-D747-44F9-97FF-784995756A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000" y="3281082"/>
            <a:ext cx="4885681" cy="120127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381A1B7B-BC5F-F1A9-2BC0-1ED738363BEF}"/>
              </a:ext>
            </a:extLst>
          </p:cNvPr>
          <p:cNvSpPr/>
          <p:nvPr/>
        </p:nvSpPr>
        <p:spPr>
          <a:xfrm>
            <a:off x="547831" y="3281082"/>
            <a:ext cx="4949851" cy="120127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3EB48AF-EAED-E94A-23C6-A4FCF227B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5D4751D2-AD6B-9ED2-11BD-BF53AB6E89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 flipH="1">
            <a:off x="2144109" y="2156059"/>
            <a:ext cx="2065294" cy="370362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3B66FEA-8ECD-81C9-0D9B-CF651BCDF23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7D06C41B-B807-C0C9-6A78-4E84CD1E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309560D-3AB2-4A67-C1B7-16E91DFC0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 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xmlns="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1_P2_W4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C468A668-B4C4-4AEE-A117-E90E7DB96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494" y="2239494"/>
            <a:ext cx="7871012" cy="36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82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Écoutez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xmlns="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1_P2_W4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C468A668-B4C4-4AEE-A117-E90E7DB96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494" y="2239494"/>
            <a:ext cx="7871012" cy="36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82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7BB77C-3627-48E0-9A08-7B48720FC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10" y="1804894"/>
            <a:ext cx="7245465" cy="47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B63561-6816-4BE5-A827-0756B25BEE4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f0534ec5-868f-4ce6-85c7-99f0612daa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262C92-DB4C-4B79-B6C3-DBCCE50B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7CF218-787D-433E-962B-D50874CBB5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8496</TotalTime>
  <Words>651</Words>
  <Application>Microsoft Office PowerPoint</Application>
  <PresentationFormat>Affichage à l'écran (4:3)</PresentationFormat>
  <Paragraphs>90</Paragraphs>
  <Slides>48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48</vt:i4>
      </vt:variant>
    </vt:vector>
  </HeadingPairs>
  <TitlesOfParts>
    <vt:vector size="69" baseType="lpstr">
      <vt:lpstr>Dosis Medium</vt:lpstr>
      <vt:lpstr>Aptos Display</vt:lpstr>
      <vt:lpstr>Bahnschrift SemiBold SemiConden</vt:lpstr>
      <vt:lpstr>Arial</vt:lpstr>
      <vt:lpstr>Dosis SemiBold</vt:lpstr>
      <vt:lpstr>Cascadia Mono SemiBold</vt:lpstr>
      <vt:lpstr>Dosis ExtraBold</vt:lpstr>
      <vt:lpstr>Calibri</vt:lpstr>
      <vt:lpstr>Dosis</vt:lpstr>
      <vt:lpstr>Times New Roman</vt:lpstr>
      <vt:lpstr>Aptos</vt:lpstr>
      <vt:lpstr>Wingdings</vt:lpstr>
      <vt:lpstr>Aharoni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Présentation PowerPoint</vt:lpstr>
      <vt:lpstr>Contenu de la semaine </vt:lpstr>
      <vt:lpstr>Plan de la séance 4</vt:lpstr>
      <vt:lpstr>Bonjour les enfants ! La leçon de français commence maintenant.</vt:lpstr>
      <vt:lpstr>Aujourd’hui, nous allons apprendre un dialogue en français. Majd et Nada vont nous aider. Soyez attentifs .</vt:lpstr>
      <vt:lpstr>Lecture de la vidéo.</vt:lpstr>
      <vt:lpstr>On va écouter le dialogue une deuxième fois. Écoutez bien. 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Maintenant, on va jouer ce dialogue. On va le faire en 3 étapes. Soyez attentifs. </vt:lpstr>
      <vt:lpstr>Etape 1. Je vais vous expliquer la situation.  </vt:lpstr>
      <vt:lpstr>Etape 2. Chacun réfléchit silencieusement à ce qu’il va dire dans le dialogue.</vt:lpstr>
      <vt:lpstr>Etape 3. Maintenant, vous allez jouer le dialogue. Qui veut passer au tableau ? </vt:lpstr>
      <vt:lpstr>Maintenant, tout le monde participe. Jouez le dialogue avec votre voisin.</vt:lpstr>
      <vt:lpstr>Plan de la séance 4</vt:lpstr>
      <vt:lpstr>Maintenant, on va faire de la lecture. </vt:lpstr>
      <vt:lpstr>Aujourd’hui, nous allons apprendre à lire des syllabes avec le son « r ». </vt:lpstr>
      <vt:lpstr>C’est quelle lettre ? </vt:lpstr>
      <vt:lpstr>C’est quelle lettre ? </vt:lpstr>
      <vt:lpstr>Lecture de la vidéo.</vt:lpstr>
      <vt:lpstr>Qui veut lire ? </vt:lpstr>
      <vt:lpstr>Qui veut lire ?</vt:lpstr>
      <vt:lpstr>Qui veut lire ? </vt:lpstr>
      <vt:lpstr>Qui veut lire ? </vt:lpstr>
      <vt:lpstr>Qui veut lire ? </vt:lpstr>
      <vt:lpstr>Qui veut lire ? </vt:lpstr>
      <vt:lpstr>Répétons ensemble. </vt:lpstr>
      <vt:lpstr>Ouvrez le manuel à la page 48. Avec votre voisin, vous allez faire l’activité 3.</vt:lpstr>
      <vt:lpstr>Maintenant, vous allez lire à votre voisin. À tour de rôle. </vt:lpstr>
      <vt:lpstr>Plan de la séance 4</vt:lpstr>
      <vt:lpstr>Maintenant, nous allons apprendre à écrire des syllabes avec la lettre r. Soyez attentifs. </vt:lpstr>
      <vt:lpstr>Maintenant, je vais écrire la syllabe « ra » sur le tableau. Regardez comment je fais.</vt:lpstr>
      <vt:lpstr>Prenez vos ardoises. </vt:lpstr>
      <vt:lpstr>Écrivez ra. </vt:lpstr>
      <vt:lpstr>Levez les ardoises. Je vais vérifier votre écriture. </vt:lpstr>
      <vt:lpstr>Maintenant, je vais écrire la syllabe « ru » sur le tableau. Regardez comment je fais.</vt:lpstr>
      <vt:lpstr>Écrivez ru sur vos ardoises.  </vt:lpstr>
      <vt:lpstr>Levez les ardoises. Je vais vérifier votre écriture. </vt:lpstr>
      <vt:lpstr>Maintenant, je vais écrire la syllabe « ro » sur le tableau. Regardez comment je fais.</vt:lpstr>
      <vt:lpstr>Écrivez ro sur vos ardoises.   </vt:lpstr>
      <vt:lpstr>Levez les ardoises. Je vais vérifier votre écriture. </vt:lpstr>
      <vt:lpstr>Maintenant, je vais écrire la syllabe « ré » sur le tableau. Regardez comment je fais.</vt:lpstr>
      <vt:lpstr>Écrivez ré sur vos ardoises.  .  </vt:lpstr>
      <vt:lpstr>Levez les ardoises. Je vais vérifier votre écriture. 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HP</cp:lastModifiedBy>
  <cp:revision>75</cp:revision>
  <cp:lastPrinted>2025-08-13T10:11:39Z</cp:lastPrinted>
  <dcterms:created xsi:type="dcterms:W3CDTF">2025-08-01T12:31:49Z</dcterms:created>
  <dcterms:modified xsi:type="dcterms:W3CDTF">2026-01-08T02:30:23Z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