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52"/>
  </p:notesMasterIdLst>
  <p:handoutMasterIdLst>
    <p:handoutMasterId r:id="rId53"/>
  </p:handoutMasterIdLst>
  <p:sldIdLst>
    <p:sldId id="256" r:id="rId14"/>
    <p:sldId id="1030" r:id="rId15"/>
    <p:sldId id="779" r:id="rId16"/>
    <p:sldId id="780" r:id="rId17"/>
    <p:sldId id="784" r:id="rId18"/>
    <p:sldId id="1032" r:id="rId19"/>
    <p:sldId id="1048" r:id="rId20"/>
    <p:sldId id="1049" r:id="rId21"/>
    <p:sldId id="1050" r:id="rId22"/>
    <p:sldId id="955" r:id="rId23"/>
    <p:sldId id="814" r:id="rId24"/>
    <p:sldId id="636" r:id="rId25"/>
    <p:sldId id="859" r:id="rId26"/>
    <p:sldId id="1079" r:id="rId27"/>
    <p:sldId id="860" r:id="rId28"/>
    <p:sldId id="816" r:id="rId29"/>
    <p:sldId id="680" r:id="rId30"/>
    <p:sldId id="1082" r:id="rId31"/>
    <p:sldId id="1106" r:id="rId32"/>
    <p:sldId id="1112" r:id="rId33"/>
    <p:sldId id="1115" r:id="rId34"/>
    <p:sldId id="1114" r:id="rId35"/>
    <p:sldId id="1116" r:id="rId36"/>
    <p:sldId id="1118" r:id="rId37"/>
    <p:sldId id="645" r:id="rId38"/>
    <p:sldId id="862" r:id="rId39"/>
    <p:sldId id="825" r:id="rId40"/>
    <p:sldId id="653" r:id="rId41"/>
    <p:sldId id="1090" r:id="rId42"/>
    <p:sldId id="717" r:id="rId43"/>
    <p:sldId id="1107" r:id="rId44"/>
    <p:sldId id="1041" r:id="rId45"/>
    <p:sldId id="1108" r:id="rId46"/>
    <p:sldId id="1110" r:id="rId47"/>
    <p:sldId id="1111" r:id="rId48"/>
    <p:sldId id="837" r:id="rId49"/>
    <p:sldId id="838" r:id="rId50"/>
    <p:sldId id="840" r:id="rId51"/>
  </p:sldIdLst>
  <p:sldSz cx="9144000" cy="6858000" type="screen4x3"/>
  <p:notesSz cx="6735763" cy="9866313"/>
  <p:embeddedFontLst>
    <p:embeddedFont>
      <p:font typeface="Dosis SemiBold" panose="020B0604020202020204" charset="0"/>
      <p:regular r:id="rId54"/>
      <p:bold r:id="rId55"/>
    </p:embeddedFont>
    <p:embeddedFont>
      <p:font typeface="Dosis" panose="020B0604020202020204" charset="0"/>
      <p:regular r:id="rId56"/>
      <p:bold r:id="rId57"/>
    </p:embeddedFont>
    <p:embeddedFont>
      <p:font typeface="Dosis ExtraBold" panose="020B0604020202020204" charset="0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Bahnschrift SemiBold SemiConden" panose="020B0502040204020203" pitchFamily="34" charset="0"/>
      <p:bold r:id="rId63"/>
    </p:embeddedFont>
    <p:embeddedFont>
      <p:font typeface="Dosis Medium" panose="020B0604020202020204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C7D3"/>
    <a:srgbClr val="F2F2F2"/>
    <a:srgbClr val="EAF8FE"/>
    <a:srgbClr val="E7E6E6"/>
    <a:srgbClr val="9EE0F4"/>
    <a:srgbClr val="515B7C"/>
    <a:srgbClr val="474F71"/>
    <a:srgbClr val="7A7A7A"/>
    <a:srgbClr val="C7C7C7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528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55FB3704-43D3-4605-AA67-A387171DEEBA}"/>
    <pc:docChg chg="undo custSel addSld delSld modSld sldOrd">
      <pc:chgData name="LAMIAE BEZZAZ" userId="f9bc3cc0-8e1c-4944-afa8-b4b36bbf20e1" providerId="ADAL" clId="{55FB3704-43D3-4605-AA67-A387171DEEBA}" dt="2026-01-07T19:10:01.334" v="101" actId="14100"/>
      <pc:docMkLst>
        <pc:docMk/>
      </pc:docMkLst>
      <pc:sldChg chg="addSp modAnim">
        <pc:chgData name="LAMIAE BEZZAZ" userId="f9bc3cc0-8e1c-4944-afa8-b4b36bbf20e1" providerId="ADAL" clId="{55FB3704-43D3-4605-AA67-A387171DEEBA}" dt="2026-01-07T19:07:55.745" v="63"/>
        <pc:sldMkLst>
          <pc:docMk/>
          <pc:sldMk cId="1644084619" sldId="680"/>
        </pc:sldMkLst>
        <pc:picChg chg="add">
          <ac:chgData name="LAMIAE BEZZAZ" userId="f9bc3cc0-8e1c-4944-afa8-b4b36bbf20e1" providerId="ADAL" clId="{55FB3704-43D3-4605-AA67-A387171DEEBA}" dt="2026-01-07T19:06:05.221" v="16"/>
          <ac:picMkLst>
            <pc:docMk/>
            <pc:sldMk cId="1644084619" sldId="680"/>
            <ac:picMk id="5" creationId="{570A07EF-4C74-4875-B085-97526504EC8B}"/>
          </ac:picMkLst>
        </pc:picChg>
      </pc:sldChg>
      <pc:sldChg chg="addSp modSp modAnim">
        <pc:chgData name="LAMIAE BEZZAZ" userId="f9bc3cc0-8e1c-4944-afa8-b4b36bbf20e1" providerId="ADAL" clId="{55FB3704-43D3-4605-AA67-A387171DEEBA}" dt="2026-01-07T18:59:35.458" v="7"/>
        <pc:sldMkLst>
          <pc:docMk/>
          <pc:sldMk cId="927543826" sldId="784"/>
        </pc:sldMkLst>
        <pc:picChg chg="add mod">
          <ac:chgData name="LAMIAE BEZZAZ" userId="f9bc3cc0-8e1c-4944-afa8-b4b36bbf20e1" providerId="ADAL" clId="{55FB3704-43D3-4605-AA67-A387171DEEBA}" dt="2026-01-07T18:58:59.760" v="6" actId="1076"/>
          <ac:picMkLst>
            <pc:docMk/>
            <pc:sldMk cId="927543826" sldId="784"/>
            <ac:picMk id="2" creationId="{6AA3C0E1-2AAF-4A98-85FF-5B08A9ACB230}"/>
          </ac:picMkLst>
        </pc:picChg>
      </pc:sldChg>
      <pc:sldChg chg="addSp delSp modSp delAnim modAnim">
        <pc:chgData name="LAMIAE BEZZAZ" userId="f9bc3cc0-8e1c-4944-afa8-b4b36bbf20e1" providerId="ADAL" clId="{55FB3704-43D3-4605-AA67-A387171DEEBA}" dt="2026-01-07T19:06:02.774" v="15" actId="21"/>
        <pc:sldMkLst>
          <pc:docMk/>
          <pc:sldMk cId="740272056" sldId="816"/>
        </pc:sldMkLst>
        <pc:spChg chg="mod">
          <ac:chgData name="LAMIAE BEZZAZ" userId="f9bc3cc0-8e1c-4944-afa8-b4b36bbf20e1" providerId="ADAL" clId="{55FB3704-43D3-4605-AA67-A387171DEEBA}" dt="2026-01-07T19:05:06.172" v="13" actId="20577"/>
          <ac:spMkLst>
            <pc:docMk/>
            <pc:sldMk cId="740272056" sldId="816"/>
            <ac:spMk id="2" creationId="{65F7350E-918A-08FA-B97D-5470D98FC529}"/>
          </ac:spMkLst>
        </pc:spChg>
        <pc:picChg chg="add del mod">
          <ac:chgData name="LAMIAE BEZZAZ" userId="f9bc3cc0-8e1c-4944-afa8-b4b36bbf20e1" providerId="ADAL" clId="{55FB3704-43D3-4605-AA67-A387171DEEBA}" dt="2026-01-07T19:06:02.774" v="15" actId="21"/>
          <ac:picMkLst>
            <pc:docMk/>
            <pc:sldMk cId="740272056" sldId="816"/>
            <ac:picMk id="4" creationId="{57C30212-F42B-4EAF-88FB-20783E0CF10F}"/>
          </ac:picMkLst>
        </pc:picChg>
        <pc:picChg chg="add">
          <ac:chgData name="LAMIAE BEZZAZ" userId="f9bc3cc0-8e1c-4944-afa8-b4b36bbf20e1" providerId="ADAL" clId="{55FB3704-43D3-4605-AA67-A387171DEEBA}" dt="2026-01-07T19:06:00.739" v="14"/>
          <ac:picMkLst>
            <pc:docMk/>
            <pc:sldMk cId="740272056" sldId="816"/>
            <ac:picMk id="5" creationId="{CD06FB30-0658-4800-829A-0FE8BB953503}"/>
          </ac:picMkLst>
        </pc:picChg>
      </pc:sldChg>
      <pc:sldChg chg="delSp del">
        <pc:chgData name="LAMIAE BEZZAZ" userId="f9bc3cc0-8e1c-4944-afa8-b4b36bbf20e1" providerId="ADAL" clId="{55FB3704-43D3-4605-AA67-A387171DEEBA}" dt="2026-01-07T18:58:14.222" v="2" actId="47"/>
        <pc:sldMkLst>
          <pc:docMk/>
          <pc:sldMk cId="3005613515" sldId="847"/>
        </pc:sldMkLst>
        <pc:grpChg chg="del">
          <ac:chgData name="LAMIAE BEZZAZ" userId="f9bc3cc0-8e1c-4944-afa8-b4b36bbf20e1" providerId="ADAL" clId="{55FB3704-43D3-4605-AA67-A387171DEEBA}" dt="2026-01-07T18:56:46.726" v="0" actId="478"/>
          <ac:grpSpMkLst>
            <pc:docMk/>
            <pc:sldMk cId="3005613515" sldId="847"/>
            <ac:grpSpMk id="11" creationId="{210EC1C2-F1FC-46C6-8EBE-DBFD6B676E77}"/>
          </ac:grpSpMkLst>
        </pc:grpChg>
        <pc:grpChg chg="del">
          <ac:chgData name="LAMIAE BEZZAZ" userId="f9bc3cc0-8e1c-4944-afa8-b4b36bbf20e1" providerId="ADAL" clId="{55FB3704-43D3-4605-AA67-A387171DEEBA}" dt="2026-01-07T18:56:46.726" v="0" actId="478"/>
          <ac:grpSpMkLst>
            <pc:docMk/>
            <pc:sldMk cId="3005613515" sldId="847"/>
            <ac:grpSpMk id="12" creationId="{58BE7EF0-91C2-4523-9A7D-E026FBAC2558}"/>
          </ac:grpSpMkLst>
        </pc:grpChg>
      </pc:sldChg>
      <pc:sldChg chg="modSp">
        <pc:chgData name="LAMIAE BEZZAZ" userId="f9bc3cc0-8e1c-4944-afa8-b4b36bbf20e1" providerId="ADAL" clId="{55FB3704-43D3-4605-AA67-A387171DEEBA}" dt="2026-01-07T18:59:53.166" v="8" actId="20577"/>
        <pc:sldMkLst>
          <pc:docMk/>
          <pc:sldMk cId="2298700374" sldId="1049"/>
        </pc:sldMkLst>
        <pc:spChg chg="mod">
          <ac:chgData name="LAMIAE BEZZAZ" userId="f9bc3cc0-8e1c-4944-afa8-b4b36bbf20e1" providerId="ADAL" clId="{55FB3704-43D3-4605-AA67-A387171DEEBA}" dt="2026-01-07T18:59:53.166" v="8" actId="20577"/>
          <ac:spMkLst>
            <pc:docMk/>
            <pc:sldMk cId="2298700374" sldId="1049"/>
            <ac:spMk id="4" creationId="{41DE436B-45A3-135D-123A-0AB15006DBA8}"/>
          </ac:spMkLst>
        </pc:spChg>
      </pc:sldChg>
      <pc:sldChg chg="modSp">
        <pc:chgData name="LAMIAE BEZZAZ" userId="f9bc3cc0-8e1c-4944-afa8-b4b36bbf20e1" providerId="ADAL" clId="{55FB3704-43D3-4605-AA67-A387171DEEBA}" dt="2026-01-07T19:02:58.460" v="9" actId="20577"/>
        <pc:sldMkLst>
          <pc:docMk/>
          <pc:sldMk cId="3082638665" sldId="1050"/>
        </pc:sldMkLst>
        <pc:spChg chg="mod">
          <ac:chgData name="LAMIAE BEZZAZ" userId="f9bc3cc0-8e1c-4944-afa8-b4b36bbf20e1" providerId="ADAL" clId="{55FB3704-43D3-4605-AA67-A387171DEEBA}" dt="2026-01-07T19:02:58.460" v="9" actId="20577"/>
          <ac:spMkLst>
            <pc:docMk/>
            <pc:sldMk cId="3082638665" sldId="1050"/>
            <ac:spMk id="4" creationId="{D0DEB19D-F032-38B2-E945-579E00F36ABF}"/>
          </ac:spMkLst>
        </pc:spChg>
      </pc:sldChg>
      <pc:sldChg chg="addSp delSp modSp">
        <pc:chgData name="LAMIAE BEZZAZ" userId="f9bc3cc0-8e1c-4944-afa8-b4b36bbf20e1" providerId="ADAL" clId="{55FB3704-43D3-4605-AA67-A387171DEEBA}" dt="2026-01-07T19:08:07.552" v="65"/>
        <pc:sldMkLst>
          <pc:docMk/>
          <pc:sldMk cId="1777446477" sldId="1082"/>
        </pc:sldMkLst>
        <pc:spChg chg="add">
          <ac:chgData name="LAMIAE BEZZAZ" userId="f9bc3cc0-8e1c-4944-afa8-b4b36bbf20e1" providerId="ADAL" clId="{55FB3704-43D3-4605-AA67-A387171DEEBA}" dt="2026-01-07T19:08:07.552" v="65"/>
          <ac:spMkLst>
            <pc:docMk/>
            <pc:sldMk cId="1777446477" sldId="1082"/>
            <ac:spMk id="5" creationId="{E58E277A-EC32-4B9F-A1E9-D1AA5CEA2EA1}"/>
          </ac:spMkLst>
        </pc:spChg>
        <pc:spChg chg="del mod">
          <ac:chgData name="LAMIAE BEZZAZ" userId="f9bc3cc0-8e1c-4944-afa8-b4b36bbf20e1" providerId="ADAL" clId="{55FB3704-43D3-4605-AA67-A387171DEEBA}" dt="2026-01-07T19:08:06.369" v="64" actId="478"/>
          <ac:spMkLst>
            <pc:docMk/>
            <pc:sldMk cId="1777446477" sldId="1082"/>
            <ac:spMk id="16" creationId="{00B04E18-D612-54EA-01F3-F57FB1D5B198}"/>
          </ac:spMkLst>
        </pc:spChg>
      </pc:sldChg>
      <pc:sldChg chg="modSp">
        <pc:chgData name="LAMIAE BEZZAZ" userId="f9bc3cc0-8e1c-4944-afa8-b4b36bbf20e1" providerId="ADAL" clId="{55FB3704-43D3-4605-AA67-A387171DEEBA}" dt="2026-01-07T19:08:16.158" v="66" actId="20577"/>
        <pc:sldMkLst>
          <pc:docMk/>
          <pc:sldMk cId="946675048" sldId="1112"/>
        </pc:sldMkLst>
        <pc:spChg chg="mod">
          <ac:chgData name="LAMIAE BEZZAZ" userId="f9bc3cc0-8e1c-4944-afa8-b4b36bbf20e1" providerId="ADAL" clId="{55FB3704-43D3-4605-AA67-A387171DEEBA}" dt="2026-01-07T19:08:16.158" v="66" actId="20577"/>
          <ac:spMkLst>
            <pc:docMk/>
            <pc:sldMk cId="946675048" sldId="1112"/>
            <ac:spMk id="6" creationId="{4D571A59-6FD9-492B-13AE-0E5009724167}"/>
          </ac:spMkLst>
        </pc:spChg>
      </pc:sldChg>
      <pc:sldChg chg="addSp modSp ord">
        <pc:chgData name="LAMIAE BEZZAZ" userId="f9bc3cc0-8e1c-4944-afa8-b4b36bbf20e1" providerId="ADAL" clId="{55FB3704-43D3-4605-AA67-A387171DEEBA}" dt="2026-01-07T19:09:29.838" v="89" actId="14100"/>
        <pc:sldMkLst>
          <pc:docMk/>
          <pc:sldMk cId="1202909788" sldId="1114"/>
        </pc:sldMkLst>
        <pc:spChg chg="mod">
          <ac:chgData name="LAMIAE BEZZAZ" userId="f9bc3cc0-8e1c-4944-afa8-b4b36bbf20e1" providerId="ADAL" clId="{55FB3704-43D3-4605-AA67-A387171DEEBA}" dt="2026-01-07T19:09:23.185" v="87" actId="14100"/>
          <ac:spMkLst>
            <pc:docMk/>
            <pc:sldMk cId="1202909788" sldId="1114"/>
            <ac:spMk id="3" creationId="{E5FD1942-2E59-373D-6071-7E41CC03329B}"/>
          </ac:spMkLst>
        </pc:spChg>
        <pc:spChg chg="mod">
          <ac:chgData name="LAMIAE BEZZAZ" userId="f9bc3cc0-8e1c-4944-afa8-b4b36bbf20e1" providerId="ADAL" clId="{55FB3704-43D3-4605-AA67-A387171DEEBA}" dt="2026-01-07T19:09:03.419" v="82" actId="20577"/>
          <ac:spMkLst>
            <pc:docMk/>
            <pc:sldMk cId="1202909788" sldId="1114"/>
            <ac:spMk id="6" creationId="{CBDE64BF-7B18-C7B4-7F79-EB899316A021}"/>
          </ac:spMkLst>
        </pc:spChg>
        <pc:spChg chg="add mod">
          <ac:chgData name="LAMIAE BEZZAZ" userId="f9bc3cc0-8e1c-4944-afa8-b4b36bbf20e1" providerId="ADAL" clId="{55FB3704-43D3-4605-AA67-A387171DEEBA}" dt="2026-01-07T19:09:29.838" v="89" actId="14100"/>
          <ac:spMkLst>
            <pc:docMk/>
            <pc:sldMk cId="1202909788" sldId="1114"/>
            <ac:spMk id="7" creationId="{704B3F2A-6B7D-4A9D-A701-4E8A5E6E63EA}"/>
          </ac:spMkLst>
        </pc:spChg>
      </pc:sldChg>
      <pc:sldChg chg="modSp">
        <pc:chgData name="LAMIAE BEZZAZ" userId="f9bc3cc0-8e1c-4944-afa8-b4b36bbf20e1" providerId="ADAL" clId="{55FB3704-43D3-4605-AA67-A387171DEEBA}" dt="2026-01-07T19:08:46.836" v="73" actId="14100"/>
        <pc:sldMkLst>
          <pc:docMk/>
          <pc:sldMk cId="3416693778" sldId="1115"/>
        </pc:sldMkLst>
        <pc:spChg chg="mod">
          <ac:chgData name="LAMIAE BEZZAZ" userId="f9bc3cc0-8e1c-4944-afa8-b4b36bbf20e1" providerId="ADAL" clId="{55FB3704-43D3-4605-AA67-A387171DEEBA}" dt="2026-01-07T19:08:41.535" v="71" actId="14100"/>
          <ac:spMkLst>
            <pc:docMk/>
            <pc:sldMk cId="3416693778" sldId="1115"/>
            <ac:spMk id="3" creationId="{2F06F1B7-39AF-32E7-69C5-AE931A610229}"/>
          </ac:spMkLst>
        </pc:spChg>
        <pc:spChg chg="mod">
          <ac:chgData name="LAMIAE BEZZAZ" userId="f9bc3cc0-8e1c-4944-afa8-b4b36bbf20e1" providerId="ADAL" clId="{55FB3704-43D3-4605-AA67-A387171DEEBA}" dt="2026-01-07T19:08:46.836" v="73" actId="14100"/>
          <ac:spMkLst>
            <pc:docMk/>
            <pc:sldMk cId="3416693778" sldId="1115"/>
            <ac:spMk id="5" creationId="{EE3DF84A-F90E-6930-16F4-8CE14D2B4690}"/>
          </ac:spMkLst>
        </pc:spChg>
        <pc:spChg chg="mod">
          <ac:chgData name="LAMIAE BEZZAZ" userId="f9bc3cc0-8e1c-4944-afa8-b4b36bbf20e1" providerId="ADAL" clId="{55FB3704-43D3-4605-AA67-A387171DEEBA}" dt="2026-01-07T19:08:33.586" v="70" actId="20577"/>
          <ac:spMkLst>
            <pc:docMk/>
            <pc:sldMk cId="3416693778" sldId="1115"/>
            <ac:spMk id="6" creationId="{78E3064D-FA6C-23D3-069A-E690F644D710}"/>
          </ac:spMkLst>
        </pc:spChg>
      </pc:sldChg>
      <pc:sldChg chg="ord">
        <pc:chgData name="LAMIAE BEZZAZ" userId="f9bc3cc0-8e1c-4944-afa8-b4b36bbf20e1" providerId="ADAL" clId="{55FB3704-43D3-4605-AA67-A387171DEEBA}" dt="2026-01-07T19:09:36.968" v="90"/>
        <pc:sldMkLst>
          <pc:docMk/>
          <pc:sldMk cId="375336745" sldId="1116"/>
        </pc:sldMkLst>
      </pc:sldChg>
      <pc:sldChg chg="add">
        <pc:chgData name="LAMIAE BEZZAZ" userId="f9bc3cc0-8e1c-4944-afa8-b4b36bbf20e1" providerId="ADAL" clId="{55FB3704-43D3-4605-AA67-A387171DEEBA}" dt="2026-01-07T18:58:12.343" v="1"/>
        <pc:sldMkLst>
          <pc:docMk/>
          <pc:sldMk cId="1390278167" sldId="1117"/>
        </pc:sldMkLst>
      </pc:sldChg>
      <pc:sldChg chg="delSp modSp add">
        <pc:chgData name="LAMIAE BEZZAZ" userId="f9bc3cc0-8e1c-4944-afa8-b4b36bbf20e1" providerId="ADAL" clId="{55FB3704-43D3-4605-AA67-A387171DEEBA}" dt="2026-01-07T19:10:01.334" v="101" actId="14100"/>
        <pc:sldMkLst>
          <pc:docMk/>
          <pc:sldMk cId="3456743539" sldId="1118"/>
        </pc:sldMkLst>
        <pc:spChg chg="del">
          <ac:chgData name="LAMIAE BEZZAZ" userId="f9bc3cc0-8e1c-4944-afa8-b4b36bbf20e1" providerId="ADAL" clId="{55FB3704-43D3-4605-AA67-A387171DEEBA}" dt="2026-01-07T19:09:53.301" v="98" actId="478"/>
          <ac:spMkLst>
            <pc:docMk/>
            <pc:sldMk cId="3456743539" sldId="1118"/>
            <ac:spMk id="3" creationId="{1E9886C2-52CA-C1D9-60A3-DC3E4BC161A3}"/>
          </ac:spMkLst>
        </pc:spChg>
        <pc:spChg chg="mod">
          <ac:chgData name="LAMIAE BEZZAZ" userId="f9bc3cc0-8e1c-4944-afa8-b4b36bbf20e1" providerId="ADAL" clId="{55FB3704-43D3-4605-AA67-A387171DEEBA}" dt="2026-01-07T19:10:01.334" v="101" actId="14100"/>
          <ac:spMkLst>
            <pc:docMk/>
            <pc:sldMk cId="3456743539" sldId="1118"/>
            <ac:spMk id="5" creationId="{66226889-5E0C-F08D-0D88-CE22485FE9DE}"/>
          </ac:spMkLst>
        </pc:spChg>
        <pc:spChg chg="mod">
          <ac:chgData name="LAMIAE BEZZAZ" userId="f9bc3cc0-8e1c-4944-afa8-b4b36bbf20e1" providerId="ADAL" clId="{55FB3704-43D3-4605-AA67-A387171DEEBA}" dt="2026-01-07T19:09:49.668" v="97" actId="20577"/>
          <ac:spMkLst>
            <pc:docMk/>
            <pc:sldMk cId="3456743539" sldId="1118"/>
            <ac:spMk id="6" creationId="{25CB6CB7-464D-0EFE-509A-47D4198CEE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09/01/2026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17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81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22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3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40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7.xml"/><Relationship Id="rId11" Type="http://schemas.openxmlformats.org/officeDocument/2006/relationships/image" Target="../media/image18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54736AB-CB4A-451E-9C6C-2920D3CFF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et parle de ses affaires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xmlns="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mots contenant la lettre r.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 et parler de ses affaires.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 mots contenant la lettre r.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r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R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5B8C712D-3B63-4AFE-8968-DB6BCBB1A77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598D3A97-B525-427F-9667-F53073435D85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02AEE1A8-948E-4A3A-B62B-2338F448B74B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BF829EAB-5489-4493-8EFB-A79E232204DE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AD06602C-8760-4FAA-98C1-05AD91B67E21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6F1B92AD-61A4-4285-8A22-137FE74A70BB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93632EBB-6236-4957-9244-6BA13B303FE7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syllabes et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contenant la lettre r.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D06FB30-0658-4800-829A-0FE8BB9535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607"/>
          <a:stretch>
            <a:fillRect/>
          </a:stretch>
        </p:blipFill>
        <p:spPr>
          <a:xfrm>
            <a:off x="1857123" y="2428735"/>
            <a:ext cx="5429753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1_P02_W04_S5_Fusion">
            <a:hlinkClick r:id="" action="ppaction://media"/>
            <a:extLst>
              <a:ext uri="{FF2B5EF4-FFF2-40B4-BE49-F238E27FC236}">
                <a16:creationId xmlns:a16="http://schemas.microsoft.com/office/drawing/2014/main" xmlns="" id="{570A07EF-4C74-4875-B085-97526504EC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00" y="2051047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58E277A-EC32-4B9F-A1E9-D1AA5CEA2EA1}"/>
              </a:ext>
            </a:extLst>
          </p:cNvPr>
          <p:cNvSpPr txBox="1"/>
          <p:nvPr/>
        </p:nvSpPr>
        <p:spPr>
          <a:xfrm>
            <a:off x="780393" y="2084401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Rami      rira    </a:t>
            </a:r>
          </a:p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robe      mari</a:t>
            </a:r>
          </a:p>
        </p:txBody>
      </p:sp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37AA77B-8743-0FFE-3D6F-AB4B2866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rira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xmlns="" id="{E5EEB8EC-DD00-1126-2DA5-CDF4DB73DB60}"/>
              </a:ext>
            </a:extLst>
          </p:cNvPr>
          <p:cNvSpPr/>
          <p:nvPr/>
        </p:nvSpPr>
        <p:spPr>
          <a:xfrm rot="16200000">
            <a:off x="3961314" y="4005804"/>
            <a:ext cx="180000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xmlns="" id="{81CD15DE-969C-B895-3CD8-C2F1556B7545}"/>
              </a:ext>
            </a:extLst>
          </p:cNvPr>
          <p:cNvSpPr/>
          <p:nvPr/>
        </p:nvSpPr>
        <p:spPr>
          <a:xfrm rot="16200000">
            <a:off x="4834996" y="3846653"/>
            <a:ext cx="178370" cy="93193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contenant la lettre r.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 mots contenant la lettre r.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 et parler de ses affaires.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E2C2BB-DAFD-F418-040E-9E4F9372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DE9703-D40A-0D88-06AB-199C533B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64E9304-872D-C59A-AD7C-FEC809AD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D571A59-6FD9-492B-13AE-0E5009724167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Rami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xmlns="" id="{9714447C-7A51-57DB-3B58-176FAAF381B5}"/>
              </a:ext>
            </a:extLst>
          </p:cNvPr>
          <p:cNvSpPr/>
          <p:nvPr/>
        </p:nvSpPr>
        <p:spPr>
          <a:xfrm rot="16200000">
            <a:off x="3664665" y="3686975"/>
            <a:ext cx="178375" cy="77002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xmlns="" id="{0FA1029A-BAB0-9992-039F-394932FA0028}"/>
              </a:ext>
            </a:extLst>
          </p:cNvPr>
          <p:cNvSpPr/>
          <p:nvPr/>
        </p:nvSpPr>
        <p:spPr>
          <a:xfrm rot="16200000">
            <a:off x="4573051" y="3632833"/>
            <a:ext cx="178373" cy="87830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66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81100F-08B3-B4C7-3F94-09E92B4B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8DBC47-A89A-5EAE-D0EF-7D8DDCE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973436D-D11F-2068-3AC3-F205ABCE2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8E3064D-FA6C-23D3-069A-E690F644D710}"/>
              </a:ext>
            </a:extLst>
          </p:cNvPr>
          <p:cNvSpPr txBox="1"/>
          <p:nvPr/>
        </p:nvSpPr>
        <p:spPr>
          <a:xfrm>
            <a:off x="627069" y="2453012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robe</a:t>
            </a:r>
            <a:endParaRPr kumimoji="0" lang="pt-BR" sz="8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xmlns="" id="{2F06F1B7-39AF-32E7-69C5-AE931A610229}"/>
              </a:ext>
            </a:extLst>
          </p:cNvPr>
          <p:cNvSpPr/>
          <p:nvPr/>
        </p:nvSpPr>
        <p:spPr>
          <a:xfrm rot="16200000">
            <a:off x="3858763" y="3707185"/>
            <a:ext cx="180001" cy="72797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xmlns="" id="{EE3DF84A-F90E-6930-16F4-8CE14D2B4690}"/>
              </a:ext>
            </a:extLst>
          </p:cNvPr>
          <p:cNvSpPr/>
          <p:nvPr/>
        </p:nvSpPr>
        <p:spPr>
          <a:xfrm rot="16200000">
            <a:off x="4735253" y="3638622"/>
            <a:ext cx="180003" cy="86509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5C65EDB-212A-AE47-F81F-AA369D9E6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mari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xmlns="" id="{E5FD1942-2E59-373D-6071-7E41CC03329B}"/>
              </a:ext>
            </a:extLst>
          </p:cNvPr>
          <p:cNvSpPr/>
          <p:nvPr/>
        </p:nvSpPr>
        <p:spPr>
          <a:xfrm rot="16200000">
            <a:off x="3848790" y="3543992"/>
            <a:ext cx="227223" cy="107576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xmlns="" id="{704B3F2A-6B7D-4A9D-A701-4E8A5E6E63EA}"/>
              </a:ext>
            </a:extLst>
          </p:cNvPr>
          <p:cNvSpPr/>
          <p:nvPr/>
        </p:nvSpPr>
        <p:spPr>
          <a:xfrm rot="16200000">
            <a:off x="4722848" y="3817414"/>
            <a:ext cx="227222" cy="52891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02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D1FE951-B2B4-DC06-618F-10489C23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5CB6CB7-464D-0EFE-509A-47D4198CEE52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</a:t>
            </a:r>
            <a:r>
              <a:rPr kumimoji="0" lang="pt-BR" sz="7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</a:rPr>
              <a:t>émi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xmlns="" id="{1E9886C2-52CA-C1D9-60A3-DC3E4BC161A3}"/>
              </a:ext>
            </a:extLst>
          </p:cNvPr>
          <p:cNvSpPr/>
          <p:nvPr/>
        </p:nvSpPr>
        <p:spPr>
          <a:xfrm rot="16200000">
            <a:off x="3682652" y="3732642"/>
            <a:ext cx="178372" cy="67869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xmlns="" id="{66226889-5E0C-F08D-0D88-CE22485FE9DE}"/>
              </a:ext>
            </a:extLst>
          </p:cNvPr>
          <p:cNvSpPr/>
          <p:nvPr/>
        </p:nvSpPr>
        <p:spPr>
          <a:xfrm rot="16200000">
            <a:off x="4522528" y="3650067"/>
            <a:ext cx="178372" cy="84221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D1FE951-B2B4-DC06-618F-10489C23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5CB6CB7-464D-0EFE-509A-47D4198CEE52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rue</a:t>
            </a:r>
            <a:endParaRPr kumimoji="0" lang="pt-BR" sz="72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xmlns="" id="{66226889-5E0C-F08D-0D88-CE22485FE9DE}"/>
              </a:ext>
            </a:extLst>
          </p:cNvPr>
          <p:cNvSpPr/>
          <p:nvPr/>
        </p:nvSpPr>
        <p:spPr>
          <a:xfrm rot="16200000">
            <a:off x="4151120" y="3372386"/>
            <a:ext cx="178372" cy="12192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48.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E3086F6-960F-4C36-8143-35AC45215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67" y="1617744"/>
            <a:ext cx="3254312" cy="4602582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1CCB2D1-6DEC-FB7F-CDDD-C2EBB1B612AB}"/>
              </a:ext>
            </a:extLst>
          </p:cNvPr>
          <p:cNvSpPr/>
          <p:nvPr/>
        </p:nvSpPr>
        <p:spPr>
          <a:xfrm>
            <a:off x="3062268" y="4752990"/>
            <a:ext cx="3157279" cy="9018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syllabes et les pseudo-mots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FE2C698-D9DC-4E66-A885-094F98035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47" y="2788365"/>
            <a:ext cx="4505954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xmlns="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contenant la lettre r.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contenant la lettre r.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xmlns="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xmlns="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 et parler de ses affaires.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xmlns="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mots contenant la lettre r.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65C32AF-8A1B-460F-A385-A9FBA287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4">
            <a:extLst>
              <a:ext uri="{FF2B5EF4-FFF2-40B4-BE49-F238E27FC236}">
                <a16:creationId xmlns:a16="http://schemas.microsoft.com/office/drawing/2014/main" xmlns="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Rim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324654B-6ECF-66C4-2B0C-5AC0EBCF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F154BA9-69DB-499A-8EEC-A38693BE1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00" y="2307221"/>
            <a:ext cx="2802839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210DB43-FE5F-437A-8145-1DC58CE9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7EBAA8C-279E-7C81-69CC-EC68AE80B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xmlns="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Rim.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694D61F-6698-4B8C-B6B4-C905CD191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80" y="2223000"/>
            <a:ext cx="2802839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1BB0AB6-98E0-44DD-9BC8-59C29F5E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A30E60F-7B23-45D8-8A5C-4ABEC162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80" y="2223000"/>
            <a:ext cx="2802839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6C521B-519A-5763-94D1-54D674BB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BE4F7AF-698E-9F55-B809-5A4C7E3D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4">
            <a:extLst>
              <a:ext uri="{FF2B5EF4-FFF2-40B4-BE49-F238E27FC236}">
                <a16:creationId xmlns:a16="http://schemas.microsoft.com/office/drawing/2014/main" xmlns="" id="{283CC40E-63B7-FACF-4D75-E89B750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mari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532137A-6B65-2D05-046D-3801CAD8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EAA414-47AB-43B0-AED0-DCDDCFFBF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00" y="2346493"/>
            <a:ext cx="2886478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0D40CD-5AEE-CA07-94BF-AEAB8D5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016863A-6290-CA9F-0812-AEAC7747C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xmlns="" id="{3C229FE6-F14B-343D-2883-D6A13C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mari.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C77E2AE-C012-47C0-98D4-605E4ECE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761" y="2238209"/>
            <a:ext cx="2886478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38352C-D837-A1A8-27D5-23D028A2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A3805929-7FC8-FA01-C851-5FF59EBA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7D2393B-6A7B-0C52-17CD-FAA6F07C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4440D51-37D1-4FBB-9840-37150AE4D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761" y="2238209"/>
            <a:ext cx="2886478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A5C7D6-5B8F-46B1-9B49-B9F48531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1" y="1576606"/>
            <a:ext cx="3224765" cy="470278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4EED909-5B74-4AB5-AD1A-87F8BA883475}"/>
              </a:ext>
            </a:extLst>
          </p:cNvPr>
          <p:cNvSpPr/>
          <p:nvPr/>
        </p:nvSpPr>
        <p:spPr>
          <a:xfrm>
            <a:off x="2932917" y="5414211"/>
            <a:ext cx="3095046" cy="6877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xmlns="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49. On va faire l’activité 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xmlns="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24268" y="756000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31279E8-7D0B-40AC-B412-4A07D2069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072" y="3094321"/>
            <a:ext cx="4724400" cy="184360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4909679-115A-4B68-908E-73C94A5F9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745" y="2515999"/>
            <a:ext cx="2292812" cy="33436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017C5A5-71EC-4FC2-A081-8559897DD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764" y="2515999"/>
            <a:ext cx="2292812" cy="3343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xmlns="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les mots de l’activité 5, page 49, sur votre cahier. Lisez les mots de l’activité 5, page 48.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2BBAA5C3-A49B-4023-A272-6B598CF05C13}"/>
              </a:ext>
            </a:extLst>
          </p:cNvPr>
          <p:cNvSpPr/>
          <p:nvPr/>
        </p:nvSpPr>
        <p:spPr>
          <a:xfrm>
            <a:off x="3825334" y="5208493"/>
            <a:ext cx="2112568" cy="566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25FEC6B1-258E-430C-A3BF-36C29E759353}"/>
              </a:ext>
            </a:extLst>
          </p:cNvPr>
          <p:cNvSpPr/>
          <p:nvPr/>
        </p:nvSpPr>
        <p:spPr>
          <a:xfrm>
            <a:off x="6207409" y="5378115"/>
            <a:ext cx="2217147" cy="3964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parler de nos affaires.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2_W4_S5 (oral)">
            <a:hlinkClick r:id="" action="ppaction://media"/>
            <a:extLst>
              <a:ext uri="{FF2B5EF4-FFF2-40B4-BE49-F238E27FC236}">
                <a16:creationId xmlns:a16="http://schemas.microsoft.com/office/drawing/2014/main" xmlns="" id="{6AA3C0E1-2AAF-4A98-85FF-5B08A9ACB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730" y="1962149"/>
            <a:ext cx="7243482" cy="40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44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nous présenter et parler de nos affaires. On va le faire en 3 étapes. Soyez attentifs.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9778C06-0DCF-F609-FE8F-815B3399E2E9}"/>
              </a:ext>
            </a:extLst>
          </p:cNvPr>
          <p:cNvSpPr txBox="1"/>
          <p:nvPr/>
        </p:nvSpPr>
        <p:spPr>
          <a:xfrm>
            <a:off x="1615235" y="2154315"/>
            <a:ext cx="633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fournitures scolaires.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10989BE-DD0F-400A-7059-EC4D834B1DA7}"/>
              </a:ext>
            </a:extLst>
          </p:cNvPr>
          <p:cNvSpPr/>
          <p:nvPr/>
        </p:nvSpPr>
        <p:spPr>
          <a:xfrm>
            <a:off x="3937521" y="2688210"/>
            <a:ext cx="4114800" cy="3661451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EE849F5-FCA4-1165-5EF3-F1E758E79D5F}"/>
              </a:ext>
            </a:extLst>
          </p:cNvPr>
          <p:cNvSpPr txBox="1"/>
          <p:nvPr/>
        </p:nvSpPr>
        <p:spPr>
          <a:xfrm>
            <a:off x="4107949" y="2766795"/>
            <a:ext cx="383866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mon cartable, il y a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et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ma _________.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mon ______ .</a:t>
            </a:r>
          </a:p>
          <a:p>
            <a:pPr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Moi, j’ai _________ et _________.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C5E9B9E-C881-8B22-78DD-7E354A5A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72" y="3028881"/>
            <a:ext cx="2133600" cy="32004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1407405-10C3-2BFF-5902-EE163A647F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865" y="2354370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Chacun réfléchit silencieusement à ce qu’il va dire dans sa prise de parole.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EDE92A2-FB34-75B0-FA0C-38F70E9DEB0C}"/>
              </a:ext>
            </a:extLst>
          </p:cNvPr>
          <p:cNvSpPr txBox="1"/>
          <p:nvPr/>
        </p:nvSpPr>
        <p:spPr>
          <a:xfrm>
            <a:off x="1615235" y="2154315"/>
            <a:ext cx="633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fournitures scolaires.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11A4792A-3A97-2B93-1C76-31FBC4AAF171}"/>
              </a:ext>
            </a:extLst>
          </p:cNvPr>
          <p:cNvSpPr/>
          <p:nvPr/>
        </p:nvSpPr>
        <p:spPr>
          <a:xfrm>
            <a:off x="3937521" y="2688210"/>
            <a:ext cx="4114800" cy="3661451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243E40A-986F-4129-A310-AA54853D46A4}"/>
              </a:ext>
            </a:extLst>
          </p:cNvPr>
          <p:cNvSpPr txBox="1"/>
          <p:nvPr/>
        </p:nvSpPr>
        <p:spPr>
          <a:xfrm>
            <a:off x="4107949" y="2766795"/>
            <a:ext cx="383866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mon cartable, il y a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et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ma _________.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mon ______ .</a:t>
            </a:r>
          </a:p>
          <a:p>
            <a:pPr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Moi, j’ai _________ et _________.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4A7C4A-6CD0-F0DF-BDE7-74D078CE9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72" y="3028881"/>
            <a:ext cx="2133600" cy="320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CBFC8CF-BB6F-EDD4-414E-6AB50F261B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865" y="2354370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Maintenant, vous allez prendre la parole. Qui veut passer au tableau ?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E1098CA-C5EF-98BF-EFCE-EC95D727A686}"/>
              </a:ext>
            </a:extLst>
          </p:cNvPr>
          <p:cNvSpPr/>
          <p:nvPr/>
        </p:nvSpPr>
        <p:spPr>
          <a:xfrm>
            <a:off x="2112377" y="164924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4D4CB1FC-D285-5E4B-4EA8-9872A17AAD96}"/>
              </a:ext>
            </a:extLst>
          </p:cNvPr>
          <p:cNvSpPr/>
          <p:nvPr/>
        </p:nvSpPr>
        <p:spPr>
          <a:xfrm>
            <a:off x="5643539" y="164924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6C9A591-4EF3-8100-215C-932FE1C372B6}"/>
              </a:ext>
            </a:extLst>
          </p:cNvPr>
          <p:cNvSpPr txBox="1"/>
          <p:nvPr/>
        </p:nvSpPr>
        <p:spPr>
          <a:xfrm>
            <a:off x="5812492" y="1644562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297C12C-C42D-1E1E-6329-ACB9403F1010}"/>
              </a:ext>
            </a:extLst>
          </p:cNvPr>
          <p:cNvSpPr/>
          <p:nvPr/>
        </p:nvSpPr>
        <p:spPr>
          <a:xfrm>
            <a:off x="3877958" y="164528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163A0CC-CED0-BD1B-520C-943DFAA674C0}"/>
              </a:ext>
            </a:extLst>
          </p:cNvPr>
          <p:cNvSpPr txBox="1"/>
          <p:nvPr/>
        </p:nvSpPr>
        <p:spPr>
          <a:xfrm>
            <a:off x="1615235" y="2154315"/>
            <a:ext cx="633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fournitures scolaires.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CC611DEE-013F-D9AB-65B6-B1682B465893}"/>
              </a:ext>
            </a:extLst>
          </p:cNvPr>
          <p:cNvSpPr/>
          <p:nvPr/>
        </p:nvSpPr>
        <p:spPr>
          <a:xfrm>
            <a:off x="3937521" y="2688210"/>
            <a:ext cx="4114800" cy="3661451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3E334DC-C731-0690-24E1-6BFEB5DC55B4}"/>
              </a:ext>
            </a:extLst>
          </p:cNvPr>
          <p:cNvSpPr txBox="1"/>
          <p:nvPr/>
        </p:nvSpPr>
        <p:spPr>
          <a:xfrm>
            <a:off x="4107949" y="2766795"/>
            <a:ext cx="383866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mon cartable, il y a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et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ma _________.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mon ______ .</a:t>
            </a:r>
          </a:p>
          <a:p>
            <a:pPr>
              <a:lnSpc>
                <a:spcPct val="20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Moi, j’ai _________ et _________.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903404B-E31A-1EF3-57A1-77C34F9AB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72" y="3028881"/>
            <a:ext cx="2133600" cy="3200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E97290-D4F6-345A-EF58-C5CBC2F892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865" y="2354370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02b3bc9-e036-45c7-aea0-06aec8cd7a40"/>
    <ds:schemaRef ds:uri="http://purl.org/dc/elements/1.1/"/>
    <ds:schemaRef ds:uri="f0534ec5-868f-4ce6-85c7-99f0612daa52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9538</TotalTime>
  <Words>689</Words>
  <Application>Microsoft Office PowerPoint</Application>
  <PresentationFormat>Affichage à l'écran (4:3)</PresentationFormat>
  <Paragraphs>108</Paragraphs>
  <Slides>38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38</vt:i4>
      </vt:variant>
    </vt:vector>
  </HeadingPairs>
  <TitlesOfParts>
    <vt:vector size="59" baseType="lpstr">
      <vt:lpstr>Aptos Display</vt:lpstr>
      <vt:lpstr>Aptos</vt:lpstr>
      <vt:lpstr>Dosis SemiBold</vt:lpstr>
      <vt:lpstr>Dosis</vt:lpstr>
      <vt:lpstr>Dosis ExtraBold</vt:lpstr>
      <vt:lpstr>Calibri</vt:lpstr>
      <vt:lpstr>Wingdings</vt:lpstr>
      <vt:lpstr>Bahnschrift SemiBold SemiConden</vt:lpstr>
      <vt:lpstr>Aharoni</vt:lpstr>
      <vt:lpstr>Dosis Medium</vt:lpstr>
      <vt:lpstr>Arial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Plan de la séance 5</vt:lpstr>
      <vt:lpstr>Bonjour les enfants ! La leçon de français commence maintenant.</vt:lpstr>
      <vt:lpstr>Aujourd’hui, nous allons apprendre à parler de nos affaires. Écoutez bien.</vt:lpstr>
      <vt:lpstr>Lecture de la vidéo.</vt:lpstr>
      <vt:lpstr>Maintenant, on va prendre la parole pour nous présenter et parler de nos affaires. On va le faire en 3 étapes. Soyez attentifs. </vt:lpstr>
      <vt:lpstr>Etape 1. Je vais vous expliquer la situation. </vt:lpstr>
      <vt:lpstr>Etape 2. Chacun réfléchit silencieusement à ce qu’il va dire dans sa prise de parole.</vt:lpstr>
      <vt:lpstr>Etape 3. Maintenant, vous allez prendre la parole. Qui veut passer au tableau ? </vt:lpstr>
      <vt:lpstr>Maintenant, tout le monde participe. Chacun se présente et parle de ses affaires à son voisin.</vt:lpstr>
      <vt:lpstr>Plan de la séance 5</vt:lpstr>
      <vt:lpstr>Maintenant, on va faire de la lecture. </vt:lpstr>
      <vt:lpstr>Répétons ensemble.</vt:lpstr>
      <vt:lpstr>Répétons ensemble.</vt:lpstr>
      <vt:lpstr>Qui veut passer au tableau pour lire les syllabes ?  </vt:lpstr>
      <vt:lpstr>Maintenant, on va apprendre à lire des syllabes et des mots contenant la lettre r. Soyez attentifs.</vt:lpstr>
      <vt:lpstr>Lecture de la vidéo.</vt:lpstr>
      <vt:lpstr>Relisons ensemble.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Prenez le livret à la page 48. </vt:lpstr>
      <vt:lpstr>Présentation PowerPoint</vt:lpstr>
      <vt:lpstr>Plan de la séance 5</vt:lpstr>
      <vt:lpstr>Maintenant, nous allons apprendre à écrire des mots contenant la lettre r. Soyez attentifs. </vt:lpstr>
      <vt:lpstr>Maintenant, je vais écrire le mot « Rim » sur le tableau. Regardez comment je fais.</vt:lpstr>
      <vt:lpstr>Prenez vos ardoises.</vt:lpstr>
      <vt:lpstr>Écrivez Rim. </vt:lpstr>
      <vt:lpstr>Levez les ardoises. Je vais vérifier votre écriture. </vt:lpstr>
      <vt:lpstr>Maintenant, je vais écrire le mot « mari » sur le tableau. Regardez comment je fais.</vt:lpstr>
      <vt:lpstr>Écrivez mari.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les mots de l’activité 5, page 49, sur votre cahier. Lisez les mots de l’activité 5, page 48.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HP</cp:lastModifiedBy>
  <cp:revision>47</cp:revision>
  <cp:lastPrinted>2025-08-13T10:11:39Z</cp:lastPrinted>
  <dcterms:created xsi:type="dcterms:W3CDTF">2025-08-01T12:31:49Z</dcterms:created>
  <dcterms:modified xsi:type="dcterms:W3CDTF">2026-01-09T09:24:49Z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