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</p:sldMasterIdLst>
  <p:notesMasterIdLst>
    <p:notesMasterId r:id="rId76"/>
  </p:notesMasterIdLst>
  <p:sldIdLst>
    <p:sldId id="256" r:id="rId14"/>
    <p:sldId id="1166" r:id="rId15"/>
    <p:sldId id="1126" r:id="rId16"/>
    <p:sldId id="685" r:id="rId17"/>
    <p:sldId id="1127" r:id="rId18"/>
    <p:sldId id="1092" r:id="rId19"/>
    <p:sldId id="1129" r:id="rId20"/>
    <p:sldId id="1130" r:id="rId21"/>
    <p:sldId id="1131" r:id="rId22"/>
    <p:sldId id="1091" r:id="rId23"/>
    <p:sldId id="1134" r:id="rId24"/>
    <p:sldId id="1135" r:id="rId25"/>
    <p:sldId id="1136" r:id="rId26"/>
    <p:sldId id="1090" r:id="rId27"/>
    <p:sldId id="1058" r:id="rId28"/>
    <p:sldId id="1143" r:id="rId29"/>
    <p:sldId id="1144" r:id="rId30"/>
    <p:sldId id="656" r:id="rId31"/>
    <p:sldId id="1086" r:id="rId32"/>
    <p:sldId id="1087" r:id="rId33"/>
    <p:sldId id="1088" r:id="rId34"/>
    <p:sldId id="1114" r:id="rId35"/>
    <p:sldId id="1115" r:id="rId36"/>
    <p:sldId id="1116" r:id="rId37"/>
    <p:sldId id="1145" r:id="rId38"/>
    <p:sldId id="1146" r:id="rId39"/>
    <p:sldId id="1147" r:id="rId40"/>
    <p:sldId id="779" r:id="rId41"/>
    <p:sldId id="1034" r:id="rId42"/>
    <p:sldId id="1035" r:id="rId43"/>
    <p:sldId id="1069" r:id="rId44"/>
    <p:sldId id="715" r:id="rId45"/>
    <p:sldId id="1137" r:id="rId46"/>
    <p:sldId id="1089" r:id="rId47"/>
    <p:sldId id="1044" r:id="rId48"/>
    <p:sldId id="1157" r:id="rId49"/>
    <p:sldId id="1159" r:id="rId50"/>
    <p:sldId id="1160" r:id="rId51"/>
    <p:sldId id="1168" r:id="rId52"/>
    <p:sldId id="1169" r:id="rId53"/>
    <p:sldId id="1170" r:id="rId54"/>
    <p:sldId id="799" r:id="rId55"/>
    <p:sldId id="716" r:id="rId56"/>
    <p:sldId id="1070" r:id="rId57"/>
    <p:sldId id="1167" r:id="rId58"/>
    <p:sldId id="1105" r:id="rId59"/>
    <p:sldId id="1150" r:id="rId60"/>
    <p:sldId id="664" r:id="rId61"/>
    <p:sldId id="1171" r:id="rId62"/>
    <p:sldId id="665" r:id="rId63"/>
    <p:sldId id="1051" r:id="rId64"/>
    <p:sldId id="1118" r:id="rId65"/>
    <p:sldId id="1154" r:id="rId66"/>
    <p:sldId id="1163" r:id="rId67"/>
    <p:sldId id="1164" r:id="rId68"/>
    <p:sldId id="1172" r:id="rId69"/>
    <p:sldId id="1173" r:id="rId70"/>
    <p:sldId id="1174" r:id="rId71"/>
    <p:sldId id="1175" r:id="rId72"/>
    <p:sldId id="1056" r:id="rId73"/>
    <p:sldId id="1057" r:id="rId74"/>
    <p:sldId id="689" r:id="rId75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Dosis Medium" panose="020B0604020202020204" charset="0"/>
      <p:regular r:id="rId81"/>
      <p:bold r:id="rId82"/>
    </p:embeddedFont>
    <p:embeddedFont>
      <p:font typeface="Dosis" panose="020B0604020202020204" charset="0"/>
      <p:regular r:id="rId83"/>
      <p:bold r:id="rId84"/>
    </p:embeddedFont>
    <p:embeddedFont>
      <p:font typeface="Dosis SemiBold" panose="020B0604020202020204" charset="0"/>
      <p:regular r:id="rId85"/>
      <p:bold r:id="rId86"/>
    </p:embeddedFont>
    <p:embeddedFont>
      <p:font typeface="Calibri Light" panose="020F0302020204030204" pitchFamily="34" charset="0"/>
      <p:regular r:id="rId87"/>
      <p:italic r:id="rId88"/>
    </p:embeddedFont>
    <p:embeddedFont>
      <p:font typeface="Dosis ExtraBold" panose="020B0604020202020204" charset="0"/>
      <p:bold r:id="rId89"/>
    </p:embeddedFont>
    <p:embeddedFont>
      <p:font typeface="Mistral" panose="03090702030407020403" pitchFamily="66" charset="0"/>
      <p:regular r:id="rId9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FF6600"/>
    <a:srgbClr val="F2EFDE"/>
    <a:srgbClr val="E7E6E6"/>
    <a:srgbClr val="AFABAB"/>
    <a:srgbClr val="424D7B"/>
    <a:srgbClr val="E2F4FD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27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14.fntdata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presProps" Target="presProps.xml"/><Relationship Id="rId9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notesMaster" Target="notesMasters/notesMaster1.xml"/><Relationship Id="rId97" Type="http://schemas.microsoft.com/office/2018/10/relationships/authors" Target="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font" Target="fonts/font11.fntdata"/><Relationship Id="rId61" Type="http://schemas.openxmlformats.org/officeDocument/2006/relationships/slide" Target="slides/slide48.xml"/><Relationship Id="rId82" Type="http://schemas.openxmlformats.org/officeDocument/2006/relationships/font" Target="fonts/font6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91C6AB85-A2F9-4E0C-B0DD-80EAA23FC140}"/>
    <pc:docChg chg="undo custSel addSld delSld modSld">
      <pc:chgData name="LAMIAE BEZZAZ" userId="f9bc3cc0-8e1c-4944-afa8-b4b36bbf20e1" providerId="ADAL" clId="{91C6AB85-A2F9-4E0C-B0DD-80EAA23FC140}" dt="2026-01-07T22:28:04.777" v="251"/>
      <pc:docMkLst>
        <pc:docMk/>
      </pc:docMkLst>
      <pc:sldChg chg="addSp delSp modSp">
        <pc:chgData name="LAMIAE BEZZAZ" userId="f9bc3cc0-8e1c-4944-afa8-b4b36bbf20e1" providerId="ADAL" clId="{91C6AB85-A2F9-4E0C-B0DD-80EAA23FC140}" dt="2026-01-07T22:18:55.564" v="196" actId="1076"/>
        <pc:sldMkLst>
          <pc:docMk/>
          <pc:sldMk cId="2782440232" sldId="665"/>
        </pc:sldMkLst>
        <pc:spChg chg="mod">
          <ac:chgData name="LAMIAE BEZZAZ" userId="f9bc3cc0-8e1c-4944-afa8-b4b36bbf20e1" providerId="ADAL" clId="{91C6AB85-A2F9-4E0C-B0DD-80EAA23FC140}" dt="2026-01-07T22:18:20.344" v="191"/>
          <ac:spMkLst>
            <pc:docMk/>
            <pc:sldMk cId="2782440232" sldId="665"/>
            <ac:spMk id="7" creationId="{5E8646D8-E7E2-AEFF-2F46-02D2B7ED3538}"/>
          </ac:spMkLst>
        </pc:spChg>
        <pc:spChg chg="mod">
          <ac:chgData name="LAMIAE BEZZAZ" userId="f9bc3cc0-8e1c-4944-afa8-b4b36bbf20e1" providerId="ADAL" clId="{91C6AB85-A2F9-4E0C-B0DD-80EAA23FC140}" dt="2026-01-07T22:18:30.723" v="192"/>
          <ac:spMkLst>
            <pc:docMk/>
            <pc:sldMk cId="2782440232" sldId="665"/>
            <ac:spMk id="8" creationId="{D42E0F9B-B809-4110-B077-2A7037C51F37}"/>
          </ac:spMkLst>
        </pc:spChg>
        <pc:picChg chg="add mod">
          <ac:chgData name="LAMIAE BEZZAZ" userId="f9bc3cc0-8e1c-4944-afa8-b4b36bbf20e1" providerId="ADAL" clId="{91C6AB85-A2F9-4E0C-B0DD-80EAA23FC140}" dt="2026-01-07T22:18:55.564" v="196" actId="1076"/>
          <ac:picMkLst>
            <pc:docMk/>
            <pc:sldMk cId="2782440232" sldId="665"/>
            <ac:picMk id="2" creationId="{C273E1FD-97EC-4DAC-A2CC-2503231FC056}"/>
          </ac:picMkLst>
        </pc:picChg>
        <pc:picChg chg="del">
          <ac:chgData name="LAMIAE BEZZAZ" userId="f9bc3cc0-8e1c-4944-afa8-b4b36bbf20e1" providerId="ADAL" clId="{91C6AB85-A2F9-4E0C-B0DD-80EAA23FC140}" dt="2026-01-07T22:18:45.854" v="193" actId="478"/>
          <ac:picMkLst>
            <pc:docMk/>
            <pc:sldMk cId="2782440232" sldId="665"/>
            <ac:picMk id="10" creationId="{E0676FFD-BEC3-48F4-9DC0-BC687A410EA4}"/>
          </ac:picMkLst>
        </pc:picChg>
      </pc:sldChg>
      <pc:sldChg chg="modSp">
        <pc:chgData name="LAMIAE BEZZAZ" userId="f9bc3cc0-8e1c-4944-afa8-b4b36bbf20e1" providerId="ADAL" clId="{91C6AB85-A2F9-4E0C-B0DD-80EAA23FC140}" dt="2026-01-07T21:58:49.039" v="175" actId="20577"/>
        <pc:sldMkLst>
          <pc:docMk/>
          <pc:sldMk cId="2351984578" sldId="716"/>
        </pc:sldMkLst>
        <pc:spChg chg="mod">
          <ac:chgData name="LAMIAE BEZZAZ" userId="f9bc3cc0-8e1c-4944-afa8-b4b36bbf20e1" providerId="ADAL" clId="{91C6AB85-A2F9-4E0C-B0DD-80EAA23FC140}" dt="2026-01-07T21:58:49.039" v="175" actId="20577"/>
          <ac:spMkLst>
            <pc:docMk/>
            <pc:sldMk cId="2351984578" sldId="716"/>
            <ac:spMk id="4" creationId="{6B2726F9-6076-1B09-C74A-CCEE2AB6988A}"/>
          </ac:spMkLst>
        </pc:spChg>
      </pc:sldChg>
      <pc:sldChg chg="modSp">
        <pc:chgData name="LAMIAE BEZZAZ" userId="f9bc3cc0-8e1c-4944-afa8-b4b36bbf20e1" providerId="ADAL" clId="{91C6AB85-A2F9-4E0C-B0DD-80EAA23FC140}" dt="2026-01-07T21:58:26.841" v="174" actId="20577"/>
        <pc:sldMkLst>
          <pc:docMk/>
          <pc:sldMk cId="2383898653" sldId="799"/>
        </pc:sldMkLst>
        <pc:spChg chg="mod">
          <ac:chgData name="LAMIAE BEZZAZ" userId="f9bc3cc0-8e1c-4944-afa8-b4b36bbf20e1" providerId="ADAL" clId="{91C6AB85-A2F9-4E0C-B0DD-80EAA23FC140}" dt="2026-01-07T21:58:26.841" v="174" actId="20577"/>
          <ac:spMkLst>
            <pc:docMk/>
            <pc:sldMk cId="2383898653" sldId="799"/>
            <ac:spMk id="8" creationId="{0BD857C9-E818-349B-BDAA-28964858B4D1}"/>
          </ac:spMkLst>
        </pc:spChg>
      </pc:sldChg>
      <pc:sldChg chg="add">
        <pc:chgData name="LAMIAE BEZZAZ" userId="f9bc3cc0-8e1c-4944-afa8-b4b36bbf20e1" providerId="ADAL" clId="{91C6AB85-A2F9-4E0C-B0DD-80EAA23FC140}" dt="2026-01-07T21:43:27.022" v="0"/>
        <pc:sldMkLst>
          <pc:docMk/>
          <pc:sldMk cId="3005613515" sldId="847"/>
        </pc:sldMkLst>
      </pc:sldChg>
      <pc:sldChg chg="modSp">
        <pc:chgData name="LAMIAE BEZZAZ" userId="f9bc3cc0-8e1c-4944-afa8-b4b36bbf20e1" providerId="ADAL" clId="{91C6AB85-A2F9-4E0C-B0DD-80EAA23FC140}" dt="2026-01-07T21:50:25.939" v="81" actId="20577"/>
        <pc:sldMkLst>
          <pc:docMk/>
          <pc:sldMk cId="2457282602" sldId="1035"/>
        </pc:sldMkLst>
        <pc:spChg chg="mod">
          <ac:chgData name="LAMIAE BEZZAZ" userId="f9bc3cc0-8e1c-4944-afa8-b4b36bbf20e1" providerId="ADAL" clId="{91C6AB85-A2F9-4E0C-B0DD-80EAA23FC140}" dt="2026-01-07T21:50:25.939" v="81" actId="20577"/>
          <ac:spMkLst>
            <pc:docMk/>
            <pc:sldMk cId="2457282602" sldId="1035"/>
            <ac:spMk id="9" creationId="{D7D45EB6-D897-D734-157B-CDA6F7FAB04E}"/>
          </ac:spMkLst>
        </pc:spChg>
      </pc:sldChg>
      <pc:sldChg chg="addSp delSp modSp">
        <pc:chgData name="LAMIAE BEZZAZ" userId="f9bc3cc0-8e1c-4944-afa8-b4b36bbf20e1" providerId="ADAL" clId="{91C6AB85-A2F9-4E0C-B0DD-80EAA23FC140}" dt="2026-01-07T22:19:20.754" v="200"/>
        <pc:sldMkLst>
          <pc:docMk/>
          <pc:sldMk cId="1947886470" sldId="1051"/>
        </pc:sldMkLst>
        <pc:spChg chg="mod">
          <ac:chgData name="LAMIAE BEZZAZ" userId="f9bc3cc0-8e1c-4944-afa8-b4b36bbf20e1" providerId="ADAL" clId="{91C6AB85-A2F9-4E0C-B0DD-80EAA23FC140}" dt="2026-01-07T22:19:20.754" v="200"/>
          <ac:spMkLst>
            <pc:docMk/>
            <pc:sldMk cId="1947886470" sldId="1051"/>
            <ac:spMk id="6" creationId="{F316A598-D49F-C083-1708-C89756179E64}"/>
          </ac:spMkLst>
        </pc:spChg>
        <pc:spChg chg="mod">
          <ac:chgData name="LAMIAE BEZZAZ" userId="f9bc3cc0-8e1c-4944-afa8-b4b36bbf20e1" providerId="ADAL" clId="{91C6AB85-A2F9-4E0C-B0DD-80EAA23FC140}" dt="2026-01-07T22:19:14.133" v="199"/>
          <ac:spMkLst>
            <pc:docMk/>
            <pc:sldMk cId="1947886470" sldId="1051"/>
            <ac:spMk id="7" creationId="{3BAC0D4B-531A-8035-93B5-86A724507A8F}"/>
          </ac:spMkLst>
        </pc:spChg>
        <pc:picChg chg="del">
          <ac:chgData name="LAMIAE BEZZAZ" userId="f9bc3cc0-8e1c-4944-afa8-b4b36bbf20e1" providerId="ADAL" clId="{91C6AB85-A2F9-4E0C-B0DD-80EAA23FC140}" dt="2026-01-07T22:19:00.964" v="197" actId="478"/>
          <ac:picMkLst>
            <pc:docMk/>
            <pc:sldMk cId="1947886470" sldId="1051"/>
            <ac:picMk id="3" creationId="{4CCD414C-AA43-428E-93FA-CA07E7653953}"/>
          </ac:picMkLst>
        </pc:picChg>
        <pc:picChg chg="add">
          <ac:chgData name="LAMIAE BEZZAZ" userId="f9bc3cc0-8e1c-4944-afa8-b4b36bbf20e1" providerId="ADAL" clId="{91C6AB85-A2F9-4E0C-B0DD-80EAA23FC140}" dt="2026-01-07T22:19:01.603" v="198"/>
          <ac:picMkLst>
            <pc:docMk/>
            <pc:sldMk cId="1947886470" sldId="1051"/>
            <ac:picMk id="9" creationId="{21D8A064-DC4D-4890-B5CF-596618242AD1}"/>
          </ac:picMkLst>
        </pc:picChg>
      </pc:sldChg>
      <pc:sldChg chg="addSp delSp modSp">
        <pc:chgData name="LAMIAE BEZZAZ" userId="f9bc3cc0-8e1c-4944-afa8-b4b36bbf20e1" providerId="ADAL" clId="{91C6AB85-A2F9-4E0C-B0DD-80EAA23FC140}" dt="2026-01-07T22:17:10.369" v="190" actId="1076"/>
        <pc:sldMkLst>
          <pc:docMk/>
          <pc:sldMk cId="165185905" sldId="1056"/>
        </pc:sldMkLst>
        <pc:spChg chg="mod">
          <ac:chgData name="LAMIAE BEZZAZ" userId="f9bc3cc0-8e1c-4944-afa8-b4b36bbf20e1" providerId="ADAL" clId="{91C6AB85-A2F9-4E0C-B0DD-80EAA23FC140}" dt="2026-01-07T22:16:28.318" v="186"/>
          <ac:spMkLst>
            <pc:docMk/>
            <pc:sldMk cId="165185905" sldId="1056"/>
            <ac:spMk id="8" creationId="{5B355525-9BE3-1ED0-3FC0-8F9548A9015C}"/>
          </ac:spMkLst>
        </pc:spChg>
        <pc:picChg chg="add mod">
          <ac:chgData name="LAMIAE BEZZAZ" userId="f9bc3cc0-8e1c-4944-afa8-b4b36bbf20e1" providerId="ADAL" clId="{91C6AB85-A2F9-4E0C-B0DD-80EAA23FC140}" dt="2026-01-07T22:17:10.369" v="190" actId="1076"/>
          <ac:picMkLst>
            <pc:docMk/>
            <pc:sldMk cId="165185905" sldId="1056"/>
            <ac:picMk id="2" creationId="{16FE345A-5DFB-43FC-A27C-A25C525B5E98}"/>
          </ac:picMkLst>
        </pc:picChg>
        <pc:picChg chg="del">
          <ac:chgData name="LAMIAE BEZZAZ" userId="f9bc3cc0-8e1c-4944-afa8-b4b36bbf20e1" providerId="ADAL" clId="{91C6AB85-A2F9-4E0C-B0DD-80EAA23FC140}" dt="2026-01-07T22:16:31.394" v="187" actId="478"/>
          <ac:picMkLst>
            <pc:docMk/>
            <pc:sldMk cId="165185905" sldId="1056"/>
            <ac:picMk id="7" creationId="{31470CDB-2D78-44D8-9638-22FC43D2D6BE}"/>
          </ac:picMkLst>
        </pc:picChg>
      </pc:sldChg>
      <pc:sldChg chg="addSp modSp">
        <pc:chgData name="LAMIAE BEZZAZ" userId="f9bc3cc0-8e1c-4944-afa8-b4b36bbf20e1" providerId="ADAL" clId="{91C6AB85-A2F9-4E0C-B0DD-80EAA23FC140}" dt="2026-01-07T21:59:50.199" v="178" actId="1076"/>
        <pc:sldMkLst>
          <pc:docMk/>
          <pc:sldMk cId="1804390391" sldId="1105"/>
        </pc:sldMkLst>
        <pc:picChg chg="add mod">
          <ac:chgData name="LAMIAE BEZZAZ" userId="f9bc3cc0-8e1c-4944-afa8-b4b36bbf20e1" providerId="ADAL" clId="{91C6AB85-A2F9-4E0C-B0DD-80EAA23FC140}" dt="2026-01-07T21:59:50.199" v="178" actId="1076"/>
          <ac:picMkLst>
            <pc:docMk/>
            <pc:sldMk cId="1804390391" sldId="1105"/>
            <ac:picMk id="2" creationId="{007956F5-C822-48A1-8145-E80D74F31BB4}"/>
          </ac:picMkLst>
        </pc:picChg>
      </pc:sldChg>
      <pc:sldChg chg="modSp">
        <pc:chgData name="LAMIAE BEZZAZ" userId="f9bc3cc0-8e1c-4944-afa8-b4b36bbf20e1" providerId="ADAL" clId="{91C6AB85-A2F9-4E0C-B0DD-80EAA23FC140}" dt="2026-01-07T21:49:43.553" v="70" actId="20577"/>
        <pc:sldMkLst>
          <pc:docMk/>
          <pc:sldMk cId="605635380" sldId="1114"/>
        </pc:sldMkLst>
        <pc:spChg chg="mod">
          <ac:chgData name="LAMIAE BEZZAZ" userId="f9bc3cc0-8e1c-4944-afa8-b4b36bbf20e1" providerId="ADAL" clId="{91C6AB85-A2F9-4E0C-B0DD-80EAA23FC140}" dt="2026-01-07T21:49:43.553" v="70" actId="20577"/>
          <ac:spMkLst>
            <pc:docMk/>
            <pc:sldMk cId="605635380" sldId="1114"/>
            <ac:spMk id="2" creationId="{3796DF73-B0D3-AEAF-E54B-2271D7E977D9}"/>
          </ac:spMkLst>
        </pc:spChg>
      </pc:sldChg>
      <pc:sldChg chg="addSp delSp modSp">
        <pc:chgData name="LAMIAE BEZZAZ" userId="f9bc3cc0-8e1c-4944-afa8-b4b36bbf20e1" providerId="ADAL" clId="{91C6AB85-A2F9-4E0C-B0DD-80EAA23FC140}" dt="2026-01-07T22:20:12.610" v="208" actId="1076"/>
        <pc:sldMkLst>
          <pc:docMk/>
          <pc:sldMk cId="279276140" sldId="1118"/>
        </pc:sldMkLst>
        <pc:spChg chg="mod">
          <ac:chgData name="LAMIAE BEZZAZ" userId="f9bc3cc0-8e1c-4944-afa8-b4b36bbf20e1" providerId="ADAL" clId="{91C6AB85-A2F9-4E0C-B0DD-80EAA23FC140}" dt="2026-01-07T22:19:41.344" v="203"/>
          <ac:spMkLst>
            <pc:docMk/>
            <pc:sldMk cId="279276140" sldId="1118"/>
            <ac:spMk id="7" creationId="{3BAC0D4B-531A-8035-93B5-86A724507A8F}"/>
          </ac:spMkLst>
        </pc:spChg>
        <pc:spChg chg="mod">
          <ac:chgData name="LAMIAE BEZZAZ" userId="f9bc3cc0-8e1c-4944-afa8-b4b36bbf20e1" providerId="ADAL" clId="{91C6AB85-A2F9-4E0C-B0DD-80EAA23FC140}" dt="2026-01-07T22:19:46.338" v="204"/>
          <ac:spMkLst>
            <pc:docMk/>
            <pc:sldMk cId="279276140" sldId="1118"/>
            <ac:spMk id="12" creationId="{5FA0E0E5-1962-492F-81E9-9D1F5917B897}"/>
          </ac:spMkLst>
        </pc:spChg>
        <pc:picChg chg="add mod">
          <ac:chgData name="LAMIAE BEZZAZ" userId="f9bc3cc0-8e1c-4944-afa8-b4b36bbf20e1" providerId="ADAL" clId="{91C6AB85-A2F9-4E0C-B0DD-80EAA23FC140}" dt="2026-01-07T22:20:12.610" v="208" actId="1076"/>
          <ac:picMkLst>
            <pc:docMk/>
            <pc:sldMk cId="279276140" sldId="1118"/>
            <ac:picMk id="2" creationId="{59D4B924-E17B-4381-AA41-F1437CE62755}"/>
          </ac:picMkLst>
        </pc:picChg>
        <pc:picChg chg="del">
          <ac:chgData name="LAMIAE BEZZAZ" userId="f9bc3cc0-8e1c-4944-afa8-b4b36bbf20e1" providerId="ADAL" clId="{91C6AB85-A2F9-4E0C-B0DD-80EAA23FC140}" dt="2026-01-07T22:20:03.089" v="205" actId="478"/>
          <ac:picMkLst>
            <pc:docMk/>
            <pc:sldMk cId="279276140" sldId="1118"/>
            <ac:picMk id="13" creationId="{2CDD9F6A-FEE9-4971-87D3-3B5E37588F92}"/>
          </ac:picMkLst>
        </pc:picChg>
      </pc:sldChg>
      <pc:sldChg chg="modSp">
        <pc:chgData name="LAMIAE BEZZAZ" userId="f9bc3cc0-8e1c-4944-afa8-b4b36bbf20e1" providerId="ADAL" clId="{91C6AB85-A2F9-4E0C-B0DD-80EAA23FC140}" dt="2026-01-07T21:48:30.424" v="36" actId="20577"/>
        <pc:sldMkLst>
          <pc:docMk/>
          <pc:sldMk cId="3626287898" sldId="1136"/>
        </pc:sldMkLst>
        <pc:spChg chg="mod">
          <ac:chgData name="LAMIAE BEZZAZ" userId="f9bc3cc0-8e1c-4944-afa8-b4b36bbf20e1" providerId="ADAL" clId="{91C6AB85-A2F9-4E0C-B0DD-80EAA23FC140}" dt="2026-01-07T21:48:30.424" v="36" actId="20577"/>
          <ac:spMkLst>
            <pc:docMk/>
            <pc:sldMk cId="3626287898" sldId="1136"/>
            <ac:spMk id="36" creationId="{CAC6E55D-1A9B-DEE8-363C-14673FA4DB74}"/>
          </ac:spMkLst>
        </pc:spChg>
      </pc:sldChg>
      <pc:sldChg chg="modSp">
        <pc:chgData name="LAMIAE BEZZAZ" userId="f9bc3cc0-8e1c-4944-afa8-b4b36bbf20e1" providerId="ADAL" clId="{91C6AB85-A2F9-4E0C-B0DD-80EAA23FC140}" dt="2026-01-07T21:49:05.198" v="49" actId="20577"/>
        <pc:sldMkLst>
          <pc:docMk/>
          <pc:sldMk cId="202690071" sldId="1143"/>
        </pc:sldMkLst>
        <pc:spChg chg="mod">
          <ac:chgData name="LAMIAE BEZZAZ" userId="f9bc3cc0-8e1c-4944-afa8-b4b36bbf20e1" providerId="ADAL" clId="{91C6AB85-A2F9-4E0C-B0DD-80EAA23FC140}" dt="2026-01-07T21:49:05.198" v="49" actId="20577"/>
          <ac:spMkLst>
            <pc:docMk/>
            <pc:sldMk cId="202690071" sldId="1143"/>
            <ac:spMk id="2" creationId="{61CA1E6F-B0E5-41D4-BC21-E1617035D5A5}"/>
          </ac:spMkLst>
        </pc:spChg>
      </pc:sldChg>
      <pc:sldChg chg="modSp">
        <pc:chgData name="LAMIAE BEZZAZ" userId="f9bc3cc0-8e1c-4944-afa8-b4b36bbf20e1" providerId="ADAL" clId="{91C6AB85-A2F9-4E0C-B0DD-80EAA23FC140}" dt="2026-01-07T21:49:22.668" v="68" actId="20577"/>
        <pc:sldMkLst>
          <pc:docMk/>
          <pc:sldMk cId="1378371603" sldId="1144"/>
        </pc:sldMkLst>
        <pc:spChg chg="mod">
          <ac:chgData name="LAMIAE BEZZAZ" userId="f9bc3cc0-8e1c-4944-afa8-b4b36bbf20e1" providerId="ADAL" clId="{91C6AB85-A2F9-4E0C-B0DD-80EAA23FC140}" dt="2026-01-07T21:49:13.954" v="62" actId="20577"/>
          <ac:spMkLst>
            <pc:docMk/>
            <pc:sldMk cId="1378371603" sldId="1144"/>
            <ac:spMk id="2" creationId="{61CA1E6F-B0E5-41D4-BC21-E1617035D5A5}"/>
          </ac:spMkLst>
        </pc:spChg>
        <pc:spChg chg="mod">
          <ac:chgData name="LAMIAE BEZZAZ" userId="f9bc3cc0-8e1c-4944-afa8-b4b36bbf20e1" providerId="ADAL" clId="{91C6AB85-A2F9-4E0C-B0DD-80EAA23FC140}" dt="2026-01-07T21:49:22.668" v="68" actId="20577"/>
          <ac:spMkLst>
            <pc:docMk/>
            <pc:sldMk cId="1378371603" sldId="1144"/>
            <ac:spMk id="18" creationId="{C5F87CAC-47E2-4CB9-9556-758FFF1A22D5}"/>
          </ac:spMkLst>
        </pc:spChg>
      </pc:sldChg>
      <pc:sldChg chg="modSp">
        <pc:chgData name="LAMIAE BEZZAZ" userId="f9bc3cc0-8e1c-4944-afa8-b4b36bbf20e1" providerId="ADAL" clId="{91C6AB85-A2F9-4E0C-B0DD-80EAA23FC140}" dt="2026-01-07T21:50:08.200" v="80" actId="20577"/>
        <pc:sldMkLst>
          <pc:docMk/>
          <pc:sldMk cId="2746891028" sldId="1145"/>
        </pc:sldMkLst>
        <pc:spChg chg="mod">
          <ac:chgData name="LAMIAE BEZZAZ" userId="f9bc3cc0-8e1c-4944-afa8-b4b36bbf20e1" providerId="ADAL" clId="{91C6AB85-A2F9-4E0C-B0DD-80EAA23FC140}" dt="2026-01-07T21:50:08.200" v="80" actId="20577"/>
          <ac:spMkLst>
            <pc:docMk/>
            <pc:sldMk cId="2746891028" sldId="1145"/>
            <ac:spMk id="2" creationId="{3796DF73-B0D3-AEAF-E54B-2271D7E977D9}"/>
          </ac:spMkLst>
        </pc:spChg>
      </pc:sldChg>
      <pc:sldChg chg="addSp modSp modAnim">
        <pc:chgData name="LAMIAE BEZZAZ" userId="f9bc3cc0-8e1c-4944-afa8-b4b36bbf20e1" providerId="ADAL" clId="{91C6AB85-A2F9-4E0C-B0DD-80EAA23FC140}" dt="2026-01-07T22:00:32.419" v="183"/>
        <pc:sldMkLst>
          <pc:docMk/>
          <pc:sldMk cId="688470795" sldId="1150"/>
        </pc:sldMkLst>
        <pc:picChg chg="add mod">
          <ac:chgData name="LAMIAE BEZZAZ" userId="f9bc3cc0-8e1c-4944-afa8-b4b36bbf20e1" providerId="ADAL" clId="{91C6AB85-A2F9-4E0C-B0DD-80EAA23FC140}" dt="2026-01-07T22:00:17.369" v="181" actId="1076"/>
          <ac:picMkLst>
            <pc:docMk/>
            <pc:sldMk cId="688470795" sldId="1150"/>
            <ac:picMk id="3" creationId="{5125621E-FDBF-4716-B9E5-8A99018F6498}"/>
          </ac:picMkLst>
        </pc:picChg>
      </pc:sldChg>
      <pc:sldChg chg="addSp delSp">
        <pc:chgData name="LAMIAE BEZZAZ" userId="f9bc3cc0-8e1c-4944-afa8-b4b36bbf20e1" providerId="ADAL" clId="{91C6AB85-A2F9-4E0C-B0DD-80EAA23FC140}" dt="2026-01-07T22:20:18.295" v="210"/>
        <pc:sldMkLst>
          <pc:docMk/>
          <pc:sldMk cId="359876719" sldId="1154"/>
        </pc:sldMkLst>
        <pc:picChg chg="del">
          <ac:chgData name="LAMIAE BEZZAZ" userId="f9bc3cc0-8e1c-4944-afa8-b4b36bbf20e1" providerId="ADAL" clId="{91C6AB85-A2F9-4E0C-B0DD-80EAA23FC140}" dt="2026-01-07T22:20:17.749" v="209" actId="478"/>
          <ac:picMkLst>
            <pc:docMk/>
            <pc:sldMk cId="359876719" sldId="1154"/>
            <ac:picMk id="3" creationId="{4E28367C-E0DC-4296-89E2-15CA9312956F}"/>
          </ac:picMkLst>
        </pc:picChg>
        <pc:picChg chg="add">
          <ac:chgData name="LAMIAE BEZZAZ" userId="f9bc3cc0-8e1c-4944-afa8-b4b36bbf20e1" providerId="ADAL" clId="{91C6AB85-A2F9-4E0C-B0DD-80EAA23FC140}" dt="2026-01-07T22:20:18.295" v="210"/>
          <ac:picMkLst>
            <pc:docMk/>
            <pc:sldMk cId="359876719" sldId="1154"/>
            <ac:picMk id="9" creationId="{78D256FC-313C-45E2-B9AB-3DEF6A82F301}"/>
          </ac:picMkLst>
        </pc:picChg>
      </pc:sldChg>
      <pc:sldChg chg="del">
        <pc:chgData name="LAMIAE BEZZAZ" userId="f9bc3cc0-8e1c-4944-afa8-b4b36bbf20e1" providerId="ADAL" clId="{91C6AB85-A2F9-4E0C-B0DD-80EAA23FC140}" dt="2026-01-07T22:00:41.799" v="185" actId="47"/>
        <pc:sldMkLst>
          <pc:docMk/>
          <pc:sldMk cId="3115384012" sldId="1162"/>
        </pc:sldMkLst>
      </pc:sldChg>
      <pc:sldChg chg="addSp delSp modSp">
        <pc:chgData name="LAMIAE BEZZAZ" userId="f9bc3cc0-8e1c-4944-afa8-b4b36bbf20e1" providerId="ADAL" clId="{91C6AB85-A2F9-4E0C-B0DD-80EAA23FC140}" dt="2026-01-07T22:22:05.359" v="224"/>
        <pc:sldMkLst>
          <pc:docMk/>
          <pc:sldMk cId="4271945825" sldId="1163"/>
        </pc:sldMkLst>
        <pc:spChg chg="mod">
          <ac:chgData name="LAMIAE BEZZAZ" userId="f9bc3cc0-8e1c-4944-afa8-b4b36bbf20e1" providerId="ADAL" clId="{91C6AB85-A2F9-4E0C-B0DD-80EAA23FC140}" dt="2026-01-07T22:20:57.808" v="211"/>
          <ac:spMkLst>
            <pc:docMk/>
            <pc:sldMk cId="4271945825" sldId="1163"/>
            <ac:spMk id="7" creationId="{FB0D8CCF-4437-1C6A-EFF0-9EAE6AD99EB9}"/>
          </ac:spMkLst>
        </pc:spChg>
        <pc:spChg chg="mod">
          <ac:chgData name="LAMIAE BEZZAZ" userId="f9bc3cc0-8e1c-4944-afa8-b4b36bbf20e1" providerId="ADAL" clId="{91C6AB85-A2F9-4E0C-B0DD-80EAA23FC140}" dt="2026-01-07T22:21:01.928" v="212"/>
          <ac:spMkLst>
            <pc:docMk/>
            <pc:sldMk cId="4271945825" sldId="1163"/>
            <ac:spMk id="8" creationId="{5EBD365E-D318-4F7B-A139-CB05FD588E3A}"/>
          </ac:spMkLst>
        </pc:spChg>
        <pc:picChg chg="add del mod">
          <ac:chgData name="LAMIAE BEZZAZ" userId="f9bc3cc0-8e1c-4944-afa8-b4b36bbf20e1" providerId="ADAL" clId="{91C6AB85-A2F9-4E0C-B0DD-80EAA23FC140}" dt="2026-01-07T22:22:04.749" v="223" actId="478"/>
          <ac:picMkLst>
            <pc:docMk/>
            <pc:sldMk cId="4271945825" sldId="1163"/>
            <ac:picMk id="2" creationId="{99A7C904-C05D-44C5-8748-46C35D6A91DE}"/>
          </ac:picMkLst>
        </pc:picChg>
        <pc:picChg chg="del">
          <ac:chgData name="LAMIAE BEZZAZ" userId="f9bc3cc0-8e1c-4944-afa8-b4b36bbf20e1" providerId="ADAL" clId="{91C6AB85-A2F9-4E0C-B0DD-80EAA23FC140}" dt="2026-01-07T22:21:03.539" v="213" actId="478"/>
          <ac:picMkLst>
            <pc:docMk/>
            <pc:sldMk cId="4271945825" sldId="1163"/>
            <ac:picMk id="3" creationId="{8664476A-2CFC-4DC1-8E68-6A7131D8B2BC}"/>
          </ac:picMkLst>
        </pc:picChg>
        <pc:picChg chg="add">
          <ac:chgData name="LAMIAE BEZZAZ" userId="f9bc3cc0-8e1c-4944-afa8-b4b36bbf20e1" providerId="ADAL" clId="{91C6AB85-A2F9-4E0C-B0DD-80EAA23FC140}" dt="2026-01-07T22:22:05.359" v="224"/>
          <ac:picMkLst>
            <pc:docMk/>
            <pc:sldMk cId="4271945825" sldId="1163"/>
            <ac:picMk id="10" creationId="{AFB9A254-FB10-4A4E-9DF0-0C96C31E34AE}"/>
          </ac:picMkLst>
        </pc:picChg>
      </pc:sldChg>
      <pc:sldChg chg="addSp delSp modSp">
        <pc:chgData name="LAMIAE BEZZAZ" userId="f9bc3cc0-8e1c-4944-afa8-b4b36bbf20e1" providerId="ADAL" clId="{91C6AB85-A2F9-4E0C-B0DD-80EAA23FC140}" dt="2026-01-07T22:22:54.328" v="226"/>
        <pc:sldMkLst>
          <pc:docMk/>
          <pc:sldMk cId="3794723518" sldId="1164"/>
        </pc:sldMkLst>
        <pc:spChg chg="mod">
          <ac:chgData name="LAMIAE BEZZAZ" userId="f9bc3cc0-8e1c-4944-afa8-b4b36bbf20e1" providerId="ADAL" clId="{91C6AB85-A2F9-4E0C-B0DD-80EAA23FC140}" dt="2026-01-07T22:22:49.100" v="225"/>
          <ac:spMkLst>
            <pc:docMk/>
            <pc:sldMk cId="3794723518" sldId="1164"/>
            <ac:spMk id="7" creationId="{FB0D8CCF-4437-1C6A-EFF0-9EAE6AD99EB9}"/>
          </ac:spMkLst>
        </pc:spChg>
        <pc:spChg chg="mod">
          <ac:chgData name="LAMIAE BEZZAZ" userId="f9bc3cc0-8e1c-4944-afa8-b4b36bbf20e1" providerId="ADAL" clId="{91C6AB85-A2F9-4E0C-B0DD-80EAA23FC140}" dt="2026-01-07T22:22:54.328" v="226"/>
          <ac:spMkLst>
            <pc:docMk/>
            <pc:sldMk cId="3794723518" sldId="1164"/>
            <ac:spMk id="8" creationId="{5EBD365E-D318-4F7B-A139-CB05FD588E3A}"/>
          </ac:spMkLst>
        </pc:spChg>
        <pc:picChg chg="add mod">
          <ac:chgData name="LAMIAE BEZZAZ" userId="f9bc3cc0-8e1c-4944-afa8-b4b36bbf20e1" providerId="ADAL" clId="{91C6AB85-A2F9-4E0C-B0DD-80EAA23FC140}" dt="2026-01-07T22:22:01.529" v="222" actId="1076"/>
          <ac:picMkLst>
            <pc:docMk/>
            <pc:sldMk cId="3794723518" sldId="1164"/>
            <ac:picMk id="2" creationId="{4F3A2AE8-5431-461A-A697-B857FAC1678E}"/>
          </ac:picMkLst>
        </pc:picChg>
        <pc:picChg chg="del">
          <ac:chgData name="LAMIAE BEZZAZ" userId="f9bc3cc0-8e1c-4944-afa8-b4b36bbf20e1" providerId="ADAL" clId="{91C6AB85-A2F9-4E0C-B0DD-80EAA23FC140}" dt="2026-01-07T22:21:33.979" v="217" actId="478"/>
          <ac:picMkLst>
            <pc:docMk/>
            <pc:sldMk cId="3794723518" sldId="1164"/>
            <ac:picMk id="6" creationId="{CADA6B67-94AB-4C49-9EFE-DB45D33C1893}"/>
          </ac:picMkLst>
        </pc:picChg>
        <pc:picChg chg="add del">
          <ac:chgData name="LAMIAE BEZZAZ" userId="f9bc3cc0-8e1c-4944-afa8-b4b36bbf20e1" providerId="ADAL" clId="{91C6AB85-A2F9-4E0C-B0DD-80EAA23FC140}" dt="2026-01-07T22:21:53.649" v="219" actId="478"/>
          <ac:picMkLst>
            <pc:docMk/>
            <pc:sldMk cId="3794723518" sldId="1164"/>
            <ac:picMk id="10" creationId="{DE4AC6DF-CC42-46BD-997F-57AE669732B4}"/>
          </ac:picMkLst>
        </pc:picChg>
      </pc:sldChg>
      <pc:sldChg chg="del">
        <pc:chgData name="LAMIAE BEZZAZ" userId="f9bc3cc0-8e1c-4944-afa8-b4b36bbf20e1" providerId="ADAL" clId="{91C6AB85-A2F9-4E0C-B0DD-80EAA23FC140}" dt="2026-01-07T21:43:29.370" v="1" actId="47"/>
        <pc:sldMkLst>
          <pc:docMk/>
          <pc:sldMk cId="3741994857" sldId="1165"/>
        </pc:sldMkLst>
      </pc:sldChg>
      <pc:sldChg chg="modSp add">
        <pc:chgData name="LAMIAE BEZZAZ" userId="f9bc3cc0-8e1c-4944-afa8-b4b36bbf20e1" providerId="ADAL" clId="{91C6AB85-A2F9-4E0C-B0DD-80EAA23FC140}" dt="2026-01-07T21:57:23.848" v="105"/>
        <pc:sldMkLst>
          <pc:docMk/>
          <pc:sldMk cId="2570626076" sldId="1168"/>
        </pc:sldMkLst>
        <pc:spChg chg="mod">
          <ac:chgData name="LAMIAE BEZZAZ" userId="f9bc3cc0-8e1c-4944-afa8-b4b36bbf20e1" providerId="ADAL" clId="{91C6AB85-A2F9-4E0C-B0DD-80EAA23FC140}" dt="2026-01-07T21:57:10.065" v="104" actId="20577"/>
          <ac:spMkLst>
            <pc:docMk/>
            <pc:sldMk cId="2570626076" sldId="1168"/>
            <ac:spMk id="2" creationId="{6A0B6F91-E878-09E3-1E81-CB33EC9C16D4}"/>
          </ac:spMkLst>
        </pc:spChg>
        <pc:spChg chg="mod">
          <ac:chgData name="LAMIAE BEZZAZ" userId="f9bc3cc0-8e1c-4944-afa8-b4b36bbf20e1" providerId="ADAL" clId="{91C6AB85-A2F9-4E0C-B0DD-80EAA23FC140}" dt="2026-01-07T21:57:23.848" v="105"/>
          <ac:spMkLst>
            <pc:docMk/>
            <pc:sldMk cId="2570626076" sldId="1168"/>
            <ac:spMk id="3" creationId="{C29CBD35-3A3A-901E-4EBD-826681097BB2}"/>
          </ac:spMkLst>
        </pc:spChg>
      </pc:sldChg>
      <pc:sldChg chg="modSp add">
        <pc:chgData name="LAMIAE BEZZAZ" userId="f9bc3cc0-8e1c-4944-afa8-b4b36bbf20e1" providerId="ADAL" clId="{91C6AB85-A2F9-4E0C-B0DD-80EAA23FC140}" dt="2026-01-07T21:57:48.015" v="129"/>
        <pc:sldMkLst>
          <pc:docMk/>
          <pc:sldMk cId="4049883524" sldId="1169"/>
        </pc:sldMkLst>
        <pc:spChg chg="mod">
          <ac:chgData name="LAMIAE BEZZAZ" userId="f9bc3cc0-8e1c-4944-afa8-b4b36bbf20e1" providerId="ADAL" clId="{91C6AB85-A2F9-4E0C-B0DD-80EAA23FC140}" dt="2026-01-07T21:57:39.835" v="128" actId="20577"/>
          <ac:spMkLst>
            <pc:docMk/>
            <pc:sldMk cId="4049883524" sldId="1169"/>
            <ac:spMk id="2" creationId="{6A0B6F91-E878-09E3-1E81-CB33EC9C16D4}"/>
          </ac:spMkLst>
        </pc:spChg>
        <pc:spChg chg="mod">
          <ac:chgData name="LAMIAE BEZZAZ" userId="f9bc3cc0-8e1c-4944-afa8-b4b36bbf20e1" providerId="ADAL" clId="{91C6AB85-A2F9-4E0C-B0DD-80EAA23FC140}" dt="2026-01-07T21:57:48.015" v="129"/>
          <ac:spMkLst>
            <pc:docMk/>
            <pc:sldMk cId="4049883524" sldId="1169"/>
            <ac:spMk id="3" creationId="{C29CBD35-3A3A-901E-4EBD-826681097BB2}"/>
          </ac:spMkLst>
        </pc:spChg>
      </pc:sldChg>
      <pc:sldChg chg="modSp add">
        <pc:chgData name="LAMIAE BEZZAZ" userId="f9bc3cc0-8e1c-4944-afa8-b4b36bbf20e1" providerId="ADAL" clId="{91C6AB85-A2F9-4E0C-B0DD-80EAA23FC140}" dt="2026-01-07T21:58:16.379" v="173" actId="20577"/>
        <pc:sldMkLst>
          <pc:docMk/>
          <pc:sldMk cId="8932266" sldId="1170"/>
        </pc:sldMkLst>
        <pc:spChg chg="mod">
          <ac:chgData name="LAMIAE BEZZAZ" userId="f9bc3cc0-8e1c-4944-afa8-b4b36bbf20e1" providerId="ADAL" clId="{91C6AB85-A2F9-4E0C-B0DD-80EAA23FC140}" dt="2026-01-07T21:58:01.950" v="150" actId="20577"/>
          <ac:spMkLst>
            <pc:docMk/>
            <pc:sldMk cId="8932266" sldId="1170"/>
            <ac:spMk id="2" creationId="{6A0B6F91-E878-09E3-1E81-CB33EC9C16D4}"/>
          </ac:spMkLst>
        </pc:spChg>
        <pc:spChg chg="mod">
          <ac:chgData name="LAMIAE BEZZAZ" userId="f9bc3cc0-8e1c-4944-afa8-b4b36bbf20e1" providerId="ADAL" clId="{91C6AB85-A2F9-4E0C-B0DD-80EAA23FC140}" dt="2026-01-07T21:58:16.379" v="173" actId="20577"/>
          <ac:spMkLst>
            <pc:docMk/>
            <pc:sldMk cId="8932266" sldId="1170"/>
            <ac:spMk id="3" creationId="{C29CBD35-3A3A-901E-4EBD-826681097BB2}"/>
          </ac:spMkLst>
        </pc:spChg>
      </pc:sldChg>
      <pc:sldChg chg="add">
        <pc:chgData name="LAMIAE BEZZAZ" userId="f9bc3cc0-8e1c-4944-afa8-b4b36bbf20e1" providerId="ADAL" clId="{91C6AB85-A2F9-4E0C-B0DD-80EAA23FC140}" dt="2026-01-07T22:00:38.923" v="184"/>
        <pc:sldMkLst>
          <pc:docMk/>
          <pc:sldMk cId="3518826685" sldId="1171"/>
        </pc:sldMkLst>
      </pc:sldChg>
      <pc:sldChg chg="addSp delSp modSp add">
        <pc:chgData name="LAMIAE BEZZAZ" userId="f9bc3cc0-8e1c-4944-afa8-b4b36bbf20e1" providerId="ADAL" clId="{91C6AB85-A2F9-4E0C-B0DD-80EAA23FC140}" dt="2026-01-07T22:26:18.630" v="237" actId="1076"/>
        <pc:sldMkLst>
          <pc:docMk/>
          <pc:sldMk cId="2940877482" sldId="1172"/>
        </pc:sldMkLst>
        <pc:spChg chg="mod">
          <ac:chgData name="LAMIAE BEZZAZ" userId="f9bc3cc0-8e1c-4944-afa8-b4b36bbf20e1" providerId="ADAL" clId="{91C6AB85-A2F9-4E0C-B0DD-80EAA23FC140}" dt="2026-01-07T22:25:46.041" v="232"/>
          <ac:spMkLst>
            <pc:docMk/>
            <pc:sldMk cId="2940877482" sldId="1172"/>
            <ac:spMk id="7" creationId="{FB0D8CCF-4437-1C6A-EFF0-9EAE6AD99EB9}"/>
          </ac:spMkLst>
        </pc:spChg>
        <pc:spChg chg="mod">
          <ac:chgData name="LAMIAE BEZZAZ" userId="f9bc3cc0-8e1c-4944-afa8-b4b36bbf20e1" providerId="ADAL" clId="{91C6AB85-A2F9-4E0C-B0DD-80EAA23FC140}" dt="2026-01-07T22:25:51.060" v="233"/>
          <ac:spMkLst>
            <pc:docMk/>
            <pc:sldMk cId="2940877482" sldId="1172"/>
            <ac:spMk id="8" creationId="{5EBD365E-D318-4F7B-A139-CB05FD588E3A}"/>
          </ac:spMkLst>
        </pc:spChg>
        <pc:picChg chg="add mod">
          <ac:chgData name="LAMIAE BEZZAZ" userId="f9bc3cc0-8e1c-4944-afa8-b4b36bbf20e1" providerId="ADAL" clId="{91C6AB85-A2F9-4E0C-B0DD-80EAA23FC140}" dt="2026-01-07T22:26:18.630" v="237" actId="1076"/>
          <ac:picMkLst>
            <pc:docMk/>
            <pc:sldMk cId="2940877482" sldId="1172"/>
            <ac:picMk id="2" creationId="{476BF68C-0283-42E5-B035-2658946DA837}"/>
          </ac:picMkLst>
        </pc:picChg>
        <pc:picChg chg="del">
          <ac:chgData name="LAMIAE BEZZAZ" userId="f9bc3cc0-8e1c-4944-afa8-b4b36bbf20e1" providerId="ADAL" clId="{91C6AB85-A2F9-4E0C-B0DD-80EAA23FC140}" dt="2026-01-07T22:26:09.351" v="234" actId="478"/>
          <ac:picMkLst>
            <pc:docMk/>
            <pc:sldMk cId="2940877482" sldId="1172"/>
            <ac:picMk id="10" creationId="{AFB9A254-FB10-4A4E-9DF0-0C96C31E34AE}"/>
          </ac:picMkLst>
        </pc:picChg>
      </pc:sldChg>
      <pc:sldChg chg="addSp delSp modSp add">
        <pc:chgData name="LAMIAE BEZZAZ" userId="f9bc3cc0-8e1c-4944-afa8-b4b36bbf20e1" providerId="ADAL" clId="{91C6AB85-A2F9-4E0C-B0DD-80EAA23FC140}" dt="2026-01-07T22:26:44.347" v="241"/>
        <pc:sldMkLst>
          <pc:docMk/>
          <pc:sldMk cId="410152447" sldId="1173"/>
        </pc:sldMkLst>
        <pc:spChg chg="mod">
          <ac:chgData name="LAMIAE BEZZAZ" userId="f9bc3cc0-8e1c-4944-afa8-b4b36bbf20e1" providerId="ADAL" clId="{91C6AB85-A2F9-4E0C-B0DD-80EAA23FC140}" dt="2026-01-07T22:26:37.728" v="240"/>
          <ac:spMkLst>
            <pc:docMk/>
            <pc:sldMk cId="410152447" sldId="1173"/>
            <ac:spMk id="7" creationId="{FB0D8CCF-4437-1C6A-EFF0-9EAE6AD99EB9}"/>
          </ac:spMkLst>
        </pc:spChg>
        <pc:spChg chg="mod">
          <ac:chgData name="LAMIAE BEZZAZ" userId="f9bc3cc0-8e1c-4944-afa8-b4b36bbf20e1" providerId="ADAL" clId="{91C6AB85-A2F9-4E0C-B0DD-80EAA23FC140}" dt="2026-01-07T22:26:44.347" v="241"/>
          <ac:spMkLst>
            <pc:docMk/>
            <pc:sldMk cId="410152447" sldId="1173"/>
            <ac:spMk id="8" creationId="{5EBD365E-D318-4F7B-A139-CB05FD588E3A}"/>
          </ac:spMkLst>
        </pc:spChg>
        <pc:picChg chg="del">
          <ac:chgData name="LAMIAE BEZZAZ" userId="f9bc3cc0-8e1c-4944-afa8-b4b36bbf20e1" providerId="ADAL" clId="{91C6AB85-A2F9-4E0C-B0DD-80EAA23FC140}" dt="2026-01-07T22:26:24.621" v="238" actId="478"/>
          <ac:picMkLst>
            <pc:docMk/>
            <pc:sldMk cId="410152447" sldId="1173"/>
            <ac:picMk id="2" creationId="{4F3A2AE8-5431-461A-A697-B857FAC1678E}"/>
          </ac:picMkLst>
        </pc:picChg>
        <pc:picChg chg="add">
          <ac:chgData name="LAMIAE BEZZAZ" userId="f9bc3cc0-8e1c-4944-afa8-b4b36bbf20e1" providerId="ADAL" clId="{91C6AB85-A2F9-4E0C-B0DD-80EAA23FC140}" dt="2026-01-07T22:26:25.172" v="239"/>
          <ac:picMkLst>
            <pc:docMk/>
            <pc:sldMk cId="410152447" sldId="1173"/>
            <ac:picMk id="6" creationId="{B01B8CF7-304E-4BC0-BB46-A6D29B67D091}"/>
          </ac:picMkLst>
        </pc:picChg>
      </pc:sldChg>
      <pc:sldChg chg="addSp delSp modSp add">
        <pc:chgData name="LAMIAE BEZZAZ" userId="f9bc3cc0-8e1c-4944-afa8-b4b36bbf20e1" providerId="ADAL" clId="{91C6AB85-A2F9-4E0C-B0DD-80EAA23FC140}" dt="2026-01-07T22:28:04.777" v="251"/>
        <pc:sldMkLst>
          <pc:docMk/>
          <pc:sldMk cId="2327039414" sldId="1174"/>
        </pc:sldMkLst>
        <pc:spChg chg="mod">
          <ac:chgData name="LAMIAE BEZZAZ" userId="f9bc3cc0-8e1c-4944-afa8-b4b36bbf20e1" providerId="ADAL" clId="{91C6AB85-A2F9-4E0C-B0DD-80EAA23FC140}" dt="2026-01-07T22:27:05.747" v="242"/>
          <ac:spMkLst>
            <pc:docMk/>
            <pc:sldMk cId="2327039414" sldId="1174"/>
            <ac:spMk id="7" creationId="{FB0D8CCF-4437-1C6A-EFF0-9EAE6AD99EB9}"/>
          </ac:spMkLst>
        </pc:spChg>
        <pc:spChg chg="mod">
          <ac:chgData name="LAMIAE BEZZAZ" userId="f9bc3cc0-8e1c-4944-afa8-b4b36bbf20e1" providerId="ADAL" clId="{91C6AB85-A2F9-4E0C-B0DD-80EAA23FC140}" dt="2026-01-07T22:27:11.377" v="243"/>
          <ac:spMkLst>
            <pc:docMk/>
            <pc:sldMk cId="2327039414" sldId="1174"/>
            <ac:spMk id="8" creationId="{5EBD365E-D318-4F7B-A139-CB05FD588E3A}"/>
          </ac:spMkLst>
        </pc:spChg>
        <pc:picChg chg="add">
          <ac:chgData name="LAMIAE BEZZAZ" userId="f9bc3cc0-8e1c-4944-afa8-b4b36bbf20e1" providerId="ADAL" clId="{91C6AB85-A2F9-4E0C-B0DD-80EAA23FC140}" dt="2026-01-07T22:28:04.777" v="251"/>
          <ac:picMkLst>
            <pc:docMk/>
            <pc:sldMk cId="2327039414" sldId="1174"/>
            <ac:picMk id="6" creationId="{CF339EF4-7426-4F58-B0D0-3E602E1D6F97}"/>
          </ac:picMkLst>
        </pc:picChg>
        <pc:picChg chg="del">
          <ac:chgData name="LAMIAE BEZZAZ" userId="f9bc3cc0-8e1c-4944-afa8-b4b36bbf20e1" providerId="ADAL" clId="{91C6AB85-A2F9-4E0C-B0DD-80EAA23FC140}" dt="2026-01-07T22:28:04.248" v="250" actId="478"/>
          <ac:picMkLst>
            <pc:docMk/>
            <pc:sldMk cId="2327039414" sldId="1174"/>
            <ac:picMk id="10" creationId="{AFB9A254-FB10-4A4E-9DF0-0C96C31E34AE}"/>
          </ac:picMkLst>
        </pc:picChg>
      </pc:sldChg>
      <pc:sldChg chg="addSp delSp modSp add">
        <pc:chgData name="LAMIAE BEZZAZ" userId="f9bc3cc0-8e1c-4944-afa8-b4b36bbf20e1" providerId="ADAL" clId="{91C6AB85-A2F9-4E0C-B0DD-80EAA23FC140}" dt="2026-01-07T22:28:00.112" v="249" actId="1076"/>
        <pc:sldMkLst>
          <pc:docMk/>
          <pc:sldMk cId="2196187804" sldId="1175"/>
        </pc:sldMkLst>
        <pc:spChg chg="mod">
          <ac:chgData name="LAMIAE BEZZAZ" userId="f9bc3cc0-8e1c-4944-afa8-b4b36bbf20e1" providerId="ADAL" clId="{91C6AB85-A2F9-4E0C-B0DD-80EAA23FC140}" dt="2026-01-07T22:27:28.849" v="244"/>
          <ac:spMkLst>
            <pc:docMk/>
            <pc:sldMk cId="2196187804" sldId="1175"/>
            <ac:spMk id="7" creationId="{FB0D8CCF-4437-1C6A-EFF0-9EAE6AD99EB9}"/>
          </ac:spMkLst>
        </pc:spChg>
        <pc:spChg chg="mod">
          <ac:chgData name="LAMIAE BEZZAZ" userId="f9bc3cc0-8e1c-4944-afa8-b4b36bbf20e1" providerId="ADAL" clId="{91C6AB85-A2F9-4E0C-B0DD-80EAA23FC140}" dt="2026-01-07T22:27:34.507" v="245"/>
          <ac:spMkLst>
            <pc:docMk/>
            <pc:sldMk cId="2196187804" sldId="1175"/>
            <ac:spMk id="8" creationId="{5EBD365E-D318-4F7B-A139-CB05FD588E3A}"/>
          </ac:spMkLst>
        </pc:spChg>
        <pc:picChg chg="del">
          <ac:chgData name="LAMIAE BEZZAZ" userId="f9bc3cc0-8e1c-4944-afa8-b4b36bbf20e1" providerId="ADAL" clId="{91C6AB85-A2F9-4E0C-B0DD-80EAA23FC140}" dt="2026-01-07T22:27:52.546" v="246" actId="478"/>
          <ac:picMkLst>
            <pc:docMk/>
            <pc:sldMk cId="2196187804" sldId="1175"/>
            <ac:picMk id="2" creationId="{4F3A2AE8-5431-461A-A697-B857FAC1678E}"/>
          </ac:picMkLst>
        </pc:picChg>
        <pc:picChg chg="add mod">
          <ac:chgData name="LAMIAE BEZZAZ" userId="f9bc3cc0-8e1c-4944-afa8-b4b36bbf20e1" providerId="ADAL" clId="{91C6AB85-A2F9-4E0C-B0DD-80EAA23FC140}" dt="2026-01-07T22:28:00.112" v="249" actId="1076"/>
          <ac:picMkLst>
            <pc:docMk/>
            <pc:sldMk cId="2196187804" sldId="1175"/>
            <ac:picMk id="3" creationId="{7FC89844-F746-4315-9912-0A3D7A082F6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287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438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81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5.jp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6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4.mp4"/><Relationship Id="rId7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89530D7-ED50-42FE-BF6E-687B2C1EC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xmlns="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757C6E57-6BCD-494D-AF98-FCD7D76A70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44F73CB2-73BC-4DE4-9242-5A5A6D9E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9EDA902-8490-4950-B9A0-E4379829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xmlns="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Qui veut expliquer la consigne en arabe ?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9CE9896-0548-49EA-B346-51D1A30BE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43" y="3030704"/>
            <a:ext cx="1482538" cy="162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2D8B5CC-A57D-46B4-A720-FDAB3773A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9" y="3030704"/>
            <a:ext cx="1480928" cy="16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947DDF7-A3DE-4B47-8CE1-5E1FC17FE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01" y="3030704"/>
            <a:ext cx="1480928" cy="16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D98E675-93A8-43AB-9C88-80E9CFD534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83" y="3030704"/>
            <a:ext cx="1480928" cy="16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DAEAA28-09BC-48E4-8EE6-C017959886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65" y="3030704"/>
            <a:ext cx="1482538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xmlns="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ED93B9C-6529-43F5-8164-779F1A29D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43" y="3030704"/>
            <a:ext cx="1482538" cy="162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7E4667B-831D-4EAD-BDA2-09F7BCA20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9" y="3030704"/>
            <a:ext cx="1480928" cy="16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C8AC938-D131-4B04-BAC5-B6339A8CB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8" y="3030704"/>
            <a:ext cx="1480928" cy="16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7460078-D9D8-4B85-9CC5-F1A85D8E58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35" y="3030704"/>
            <a:ext cx="1480928" cy="16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719EE99-B782-4425-B17F-62817D8729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22" y="3030704"/>
            <a:ext cx="1482538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xmlns="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Rouge et Vert. 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F96921E-08C8-4F89-BAF5-13560DA5B8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43" y="3030704"/>
            <a:ext cx="1482538" cy="16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E5963ED-41A1-4EFC-9743-3B86491F5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9" y="3030704"/>
            <a:ext cx="1480928" cy="162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9E86ABF-ACBC-4FB1-9AEE-13355F536F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8" y="3030704"/>
            <a:ext cx="1480928" cy="1620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6D7777E-2327-49D8-ABE9-0B1AB8588D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35" y="3030704"/>
            <a:ext cx="1480928" cy="162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CF49E2D-CC69-4D94-8848-BB3F48B58D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22" y="3030704"/>
            <a:ext cx="1482538" cy="1620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262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BAAAA505-3C29-4D07-BF07-BC416BAB5F06}"/>
              </a:ext>
            </a:extLst>
          </p:cNvPr>
          <p:cNvGrpSpPr/>
          <p:nvPr/>
        </p:nvGrpSpPr>
        <p:grpSpPr>
          <a:xfrm>
            <a:off x="609434" y="3429000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9AEA5D68-5254-40CD-8FF1-D5EEB41ECFE9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046A07FD-078D-4710-8B31-9EFB1A7DC637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F1AC9EF4-95C4-457B-B350-60587317F3B9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C762E3BC-A23B-4376-B05D-96EDBF48BD34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C87F10EF-1078-4ACF-AD60-728C1016E7A9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1C9F2E78-A13C-4629-B1CD-EDE3643F6EEE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EA223F82-3880-4E16-948F-66251219A03C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D5A320C8-A009-4BCA-9E75-F79993FB4035}"/>
              </a:ext>
            </a:extLst>
          </p:cNvPr>
          <p:cNvGrpSpPr/>
          <p:nvPr/>
        </p:nvGrpSpPr>
        <p:grpSpPr>
          <a:xfrm>
            <a:off x="609434" y="3425071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ê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4EB30241-6850-4A6C-93D3-1BB9FBEB1E75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syllabes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D5A320C8-A009-4BCA-9E75-F79993FB4035}"/>
              </a:ext>
            </a:extLst>
          </p:cNvPr>
          <p:cNvGrpSpPr/>
          <p:nvPr/>
        </p:nvGrpSpPr>
        <p:grpSpPr>
          <a:xfrm>
            <a:off x="1187865" y="3425071"/>
            <a:ext cx="6768271" cy="682426"/>
            <a:chOff x="586297" y="4370915"/>
            <a:chExt cx="6768271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Ra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mots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D5A320C8-A009-4BCA-9E75-F79993FB4035}"/>
              </a:ext>
            </a:extLst>
          </p:cNvPr>
          <p:cNvGrpSpPr/>
          <p:nvPr/>
        </p:nvGrpSpPr>
        <p:grpSpPr>
          <a:xfrm>
            <a:off x="1036971" y="3429000"/>
            <a:ext cx="7070059" cy="682426"/>
            <a:chOff x="586297" y="4370915"/>
            <a:chExt cx="5611409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Rami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rira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rue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robe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rémi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3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On va faire de l’écriture.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ra.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FAA5A28-F6AF-29EB-A560-9DFA0644ABF7}"/>
              </a:ext>
            </a:extLst>
          </p:cNvPr>
          <p:cNvSpPr txBox="1"/>
          <p:nvPr/>
        </p:nvSpPr>
        <p:spPr>
          <a:xfrm>
            <a:off x="3756712" y="2321004"/>
            <a:ext cx="197682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dirty="0">
                <a:ln w="0"/>
                <a:solidFill>
                  <a:srgbClr val="474F71"/>
                </a:solidFill>
                <a:latin typeface="Dosis SemiBold" pitchFamily="2" charset="0"/>
              </a:rPr>
              <a:t>Ra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carnet – Rouge – Bleu – Vert - Jaune.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60" y="4651125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carnet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21200" y="4650282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Rouge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85799" y="4633828"/>
            <a:ext cx="1800000" cy="360000"/>
          </a:xfrm>
        </p:spPr>
        <p:txBody>
          <a:bodyPr/>
          <a:lstStyle/>
          <a:p>
            <a:r>
              <a:rPr lang="fr-FR" dirty="0"/>
              <a:t>Bleu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88741" y="4649439"/>
            <a:ext cx="1800000" cy="360000"/>
          </a:xfrm>
        </p:spPr>
        <p:txBody>
          <a:bodyPr/>
          <a:lstStyle/>
          <a:p>
            <a:r>
              <a:rPr lang="fr-FR" dirty="0"/>
              <a:t>Vert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690686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424D7B"/>
                </a:solidFill>
              </a:rPr>
              <a:t>Jaune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E81F1F7-FBA4-4F2C-9D9E-83112E878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5" y="3030704"/>
            <a:ext cx="1480928" cy="162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133AB014-D043-4FA5-9036-0CFC2F758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87" y="3030704"/>
            <a:ext cx="1480928" cy="16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3659821-949D-4461-BE0C-086845920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69" y="3030704"/>
            <a:ext cx="1480928" cy="162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61E3D6E-8ADF-4BA1-922F-4DE055EE7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51" y="3030704"/>
            <a:ext cx="1482538" cy="162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82E09C5-B383-493A-9EC6-6E2504F0B7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43" y="3030704"/>
            <a:ext cx="1482538" cy="16200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2389030D-B7F4-4BE9-8743-90A178187D2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68727530-951B-4F28-BFF2-5A724B3D4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53F6E5A-9069-4274-968A-F7F166953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6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8900D3B-8155-4A02-8561-1C6F7C10D914}"/>
              </a:ext>
            </a:extLst>
          </p:cNvPr>
          <p:cNvSpPr txBox="1"/>
          <p:nvPr/>
        </p:nvSpPr>
        <p:spPr>
          <a:xfrm>
            <a:off x="3756712" y="2321004"/>
            <a:ext cx="197682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dirty="0">
                <a:ln w="0"/>
                <a:solidFill>
                  <a:srgbClr val="C00000"/>
                </a:solidFill>
                <a:latin typeface="Dosis SemiBold" pitchFamily="2" charset="0"/>
              </a:rPr>
              <a:t>Ra</a:t>
            </a:r>
          </a:p>
        </p:txBody>
      </p:sp>
    </p:spTree>
    <p:extLst>
      <p:ext uri="{BB962C8B-B14F-4D97-AF65-F5344CB8AC3E}">
        <p14:creationId xmlns:p14="http://schemas.microsoft.com/office/powerpoint/2010/main" val="3776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mi.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9D23DCC-2150-B2A5-727A-072B6295F561}"/>
              </a:ext>
            </a:extLst>
          </p:cNvPr>
          <p:cNvSpPr txBox="1"/>
          <p:nvPr/>
        </p:nvSpPr>
        <p:spPr>
          <a:xfrm>
            <a:off x="3115733" y="2497976"/>
            <a:ext cx="29125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474F71"/>
                </a:solidFill>
                <a:latin typeface="Dosis SemiBold" pitchFamily="2" charset="0"/>
              </a:rPr>
              <a:t>mi</a:t>
            </a:r>
            <a:endParaRPr lang="fr-MA" sz="166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3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7579D43-A2C8-415A-9019-A2AC7FAA1523}"/>
              </a:ext>
            </a:extLst>
          </p:cNvPr>
          <p:cNvSpPr txBox="1"/>
          <p:nvPr/>
        </p:nvSpPr>
        <p:spPr>
          <a:xfrm>
            <a:off x="3115733" y="2497976"/>
            <a:ext cx="29125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C00000"/>
                </a:solidFill>
                <a:latin typeface="Dosis SemiBold" pitchFamily="2" charset="0"/>
              </a:rPr>
              <a:t>mi</a:t>
            </a:r>
            <a:endParaRPr lang="fr-MA" sz="166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Rami.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9D23DCC-2150-B2A5-727A-072B6295F561}"/>
              </a:ext>
            </a:extLst>
          </p:cNvPr>
          <p:cNvSpPr txBox="1"/>
          <p:nvPr/>
        </p:nvSpPr>
        <p:spPr>
          <a:xfrm>
            <a:off x="1343319" y="2497976"/>
            <a:ext cx="64573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474F71"/>
                </a:solidFill>
                <a:latin typeface="Dosis SemiBold" pitchFamily="2" charset="0"/>
              </a:rPr>
              <a:t>Rami</a:t>
            </a:r>
            <a:endParaRPr lang="fr-MA" sz="166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9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60442D2-5831-48C4-94E0-D651C0A764DD}"/>
              </a:ext>
            </a:extLst>
          </p:cNvPr>
          <p:cNvSpPr txBox="1"/>
          <p:nvPr/>
        </p:nvSpPr>
        <p:spPr>
          <a:xfrm>
            <a:off x="1289060" y="2497976"/>
            <a:ext cx="65658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C00000"/>
                </a:solidFill>
                <a:latin typeface="Dosis SemiBold" pitchFamily="2" charset="0"/>
              </a:rPr>
              <a:t>Rami</a:t>
            </a:r>
            <a:endParaRPr lang="fr-MA" sz="166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xmlns="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les mots suivants sur votre cahier. Je vais passer entre les rangs pour vérifier votre écriture.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4EC294D6-045D-4328-A6BD-05B78FF9FE97}"/>
              </a:ext>
            </a:extLst>
          </p:cNvPr>
          <p:cNvGrpSpPr/>
          <p:nvPr/>
        </p:nvGrpSpPr>
        <p:grpSpPr>
          <a:xfrm>
            <a:off x="977900" y="2006600"/>
            <a:ext cx="7404350" cy="3906838"/>
            <a:chOff x="977900" y="2006600"/>
            <a:chExt cx="7404350" cy="3906838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xmlns="" id="{81CC9FFA-D0A3-498B-8B6F-12FE3FCBC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00" y="2006600"/>
              <a:ext cx="7251700" cy="390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xmlns="" id="{2AF5E039-7F53-4B7A-B0D9-9091EA5D0B8C}"/>
                </a:ext>
              </a:extLst>
            </p:cNvPr>
            <p:cNvSpPr txBox="1"/>
            <p:nvPr/>
          </p:nvSpPr>
          <p:spPr>
            <a:xfrm>
              <a:off x="2806950" y="2751146"/>
              <a:ext cx="43574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rira                .              .              </a:t>
              </a:r>
              <a:endParaRPr lang="fr-FR" sz="2400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CF25DA5D-B81F-40C9-87D1-C2858EC06833}"/>
                </a:ext>
              </a:extLst>
            </p:cNvPr>
            <p:cNvSpPr txBox="1"/>
            <p:nvPr/>
          </p:nvSpPr>
          <p:spPr>
            <a:xfrm>
              <a:off x="2806950" y="3957668"/>
              <a:ext cx="415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Rami                .                .                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AE096DF8-F944-4DAF-BD70-9F31D85BC5A8}"/>
                </a:ext>
              </a:extLst>
            </p:cNvPr>
            <p:cNvSpPr txBox="1"/>
            <p:nvPr/>
          </p:nvSpPr>
          <p:spPr>
            <a:xfrm>
              <a:off x="2806950" y="5119488"/>
              <a:ext cx="557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rue                   .                 .                    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D338DDC-5128-4B45-82E7-2D8C02C0F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32C4CC7-E7FE-4502-85EC-62B0CA80E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43" y="3030704"/>
            <a:ext cx="1482538" cy="162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0731A722-77D7-4067-B042-2693FE9CB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9" y="3030704"/>
            <a:ext cx="1480928" cy="162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E0E050FE-2434-49A6-BECD-1967F01407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01" y="3030704"/>
            <a:ext cx="1480928" cy="1620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B93B058-0193-4031-ABB3-4E1DF28B59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83" y="3030704"/>
            <a:ext cx="1480928" cy="162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55C2D36B-2B79-469D-8065-12F358D971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65" y="3030704"/>
            <a:ext cx="1482538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Comment tu t’appelles ? »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Tu as quel âge ? » </a:t>
            </a:r>
          </a:p>
        </p:txBody>
      </p:sp>
    </p:spTree>
    <p:extLst>
      <p:ext uri="{BB962C8B-B14F-4D97-AF65-F5344CB8AC3E}">
        <p14:creationId xmlns:p14="http://schemas.microsoft.com/office/powerpoint/2010/main" val="39873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Tu es en quelle classe ? »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règle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ta règle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ton livre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ton livre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75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 stylo bleu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 stylo bleu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xmlns="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robe – Une fleur – Un robot – Un  marché – Rabat.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203" y="4623597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/>
              <a:t> robe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47203" y="4623597"/>
            <a:ext cx="1696515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 Une </a:t>
            </a:r>
            <a:r>
              <a:rPr lang="fr-MA" dirty="0">
                <a:solidFill>
                  <a:srgbClr val="424D7B"/>
                </a:solidFill>
              </a:rPr>
              <a:t>fleur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7759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robot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20930" y="4626079"/>
            <a:ext cx="1703886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marché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xmlns="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6980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Rabat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ADE90C5-F8A9-4FA6-87ED-9298371DA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0" y="3000415"/>
            <a:ext cx="1480930" cy="16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725D5E0-AFA3-4B0B-A754-2178681A9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31" y="3000415"/>
            <a:ext cx="1480930" cy="16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9618219-A2FD-4C1D-8726-4905CB5CB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42" y="3005729"/>
            <a:ext cx="1480930" cy="16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A44C319-3C95-4EAC-A7EC-508F1428A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364" y="3000415"/>
            <a:ext cx="1480930" cy="16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5967ECB-8332-4417-9D8C-146CAA0C57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53" y="3005729"/>
            <a:ext cx="1480930" cy="16200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0AB369A-CE7A-4B2E-8A07-1F74C1F0919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02D02B78-2A5E-45F5-86B6-F72824B3A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9B2598B-D6EA-4DD7-9648-70F97B3A2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une gomme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une gomme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98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des feutres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des feutres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xmlns="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xmlns="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des mots avec la lettre r.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xmlns="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de Nora la petite maitresse et le robot.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xmlns="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trois premiers épisodes de l’histoire « Nora la petite maitresse et le robot ». Qui veut nous rappeler ce qu’on a vu dans ces épisodes ? En français ou dans votre langue.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F1A3D9A-C5FC-4BA4-A0B6-52AB60E178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37526" r="23119" b="37457"/>
          <a:stretch/>
        </p:blipFill>
        <p:spPr>
          <a:xfrm>
            <a:off x="2268583" y="1844999"/>
            <a:ext cx="4188778" cy="43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troisième épisode une nouvelle fois. Après, on verra le troisième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C147D26-6CDA-4901-95DB-D9307AEB9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92" y="2179206"/>
            <a:ext cx="7057816" cy="36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Nora et le robot - E03 DONE-720p-251225">
            <a:hlinkClick r:id="" action="ppaction://media"/>
            <a:extLst>
              <a:ext uri="{FF2B5EF4-FFF2-40B4-BE49-F238E27FC236}">
                <a16:creationId xmlns:a16="http://schemas.microsoft.com/office/drawing/2014/main" xmlns="" id="{565E68F1-B805-43FF-A87A-E83E6511D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000" y="1927654"/>
            <a:ext cx="7920000" cy="429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8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79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Nora la petite maitresse et le robot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07956F5-C822-48A1-8145-E80D74F31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913" y="1970625"/>
            <a:ext cx="7046173" cy="374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Nora et le robot - E04 DONE-720p-260102 (1)">
            <a:hlinkClick r:id="" action="ppaction://media"/>
            <a:extLst>
              <a:ext uri="{FF2B5EF4-FFF2-40B4-BE49-F238E27FC236}">
                <a16:creationId xmlns:a16="http://schemas.microsoft.com/office/drawing/2014/main" xmlns="" id="{5125621E-FDBF-4716-B9E5-8A99018F6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659" y="1973916"/>
            <a:ext cx="7700682" cy="43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70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Nora et le robot - E04 DONE-720p-260102 (1)">
            <a:hlinkClick r:id="" action="ppaction://media"/>
            <a:extLst>
              <a:ext uri="{FF2B5EF4-FFF2-40B4-BE49-F238E27FC236}">
                <a16:creationId xmlns:a16="http://schemas.microsoft.com/office/drawing/2014/main" xmlns="" id="{5125621E-FDBF-4716-B9E5-8A99018F6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659" y="1973916"/>
            <a:ext cx="7700682" cy="43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70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xmlns="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5E4D3E1-25A0-4673-8D2F-FE1222694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0" y="3000415"/>
            <a:ext cx="1480930" cy="162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036CA8F-C94E-4A32-A1D2-BE005687A7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31" y="3000415"/>
            <a:ext cx="1480930" cy="16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0085BDB-0EB2-4984-A647-C302F9392C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42" y="3005729"/>
            <a:ext cx="1480930" cy="16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F9F9E7E-2F98-4800-83D3-1BD15C35C0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364" y="3000415"/>
            <a:ext cx="1480930" cy="16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97ADCC9-48ED-4104-8FEE-24A5B120E4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53" y="3005729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prend Nora au début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prend Nora au début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273E1FD-97EC-4DAC-A2CC-2503231F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865" y="2635006"/>
            <a:ext cx="3534268" cy="3553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4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Nora prend un carnet rouge.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084188" y="1580570"/>
            <a:ext cx="69756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Nora prend un carnet rouge.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1D8A064-DC4D-4890-B5CF-596618242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865" y="2635006"/>
            <a:ext cx="3534268" cy="3553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le robot plusieurs fois ?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endParaRPr lang="fr-FR" sz="3200" b="1" dirty="0">
              <a:ln w="0"/>
              <a:solidFill>
                <a:srgbClr val="2196B1"/>
              </a:solidFill>
              <a:latin typeface="Dosis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5FA0E0E5-1962-492F-81E9-9D1F5917B897}"/>
              </a:ext>
            </a:extLst>
          </p:cNvPr>
          <p:cNvSpPr txBox="1">
            <a:spLocks/>
          </p:cNvSpPr>
          <p:nvPr/>
        </p:nvSpPr>
        <p:spPr>
          <a:xfrm>
            <a:off x="1039528" y="1507418"/>
            <a:ext cx="749247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dit le robot plusieurs fois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9D4B924-E17B-4381-AA41-F1437CE62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733" y="2478142"/>
            <a:ext cx="3448531" cy="3486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2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petit robot dit : C’est une règle.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endParaRPr lang="fr-FR" sz="3200" b="1" dirty="0">
              <a:ln w="0"/>
              <a:solidFill>
                <a:srgbClr val="2196B1"/>
              </a:solidFill>
              <a:latin typeface="Dosis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5FA0E0E5-1962-492F-81E9-9D1F5917B897}"/>
              </a:ext>
            </a:extLst>
          </p:cNvPr>
          <p:cNvSpPr txBox="1">
            <a:spLocks/>
          </p:cNvSpPr>
          <p:nvPr/>
        </p:nvSpPr>
        <p:spPr>
          <a:xfrm>
            <a:off x="1692000" y="1505884"/>
            <a:ext cx="65685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petit robot dit </a:t>
            </a:r>
            <a:r>
              <a:rPr lang="fr-FR" sz="2800" b="1">
                <a:ln w="0"/>
                <a:solidFill>
                  <a:srgbClr val="2196B1"/>
                </a:solidFill>
                <a:latin typeface="Dosis SemiBold" pitchFamily="2" charset="0"/>
              </a:rPr>
              <a:t>: « C’est une règle ».</a:t>
            </a:r>
            <a:endParaRPr lang="fr-FR" sz="2800" b="1" dirty="0">
              <a:ln w="0"/>
              <a:solidFill>
                <a:srgbClr val="2196B1"/>
              </a:solidFill>
              <a:latin typeface="Dosis SemiBold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8D256FC-313C-45E2-B9AB-3DEF6A82F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733" y="2478142"/>
            <a:ext cx="3448531" cy="3486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87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la maman quand elle revient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EBD365E-D318-4F7B-A139-CB05FD588E3A}"/>
              </a:ext>
            </a:extLst>
          </p:cNvPr>
          <p:cNvSpPr txBox="1">
            <a:spLocks/>
          </p:cNvSpPr>
          <p:nvPr/>
        </p:nvSpPr>
        <p:spPr>
          <a:xfrm>
            <a:off x="0" y="1613185"/>
            <a:ext cx="943275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dit la maman quand elle revient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FB9A254-FB10-4A4E-9DF0-0C96C31E3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50" y="2567482"/>
            <a:ext cx="3581900" cy="3629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19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maman dit : « Ton robot, il dit toujours “c’est une règle ! c’est une règle !” »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EBD365E-D318-4F7B-A139-CB05FD588E3A}"/>
              </a:ext>
            </a:extLst>
          </p:cNvPr>
          <p:cNvSpPr txBox="1">
            <a:spLocks/>
          </p:cNvSpPr>
          <p:nvPr/>
        </p:nvSpPr>
        <p:spPr>
          <a:xfrm>
            <a:off x="1548972" y="1438360"/>
            <a:ext cx="633481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La maman dit : « Ton robot, il dit toujours “c’est une règle ! C’est une règle !” 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F3A2AE8-5431-461A-A697-B857FAC16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50" y="2567482"/>
            <a:ext cx="3581900" cy="3629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47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le robot s’éteint-il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EBD365E-D318-4F7B-A139-CB05FD588E3A}"/>
              </a:ext>
            </a:extLst>
          </p:cNvPr>
          <p:cNvSpPr txBox="1">
            <a:spLocks/>
          </p:cNvSpPr>
          <p:nvPr/>
        </p:nvSpPr>
        <p:spPr>
          <a:xfrm>
            <a:off x="0" y="1613185"/>
            <a:ext cx="943275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le robot s’éteint-il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76BF68C-0283-42E5-B035-2658946DA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339" y="2548679"/>
            <a:ext cx="3553321" cy="3553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08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Parce qu’il faut charger le robot.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EBD365E-D318-4F7B-A139-CB05FD588E3A}"/>
              </a:ext>
            </a:extLst>
          </p:cNvPr>
          <p:cNvSpPr txBox="1">
            <a:spLocks/>
          </p:cNvSpPr>
          <p:nvPr/>
        </p:nvSpPr>
        <p:spPr>
          <a:xfrm>
            <a:off x="1548972" y="1438360"/>
            <a:ext cx="633481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Parce qu’il faut charger le robot.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01B8CF7-304E-4BC0-BB46-A6D29B67D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339" y="2548679"/>
            <a:ext cx="3553321" cy="3553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Qu’apprend Nora à la fin de l’histoire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EBD365E-D318-4F7B-A139-CB05FD588E3A}"/>
              </a:ext>
            </a:extLst>
          </p:cNvPr>
          <p:cNvSpPr txBox="1">
            <a:spLocks/>
          </p:cNvSpPr>
          <p:nvPr/>
        </p:nvSpPr>
        <p:spPr>
          <a:xfrm>
            <a:off x="0" y="1613185"/>
            <a:ext cx="943275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Qu’apprend Nora à la fin de l’histoire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F339EF4-7426-4F58-B0D0-3E602E1D6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208" y="2637842"/>
            <a:ext cx="3467584" cy="3515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70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Aujourd’hui, Nora apprend à charger un robot.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EBD365E-D318-4F7B-A139-CB05FD588E3A}"/>
              </a:ext>
            </a:extLst>
          </p:cNvPr>
          <p:cNvSpPr txBox="1">
            <a:spLocks/>
          </p:cNvSpPr>
          <p:nvPr/>
        </p:nvSpPr>
        <p:spPr>
          <a:xfrm>
            <a:off x="1548972" y="1438360"/>
            <a:ext cx="633481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Aujourd’hui, Nora apprend à charger un robot.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FC89844-F746-4315-9912-0A3D7A082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208" y="2637842"/>
            <a:ext cx="3467584" cy="3515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61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Bientôt, on découvrira une nouvelle 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6FE345A-5DFB-43FC-A27C-A25C525B5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000" y="2102724"/>
            <a:ext cx="6840000" cy="35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Nora et le robot.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F0A87EF-2679-4F48-A916-1CAF5495E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0" y="3000415"/>
            <a:ext cx="1480930" cy="16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53BE20B-D42E-41E3-9D96-E388D3AEA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31" y="3000415"/>
            <a:ext cx="1480930" cy="16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F1782D3-A13C-405D-B9AB-9AE8BAAF4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42" y="3005729"/>
            <a:ext cx="1480930" cy="16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A57A3B2-CD1B-4D56-97AE-A783F47DE4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364" y="3000415"/>
            <a:ext cx="1480930" cy="16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8796B4B-2AE0-4F9D-91DF-9A96E64CF4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53" y="3005729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10543C3-9EBC-4FAA-B781-07B37D5C0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0" y="3000415"/>
            <a:ext cx="1480930" cy="16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C1F2CD9-8463-4AD1-924A-8E42CCB5B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31" y="3000415"/>
            <a:ext cx="1480930" cy="16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AF4167E-0E88-48FA-A0F1-F7C71E28A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42" y="3005729"/>
            <a:ext cx="1480930" cy="16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E06E9E6-5A0B-4C5F-839F-6173F974C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364" y="3000415"/>
            <a:ext cx="1480930" cy="162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00CEDB-AD9E-4928-9328-D6F0793B9B46}"/>
              </a:ext>
            </a:extLst>
          </p:cNvPr>
          <p:cNvSpPr/>
          <p:nvPr/>
        </p:nvSpPr>
        <p:spPr>
          <a:xfrm>
            <a:off x="3949831" y="2689482"/>
            <a:ext cx="910993" cy="14206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CC1DF64-C822-4B34-979C-68BB6B3C58D6}"/>
              </a:ext>
            </a:extLst>
          </p:cNvPr>
          <p:cNvSpPr txBox="1"/>
          <p:nvPr/>
        </p:nvSpPr>
        <p:spPr>
          <a:xfrm>
            <a:off x="5653399" y="2879391"/>
            <a:ext cx="1103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>
                <a:solidFill>
                  <a:srgbClr val="FF6600"/>
                </a:solidFill>
                <a:latin typeface="Dosis SemiBold" panose="020B0604020202020204" charset="0"/>
              </a:rPr>
              <a:t>?</a:t>
            </a:r>
            <a:endParaRPr lang="fr-FR" dirty="0">
              <a:solidFill>
                <a:srgbClr val="FF6600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Un marché.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F8558128-00CD-458F-BC91-D52AA67B47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8B34944B-D142-4FAD-9CAC-A07778FD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653142E-1AA5-4C53-BE3C-05D582231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26F7467-B998-452E-8AB0-021CB5280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0" y="3000415"/>
            <a:ext cx="1480930" cy="16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E64F3F8-2780-4EAC-AF2A-71836814FE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31" y="3000415"/>
            <a:ext cx="1480930" cy="16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1BAAA6F-AE53-433E-A03B-6DAC3E0C6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42" y="3005729"/>
            <a:ext cx="1480930" cy="16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D64CC58-C109-400A-A866-0EB50BECA4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364" y="3000415"/>
            <a:ext cx="1480930" cy="16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54758A3-4621-4420-915B-5CABB5228E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53" y="3005729"/>
            <a:ext cx="1480930" cy="1620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71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8FEE4B-9F53-485D-ABBC-893707D2F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13AD08-3819-4E6E-A19F-0C4257E18D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CA9A3A-3A85-403A-8E9E-5F5D090A96DE}">
  <ds:schemaRefs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0534ec5-868f-4ce6-85c7-99f0612daa5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6640</TotalTime>
  <Words>813</Words>
  <Application>Microsoft Office PowerPoint</Application>
  <PresentationFormat>Affichage à l'écran (4:3)</PresentationFormat>
  <Paragraphs>155</Paragraphs>
  <Slides>62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62</vt:i4>
      </vt:variant>
    </vt:vector>
  </HeadingPairs>
  <TitlesOfParts>
    <vt:vector size="81" baseType="lpstr">
      <vt:lpstr>Calibri</vt:lpstr>
      <vt:lpstr>Wingdings</vt:lpstr>
      <vt:lpstr>Dosis Medium</vt:lpstr>
      <vt:lpstr>Dosis</vt:lpstr>
      <vt:lpstr>Arial</vt:lpstr>
      <vt:lpstr>Dosis SemiBold</vt:lpstr>
      <vt:lpstr>Calibri Light</vt:lpstr>
      <vt:lpstr>Dosis ExtraBold</vt:lpstr>
      <vt:lpstr>Mistral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Répétons ensemble : Un carnet – Rouge – Bleu – Vert - Jaune.</vt:lpstr>
      <vt:lpstr>Qui veut passer au tableau pour nommer les images ? </vt:lpstr>
      <vt:lpstr>Répétons ensemble : Une robe – Une fleur – Un robot – Un  marché – Rabat.</vt:lpstr>
      <vt:lpstr>Qui veut passer au tableau pour nommer les images ? </vt:lpstr>
      <vt:lpstr>Nous allons jouer au jeu des mots invisibles. </vt:lpstr>
      <vt:lpstr>Observez bien les images. Je vais masquer une image. Qui veut expliquer la consigne en arabe ? </vt:lpstr>
      <vt:lpstr>Quelle est l’image qui manque ?</vt:lpstr>
      <vt:lpstr>L’image qui manque est : Un marché.</vt:lpstr>
      <vt:lpstr>Nous allons jouer au jeu des mots qui bougent. </vt:lpstr>
      <vt:lpstr>Observez bien. Je vais faire bouger 2 images. Qui veut expliquer la consigne en arabe ? </vt:lpstr>
      <vt:lpstr>Quelles sont les 2 images qui ont bougé ?</vt:lpstr>
      <vt:lpstr>Les deux images qui ont bougé sont : Rouge et Vert.  </vt:lpstr>
      <vt:lpstr>Maintenant, on passe à la lecture. Qui veut passer au tableau pour lire les lettres ?</vt:lpstr>
      <vt:lpstr>On continue. Qui veut passer au tableau pour lire les lettres ? </vt:lpstr>
      <vt:lpstr>Qui veut passer au tableau pour lire les syllabes ? </vt:lpstr>
      <vt:lpstr>Qui veut passer au tableau pour lire les mots ? </vt:lpstr>
      <vt:lpstr>Prenez vos ardoises. On va faire de l’écriture. </vt:lpstr>
      <vt:lpstr>Ecrivez ra. </vt:lpstr>
      <vt:lpstr>Levez les ardoises. Je vais vérifier votre écriture. </vt:lpstr>
      <vt:lpstr>Corrigez. </vt:lpstr>
      <vt:lpstr>Ecrivez mi.</vt:lpstr>
      <vt:lpstr>Levez les ardoises. Je vais vérifier votre écriture. </vt:lpstr>
      <vt:lpstr>Corrigez. </vt:lpstr>
      <vt:lpstr>Ecrivez Rami.</vt:lpstr>
      <vt:lpstr>Levez les ardoises. Je vais vérifier votre écriture. </vt:lpstr>
      <vt:lpstr>Corrigez. </vt:lpstr>
      <vt:lpstr>Prenez vos cahiers.</vt:lpstr>
      <vt:lpstr>Écrivez les mots suivants sur votre cahier. Je vais passer entre les rangs pour vérifier votre écriture. </vt:lpstr>
      <vt:lpstr>Maintenant, c’est l’activité des questions en rafale. Je vais désigner des élèves au hasard pour répondre. Tenez-vous prêts. </vt:lpstr>
      <vt:lpstr>Je vais poser la question à plusieurs élèves : « Comment ça va ? » </vt:lpstr>
      <vt:lpstr>Présentation PowerPoint</vt:lpstr>
      <vt:lpstr>Présentation PowerPoint</vt:lpstr>
      <vt:lpstr>Présentation PowerPoint</vt:lpstr>
      <vt:lpstr>Qu’est-ce qu’il y a dans ton cartable ?  </vt:lpstr>
      <vt:lpstr>Qu’est-ce qu’il y a dans ta trousse ?  </vt:lpstr>
      <vt:lpstr>Est-ce que c’est ta règle ? </vt:lpstr>
      <vt:lpstr>Est-ce que c’est ton livre ? </vt:lpstr>
      <vt:lpstr>Qui a un stylo bleu ? </vt:lpstr>
      <vt:lpstr>Qui a une gomme ?</vt:lpstr>
      <vt:lpstr>Qui a des feutres ?</vt:lpstr>
      <vt:lpstr>Plan de la séance 6</vt:lpstr>
      <vt:lpstr>Nous avons déjà vu les trois premiers épisodes de l’histoire « Nora la petite maitresse et le robot ». Qui veut nous rappeler ce qu’on a vu dans ces épisodes ? En français ou dans votre langue. </vt:lpstr>
      <vt:lpstr>On va regarder le troisième épisode une nouvelle fois. Après, on verra le troisième épisode. Soyez attentifs.</vt:lpstr>
      <vt:lpstr>Lecture de la vidéo.</vt:lpstr>
      <vt:lpstr>Maintenant, nous allons découvrir un nouvel épisode de notre histoire « Nora la petite maitresse et le robot ». Est-ce que vous êtes prêts ? Écoutez bien. </vt:lpstr>
      <vt:lpstr>Lecture de la vidéo.</vt:lpstr>
      <vt:lpstr>Nous allons écouter l’histoire une deuxième fois. Soyez attentifs.</vt:lpstr>
      <vt:lpstr>Lecture de la vidéo.</vt:lpstr>
      <vt:lpstr>Que prend Nora au début ?</vt:lpstr>
      <vt:lpstr>Nora prend un carnet rouge. </vt:lpstr>
      <vt:lpstr>Que dit le robot plusieurs fois ?</vt:lpstr>
      <vt:lpstr>Le petit robot dit : C’est une règle.</vt:lpstr>
      <vt:lpstr>Que dit la maman quand elle revient ?</vt:lpstr>
      <vt:lpstr>La maman dit : « Ton robot, il dit toujours “c’est une règle ! c’est une règle !” »</vt:lpstr>
      <vt:lpstr>Pourquoi le robot s’éteint-il ?</vt:lpstr>
      <vt:lpstr>Parce qu’il faut charger le robot.</vt:lpstr>
      <vt:lpstr>Qu’apprend Nora à la fin de l’histoire ?</vt:lpstr>
      <vt:lpstr>Aujourd’hui, Nora apprend à charger un robot.</vt:lpstr>
      <vt:lpstr>Bientôt, on découvrira une nouvelle histoire.</vt:lpstr>
      <vt:lpstr>À la maison, faites un dessin sur l’histoire de Nora et le robot.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HP</cp:lastModifiedBy>
  <cp:revision>68</cp:revision>
  <cp:lastPrinted>2025-08-13T10:11:39Z</cp:lastPrinted>
  <dcterms:created xsi:type="dcterms:W3CDTF">2025-08-01T12:31:49Z</dcterms:created>
  <dcterms:modified xsi:type="dcterms:W3CDTF">2026-01-10T08:58:04Z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