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</p:sldMasterIdLst>
  <p:notesMasterIdLst>
    <p:notesMasterId r:id="rId48"/>
  </p:notesMasterIdLst>
  <p:sldIdLst>
    <p:sldId id="256" r:id="rId20"/>
    <p:sldId id="1116" r:id="rId21"/>
    <p:sldId id="1117" r:id="rId22"/>
    <p:sldId id="1247" r:id="rId23"/>
    <p:sldId id="1229" r:id="rId24"/>
    <p:sldId id="1230" r:id="rId25"/>
    <p:sldId id="1231" r:id="rId26"/>
    <p:sldId id="1233" r:id="rId27"/>
    <p:sldId id="1232" r:id="rId28"/>
    <p:sldId id="1044" r:id="rId29"/>
    <p:sldId id="1157" r:id="rId30"/>
    <p:sldId id="1159" r:id="rId31"/>
    <p:sldId id="1160" r:id="rId32"/>
    <p:sldId id="1251" r:id="rId33"/>
    <p:sldId id="1168" r:id="rId34"/>
    <p:sldId id="1169" r:id="rId35"/>
    <p:sldId id="1170" r:id="rId36"/>
    <p:sldId id="1252" r:id="rId37"/>
    <p:sldId id="1238" r:id="rId38"/>
    <p:sldId id="1239" r:id="rId39"/>
    <p:sldId id="1008" r:id="rId40"/>
    <p:sldId id="1032" r:id="rId41"/>
    <p:sldId id="1048" r:id="rId42"/>
    <p:sldId id="1049" r:id="rId43"/>
    <p:sldId id="1050" r:id="rId44"/>
    <p:sldId id="1248" r:id="rId45"/>
    <p:sldId id="1249" r:id="rId46"/>
    <p:sldId id="1010" r:id="rId47"/>
  </p:sldIdLst>
  <p:sldSz cx="9144000" cy="6858000" type="screen4x3"/>
  <p:notesSz cx="6735763" cy="9866313"/>
  <p:embeddedFontLst>
    <p:embeddedFont>
      <p:font typeface="Dosis Medium" panose="020B0604020202020204" charset="0"/>
      <p:regular r:id="rId49"/>
      <p:bold r:id="rId50"/>
    </p:embeddedFont>
    <p:embeddedFont>
      <p:font typeface="Dosis ExtraBold" panose="020B0604020202020204" charset="0"/>
      <p:bold r:id="rId51"/>
    </p:embeddedFont>
    <p:embeddedFont>
      <p:font typeface="Dosis SemiBold" panose="020B0604020202020204" charset="0"/>
      <p:regular r:id="rId52"/>
      <p:bold r:id="rId53"/>
    </p:embeddedFont>
    <p:embeddedFont>
      <p:font typeface="Dosis" panose="020B0604020202020204" charset="0"/>
      <p:regular r:id="rId54"/>
      <p:bold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Mistral" panose="03090702030407020403" pitchFamily="66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74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3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font" Target="fonts/font11.fntdata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20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113.xml"/><Relationship Id="rId9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4FDF219-500B-46BB-A294-FCA1C6B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livre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livre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trousse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5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bleu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bleu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des feutres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des feutres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colle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colle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ABFAA18-F54D-42F8-A259-40F4C46F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801" y="1523999"/>
            <a:ext cx="3314917" cy="4578001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51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2623808" y="2250140"/>
            <a:ext cx="3543910" cy="139220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 :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19256" y="2682423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9948007-5839-4F1B-94C9-B3765361C6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311"/>
          <a:stretch/>
        </p:blipFill>
        <p:spPr>
          <a:xfrm>
            <a:off x="425827" y="2682424"/>
            <a:ext cx="4692857" cy="2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nous présenter et parler de nos affaires. On va le faire en 3 étapes. Soyez attentifs.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9778C06-0DCF-F609-FE8F-815B3399E2E9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fournitures scolaires.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A5D03BE-7DF0-457D-9C3A-89B6732B760F}"/>
              </a:ext>
            </a:extLst>
          </p:cNvPr>
          <p:cNvSpPr txBox="1"/>
          <p:nvPr/>
        </p:nvSpPr>
        <p:spPr>
          <a:xfrm>
            <a:off x="2200624" y="2224060"/>
            <a:ext cx="4976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fournitures scolaires.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B72426CF-FCA6-26B8-B0DA-AB1132B32623}"/>
              </a:ext>
            </a:extLst>
          </p:cNvPr>
          <p:cNvSpPr/>
          <p:nvPr/>
        </p:nvSpPr>
        <p:spPr>
          <a:xfrm>
            <a:off x="4010297" y="2671616"/>
            <a:ext cx="4114800" cy="2788658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6FEABF5-47E1-2866-E663-64A878BA50E5}"/>
              </a:ext>
            </a:extLst>
          </p:cNvPr>
          <p:cNvSpPr txBox="1"/>
          <p:nvPr/>
        </p:nvSpPr>
        <p:spPr>
          <a:xfrm>
            <a:off x="4180725" y="2750200"/>
            <a:ext cx="383866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ma 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mon ______ .</a:t>
            </a:r>
          </a:p>
          <a:p>
            <a:pPr>
              <a:lnSpc>
                <a:spcPct val="150000"/>
              </a:lnSpc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Moi, j’ai _________ et _________.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6267975-C743-4961-87A6-A3A6342C6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353" y="1757082"/>
            <a:ext cx="3361399" cy="4491318"/>
          </a:xfrm>
          <a:prstGeom prst="rect">
            <a:avLst/>
          </a:prstGeom>
        </p:spPr>
      </p:pic>
      <p:sp>
        <p:nvSpPr>
          <p:cNvPr id="19" name="Titre 3">
            <a:extLst>
              <a:ext uri="{FF2B5EF4-FFF2-40B4-BE49-F238E27FC236}">
                <a16:creationId xmlns:a16="http://schemas.microsoft.com/office/drawing/2014/main" xmlns="" id="{30F470BE-2B69-4733-9297-883B299F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51.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A4D51C7D-C29F-4A07-B274-4B307E92492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9D12A62E-B59A-457D-AC59-ABF27938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7E9D692-668C-404F-A548-24477642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214FD35-8927-4FD5-B248-548300A54619}"/>
              </a:ext>
            </a:extLst>
          </p:cNvPr>
          <p:cNvSpPr/>
          <p:nvPr/>
        </p:nvSpPr>
        <p:spPr>
          <a:xfrm>
            <a:off x="2707707" y="3827929"/>
            <a:ext cx="3253822" cy="227407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et parle de ses fournitures scolaires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16CDA54-8C0D-46AF-A6AF-10412B501B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0B3F004A-ACF9-494F-8E86-2D6539F3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98626D6-E5FE-478E-82F9-BE496910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641331B-7F04-4973-8146-0E01DDE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9D5D687-538B-4785-A76F-CA8CD260A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46" y="1878903"/>
            <a:ext cx="4191720" cy="440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913" y="2104282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245C289-4D3D-99F6-F682-A6076F3775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C431EED-4C85-C5A4-68B3-165DEEF8863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4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1ACD643-41C5-9576-9AC2-9CA022A25C6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6345148-2AD5-F0A0-EB66-0E4E006B620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CCC57CF-57F0-F600-191E-1DBDE2619CB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C7F1E88-6598-81DF-CBE4-D5F15D3576F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FEF4AA6-276C-EC9E-8ADB-464CD577C3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8077</TotalTime>
  <Words>464</Words>
  <Application>Microsoft Office PowerPoint</Application>
  <PresentationFormat>Affichage à l'écran (4:3)</PresentationFormat>
  <Paragraphs>87</Paragraphs>
  <Slides>28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28</vt:i4>
      </vt:variant>
    </vt:vector>
  </HeadingPairs>
  <TitlesOfParts>
    <vt:vector size="55" baseType="lpstr">
      <vt:lpstr>Aptos Display</vt:lpstr>
      <vt:lpstr>Dosis Medium</vt:lpstr>
      <vt:lpstr>Arial</vt:lpstr>
      <vt:lpstr>Dosis ExtraBold</vt:lpstr>
      <vt:lpstr>Dosis SemiBold</vt:lpstr>
      <vt:lpstr>Dosis</vt:lpstr>
      <vt:lpstr>Calibri Light</vt:lpstr>
      <vt:lpstr>Mistral</vt:lpstr>
      <vt:lpstr>Aptos</vt:lpstr>
      <vt:lpstr>Calibri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Présentation PowerPoint</vt:lpstr>
      <vt:lpstr>Maintenant, c’est l’activité des questions en rafale. Je vais désigner des élèves au hasard pour répondre. Tenez-vous prêts. </vt:lpstr>
      <vt:lpstr>Comment ça va ?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Qu’est-ce qu’il y a dans ton cartable ?  </vt:lpstr>
      <vt:lpstr>Qu’est-ce qu’il y a dans ta trousse ?  </vt:lpstr>
      <vt:lpstr>Est-ce que c’est ta règle ? </vt:lpstr>
      <vt:lpstr>Est-ce que c’est ton livre ? </vt:lpstr>
      <vt:lpstr>Est-ce que c’est ta trousse ? </vt:lpstr>
      <vt:lpstr>Qui a un stylo bleu ? </vt:lpstr>
      <vt:lpstr>Qui a une gomme ?</vt:lpstr>
      <vt:lpstr>Qui a des feutres ?</vt:lpstr>
      <vt:lpstr>Qui a une colle ?</vt:lpstr>
      <vt:lpstr>Prenez vos livrets à la page 51.</vt:lpstr>
      <vt:lpstr>Maintenant, tout le monde participe. Chacun pose à l’autre les questions suivantes :</vt:lpstr>
      <vt:lpstr>Plan de la séance</vt:lpstr>
      <vt:lpstr>Maintenant, on va prendre la parole pour nous présenter et parler de nos affaires. On va le faire en 3 étapes. Soyez attentifs. </vt:lpstr>
      <vt:lpstr>Etape 1. Je vais vous expliquer la situation. </vt:lpstr>
      <vt:lpstr>Etape 2. Chacun réfléchit silencieusement à ce qu’il va dire dans sa prise de parole.</vt:lpstr>
      <vt:lpstr>Etape 3. Maintenant, vous allez prendre la parole. Qui veut passer au tableau ? </vt:lpstr>
      <vt:lpstr>Prenez vos livrets à la page 51.</vt:lpstr>
      <vt:lpstr>Maintenant, tout le monde participe. Chacun se présente à l’autre et parle de ses fournitures scolaires comme dans les exemples.</vt:lpstr>
      <vt:lpstr>La séance d’aujourd’hui est terminée.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30</cp:revision>
  <cp:lastPrinted>2025-08-13T10:11:39Z</cp:lastPrinted>
  <dcterms:created xsi:type="dcterms:W3CDTF">2025-08-01T12:31:49Z</dcterms:created>
  <dcterms:modified xsi:type="dcterms:W3CDTF">2026-01-13T09:25:01Z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