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</p:sldMasterIdLst>
  <p:notesMasterIdLst>
    <p:notesMasterId r:id="rId63"/>
  </p:notesMasterIdLst>
  <p:handoutMasterIdLst>
    <p:handoutMasterId r:id="rId64"/>
  </p:handoutMasterIdLst>
  <p:sldIdLst>
    <p:sldId id="779" r:id="rId5"/>
    <p:sldId id="980" r:id="rId6"/>
    <p:sldId id="972" r:id="rId7"/>
    <p:sldId id="947" r:id="rId8"/>
    <p:sldId id="780" r:id="rId9"/>
    <p:sldId id="912" r:id="rId10"/>
    <p:sldId id="893" r:id="rId11"/>
    <p:sldId id="913" r:id="rId12"/>
    <p:sldId id="784" r:id="rId13"/>
    <p:sldId id="927" r:id="rId14"/>
    <p:sldId id="894" r:id="rId15"/>
    <p:sldId id="948" r:id="rId16"/>
    <p:sldId id="963" r:id="rId17"/>
    <p:sldId id="769" r:id="rId18"/>
    <p:sldId id="964" r:id="rId19"/>
    <p:sldId id="897" r:id="rId20"/>
    <p:sldId id="965" r:id="rId21"/>
    <p:sldId id="949" r:id="rId22"/>
    <p:sldId id="966" r:id="rId23"/>
    <p:sldId id="899" r:id="rId24"/>
    <p:sldId id="967" r:id="rId25"/>
    <p:sldId id="900" r:id="rId26"/>
    <p:sldId id="895" r:id="rId27"/>
    <p:sldId id="774" r:id="rId28"/>
    <p:sldId id="976" r:id="rId29"/>
    <p:sldId id="979" r:id="rId30"/>
    <p:sldId id="977" r:id="rId31"/>
    <p:sldId id="975" r:id="rId32"/>
    <p:sldId id="973" r:id="rId33"/>
    <p:sldId id="974" r:id="rId34"/>
    <p:sldId id="978" r:id="rId35"/>
    <p:sldId id="896" r:id="rId36"/>
    <p:sldId id="751" r:id="rId37"/>
    <p:sldId id="828" r:id="rId38"/>
    <p:sldId id="832" r:id="rId39"/>
    <p:sldId id="898" r:id="rId40"/>
    <p:sldId id="922" r:id="rId41"/>
    <p:sldId id="950" r:id="rId42"/>
    <p:sldId id="938" r:id="rId43"/>
    <p:sldId id="946" r:id="rId44"/>
    <p:sldId id="881" r:id="rId45"/>
    <p:sldId id="884" r:id="rId46"/>
    <p:sldId id="951" r:id="rId47"/>
    <p:sldId id="952" r:id="rId48"/>
    <p:sldId id="910" r:id="rId49"/>
    <p:sldId id="848" r:id="rId50"/>
    <p:sldId id="944" r:id="rId51"/>
    <p:sldId id="924" r:id="rId52"/>
    <p:sldId id="849" r:id="rId53"/>
    <p:sldId id="911" r:id="rId54"/>
    <p:sldId id="644" r:id="rId55"/>
    <p:sldId id="850" r:id="rId56"/>
    <p:sldId id="851" r:id="rId57"/>
    <p:sldId id="954" r:id="rId58"/>
    <p:sldId id="789" r:id="rId59"/>
    <p:sldId id="794" r:id="rId60"/>
    <p:sldId id="793" r:id="rId61"/>
    <p:sldId id="971" r:id="rId62"/>
  </p:sldIdLst>
  <p:sldSz cx="9144000" cy="6858000" type="screen4x3"/>
  <p:notesSz cx="6735763" cy="9866313"/>
  <p:embeddedFontLst>
    <p:embeddedFont>
      <p:font typeface="DengXian" panose="020B0503020204020204" pitchFamily="2" charset="-122"/>
      <p:regular r:id="rId65"/>
      <p:bold r:id="rId66"/>
    </p:embeddedFont>
    <p:embeddedFont>
      <p:font typeface="Corbel" panose="020B0503020204020204" pitchFamily="34" charset="0"/>
      <p:regular r:id="rId67"/>
      <p:bold r:id="rId68"/>
      <p:italic r:id="rId69"/>
      <p:boldItalic r:id="rId70"/>
    </p:embeddedFont>
    <p:embeddedFont>
      <p:font typeface="Dosis" pitchFamily="2" charset="0"/>
      <p:regular r:id="rId71"/>
      <p:bold r:id="rId7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4B5050"/>
    <a:srgbClr val="FAE496"/>
    <a:srgbClr val="17AB98"/>
    <a:srgbClr val="F6BB00"/>
    <a:srgbClr val="FFEFB9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9" autoAdjust="0"/>
    <p:restoredTop sz="94404" autoAdjust="0"/>
  </p:normalViewPr>
  <p:slideViewPr>
    <p:cSldViewPr snapToGrid="0">
      <p:cViewPr varScale="1">
        <p:scale>
          <a:sx n="82" d="100"/>
          <a:sy n="82" d="100"/>
        </p:scale>
        <p:origin x="156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2.fntdata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6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1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5FB29-BD58-A3A5-C5AE-C5D61AB74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274777-F792-ED2C-08FB-AFE80A926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EF73D3-5BCE-F6F6-2272-310395250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7E3F54-BBD3-9E26-2A92-533541CB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01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9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097623-B189-398F-738A-1B86849B9C99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BD7476D-6C7F-EC6E-7535-8987F1A5A61D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3C9499E5-34E2-F822-5CDF-06992B6C0DC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28BC9D9E-7BF0-2C64-9965-DCE20B71827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E309B41-0ACE-149D-A68C-048CE5083DA6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B73E8496-B32F-5347-42D7-8B2A8319D63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4919CA59-EF67-D89B-8377-A6A4673CC0B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C7DBC1C4-EB8D-2FD5-3EE0-5127B2E382C5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90158103-4C7D-49D4-8343-A1EB7A18E694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5690661-8951-3110-CD0A-E019AFACCB25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4095AFD-6207-B7BA-94F6-32051D628456}"/>
              </a:ext>
            </a:extLst>
          </p:cNvPr>
          <p:cNvGrpSpPr/>
          <p:nvPr/>
        </p:nvGrpSpPr>
        <p:grpSpPr>
          <a:xfrm>
            <a:off x="5707448" y="6021421"/>
            <a:ext cx="1124468" cy="288630"/>
            <a:chOff x="7337866" y="6021421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1598B96E-07EE-519A-C027-2992646F47A2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FDFF9A7-D700-8449-D085-F6F2436A7FF3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751567B-46D7-0163-AD2F-E4AB4886402E}"/>
              </a:ext>
            </a:extLst>
          </p:cNvPr>
          <p:cNvGrpSpPr/>
          <p:nvPr/>
        </p:nvGrpSpPr>
        <p:grpSpPr>
          <a:xfrm>
            <a:off x="4077029" y="6021421"/>
            <a:ext cx="1124468" cy="288630"/>
            <a:chOff x="5701783" y="6021421"/>
            <a:chExt cx="1124468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9CD1F8F-4434-7C6B-05B4-324DBEE82B5F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55918A9-4597-FE00-CBC3-74F7CCA9482D}"/>
                </a:ext>
              </a:extLst>
            </p:cNvPr>
            <p:cNvSpPr/>
            <p:nvPr/>
          </p:nvSpPr>
          <p:spPr>
            <a:xfrm>
              <a:off x="6557200" y="603718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BC694-0A78-C675-95EE-67580D53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79624D4-27A2-6081-B866-9FC36FF56905}"/>
              </a:ext>
            </a:extLst>
          </p:cNvPr>
          <p:cNvSpPr txBox="1"/>
          <p:nvPr/>
        </p:nvSpPr>
        <p:spPr>
          <a:xfrm>
            <a:off x="951726" y="93390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7 الصفحة 11 </a:t>
            </a:r>
          </a:p>
        </p:txBody>
      </p:sp>
      <p:pic>
        <p:nvPicPr>
          <p:cNvPr id="30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4BA67EB-AFEB-7139-F879-EBBD95906F01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A9A5A2D1-661E-EF48-D6E9-854022CC5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26" y="2441126"/>
            <a:ext cx="7218322" cy="27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783319-A81D-B2E8-D296-BA096C3F673B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DE23C5B-AC0F-BCB5-EBB0-84CDF8A0D90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0FCA97-9BD5-BCE6-5AE7-80C6CE456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96819" y="3630646"/>
              <a:ext cx="631873" cy="63187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467F68C-CACC-9D74-AB0E-89B47EEF23E6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8" name="Flowchart: Alternate Process 54">
              <a:extLst>
                <a:ext uri="{FF2B5EF4-FFF2-40B4-BE49-F238E27FC236}">
                  <a16:creationId xmlns:a16="http://schemas.microsoft.com/office/drawing/2014/main" id="{85B058EA-5E35-10DA-2585-FB71958E318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88F6BD9B-D93A-F670-5580-A803DC90C5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BEE5ABF-53BE-668D-15F5-B123AA588544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كتابة الأعداد من 1 إلى 5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D25601E-4AF9-38EF-0D8E-8AD7CB635EFA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51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خذوا ألواحكم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1C56110-82D0-259C-6F0D-955DACAED2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A98C0-8830-E990-AF00-6795B7124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DA83D31-E62A-665C-0882-DF941BD35478}"/>
              </a:ext>
            </a:extLst>
          </p:cNvPr>
          <p:cNvSpPr txBox="1"/>
          <p:nvPr/>
        </p:nvSpPr>
        <p:spPr>
          <a:xfrm>
            <a:off x="1239318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1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</a:t>
            </a:r>
            <a:r>
              <a:rPr lang="fr-FR" b="1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7B8CEBC-FA74-C664-F002-8F92EC9ED9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F6F037C-652E-223C-39AC-A511B636FDAA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7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AE56DB-3B07-70BE-6CCC-D349BC9C52D1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281554-92F7-5973-609C-75125F5E4993}"/>
              </a:ext>
            </a:extLst>
          </p:cNvPr>
          <p:cNvSpPr txBox="1"/>
          <p:nvPr/>
        </p:nvSpPr>
        <p:spPr>
          <a:xfrm>
            <a:off x="4127501" y="2213893"/>
            <a:ext cx="8889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900" b="1" dirty="0">
                <a:solidFill>
                  <a:srgbClr val="C00000"/>
                </a:solidFill>
              </a:rPr>
              <a:t>1</a:t>
            </a:r>
            <a:endParaRPr lang="fr-FR" sz="1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2BBEC-E409-F9F9-BD3A-CD9C60E89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EE6557E-62D1-1A2F-B5E3-A6EFFBCF0CE1}"/>
              </a:ext>
            </a:extLst>
          </p:cNvPr>
          <p:cNvSpPr txBox="1"/>
          <p:nvPr/>
        </p:nvSpPr>
        <p:spPr>
          <a:xfrm>
            <a:off x="1343820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2 على الألواح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96553E-F9DC-5AA7-CBB5-6B41002D3F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AA7A3C-D07C-BB37-72CC-0561310CD9E3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4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6BD66-5181-781B-1F47-EB9353F5F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8FEB41-603E-0821-6181-8CFB71F4CAEB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741B04-404E-A322-7D34-90B449B04CE0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BD1EB7-BF82-65EA-008C-B557F8454B52}"/>
              </a:ext>
            </a:extLst>
          </p:cNvPr>
          <p:cNvSpPr txBox="1"/>
          <p:nvPr/>
        </p:nvSpPr>
        <p:spPr>
          <a:xfrm>
            <a:off x="4127501" y="2093898"/>
            <a:ext cx="8889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9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118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187C-9E9C-D6DE-5496-672CE39E1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AA1518E-0194-B520-6136-EFE0EAEFB6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070FD3-99E3-12CF-6B56-D7FECADDD9E3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15DD1D-83E4-312E-CAD6-5ECEC29460AC}"/>
              </a:ext>
            </a:extLst>
          </p:cNvPr>
          <p:cNvSpPr txBox="1"/>
          <p:nvPr/>
        </p:nvSpPr>
        <p:spPr>
          <a:xfrm>
            <a:off x="1239318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</a:t>
            </a:r>
            <a:r>
              <a:rPr lang="fr-FR" b="1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927C4-51BE-9285-B1DA-8F2A29B9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600C5A-6702-9669-E58D-1BC4A19A4E10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C731A9B-6ABA-7072-B653-38169F9532FB}"/>
              </a:ext>
            </a:extLst>
          </p:cNvPr>
          <p:cNvSpPr txBox="1"/>
          <p:nvPr/>
        </p:nvSpPr>
        <p:spPr>
          <a:xfrm>
            <a:off x="4127501" y="2179416"/>
            <a:ext cx="8889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900" b="1" dirty="0">
                <a:solidFill>
                  <a:srgbClr val="C00000"/>
                </a:solidFill>
              </a:rPr>
              <a:t>3</a:t>
            </a:r>
            <a:endParaRPr lang="fr-FR" sz="19900" b="1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5BD10A5-6056-490C-A97F-8366BE5E92E2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</p:spTree>
    <p:extLst>
      <p:ext uri="{BB962C8B-B14F-4D97-AF65-F5344CB8AC3E}">
        <p14:creationId xmlns:p14="http://schemas.microsoft.com/office/powerpoint/2010/main" val="9535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E6F09-9C30-3324-4192-250EC4DA6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29FB568-C8F4-2139-41E3-FC8839448780}"/>
              </a:ext>
            </a:extLst>
          </p:cNvPr>
          <p:cNvSpPr txBox="1"/>
          <p:nvPr/>
        </p:nvSpPr>
        <p:spPr>
          <a:xfrm>
            <a:off x="1317695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4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</a:t>
            </a:r>
            <a:r>
              <a:rPr lang="fr-FR" b="1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12836D4-2133-56D5-CD50-272A3B94B0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E1DFF6-0469-DFC7-D353-E950D4F9806E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8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AD298-311E-FCF5-52A3-9DDAC4FB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881812"/>
            <a:ext cx="8211696" cy="403916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0A1EE6D-8990-9456-07A2-D5D32671760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C1D7A-3D9B-26DF-5AD0-DDEF63941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E2F09D1-3B0D-4594-309B-9D27DBC614DD}"/>
              </a:ext>
            </a:extLst>
          </p:cNvPr>
          <p:cNvSpPr txBox="1"/>
          <p:nvPr/>
        </p:nvSpPr>
        <p:spPr>
          <a:xfrm>
            <a:off x="4127501" y="1397672"/>
            <a:ext cx="888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900" b="1" dirty="0">
                <a:solidFill>
                  <a:srgbClr val="C00000"/>
                </a:solidFill>
                <a:latin typeface="Corbel" panose="020B0503020204020204" pitchFamily="34" charset="0"/>
              </a:rPr>
              <a:t>4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D9C34BA-9D5D-D56B-5385-F06F0864A61F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BE8F11-41BD-507F-77DB-87C525A2E428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</p:spTree>
    <p:extLst>
      <p:ext uri="{BB962C8B-B14F-4D97-AF65-F5344CB8AC3E}">
        <p14:creationId xmlns:p14="http://schemas.microsoft.com/office/powerpoint/2010/main" val="19515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D2A0E-6DF4-8133-0E56-6036A6E46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C3D4B24-D1A7-5A93-D5EC-EE8E8D90ED1D}"/>
              </a:ext>
            </a:extLst>
          </p:cNvPr>
          <p:cNvSpPr txBox="1"/>
          <p:nvPr/>
        </p:nvSpPr>
        <p:spPr>
          <a:xfrm>
            <a:off x="1335112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5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</a:t>
            </a:r>
            <a:r>
              <a:rPr lang="fr-FR" b="1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60B755-8F54-39E3-16C6-413475775B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871D07-72E6-17B2-8AF4-BB1784679894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0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94544-6011-06D1-CE65-A3D8AAE22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193CB33-2126-3E72-132C-63D4BBDC537A}"/>
              </a:ext>
            </a:extLst>
          </p:cNvPr>
          <p:cNvSpPr txBox="1"/>
          <p:nvPr/>
        </p:nvSpPr>
        <p:spPr>
          <a:xfrm>
            <a:off x="4028873" y="2206013"/>
            <a:ext cx="108625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900" b="1" dirty="0">
                <a:solidFill>
                  <a:srgbClr val="C00000"/>
                </a:solidFill>
              </a:rPr>
              <a:t>5</a:t>
            </a:r>
            <a:endParaRPr lang="fr-FR" sz="13800" b="1" dirty="0">
              <a:solidFill>
                <a:srgbClr val="C00000"/>
              </a:solidFill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C48438-7052-10A6-BFF0-B39CA56061D7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B3FEA27-27E7-A645-1ACC-C30CA248F38C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</p:spTree>
    <p:extLst>
      <p:ext uri="{BB962C8B-B14F-4D97-AF65-F5344CB8AC3E}">
        <p14:creationId xmlns:p14="http://schemas.microsoft.com/office/powerpoint/2010/main" val="1662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C3BCDEC-75E9-D9BC-0C6F-D0740F56385E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9548909-B6CF-C8FF-F050-632590572A7D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70CE014-0248-D26D-AF9E-634625CCA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90109" y="4159342"/>
              <a:ext cx="631873" cy="63187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2C5D230-EF09-7A03-F22B-3A56C391FF2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8" name="Flowchart: Alternate Process 54">
              <a:extLst>
                <a:ext uri="{FF2B5EF4-FFF2-40B4-BE49-F238E27FC236}">
                  <a16:creationId xmlns:a16="http://schemas.microsoft.com/office/drawing/2014/main" id="{B16B5B74-D2DD-14DC-A3CC-45E77AFA9988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8B0049AF-6411-056F-A20C-D1E1AF7557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28C7ED8-626E-D05C-055A-A495906DC480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كتابة الأعداد من 1 إلى 5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876E32D-340E-8703-A232-5A288F05D726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3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انتبهوا. كم  قرصا لدي ؟ من يقول العدد ؟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F6674-5650-80F7-3B48-3E6874E76B87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150636-C10A-A046-0380-5B1B686211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15" t="8258" r="10256" b="65769"/>
          <a:stretch>
            <a:fillRect/>
          </a:stretch>
        </p:blipFill>
        <p:spPr>
          <a:xfrm>
            <a:off x="3132061" y="2947255"/>
            <a:ext cx="2879879" cy="9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21A64-0B35-AB0F-465C-3EE77E1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C678D9D-563B-8635-E0ED-9EBFB3631F3D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نعم لدي قرصان اثنان . من يقول عدد الأقراص الحمراء  ؟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F4734A-3B3D-E073-4421-D4AA226779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5" t="8258" r="10256" b="65769"/>
          <a:stretch>
            <a:fillRect/>
          </a:stretch>
        </p:blipFill>
        <p:spPr>
          <a:xfrm>
            <a:off x="3132061" y="2947255"/>
            <a:ext cx="2879879" cy="963489"/>
          </a:xfrm>
          <a:prstGeom prst="rect">
            <a:avLst/>
          </a:prstGeom>
        </p:spPr>
      </p:pic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15D10B1-4448-F5F6-6911-F1992A34CD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AD1825CB-FBE9-80C3-8CA5-6DA37B80247C}"/>
              </a:ext>
            </a:extLst>
          </p:cNvPr>
          <p:cNvSpPr/>
          <p:nvPr/>
        </p:nvSpPr>
        <p:spPr>
          <a:xfrm>
            <a:off x="3899285" y="2305149"/>
            <a:ext cx="471674" cy="54139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D4CBD-DDF0-036F-9A6D-08291478F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AADA479-ED92-11E0-390A-BD47E6A84489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من يقول عدد الأقراص الزرقاء  ؟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47A2CF-EDA7-FE8B-8CBC-3453ABD8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5" t="8258" r="10256" b="65769"/>
          <a:stretch>
            <a:fillRect/>
          </a:stretch>
        </p:blipFill>
        <p:spPr>
          <a:xfrm>
            <a:off x="3132061" y="2947255"/>
            <a:ext cx="2879879" cy="963489"/>
          </a:xfrm>
          <a:prstGeom prst="rect">
            <a:avLst/>
          </a:prstGeom>
        </p:spPr>
      </p:pic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7FC9B80-1007-9570-BE0E-C167D59E3A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9105D902-2BB2-01E3-F73A-6B0BA910967E}"/>
              </a:ext>
            </a:extLst>
          </p:cNvPr>
          <p:cNvSpPr/>
          <p:nvPr/>
        </p:nvSpPr>
        <p:spPr>
          <a:xfrm>
            <a:off x="4572000" y="2305149"/>
            <a:ext cx="471674" cy="54139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1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41E1E-5CDB-DC35-44EE-1A7414590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F26B26E-7FDB-F4C2-4498-EA264438FC9F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إذن لدينا قرصان اثنان : قرص واحد أحمر    و قرص واحد أزرق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5352EB-0D0C-8419-8398-F48C9860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5" t="8258" r="10256" b="65769"/>
          <a:stretch>
            <a:fillRect/>
          </a:stretch>
        </p:blipFill>
        <p:spPr>
          <a:xfrm>
            <a:off x="3132061" y="2947255"/>
            <a:ext cx="2879879" cy="963489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19FBB1-F4BC-5EFF-D341-DD64A6339D3E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4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A6D68-21CD-9425-BB52-CF0AC68E5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BA4E476-BB53-09D4-70C9-33B75E9EA5A2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انتبهوا. من يقول عدد الأقراص الآن  ؟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459C68-68F9-75C5-92F1-C1112FB4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7" t="8677" r="16834" b="66181"/>
          <a:stretch>
            <a:fillRect/>
          </a:stretch>
        </p:blipFill>
        <p:spPr>
          <a:xfrm>
            <a:off x="3238318" y="3030719"/>
            <a:ext cx="2667364" cy="933650"/>
          </a:xfrm>
          <a:prstGeom prst="rect">
            <a:avLst/>
          </a:prstGeom>
        </p:spPr>
      </p:pic>
      <p:pic>
        <p:nvPicPr>
          <p:cNvPr id="4" name="Image 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C86CAE9-5CBB-8826-3C94-E9C7AB05E3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57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8F453-0C11-430E-17F3-5418C047E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4691A93-44EA-A427-9BC3-97D689F1303F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نعم لدينا 3 أقراص . من يقول عدد الأقراص الحمراء منها  ؟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907671-5918-59DB-F5FC-A7D9218067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7" t="8677" r="16834" b="66181"/>
          <a:stretch>
            <a:fillRect/>
          </a:stretch>
        </p:blipFill>
        <p:spPr>
          <a:xfrm>
            <a:off x="3238318" y="3030719"/>
            <a:ext cx="2667364" cy="933650"/>
          </a:xfrm>
          <a:prstGeom prst="rect">
            <a:avLst/>
          </a:prstGeom>
        </p:spPr>
      </p:pic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E781678-A62E-3002-DD70-219657DF96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1A3D08CA-3B40-4CFF-0B7E-AAD818AD1AC9}"/>
              </a:ext>
            </a:extLst>
          </p:cNvPr>
          <p:cNvSpPr/>
          <p:nvPr/>
        </p:nvSpPr>
        <p:spPr>
          <a:xfrm>
            <a:off x="3899285" y="2305149"/>
            <a:ext cx="471674" cy="54139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411B7-BB2E-9D2D-29AC-BE2D8D7F3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D05C7FB-A924-C438-BCC3-DCBC10A3792D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من يقول عدد الأقراص الزرقاء ؟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C240A4-DD96-6A2D-4A93-78E94ECC93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7" t="8677" r="16834" b="66181"/>
          <a:stretch>
            <a:fillRect/>
          </a:stretch>
        </p:blipFill>
        <p:spPr>
          <a:xfrm>
            <a:off x="3238318" y="3030719"/>
            <a:ext cx="2667364" cy="933650"/>
          </a:xfrm>
          <a:prstGeom prst="rect">
            <a:avLst/>
          </a:prstGeom>
        </p:spPr>
      </p:pic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B92B679-5ED9-6A90-1C77-D9E4E37502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3B21571A-810F-B9CA-D294-8423A3C01C6F}"/>
              </a:ext>
            </a:extLst>
          </p:cNvPr>
          <p:cNvSpPr/>
          <p:nvPr/>
        </p:nvSpPr>
        <p:spPr>
          <a:xfrm>
            <a:off x="4909219" y="2305149"/>
            <a:ext cx="471674" cy="54139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5C6DA-68C9-DE5F-A3F8-2C82321F7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FCA205E-82F1-DE1E-4BAE-DEF050BB2535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إذن لدينا  3 أقراص :  منها قرصان اثنان أحمران و قرص واحد أزرق 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16FEFB-FDF7-7CCF-5848-45BF1EE88C00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D06B3C-6462-C259-4407-886CE3B6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77" t="8677" r="16834" b="66181"/>
          <a:stretch>
            <a:fillRect/>
          </a:stretch>
        </p:blipFill>
        <p:spPr>
          <a:xfrm>
            <a:off x="3238318" y="3030719"/>
            <a:ext cx="2667364" cy="9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B70217-5613-F2CB-1428-834D2BA896BA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6177A8A-6351-0199-EC84-2CC078A28275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FC99DC3-9C91-A67A-EBD2-099E34F95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3268" y="3355038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7482A78-18AD-34CE-C792-0DF1F07BB5C5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العددين 2 و3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CBAD87DD-48F5-B44A-ABD1-6624A430B75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70BA3DF-FF94-7790-FF14-CB565718B8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40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50723" y="90732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سنتعلم مع ندى ومجد تفكيك العددين 2و3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500CFBB-A7F2-5D81-FC55-20C0D6E84769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3A2BE2-5F17-1A0E-44E3-81C44970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47" y="2178645"/>
            <a:ext cx="6449325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1P1S1L3-v7.mp4">
            <a:hlinkClick r:id="" action="ppaction://media"/>
            <a:extLst>
              <a:ext uri="{FF2B5EF4-FFF2-40B4-BE49-F238E27FC236}">
                <a16:creationId xmlns:a16="http://schemas.microsoft.com/office/drawing/2014/main" id="{543BD22E-9533-2D1A-B5C6-6E4DDF9A3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344"/>
          <a:stretch/>
        </p:blipFill>
        <p:spPr>
          <a:xfrm>
            <a:off x="556591" y="1944547"/>
            <a:ext cx="7523544" cy="4090495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BBCB02E-66CA-42DD-A95B-0E11E3ECC33A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5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49226" y="891125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بتفكيك العدد ين 2و3 ؟ </a:t>
            </a:r>
          </a:p>
        </p:txBody>
      </p:sp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853C4D2-D59B-5D79-C2A0-FC7AA813F1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61C6C4-AC0D-300D-D45E-D923AC1F6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56" y="1963555"/>
            <a:ext cx="6551229" cy="368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4E17-AC1C-8338-07B2-9E97EB50F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44774C2-D196-E49A-606A-1454636CC7C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2B246E1-EDD2-565E-1B34-11810C3465F5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A7FE3CB8-CD73-3998-DD41-A721A22AB438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CAF4E5C-7068-8CAC-5D0A-8E2014A8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A8FAB41-108C-622D-9FBF-7A257B6503E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2" name="Flowchart: Alternate Process 54">
              <a:extLst>
                <a:ext uri="{FF2B5EF4-FFF2-40B4-BE49-F238E27FC236}">
                  <a16:creationId xmlns:a16="http://schemas.microsoft.com/office/drawing/2014/main" id="{A964FA61-4D91-F389-CA9A-705822B0E735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91F134BD-ACDB-5D52-D721-C1C379317F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6363AC3-CB4E-7C26-4E1C-9B245F53781E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5EF9F57-7C8F-5A3D-2D7B-CC3D32F66A7D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15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04533-664A-FEB7-2516-FDC6BDD2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7FC0077-0C2F-0202-9931-B86718F597F8}"/>
              </a:ext>
            </a:extLst>
          </p:cNvPr>
          <p:cNvSpPr txBox="1"/>
          <p:nvPr/>
        </p:nvSpPr>
        <p:spPr>
          <a:xfrm>
            <a:off x="657031" y="9339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هذا النشاط مثل مجد وندى على السبورة الجانبية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8BB4E5-5D11-D9C5-11AA-FAC2DEBBD360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E893FC-4958-F53C-99D2-E5F7D6F8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548" y="2938548"/>
            <a:ext cx="2160905" cy="19734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AD8850-A3D4-5151-5FA1-10DC8A6BDB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77" t="8677" r="16834" b="66181"/>
          <a:stretch>
            <a:fillRect/>
          </a:stretch>
        </p:blipFill>
        <p:spPr>
          <a:xfrm>
            <a:off x="3469784" y="2166936"/>
            <a:ext cx="2204433" cy="7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64874-DFDE-5765-C231-06ECFCD6E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0726916-1645-BF3C-1F23-F4D289C19254}"/>
              </a:ext>
            </a:extLst>
          </p:cNvPr>
          <p:cNvSpPr txBox="1"/>
          <p:nvPr/>
        </p:nvSpPr>
        <p:spPr>
          <a:xfrm>
            <a:off x="665739" y="96457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لتفكيك العدد 3 سنكمل شجرة العدد . من يمر إلى السبورة ليكتب التفكيك المناسب؟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10C663D-56E9-D456-76CE-8265093E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48" y="2938548"/>
            <a:ext cx="2160905" cy="1973479"/>
          </a:xfrm>
          <a:prstGeom prst="rect">
            <a:avLst/>
          </a:prstGeom>
        </p:spPr>
      </p:pic>
      <p:pic>
        <p:nvPicPr>
          <p:cNvPr id="4" name="Image 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DA510E0-B773-0283-6D81-26F5414F5A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5D08A9-2B90-B8D3-FEA5-AAA36520D7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77" t="8677" r="16834" b="66181"/>
          <a:stretch>
            <a:fillRect/>
          </a:stretch>
        </p:blipFill>
        <p:spPr>
          <a:xfrm>
            <a:off x="3469784" y="2166936"/>
            <a:ext cx="2204433" cy="7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6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7CFA2-6B76-0B46-D3BD-F9B42B947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7A99EE-8C26-C41C-3BF4-B888F271BD23}"/>
              </a:ext>
            </a:extLst>
          </p:cNvPr>
          <p:cNvSpPr txBox="1"/>
          <p:nvPr/>
        </p:nvSpPr>
        <p:spPr>
          <a:xfrm>
            <a:off x="177421" y="912827"/>
            <a:ext cx="731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لدينا قرصان أحمران نكتب 2 في الدائرة الحمراء وقرص واحد أزرق نكتب1  في الدائرة الزرقاء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إذن 3 هو 2 و1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30844A-F6BB-8AF3-C273-3E35609FF4E9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6F8D41E-9673-1E8C-0F48-797F37087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548" y="2938548"/>
            <a:ext cx="2160905" cy="19734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57D2B2-D066-CFE2-6288-D078C52728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77" t="8677" r="16834" b="66181"/>
          <a:stretch>
            <a:fillRect/>
          </a:stretch>
        </p:blipFill>
        <p:spPr>
          <a:xfrm>
            <a:off x="3469784" y="2166936"/>
            <a:ext cx="2204433" cy="7716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BF3798-6F81-1CF4-DEE8-AFBF09B08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780" y="4374087"/>
            <a:ext cx="490265" cy="1951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6C8B15-F62C-BD9B-3E8C-301A74C1F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90" y="4401383"/>
            <a:ext cx="490265" cy="1951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87D16A-761F-5A68-8533-240BAB18E2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394" y="4134587"/>
            <a:ext cx="444926" cy="5062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03B47B-5FA8-1CB0-BCD7-5406618925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201" y="4141130"/>
            <a:ext cx="278950" cy="4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609630" rtl="0" eaLnBrk="1" latinLnBrk="0" hangingPunct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/>
              <a:r>
                <a:rPr lang="ar-MA" sz="1600" kern="0" dirty="0">
                  <a:solidFill>
                    <a:schemeClr val="bg1">
                      <a:lumMod val="65000"/>
                    </a:schemeClr>
                  </a:solidFill>
                </a:rPr>
                <a:t>قِراءَةُ وكِتابَةُ الْأَعْدادِ مِنْ 1 إِلى 5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609630" rtl="0" eaLnBrk="1" latinLnBrk="0" hangingPunct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عَدُّ عَناصِرِ مَجْموعَةٍ مِنْ 1 إِلى 5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تَفْكيكُ الْعَدَدَيْنِ 4 و5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/>
              <a:r>
                <a:rPr lang="ar-MA" kern="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تَفْكيكُ الْعَدَدَيْنِ 2 و3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مُراجَعَةُ دُروسِ الْأُسْبوعِ الأَوَّلِ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41704F-F836-2FB2-9CB0-48B5820F5C5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382796A-D9C5-3D62-BA45-C79E3A81155D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51F5CDB-C704-0305-6A9B-B66E7104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69670" y="3818805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E90A4EC-2205-673A-2F6E-43DE10B47D9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771C2F7C-F7A6-6275-0C94-515FF4E8523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43701D40-66D6-A19D-DD2F-D7E1BD4FF0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7E13CBD-E37A-28C4-1822-3F521BC338B5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E1B53C0-EE3A-D3B2-29F0-060CC5F05CAD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7D1418B-3B0F-2418-B751-E5FAA2664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B51C77-6492-0521-F1BE-1DEA7B8CCA29}"/>
              </a:ext>
            </a:extLst>
          </p:cNvPr>
          <p:cNvSpPr txBox="1"/>
          <p:nvPr/>
        </p:nvSpPr>
        <p:spPr>
          <a:xfrm>
            <a:off x="613579" y="96636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الجانبية  ليفكك العدد 2؟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3429998-1C50-0050-B8E9-8ED2AC477E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EDC49E-D68D-2303-C51A-14E2CBC5D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153" y="2550695"/>
            <a:ext cx="2567693" cy="22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68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F8740-5095-4E00-86B6-6FCF3605F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CB8CD5-7370-5A05-CAEB-8896780A8195}"/>
              </a:ext>
            </a:extLst>
          </p:cNvPr>
          <p:cNvSpPr txBox="1"/>
          <p:nvPr/>
        </p:nvSpPr>
        <p:spPr>
          <a:xfrm>
            <a:off x="692835" y="9339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العدد 2 هو1 و1 ، نكتب 1 في الدائرة الحمراء و1 في الدائرة الزرقاء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23C2D5-6D4D-BE34-66CD-2DCB61087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53" y="2550695"/>
            <a:ext cx="2567693" cy="2232775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81E77B-B14E-7E0B-3815-4AF354BE487D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0D78DB-2D1F-0B15-214F-7D07B3FB2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537" y="4205194"/>
            <a:ext cx="585555" cy="2081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3ACB37-8697-D5F2-A7FE-A57DE10C21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500" y="3895364"/>
            <a:ext cx="309031" cy="5635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3A99FC-194B-60E1-8F46-627136472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545" y="4237046"/>
            <a:ext cx="585555" cy="2081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3C78A6-7D46-0917-355A-098E9AEE7B5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5255" y="3881716"/>
            <a:ext cx="309031" cy="5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9B7FF-93BA-0C56-C1B2-D01BF2809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DB3B928-EA91-52F2-C71E-74220671431C}"/>
              </a:ext>
            </a:extLst>
          </p:cNvPr>
          <p:cNvSpPr txBox="1"/>
          <p:nvPr/>
        </p:nvSpPr>
        <p:spPr>
          <a:xfrm>
            <a:off x="630997" y="96457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الجانبية  ليفكك العدد 3  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17709E-5928-90F0-4C1B-FC635E7F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45" y="2490411"/>
            <a:ext cx="2733711" cy="2496602"/>
          </a:xfrm>
          <a:prstGeom prst="rect">
            <a:avLst/>
          </a:prstGeom>
        </p:spPr>
      </p:pic>
      <p:pic>
        <p:nvPicPr>
          <p:cNvPr id="4" name="Image 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4A837E0-D265-3B04-8AD8-7CA30EE453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99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76187-463B-9824-C967-2EA7B3F90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DAA76BD-C1F8-7F1F-3FAF-E4FC43430DC7}"/>
              </a:ext>
            </a:extLst>
          </p:cNvPr>
          <p:cNvSpPr txBox="1"/>
          <p:nvPr/>
        </p:nvSpPr>
        <p:spPr>
          <a:xfrm>
            <a:off x="648323" y="91346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العدد 3 هو1 و2 أو 2 و1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F6F257-CF44-4009-D0F7-9A906EBAEAD9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A0D539D1-3FCD-07E1-90DF-AB9066FF8BEF}"/>
              </a:ext>
            </a:extLst>
          </p:cNvPr>
          <p:cNvGrpSpPr/>
          <p:nvPr/>
        </p:nvGrpSpPr>
        <p:grpSpPr>
          <a:xfrm>
            <a:off x="1023176" y="2490411"/>
            <a:ext cx="7097649" cy="2496602"/>
            <a:chOff x="762195" y="2490411"/>
            <a:chExt cx="7097649" cy="249660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C3070EE0-DFF9-9345-9187-DBA176641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195" y="2490411"/>
              <a:ext cx="2733711" cy="249660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026CF25-6852-44CE-B9B4-10358EAC4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2525" y="4383000"/>
              <a:ext cx="616497" cy="26201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854A1DF-18F0-E44C-4886-112C05827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1157" y="4296238"/>
              <a:ext cx="616497" cy="26201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2C9EA36-9984-8979-EE59-A0A1B904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1853" y="3903634"/>
              <a:ext cx="419993" cy="765867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14B4F12-E4EB-B61C-B951-ED096B561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1157" y="3949675"/>
              <a:ext cx="651325" cy="673784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B181285-8245-2F7D-E3BB-520FDFA94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6133" y="2490411"/>
              <a:ext cx="2733711" cy="2496602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875EDA-CF96-B160-C29D-C7BF16840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6463" y="4383000"/>
              <a:ext cx="616497" cy="26201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AEE3E5F-FEFB-672D-76D9-F4D72209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5095" y="4296238"/>
              <a:ext cx="616497" cy="26201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1EC5268-2DF8-C59A-D248-6A5F1DF23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83346" y="3885000"/>
              <a:ext cx="419993" cy="76586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D6B3591-CBDE-EA7D-C37F-07963A0B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91635" y="3934119"/>
              <a:ext cx="651325" cy="673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7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43F9E6-1424-FEA5-AC2D-9B919BC513B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CD97CA-BE5B-6071-247B-4DE2841DB15F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D86FA4A-29B6-D19E-C186-51370824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1742" y="433479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D050BC2-5AB2-0163-10B3-2A7EF4652698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A79B020-13B4-5B8A-D98A-E0498EB5B830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72DE438B-8C81-EB5C-3F75-58B346808B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B3E616B-2A0B-6FF0-D46A-33C8CBBB8FE7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27F4E42-5B86-B213-7278-B6A4F102740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94542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13 ، سنطبق ما تعلمناه  في  النشاط رقم 4؛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 descr="Une image contenant texte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6537D6B5-1AD3-9EC7-E857-456D9B5B82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3"/>
          <a:stretch>
            <a:fillRect/>
          </a:stretch>
        </p:blipFill>
        <p:spPr>
          <a:xfrm>
            <a:off x="-292145" y="1733006"/>
            <a:ext cx="9535581" cy="5124994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A8FDB0-50A1-1529-7764-5474EDBEF21B}"/>
              </a:ext>
            </a:extLst>
          </p:cNvPr>
          <p:cNvSpPr/>
          <p:nvPr/>
        </p:nvSpPr>
        <p:spPr>
          <a:xfrm>
            <a:off x="1761516" y="2124891"/>
            <a:ext cx="2618895" cy="1027612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97971" y="94913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دقيقتان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C561EF5-5502-A6A9-67A1-350364395D78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EEE0E4F-9910-1F5C-FCBF-0E81CA085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14AE987-1F59-D6ED-538D-18DE0671858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6" name="Image 15" descr="Une image contenant capture d’écran, dessin humoristique, texte, clipart&#10;&#10;Le contenu généré par l’IA peut être incorrect.">
            <a:extLst>
              <a:ext uri="{FF2B5EF4-FFF2-40B4-BE49-F238E27FC236}">
                <a16:creationId xmlns:a16="http://schemas.microsoft.com/office/drawing/2014/main" id="{E84E7903-539A-281B-F67D-F4D27360D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71" y="2995326"/>
            <a:ext cx="5325556" cy="150416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5BB830-FD0C-05C0-28D8-38FD91BD0D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8C1CCB-7CB9-2B3D-80CA-9E3CA352759D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56711" y="93390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استعينوا  ببطاقة التذكر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8E29DA-9B67-487F-E2DA-8B0D453AC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81CB4E-0039-0E52-09A2-ACC4210183C8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1FD33D-6762-B163-5F9B-638644AAF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15" y="2425568"/>
            <a:ext cx="4918320" cy="27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 descr="Une image contenant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FD73C0-F744-8817-ECE1-DF44B6FAC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419935"/>
            <a:ext cx="7772400" cy="264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BDE99-B0A9-090B-7B42-B66EF64DB257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تَفْكيكُ الْعَدَدَيْنِ 2 وَ 3 </a:t>
            </a:r>
          </a:p>
        </p:txBody>
      </p:sp>
      <p:pic>
        <p:nvPicPr>
          <p:cNvPr id="9" name="Image 8" descr="Une image contenant texte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A9467BC7-DD35-E8E0-CBE4-DF7C4626D1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87" y="16764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63D115C-8B23-822F-F651-6203A98A5D6F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5E0D5A8-FCD8-8134-4164-6E42B06A5605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C160C86-F9F1-7650-84E0-4CE082B0C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B5EEA09-A59E-883B-8755-5C40CDB03ADB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20" name="Flowchart: Alternate Process 54">
              <a:extLst>
                <a:ext uri="{FF2B5EF4-FFF2-40B4-BE49-F238E27FC236}">
                  <a16:creationId xmlns:a16="http://schemas.microsoft.com/office/drawing/2014/main" id="{1A3558A1-4279-2DA6-6FD3-F3112208F0FD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36E72A0A-E692-B329-7DE4-2670B1BEA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 النشاط رقم  5. سأمر بين الصفوف لمساعدتكم ومراقبة كراساتكم 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2FC5EDB-DF00-483A-74E9-3A05645075D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E688F12-BD29-8829-058B-995E8303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38E85F9-5B59-0B3A-D90D-5468460A5AB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1" descr="Une image contenant texte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FD35DC4F-AA10-3BB7-9B70-D1B80251E7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62" t="3559" r="49787" b="15795"/>
          <a:stretch>
            <a:fillRect/>
          </a:stretch>
        </p:blipFill>
        <p:spPr>
          <a:xfrm>
            <a:off x="1269737" y="1716244"/>
            <a:ext cx="3128211" cy="459661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40A17B1-7911-C5D3-841B-E9102B7DD132}"/>
              </a:ext>
            </a:extLst>
          </p:cNvPr>
          <p:cNvSpPr/>
          <p:nvPr/>
        </p:nvSpPr>
        <p:spPr>
          <a:xfrm>
            <a:off x="1029105" y="3006191"/>
            <a:ext cx="3570973" cy="1027612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B923E4-6846-3C12-F4FB-479AD0FE9B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461" y="2672857"/>
            <a:ext cx="2318973" cy="2318973"/>
          </a:xfrm>
          <a:prstGeom prst="rect">
            <a:avLst/>
          </a:prstGeom>
        </p:spPr>
      </p:pic>
      <p:pic>
        <p:nvPicPr>
          <p:cNvPr id="9" name="Image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B98B13-5EF3-F9DA-C76E-36B2038B36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BDD9BD-CC70-F4F3-699D-230C6A75DD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DA3FFC2-7317-F931-3B67-E190B76D1AD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2C639DB-BA31-7953-DCAA-591C3768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7474A2A-087C-5F85-9EA9-9B58B4A01DE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8" name="Image 17" descr="Une image contenant capture d’écran,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4412B38-DE38-3F54-67FF-37DE3FD01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64" y="2583188"/>
            <a:ext cx="7086131" cy="259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A4B4E-A7AE-E4D2-7247-D1D907470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28AD442-2B94-B663-7058-C8B5C1833D0B}"/>
              </a:ext>
            </a:extLst>
          </p:cNvPr>
          <p:cNvSpPr txBox="1"/>
          <p:nvPr/>
        </p:nvSpPr>
        <p:spPr>
          <a:xfrm>
            <a:off x="1197953" y="829739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ستنجزون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 رقم 6،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سأشرح لكم التعليمة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77ECEB-C57C-FC6A-04D1-A730CEBAC9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E22C044-8B69-BA2B-246E-1897E5B07F14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F327F8-CF3D-5287-1726-0333B9EAF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04A80EE-78F2-6CF1-1823-F9DEA9D3F53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1" descr="Une image contenant texte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395980C5-E62B-9617-B44F-B5B4A5C1F0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62" t="3559" r="49787" b="15795"/>
          <a:stretch>
            <a:fillRect/>
          </a:stretch>
        </p:blipFill>
        <p:spPr>
          <a:xfrm>
            <a:off x="1269737" y="1716244"/>
            <a:ext cx="3128211" cy="459661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7199658-7EF2-D626-545F-FDA96B7E36AE}"/>
              </a:ext>
            </a:extLst>
          </p:cNvPr>
          <p:cNvSpPr/>
          <p:nvPr/>
        </p:nvSpPr>
        <p:spPr>
          <a:xfrm>
            <a:off x="1048355" y="4014553"/>
            <a:ext cx="3570973" cy="1027612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F5BE0B-FE88-5CA5-A549-3FBE1ED195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1632" y="2682585"/>
            <a:ext cx="2450802" cy="24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5684E-1F3F-DB77-3FC6-6803DC111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CA3C8F7-0D41-53F3-4078-C42001F6A7CE}"/>
              </a:ext>
            </a:extLst>
          </p:cNvPr>
          <p:cNvSpPr txBox="1"/>
          <p:nvPr/>
        </p:nvSpPr>
        <p:spPr>
          <a:xfrm>
            <a:off x="1137575" y="9183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B80B05-2EF2-CF7A-A9C3-702782A04D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3C3631-ADFA-4517-9AFD-25B8B21FE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38" y="2684023"/>
            <a:ext cx="6597574" cy="24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8F7160F-FE7B-8E7C-137F-7759918CD0A0}"/>
              </a:ext>
            </a:extLst>
          </p:cNvPr>
          <p:cNvGrpSpPr/>
          <p:nvPr/>
        </p:nvGrpSpPr>
        <p:grpSpPr>
          <a:xfrm>
            <a:off x="2656115" y="3065823"/>
            <a:ext cx="3473206" cy="726354"/>
            <a:chOff x="2611042" y="2436266"/>
            <a:chExt cx="3473206" cy="726354"/>
          </a:xfrm>
        </p:grpSpPr>
        <p:sp>
          <p:nvSpPr>
            <p:cNvPr id="5" name="Flowchart: Alternate Process 54">
              <a:extLst>
                <a:ext uri="{FF2B5EF4-FFF2-40B4-BE49-F238E27FC236}">
                  <a16:creationId xmlns:a16="http://schemas.microsoft.com/office/drawing/2014/main" id="{E7AAAB4E-C2F9-3949-9E01-D468A9CA6374}"/>
                </a:ext>
              </a:extLst>
            </p:cNvPr>
            <p:cNvSpPr/>
            <p:nvPr/>
          </p:nvSpPr>
          <p:spPr>
            <a:xfrm>
              <a:off x="2611042" y="2436266"/>
              <a:ext cx="3159262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5DC9735C-E292-1CFC-D554-466E985DC8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CF158560-5698-6E51-0FEA-286397D328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3"/>
          <a:stretch>
            <a:fillRect/>
          </a:stretch>
        </p:blipFill>
        <p:spPr>
          <a:xfrm>
            <a:off x="-292145" y="1733006"/>
            <a:ext cx="9535581" cy="51249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873604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12 و13.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CB0664-ACAF-5134-BCED-921681F48D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FDE9F2-15F6-67BC-8F41-A49B8A982599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سنقوم بتصحيح التمارين المنجزة في المنزل. إلى اللقاء في الحصة القادمة.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C46EFB-D108-3F93-A8BA-A0C8A64991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6DE37092-44C9-D127-BD0F-B5EA7894D2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3047" y="2214054"/>
            <a:ext cx="2243200" cy="3582423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06993B66-1B1A-7D18-FAFF-8969F11295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2633"/>
          <a:stretch>
            <a:fillRect/>
          </a:stretch>
        </p:blipFill>
        <p:spPr>
          <a:xfrm>
            <a:off x="2277753" y="2214054"/>
            <a:ext cx="2015113" cy="34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9C05EE6-F681-833C-5790-4899B7B791E1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D8AACDC6-7924-7BF3-2097-F8E1D39CEB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E551C360-54BB-8646-8CBF-F2F33D301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F0AC4BC-C7F3-7350-9265-7C4A75D03BB9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55">
            <a:extLst>
              <a:ext uri="{FF2B5EF4-FFF2-40B4-BE49-F238E27FC236}">
                <a16:creationId xmlns:a16="http://schemas.microsoft.com/office/drawing/2014/main" id="{A834CEBD-5B5B-2DD5-7E2B-328EAFF7EFC6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C2F7BEBC-19B8-B76E-336A-E86427AF6336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55">
            <a:extLst>
              <a:ext uri="{FF2B5EF4-FFF2-40B4-BE49-F238E27FC236}">
                <a16:creationId xmlns:a16="http://schemas.microsoft.com/office/drawing/2014/main" id="{0E16BA1B-E13F-2DF0-AC1D-B62D1A71CD3F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55">
            <a:extLst>
              <a:ext uri="{FF2B5EF4-FFF2-40B4-BE49-F238E27FC236}">
                <a16:creationId xmlns:a16="http://schemas.microsoft.com/office/drawing/2014/main" id="{FC19BE36-9DD1-3C7E-7194-75E136159EBB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62D13B6A-6A07-EB18-B017-BD2EFE1AAF8E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1">
            <a:extLst>
              <a:ext uri="{FF2B5EF4-FFF2-40B4-BE49-F238E27FC236}">
                <a16:creationId xmlns:a16="http://schemas.microsoft.com/office/drawing/2014/main" id="{52C5F259-1FA1-BCD0-E0A5-BE350F6E8AFE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5" name="Oval 81">
            <a:extLst>
              <a:ext uri="{FF2B5EF4-FFF2-40B4-BE49-F238E27FC236}">
                <a16:creationId xmlns:a16="http://schemas.microsoft.com/office/drawing/2014/main" id="{6AAE514E-4F5C-6A20-F417-221A275267FD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CD79CD55-03C1-19EC-C3EC-DB2DC2EAA507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4" name="Oval 81">
            <a:extLst>
              <a:ext uri="{FF2B5EF4-FFF2-40B4-BE49-F238E27FC236}">
                <a16:creationId xmlns:a16="http://schemas.microsoft.com/office/drawing/2014/main" id="{4EA4F056-0249-22DB-4313-C007EC72DCAC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5" name="Oval 81">
            <a:extLst>
              <a:ext uri="{FF2B5EF4-FFF2-40B4-BE49-F238E27FC236}">
                <a16:creationId xmlns:a16="http://schemas.microsoft.com/office/drawing/2014/main" id="{5301FFB1-1D06-655B-F503-A6BEF370B08E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6" name="Corde 35">
            <a:extLst>
              <a:ext uri="{FF2B5EF4-FFF2-40B4-BE49-F238E27FC236}">
                <a16:creationId xmlns:a16="http://schemas.microsoft.com/office/drawing/2014/main" id="{D8D4C1FF-E9A3-8FE3-6AA0-52A200E1ACEC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Oval 81">
            <a:extLst>
              <a:ext uri="{FF2B5EF4-FFF2-40B4-BE49-F238E27FC236}">
                <a16:creationId xmlns:a16="http://schemas.microsoft.com/office/drawing/2014/main" id="{DA2D1999-F424-D5B8-42B0-3B6459481632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8" name="Oval 81">
            <a:extLst>
              <a:ext uri="{FF2B5EF4-FFF2-40B4-BE49-F238E27FC236}">
                <a16:creationId xmlns:a16="http://schemas.microsoft.com/office/drawing/2014/main" id="{BF3F3B33-23FC-92F6-C33D-062DBEA602C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39" name="Oval 81">
            <a:extLst>
              <a:ext uri="{FF2B5EF4-FFF2-40B4-BE49-F238E27FC236}">
                <a16:creationId xmlns:a16="http://schemas.microsoft.com/office/drawing/2014/main" id="{388ADE7C-7F53-7E90-9A69-946064E18D5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0" name="Oval 81">
            <a:extLst>
              <a:ext uri="{FF2B5EF4-FFF2-40B4-BE49-F238E27FC236}">
                <a16:creationId xmlns:a16="http://schemas.microsoft.com/office/drawing/2014/main" id="{13EEA348-7FAF-BBCB-ACEF-BC1BC2E3B52F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1B28D7DC-9F7E-B009-2B3D-48CCFA11DE45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DCC0A982-3ACC-34B7-1C20-9C6C78408A51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0737B8E5-2D25-6FA1-11AD-0523D67F8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7A528676-0F98-EA5E-09B4-76894DD495F2}"/>
                </a:ext>
              </a:extLst>
            </p:cNvPr>
            <p:cNvSpPr txBox="1"/>
            <p:nvPr/>
          </p:nvSpPr>
          <p:spPr>
            <a:xfrm>
              <a:off x="1033903" y="2641600"/>
              <a:ext cx="50143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39845DA-7144-894F-B771-90E6E20A4B3C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638DC076-B50C-EB61-FCAC-F0E7FEC0E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BB16725-77B3-08A3-DBDE-E80EC500F72F}"/>
                </a:ext>
              </a:extLst>
            </p:cNvPr>
            <p:cNvSpPr txBox="1"/>
            <p:nvPr/>
          </p:nvSpPr>
          <p:spPr>
            <a:xfrm>
              <a:off x="1030728" y="4161932"/>
              <a:ext cx="5046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48F94D5-0864-3A0A-9040-E03017CB8153}"/>
              </a:ext>
            </a:extLst>
          </p:cNvPr>
          <p:cNvGrpSpPr/>
          <p:nvPr/>
        </p:nvGrpSpPr>
        <p:grpSpPr>
          <a:xfrm>
            <a:off x="1653038" y="4709374"/>
            <a:ext cx="569144" cy="628926"/>
            <a:chOff x="976754" y="4706199"/>
            <a:chExt cx="569144" cy="628926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EFE480B2-F75A-4950-E72C-45B7E668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F1F542B8-5DCC-C005-E519-A60166CE9E44}"/>
                </a:ext>
              </a:extLst>
            </p:cNvPr>
            <p:cNvSpPr txBox="1"/>
            <p:nvPr/>
          </p:nvSpPr>
          <p:spPr>
            <a:xfrm>
              <a:off x="1030318" y="4861092"/>
              <a:ext cx="5155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92A500CB-A217-5B95-C240-9DE6B780FDE5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1BC144A2-A181-5232-5B66-9E8F5A057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98B7262-D7DB-BE28-49F4-27F24C7668EC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DA1FAD6-B3AA-DC0E-309B-5C25A8ACA075}"/>
              </a:ext>
            </a:extLst>
          </p:cNvPr>
          <p:cNvGrpSpPr/>
          <p:nvPr/>
        </p:nvGrpSpPr>
        <p:grpSpPr>
          <a:xfrm>
            <a:off x="1674818" y="5476829"/>
            <a:ext cx="547364" cy="621681"/>
            <a:chOff x="976754" y="3247380"/>
            <a:chExt cx="547364" cy="620956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03474AC3-BFBC-056F-B3A8-16D0EA038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0"/>
              <a:ext cx="547364" cy="620956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5BC0C472-1BD7-6D37-A68A-AD77E33D3E80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9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4BADDA3-2E88-0D33-F0B4-DB52573D30A1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E2B4B0BA-6689-731B-656F-63F88D0E0DC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8EB6A0EB-EDFF-F177-4280-C8FC6F10FA83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673D028-0D64-61AE-C4C1-A408F8D20CF2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4B25BA-135D-90D3-D31B-A1B9FA49D25D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العددين 2 و3.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0A57A5A-A70B-F0C6-4667-F93D72D1D0AA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189C1DE9-CBBC-DE97-90C7-E733D42D7729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17C67885-4F59-E3BD-0959-AC52BC3DC58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E4C21277-1623-1277-3870-83B2E835A4C5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D5C41444-DC4C-C1E0-B192-3A7FE7C5913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16D212A0-D765-2AF9-B02E-BF5B522A48D6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87BD5D4C-351B-43BD-B57E-BADA38562EFF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58427" y="93390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D7AD14-2681-AFF5-A8B6-535E7DC8BB1B}"/>
              </a:ext>
            </a:extLst>
          </p:cNvPr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8EEAB9DD-9771-A603-EC32-E7560BC0F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C9A2BD57-ED3F-A865-D995-93F2659E6BC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F20001A-0841-D26C-340C-AD3A8642B1BE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B90652EB-7190-4253-B76A-E2DF4A156D01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7" name="Image 26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EE7AA8E-BA01-52A0-EF1E-5F258AA66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344453C-143E-ED5A-AA80-62E1C7C4495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29" name="Flowchart: Alternate Process 54">
              <a:extLst>
                <a:ext uri="{FF2B5EF4-FFF2-40B4-BE49-F238E27FC236}">
                  <a16:creationId xmlns:a16="http://schemas.microsoft.com/office/drawing/2014/main" id="{7166348E-5DC0-97AE-C955-A2E5A70FCD99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86741847-0CF4-43AA-1A75-E4A254DF4F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C440020-F4FA-9302-736C-61D682A690E5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كتابة الأعداد من 1 إلى 5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DD03888-7377-2297-7F3D-630F2A16D4AA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16289</TotalTime>
  <Words>725</Words>
  <Application>Microsoft Office PowerPoint</Application>
  <PresentationFormat>Affichage à l'écran (4:3)</PresentationFormat>
  <Paragraphs>165</Paragraphs>
  <Slides>58</Slides>
  <Notes>4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58</vt:i4>
      </vt:variant>
    </vt:vector>
  </HeadingPairs>
  <TitlesOfParts>
    <vt:vector size="69" baseType="lpstr">
      <vt:lpstr>DengXian</vt:lpstr>
      <vt:lpstr>Aptos</vt:lpstr>
      <vt:lpstr>Corbel</vt:lpstr>
      <vt:lpstr>Dosis</vt:lpstr>
      <vt:lpstr>Effra CC Arbc</vt:lpstr>
      <vt:lpstr>Arial</vt:lpstr>
      <vt:lpstr>Calibri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admin</cp:lastModifiedBy>
  <cp:revision>1</cp:revision>
  <cp:lastPrinted>2025-08-13T10:11:39Z</cp:lastPrinted>
  <dcterms:created xsi:type="dcterms:W3CDTF">2025-08-01T12:31:49Z</dcterms:created>
  <dcterms:modified xsi:type="dcterms:W3CDTF">2025-10-28T16:26:03Z</dcterms:modified>
</cp:coreProperties>
</file>