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3" r:id="rId5"/>
    <p:sldMasterId id="2147483906" r:id="rId6"/>
    <p:sldMasterId id="2147483913" r:id="rId7"/>
    <p:sldMasterId id="2147483920" r:id="rId8"/>
  </p:sldMasterIdLst>
  <p:notesMasterIdLst>
    <p:notesMasterId r:id="rId76"/>
  </p:notesMasterIdLst>
  <p:handoutMasterIdLst>
    <p:handoutMasterId r:id="rId77"/>
  </p:handoutMasterIdLst>
  <p:sldIdLst>
    <p:sldId id="990" r:id="rId9"/>
    <p:sldId id="848" r:id="rId10"/>
    <p:sldId id="849" r:id="rId11"/>
    <p:sldId id="2134806642" r:id="rId12"/>
    <p:sldId id="2134806643" r:id="rId13"/>
    <p:sldId id="893" r:id="rId14"/>
    <p:sldId id="854" r:id="rId15"/>
    <p:sldId id="784" r:id="rId16"/>
    <p:sldId id="948" r:id="rId17"/>
    <p:sldId id="949" r:id="rId18"/>
    <p:sldId id="774" r:id="rId19"/>
    <p:sldId id="1003" r:id="rId20"/>
    <p:sldId id="2134806659" r:id="rId21"/>
    <p:sldId id="751" r:id="rId22"/>
    <p:sldId id="828" r:id="rId23"/>
    <p:sldId id="2134806661" r:id="rId24"/>
    <p:sldId id="2134806644" r:id="rId25"/>
    <p:sldId id="2134806645" r:id="rId26"/>
    <p:sldId id="2134806646" r:id="rId27"/>
    <p:sldId id="2134806647" r:id="rId28"/>
    <p:sldId id="2134806648" r:id="rId29"/>
    <p:sldId id="2134806649" r:id="rId30"/>
    <p:sldId id="2134806651" r:id="rId31"/>
    <p:sldId id="2134806652" r:id="rId32"/>
    <p:sldId id="2134806650" r:id="rId33"/>
    <p:sldId id="1001" r:id="rId34"/>
    <p:sldId id="1002" r:id="rId35"/>
    <p:sldId id="2134806654" r:id="rId36"/>
    <p:sldId id="2134806655" r:id="rId37"/>
    <p:sldId id="2134806662" r:id="rId38"/>
    <p:sldId id="2134806683" r:id="rId39"/>
    <p:sldId id="2134806684" r:id="rId40"/>
    <p:sldId id="2134806664" r:id="rId41"/>
    <p:sldId id="903" r:id="rId42"/>
    <p:sldId id="961" r:id="rId43"/>
    <p:sldId id="996" r:id="rId44"/>
    <p:sldId id="970" r:id="rId45"/>
    <p:sldId id="2134806666" r:id="rId46"/>
    <p:sldId id="2134806656" r:id="rId47"/>
    <p:sldId id="962" r:id="rId48"/>
    <p:sldId id="2134806657" r:id="rId49"/>
    <p:sldId id="2134806658" r:id="rId50"/>
    <p:sldId id="2134806667" r:id="rId51"/>
    <p:sldId id="2134806685" r:id="rId52"/>
    <p:sldId id="2134806686" r:id="rId53"/>
    <p:sldId id="2134806669" r:id="rId54"/>
    <p:sldId id="2134806670" r:id="rId55"/>
    <p:sldId id="2134806671" r:id="rId56"/>
    <p:sldId id="2134806672" r:id="rId57"/>
    <p:sldId id="2134806680" r:id="rId58"/>
    <p:sldId id="2134806681" r:id="rId59"/>
    <p:sldId id="2134806682" r:id="rId60"/>
    <p:sldId id="2134806673" r:id="rId61"/>
    <p:sldId id="2134806674" r:id="rId62"/>
    <p:sldId id="2134806675" r:id="rId63"/>
    <p:sldId id="2134806676" r:id="rId64"/>
    <p:sldId id="2134806677" r:id="rId65"/>
    <p:sldId id="997" r:id="rId66"/>
    <p:sldId id="2134806687" r:id="rId67"/>
    <p:sldId id="2134806679" r:id="rId68"/>
    <p:sldId id="998" r:id="rId69"/>
    <p:sldId id="980" r:id="rId70"/>
    <p:sldId id="984" r:id="rId71"/>
    <p:sldId id="985" r:id="rId72"/>
    <p:sldId id="794" r:id="rId73"/>
    <p:sldId id="793" r:id="rId74"/>
    <p:sldId id="923" r:id="rId75"/>
  </p:sldIdLst>
  <p:sldSz cx="9144000" cy="6858000" type="screen4x3"/>
  <p:notesSz cx="6735763" cy="9866313"/>
  <p:embeddedFontLst>
    <p:embeddedFont>
      <p:font typeface="Dosis" pitchFamily="2" charset="0"/>
      <p:regular r:id="rId78"/>
      <p:bold r:id="rId79"/>
    </p:embeddedFont>
    <p:embeddedFont>
      <p:font typeface="Dosis SemiBold" pitchFamily="2" charset="0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FC8D00"/>
    <a:srgbClr val="FFDA6D"/>
    <a:srgbClr val="FFEFB9"/>
    <a:srgbClr val="4B5050"/>
    <a:srgbClr val="FAE496"/>
    <a:srgbClr val="17AB98"/>
    <a:srgbClr val="B2B3AE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96275" autoAdjust="0"/>
  </p:normalViewPr>
  <p:slideViewPr>
    <p:cSldViewPr snapToGrid="0">
      <p:cViewPr varScale="1">
        <p:scale>
          <a:sx n="78" d="100"/>
          <a:sy n="78" d="100"/>
        </p:scale>
        <p:origin x="16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font" Target="fonts/font3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font" Target="fonts/font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6T21:55:55.548"/>
    </inkml:context>
    <inkml:brush xml:id="br0">
      <inkml:brushProperty name="width" value="0.05292" units="cm"/>
      <inkml:brushProperty name="height" value="0.05292" units="cm"/>
      <inkml:brushProperty name="color" value="#00A0D7"/>
    </inkml:brush>
  </inkml:definitions>
  <inkml:trace contextRef="#ctx0" brushRef="#br0">579 290 24575,'-7'9'0,"1"0"0,-1 1 0,1-1 0,1 1 0,0 0 0,-4 11 0,-19 35 0,12-35 0,0-2 0,-1 0 0,-34 30 0,31-32 0,1 1 0,2 0 0,-27 35 0,-7 7 0,42-51 0,0-1 0,1 1 0,0 1 0,1 0 0,0 0 0,1 0 0,0 0 0,-6 14 0,-16 59 0,-54 135 0,75-197 0,1 0 0,0 0 0,2 1 0,0 0 0,1 0 0,1 30 0,0-17 0,-8 47 0,-2-16 0,-4 128 0,17 71 0,2-91 0,-4-84 0,3 105 0,0-184 0,1 0 0,0 0 0,0 0 0,1-1 0,0 1 0,1-1 0,0 0 0,1 0 0,0-1 0,0 0 0,12 13 0,12 12 0,52 43 0,-53-51 0,29 38 0,-47-51 0,0 0 0,1 0 0,0-1 0,0-1 0,2 0 0,22 14 0,-16-15 0,1 0 0,0-2 0,1 0 0,0-2 0,0 0 0,0-2 0,1 0 0,-1-1 0,1-2 0,42-2 0,-21 4 0,0 1 0,0 2 0,78 22 0,-76-16 0,1-2 0,-1-2 0,55 2 0,-50-8 0,-25 0 0,0-1 0,0-1 0,1-1 0,-1-2 0,37-8 0,-58 9 0,0 0 0,0 0 0,0 0 0,0-1 0,-1 0 0,1 0 0,-1 0 0,0-1 0,0 1 0,0-1 0,-1 0 0,1 0 0,-1-1 0,5-8 0,2-5 0,-1 0 0,11-34 0,-14 34 0,1 1 0,16-30 0,16-10 0,65-71 0,-21 27 0,-75 88 0,0 0 0,-1-1 0,0 0 0,-1 0 0,0 0 0,6-27 0,-10 29 0,1 0 0,0 1 0,1-1 0,1 1 0,0 0 0,0 0 0,1 0 0,1 1 0,0 0 0,0 0 0,1 0 0,12-11 0,5 4 0,1 0 0,1 2 0,1 1 0,0 1 0,48-15 0,-30 11 0,-2 3 0,0 2 0,50-7 0,-54 12 0,24-6 0,10-2 0,1 2 0,82-2 0,-150 16 0,-1-1 0,1 0 0,-1-1 0,1 1 0,-1-1 0,1 0 0,-1-1 0,0 0 0,0 0 0,1 0 0,-2-1 0,1 0 0,0 0 0,0 0 0,-1-1 0,0 0 0,1 0 0,-2 0 0,1-1 0,0 1 0,-1-1 0,0 0 0,0 0 0,0-1 0,-1 1 0,0-1 0,0 0 0,0 0 0,-1 0 0,0 0 0,0-1 0,2-8 0,36-185 0,-22 118 0,-11 55 0,-1-1 0,5-45 0,-9-417 0,-5 244 0,6 115 0,-7-147 0,4 274 0,-1-1 0,0 0 0,0 1 0,-1-1 0,0 1 0,1-1 0,-1 1 0,-1 0 0,1-1 0,-1 1 0,1 0 0,-1 1 0,0-1 0,-1 0 0,1 1 0,0 0 0,-1 0 0,0 0 0,0 0 0,0 1 0,-7-4 0,-8-3 0,-1 1 0,0 1 0,-36-8 0,6 1 0,-5-2 0,-1 1 0,-1 4 0,0 1 0,-1 3 0,-87 2 0,-388 7 0,508-4 0,0-1 0,0 0 0,-33-10 0,29 6 0,-56-6 0,-383 9 0,241 7 0,191-5 0,19 1 0,0 1 0,0 0 0,-25 4 0,38-4 0,0 1 0,1 0 0,-1 0 0,1 0 0,-1 0 0,1 1 0,-1-1 0,1 1 0,0 0 0,0 0 0,0 0 0,0 0 0,0 1 0,0-1 0,1 1 0,-1 0 0,1 0 0,0-1 0,0 2 0,0-1 0,-3 5 0,-5 21 38,0 0 1,-5 35-1,-4 11-1518,8-41-5346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6T21:56:12.63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167 82 24575,'-4'3'0,"0"-1"0,0 0 0,1 1 0,-1 0 0,1 0 0,0 0 0,0 0 0,0 1 0,0-1 0,1 1 0,-1 0 0,1 0 0,-3 8 0,-9 9 0,1-3 0,1 0 0,0 1 0,2 1 0,0 0 0,1 0 0,1 0 0,1 1 0,1 1 0,1-1 0,-4 37 0,3 16 0,7 137 0,2-87 0,-3 613 0,0-729 0,0-1 0,0 1 0,1-1 0,0 1 0,0-1 0,1 1 0,0-1 0,5 13 0,-5-16 0,0-1 0,1 0 0,-1 0 0,0 0 0,1-1 0,0 1 0,-1 0 0,1-1 0,0 0 0,0 0 0,1 0 0,-1 0 0,0 0 0,1 0 0,-1-1 0,1 0 0,-1 0 0,1 0 0,7 1 0,29 3 0,1-3 0,-1-1 0,64-6 0,1 0 0,387 4 0,-483 1 0,0 0 0,0-1 0,0 0 0,0 0 0,0-1 0,-1 0 0,1-1 0,0 0 0,-1 0 0,0-1 0,0 0 0,0-1 0,11-7 0,-5 0 0,-1-1 0,0-1 0,0 0 0,-1 0 0,14-24 0,-19 27 0,0 0 0,1 1 0,0 1 0,1-1 0,0 1 0,0 1 0,14-10 0,-1 0 0,-1-1 0,-1-1 0,0-1 0,-2 0 0,0-2 0,-2 0 0,16-28 0,21-28 0,-39 61 0,-2 0 0,0-2 0,-2 1 0,0-1 0,-1-1 0,-1 0 0,8-31 0,-13 40 0,8-28 0,-2-1 0,-1-1 0,3-71 0,-10 66 0,-5-152 0,2 186 0,-1 0 0,0 1 0,-1-1 0,0 1 0,-1 0 0,0 0 0,-1 1 0,-1 0 0,0 0 0,0 0 0,-1 1 0,0 0 0,-1 0 0,0 1 0,0 0 0,-1 1 0,0 0 0,-1 0 0,0 1 0,0 1 0,0 0 0,-1 0 0,0 1 0,-14-4 0,1 4 0,1-2 0,-1-1 0,2-1 0,-32-16 0,35 16 0,0 1 0,-1 1 0,-25-5 0,24 6 0,-1-1 0,-37-16 0,24 8 0,-1 1 0,0 2 0,-46-8 0,57 13 0,-11 0 0,-48-3 0,-24-4 0,-15-5-1365,83 16-5461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6T21:56:20.46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280 0 24575,'-7'0'0,"-9"0"0,-9 0 0,-7 0 0,-6 0 0,-2 0 0,-2 0 0,-1 0 0,7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6T21:56:48.93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292 1 24575,'0'17'0,"-2"0"0,-1 0 0,0 0 0,-1 0 0,0 0 0,-2-1 0,-11 25 0,-6 18 0,16-33 0,1 0 0,2 1 0,0 0 0,0 47 0,3-38 0,-11 64 0,1-35 0,-6 130 0,19 69 0,1-91 0,-2-69 0,-4 120 0,1-210 0,-1 1 0,-1-1 0,-1 0 0,0 0 0,-1 0 0,0-1 0,-1 1 0,-14 20 0,12-21 0,0 0 0,2 1 0,0 0 0,0 0 0,1 1 0,1 0 0,-6 30 0,6 94 0,6-102 0,-2 0 0,-1 0 0,-9 38 0,0-12 0,2 1 0,0 70 0,11 131 0,1-94 0,-4 1058 0,2-1221 0,-1 1 0,1-1 0,0 1 0,1-1 0,0 0 0,0 0 0,1 0 0,0 0 0,0 0 0,1 0 0,0-1 0,0 0 0,1 0 0,0 0 0,0 0 0,1-1 0,0 1 0,0-2 0,0 1 0,1-1 0,-1 0 0,1 0 0,15 7 0,13 5 0,1-2 0,1-2 0,-1-1 0,2-2 0,39 6 0,-19-4 0,-27-6 0,59 2 0,-61-7 0,-1 2 0,48 10 0,-35-4 0,0-2 0,0-1 0,42-1 0,127-7 0,-75 0 0,-30 3 0,116-4 0,-213 3 0,1-2 0,-1 1 0,0-1 0,0-1 0,0 1 0,-1-1 0,1-1 0,0 0 0,-1 0 0,0 0 0,0-1 0,0 1 0,7-9 0,4-5 0,-2 0 0,0-2 0,14-22 0,-19 26 0,1-1 0,0 1 0,1 1 0,1 0 0,0 1 0,19-14 0,-13 11 0,0-1 0,-1-1 0,-1 0 0,-1-2 0,27-42 0,1 2 0,60-60 0,12-16 0,-101 117 0,-2-2 0,-1 0 0,0 0 0,-2-1 0,9-26 0,27-54 0,-35 78 0,0 1 0,-1-2 0,11-39 0,-9 1 0,-8 35 0,2 0 0,0 1 0,21-50 0,-21 66 0,0 0 0,1 1 0,13-15 0,-14 18 0,0 0 0,-1 0 0,0-1 0,-1 0 0,1 0 0,-2 0 0,6-14 0,57-166 0,-59 165 0,-1 1 0,-2-1 0,0 0 0,-2 0 0,1-30 0,-6-130 0,-1 76 0,3-546 0,0 641 0,1 0 0,0 0 0,1 0 0,1 0 0,0 0 0,1 1 0,0 0 0,1-1 0,11-19 0,3 0 0,2 2 0,26-31 0,-14 20 0,-26 31 0,-1 0 0,0-1 0,0 0 0,-1 0 0,-1 0 0,0 0 0,0-1 0,-1 1 0,-1-1 0,3-23 0,-3-9 0,-6-74 0,0 41 0,4 66 0,-1 0 0,0 0 0,0 0 0,-1 1 0,-1-1 0,0 1 0,0-1 0,-1 1 0,0 0 0,-1 1 0,0-1 0,0 1 0,-1 0 0,-1 0 0,1 0 0,-1 1 0,-1 0 0,1 1 0,-12-9 0,-39-39 0,25 22 0,-2 2 0,-1 1 0,-2 1 0,-49-28 0,23 23 0,2-2 0,1-4 0,2-1 0,-63-60 0,110 92 0,0 1 0,0 0 0,-1 0 0,0 1 0,0 1 0,-1 0 0,0 1 0,-17-4 0,-25-11 0,14 3 0,-1 1 0,0 2 0,-1 2 0,-1 2 0,0 2 0,0 2 0,-62-1 0,-998 10-1365,1070-3-5461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6T21:57:01.30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493 2 24575,'-105'-1'0,"-117"4"0,218-3 0,0 1 0,0 0 0,-1 0 0,1 0 0,0 1 0,0-1 0,0 1 0,0 0 0,0 0 0,0 0 0,1 1 0,-1 0 0,1-1 0,0 1 0,0 0 0,0 1 0,0-1 0,0 0 0,1 1 0,-1 0 0,1-1 0,0 1 0,-2 5 0,-3 10 0,0-1 0,1 2 0,-5 37 0,4-25 0,-1 8 0,-4 12 0,2 0 0,-4 86 0,15 314 0,0-438 0,-1 0 0,2 0 0,-1 0 0,2-1 0,0 1 0,1 0 0,0-1 0,1 0 0,9 18 0,-3-13 0,0-1 0,1 0 0,0-1 0,2-1 0,27 26 0,-24-25 0,0 0 0,1-2 0,1 0 0,0-1 0,1-1 0,1 0 0,-1-2 0,26 9 0,114 24 0,-142-37 0,1 0 0,-1 1 0,0 1 0,-1 1 0,32 20 0,30 16 0,-59-36 0,25 10 0,-2 3 0,0 1 0,46 34 0,56 43 0,-111-75 0,2-1 0,0-2 0,1-2 0,74 29 0,-94-40 0,1 0 0,-1 0 0,-1 2 0,26 20 0,16 10 0,-22-21 0,0-1 0,1-2 0,1-2 0,65 17 0,-87-26 0,1 0 0,-1 2 0,23 13 0,-21-11 0,0 0 0,24 8 0,6-4 0,0-3 0,0-1 0,1-3 0,1-2 0,-1-2 0,60-4 0,-98 2 0,0-1 0,0 0 0,-1 0 0,1-1 0,0-1 0,-1 0 0,1 0 0,-1-1 0,1 0 0,-1-1 0,0 0 0,-1-1 0,1 0 0,9-7 0,-8 3 0,0 0 0,-1-1 0,0 0 0,-1-1 0,0 0 0,0-1 0,-1 0 0,-1 0 0,0-1 0,10-25 0,-6 7 0,0-2 0,-3 1 0,8-53 0,-8-1 0,-4 0 0,-7-88 0,0 26 0,3 102 0,1 10 0,-7-65 0,4 88 0,0 1 0,-1 0 0,0 1 0,-1-1 0,-1 0 0,1 1 0,-2 0 0,0 0 0,-9-12 0,-16-16 0,-3 1 0,-55-48 0,3 3 0,77 74 0,0 1 0,-1-1 0,0 2 0,-1-1 0,0 1 0,0 1 0,0 0 0,-16-6 0,4 5 0,0 0 0,0 2 0,-36-4 0,43 6 0,0-1 0,1-1 0,-1 0 0,1-1 0,-14-7 0,13 5 0,0 1 0,-1 1 0,1 0 0,-22-4 0,20 7 0,0-1 0,0 0 0,1-2 0,0 0 0,0-1 0,1 0 0,0-1 0,0-1 0,0-1 0,1 0 0,1-1 0,0-1 0,1 0 0,0-1 0,-22-28 0,23 26 0,-1 0 0,0 2 0,-1-1 0,-1 2 0,0 0 0,0 0 0,-1 2 0,-1 0 0,-17-8 0,-59-42 0,71 44 0,-1 1 0,0 1 0,-34-15 0,-65-31 0,98 46 0,0 0 0,-1 2 0,-1 1 0,0 1 0,0 2 0,-1 0 0,-38-5 0,-166 10 20,133 5-1405,57-1-5441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2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3D5504-EFBB-0EA9-B8AB-14C61E89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7DCFE-9A20-2BC8-5B40-F154E608A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CB53DB-5287-2DB5-9D30-6FBF8DA75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C248C8-B394-0816-8763-0BACB20048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7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2" r:id="rId3"/>
    <p:sldLayoutId id="21474839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gi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gif"/><Relationship Id="rId5" Type="http://schemas.openxmlformats.org/officeDocument/2006/relationships/image" Target="../media/image45.png"/><Relationship Id="rId4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customXml" Target="../ink/ink5.xml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12" Type="http://schemas.openxmlformats.org/officeDocument/2006/relationships/image" Target="../media/image7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71.png"/><Relationship Id="rId4" Type="http://schemas.openxmlformats.org/officeDocument/2006/relationships/image" Target="../media/image48.png"/><Relationship Id="rId9" Type="http://schemas.openxmlformats.org/officeDocument/2006/relationships/customXml" Target="../ink/ink3.xml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5" Type="http://schemas.openxmlformats.org/officeDocument/2006/relationships/image" Target="../media/image53.png"/><Relationship Id="rId4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gif"/><Relationship Id="rId5" Type="http://schemas.openxmlformats.org/officeDocument/2006/relationships/image" Target="../media/image55.png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055D6C-DDE9-AC9A-8D83-01A4B194322D}"/>
              </a:ext>
            </a:extLst>
          </p:cNvPr>
          <p:cNvSpPr/>
          <p:nvPr/>
        </p:nvSpPr>
        <p:spPr>
          <a:xfrm>
            <a:off x="7208224" y="60211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 1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4096BEA-1BD2-4186-0654-AC1A93AAD33C}"/>
              </a:ext>
            </a:extLst>
          </p:cNvPr>
          <p:cNvSpPr/>
          <p:nvPr/>
        </p:nvSpPr>
        <p:spPr>
          <a:xfrm>
            <a:off x="8068185" y="604112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A3E2AD-EFDB-286E-FA1E-FFB9DD25FD1D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EB175DC-6178-ACE7-C472-DEBECA0AC151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C6F26D7-7B46-AF36-9CCE-7679F4D9CBD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0B24CA8-7A68-D467-D71F-68E728C452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1639E62-AA63-A1F6-D288-53A5BC72C3DA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CA72A53-C424-C3A6-4689-4843ED02CCB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4E27DDE-7324-6572-CB97-A47E071D00B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CF647B6-E9AB-CA1F-4DB3-8A08E8F7037B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FDB57C2-94F3-F286-8305-03F30620AFB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C1B0251-239A-2A5E-5C15-349946B045B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2BA01F9-79F2-5BDF-2858-2ADD902B3E61}"/>
              </a:ext>
            </a:extLst>
          </p:cNvPr>
          <p:cNvSpPr/>
          <p:nvPr/>
        </p:nvSpPr>
        <p:spPr>
          <a:xfrm>
            <a:off x="862242" y="6021377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91CFD7A-A71A-1055-A337-B8E9EC0260FA}"/>
              </a:ext>
            </a:extLst>
          </p:cNvPr>
          <p:cNvSpPr/>
          <p:nvPr/>
        </p:nvSpPr>
        <p:spPr>
          <a:xfrm>
            <a:off x="1717659" y="60371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6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5073-6576-3632-F15E-3DF1A56FE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F7CB8D-6C17-C414-0B33-C670EDF47D1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D388403-9932-1A9B-ED29-650AA8298F42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C4FA1DC-A459-48AF-4C7B-0B4497A180BF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CB3F6B7-F19A-C5FF-DD8B-8B682127D395}"/>
                </a:ext>
              </a:extLst>
            </p:cNvPr>
            <p:cNvGrpSpPr/>
            <p:nvPr/>
          </p:nvGrpSpPr>
          <p:grpSpPr>
            <a:xfrm>
              <a:off x="3067664" y="2144743"/>
              <a:ext cx="3306587" cy="802419"/>
              <a:chOff x="-2474123" y="983477"/>
              <a:chExt cx="3830699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ED4C627D-3B54-61CF-8481-1103036DFC50}"/>
                  </a:ext>
                </a:extLst>
              </p:cNvPr>
              <p:cNvSpPr/>
              <p:nvPr/>
            </p:nvSpPr>
            <p:spPr>
              <a:xfrm>
                <a:off x="-2474123" y="983477"/>
                <a:ext cx="3572340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1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AAFF3183-06BE-0B94-EF49-0F9AD42E7E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7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4426248-937A-1FE3-96EC-6AABEF38A2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311284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A39CA8-2AEE-E5B6-4BA5-F921839A35FB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  </a:t>
            </a:r>
            <a:endParaRPr lang="ar-MA" sz="28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1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عناصر هذه المجموعة بالأصابع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F3CF6E0-0241-48AE-4346-3BF0AAC2B94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444E4F0-0A50-7776-8D7E-AABDDAC3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AADC3BF-5B00-90F5-5480-C5D3D264E0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79CD6E6-13EE-3CCD-379E-65F18C9F4B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AA463E5-C2FD-E560-78DF-23CEC91D5D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D274A46-D5CD-035D-9432-13C6AF3FC9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889F8E18-2AC4-83D0-C432-FD1E73AA6D2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9C51600-9D94-2213-2ABF-87E15CB865C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DEDBB272-A1B7-59F4-6C76-2882A8954A5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979E164-C93E-0FFD-1BEA-8BC88E7A1A6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54BC9ADB-7645-C823-688D-80B17D71926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19A142A-AC16-8083-9DCE-A5FD8CB33AD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71685A-7366-0BE7-B579-26671CDB77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EBB6E5BB-9DA6-19CC-BAA3-F812FBF3FE27}"/>
              </a:ext>
            </a:extLst>
          </p:cNvPr>
          <p:cNvGrpSpPr/>
          <p:nvPr/>
        </p:nvGrpSpPr>
        <p:grpSpPr>
          <a:xfrm>
            <a:off x="2873476" y="2595716"/>
            <a:ext cx="3397048" cy="1755058"/>
            <a:chOff x="3180807" y="2595716"/>
            <a:chExt cx="3397048" cy="1755058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11C460D-AF0D-D0A7-909C-A1EE271DBECA}"/>
                </a:ext>
              </a:extLst>
            </p:cNvPr>
            <p:cNvGrpSpPr/>
            <p:nvPr/>
          </p:nvGrpSpPr>
          <p:grpSpPr>
            <a:xfrm>
              <a:off x="3621609" y="2757168"/>
              <a:ext cx="2244902" cy="1337116"/>
              <a:chOff x="3250078" y="2616771"/>
              <a:chExt cx="2987964" cy="1617911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C462D7F7-7B89-35F8-9898-E46B682EE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3279572" y="2620045"/>
                <a:ext cx="1464488" cy="808955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5C575F76-4391-4FC2-E5E3-7E23CACC4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4773554" y="3425726"/>
                <a:ext cx="1464488" cy="808955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65F40AF4-C3AB-BF82-4CF8-E42E93A0B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4773554" y="2616771"/>
                <a:ext cx="1464488" cy="808955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7DA57BEA-9ED2-2AD0-C6BC-191F4DB0D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3250078" y="3425727"/>
                <a:ext cx="1464488" cy="808955"/>
              </a:xfrm>
              <a:prstGeom prst="rect">
                <a:avLst/>
              </a:prstGeom>
            </p:spPr>
          </p:pic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8211D44-F00B-1928-2BA0-C46AF24D1DA4}"/>
                </a:ext>
              </a:extLst>
            </p:cNvPr>
            <p:cNvSpPr/>
            <p:nvPr/>
          </p:nvSpPr>
          <p:spPr>
            <a:xfrm>
              <a:off x="3180807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E7FAD-798C-7D85-8A3A-7900A3561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42D64EE-1C0D-B7F7-FB47-4A2D1E5D9450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مثلوا عناصر هذه المجموعة هكذا ،4 عناصر 4 أصابع مرفوعة 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43C4336-B7AF-74A1-5AF0-3244BD5C24D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F997B1D-8DDA-814B-970E-A814930A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F7E1182-86A6-26A9-577A-B3E6FD7F1FF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DEDAB11-89D5-0C3D-9383-A507A69BCFF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78865AF-6FD2-8B82-B39E-A8F36E51C2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5B1B2FD-917C-4045-DD09-25F8AE65C8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1D5CEE6-FDA4-7664-CCC4-A6D6145CF94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FB5BCA3-4773-3138-5997-D642C5ABFAF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A31B6BA-AF95-6BE9-5C1C-8845B5F1E00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9B06327-8371-93C6-51A6-1F99A781C82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4AD84E7-CB96-FAE5-6DA1-74FB6370908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7D50584-63AD-01FC-74A9-AC81A4D675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F828DD-BB23-E7EB-E895-5BC746A9AF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A6A49C5-4AE5-EF36-D7FB-B89A3C6E9706}"/>
              </a:ext>
            </a:extLst>
          </p:cNvPr>
          <p:cNvGrpSpPr/>
          <p:nvPr/>
        </p:nvGrpSpPr>
        <p:grpSpPr>
          <a:xfrm>
            <a:off x="722662" y="2551471"/>
            <a:ext cx="3397048" cy="1755058"/>
            <a:chOff x="3180807" y="2595716"/>
            <a:chExt cx="3397048" cy="1755058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1F460B1-40FA-FCA1-B2A3-6126530A65B2}"/>
                </a:ext>
              </a:extLst>
            </p:cNvPr>
            <p:cNvGrpSpPr/>
            <p:nvPr/>
          </p:nvGrpSpPr>
          <p:grpSpPr>
            <a:xfrm>
              <a:off x="3621609" y="2757168"/>
              <a:ext cx="2244902" cy="1337116"/>
              <a:chOff x="3250078" y="2616771"/>
              <a:chExt cx="2987964" cy="1617911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9531612-69CD-BF72-D55C-C8D1B7D20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3279572" y="2620045"/>
                <a:ext cx="1464488" cy="808955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6D808DA0-D283-9ED3-EDA7-027F97194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4773554" y="3425726"/>
                <a:ext cx="1464488" cy="808955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B5BA7326-24D6-67E2-6AF8-4311825E5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4773554" y="2616771"/>
                <a:ext cx="1464488" cy="808955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8627BCE-4BE1-FC6E-DDB4-EDC589F3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3250078" y="3425727"/>
                <a:ext cx="1464488" cy="808955"/>
              </a:xfrm>
              <a:prstGeom prst="rect">
                <a:avLst/>
              </a:prstGeom>
            </p:spPr>
          </p:pic>
        </p:grp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FB68657-A6D7-9F52-462F-BD6F38127C6B}"/>
                </a:ext>
              </a:extLst>
            </p:cNvPr>
            <p:cNvSpPr/>
            <p:nvPr/>
          </p:nvSpPr>
          <p:spPr>
            <a:xfrm>
              <a:off x="3180807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2">
            <a:extLst>
              <a:ext uri="{FF2B5EF4-FFF2-40B4-BE49-F238E27FC236}">
                <a16:creationId xmlns:a16="http://schemas.microsoft.com/office/drawing/2014/main" id="{A19C93BA-94B5-BA0F-1ACF-AF23897D38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88" y="2464035"/>
            <a:ext cx="1317232" cy="192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17E0-5DB0-7E9B-A54E-D8CA9F58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5B6A0C1-BBDC-033B-DE22-D4FE55DFE56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8FA7A48-F254-3B84-6868-D07BA58DB37F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53C0164-B7B3-9023-02A2-9B513E54378A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2A4C293-18DE-C261-7E56-88453D6493E6}"/>
                </a:ext>
              </a:extLst>
            </p:cNvPr>
            <p:cNvGrpSpPr/>
            <p:nvPr/>
          </p:nvGrpSpPr>
          <p:grpSpPr>
            <a:xfrm>
              <a:off x="3067664" y="2144743"/>
              <a:ext cx="3306587" cy="802419"/>
              <a:chOff x="-2474123" y="983477"/>
              <a:chExt cx="3830699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EE156D5E-B8E9-0741-DF41-5A987CAD8C5F}"/>
                  </a:ext>
                </a:extLst>
              </p:cNvPr>
              <p:cNvSpPr/>
              <p:nvPr/>
            </p:nvSpPr>
            <p:spPr>
              <a:xfrm>
                <a:off x="-2474123" y="983477"/>
                <a:ext cx="3572340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1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564310DD-E42B-9F48-1C3F-683F4A8AC1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7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2C10EB4-4C53-75B3-5AFE-F2A69E1C60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359492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6DB72E-0229-D2D7-4B9C-796514DCC995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  </a:t>
            </a:r>
            <a:endParaRPr lang="ar-MA" sz="28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3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FD1B301-6818-1212-53EF-204417F9DFCF}"/>
              </a:ext>
            </a:extLst>
          </p:cNvPr>
          <p:cNvSpPr txBox="1"/>
          <p:nvPr/>
        </p:nvSpPr>
        <p:spPr>
          <a:xfrm>
            <a:off x="409575" y="933450"/>
            <a:ext cx="71294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سنشاهد فيديو  لتحديد التمثيل بالأصابع  لعددٍ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6ED8CA-44D6-CFCB-8286-C5F5A988B9D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036" name="Image 7">
            <a:extLst>
              <a:ext uri="{FF2B5EF4-FFF2-40B4-BE49-F238E27FC236}">
                <a16:creationId xmlns:a16="http://schemas.microsoft.com/office/drawing/2014/main" id="{9A9E5548-B081-9C9A-3B59-77DCF99706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2217738"/>
            <a:ext cx="40767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Image 8">
            <a:extLst>
              <a:ext uri="{FF2B5EF4-FFF2-40B4-BE49-F238E27FC236}">
                <a16:creationId xmlns:a16="http://schemas.microsoft.com/office/drawing/2014/main" id="{F8F75A03-2465-F55C-9717-71771BEAA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363788"/>
            <a:ext cx="25939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6">
            <a:extLst>
              <a:ext uri="{FF2B5EF4-FFF2-40B4-BE49-F238E27FC236}">
                <a16:creationId xmlns:a16="http://schemas.microsoft.com/office/drawing/2014/main" id="{976EE04B-9B86-C2E5-B34B-400A2427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31859" r="19273" b="23915"/>
          <a:stretch>
            <a:fillRect/>
          </a:stretch>
        </p:blipFill>
        <p:spPr bwMode="auto">
          <a:xfrm>
            <a:off x="7834313" y="822325"/>
            <a:ext cx="8620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8552F28-30A2-0A1B-2C9E-714E92EE3069}"/>
              </a:ext>
            </a:extLst>
          </p:cNvPr>
          <p:cNvSpPr txBox="1"/>
          <p:nvPr/>
        </p:nvSpPr>
        <p:spPr>
          <a:xfrm>
            <a:off x="2813050" y="949325"/>
            <a:ext cx="46593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5" name="N1P1S1L1-v18">
            <a:hlinkClick r:id="" action="ppaction://media"/>
            <a:extLst>
              <a:ext uri="{FF2B5EF4-FFF2-40B4-BE49-F238E27FC236}">
                <a16:creationId xmlns:a16="http://schemas.microsoft.com/office/drawing/2014/main" id="{0598D28F-EB99-ABCF-137C-87301AAD5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398" y="1962364"/>
            <a:ext cx="7770147" cy="4370708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3F63D00-2B20-D640-F6D3-0905B11DC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39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020F6-9698-222F-9E8F-BF13B8E6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9DDDFCC-9D3C-29A1-A2A2-FA9D2E7A22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612208C-ADCE-38D0-140D-081BF7B55F27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356495F-B3FD-3A82-7F8F-9419B96ED11C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1B749C7-66F6-64D9-C7A9-F3EA9C3B601B}"/>
                </a:ext>
              </a:extLst>
            </p:cNvPr>
            <p:cNvGrpSpPr/>
            <p:nvPr/>
          </p:nvGrpSpPr>
          <p:grpSpPr>
            <a:xfrm>
              <a:off x="3067664" y="2144743"/>
              <a:ext cx="3306587" cy="802419"/>
              <a:chOff x="-2474123" y="983477"/>
              <a:chExt cx="3830699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08A1A93F-A77A-D0BC-268D-86FDFD4ED964}"/>
                  </a:ext>
                </a:extLst>
              </p:cNvPr>
              <p:cNvSpPr/>
              <p:nvPr/>
            </p:nvSpPr>
            <p:spPr>
              <a:xfrm>
                <a:off x="-2474123" y="983477"/>
                <a:ext cx="3572340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1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44944E54-0B67-9DA7-9D7F-B81B94E52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7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4954AE2-492C-DF19-82EA-84E412B6EE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4147370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AD5F69-2B21-4988-C95E-7767FE227ED9}"/>
              </a:ext>
            </a:extLst>
          </p:cNvPr>
          <p:cNvSpPr txBox="1"/>
          <p:nvPr/>
        </p:nvSpPr>
        <p:spPr>
          <a:xfrm>
            <a:off x="1430615" y="2999349"/>
            <a:ext cx="4597052" cy="17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  </a:t>
            </a:r>
          </a:p>
        </p:txBody>
      </p:sp>
    </p:spTree>
    <p:extLst>
      <p:ext uri="{BB962C8B-B14F-4D97-AF65-F5344CB8AC3E}">
        <p14:creationId xmlns:p14="http://schemas.microsoft.com/office/powerpoint/2010/main" val="295606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9D12A-5FBB-1B4D-B4CB-4327E999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367F51D-C3BE-5334-DD3C-6FDB0CB08611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عناصر هذه المجموعة بالأصابع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885CB8C-352B-45D8-C51E-544246B3408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8A0FCAF-AF4E-0F5E-70E6-4A292CAA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552E4714-6E36-585D-8A40-A269470F9B9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2D4931E-1F7B-2B7A-B98B-0E3724BF361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8EB9107-DA4A-CFC5-623F-E5443A9BD73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24E4D77-FDBD-AF40-C1DE-2B8A6F3499C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CE18365A-4F8C-8E1C-077B-59469E3626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F614A2F-DDA3-0CF0-3268-A34E4F08074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6457393-36AE-B27B-7BC0-689632B7699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D1806AD-CBCC-6ABD-71AD-9ECF783093C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FB8A5F5D-A10D-164F-08A9-63DAA90C2E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12B03FB-55E1-E592-1671-61B09228CDC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58C6D4-620F-4B6C-199D-B1C2BCB8BD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88A574D-FD58-E1EF-E630-35AA22F11471}"/>
              </a:ext>
            </a:extLst>
          </p:cNvPr>
          <p:cNvGrpSpPr/>
          <p:nvPr/>
        </p:nvGrpSpPr>
        <p:grpSpPr>
          <a:xfrm>
            <a:off x="2873476" y="2595716"/>
            <a:ext cx="3397048" cy="1755058"/>
            <a:chOff x="2873476" y="2595716"/>
            <a:chExt cx="3397048" cy="1755058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AE3B433-AFA9-D321-F54D-968541B99CE8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FF66512-F047-7B2F-CC80-EC57AE98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4974" y="3019368"/>
              <a:ext cx="752580" cy="819264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6F9B50C-1EF9-7ACD-16B3-E026B044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9052" y="3019368"/>
              <a:ext cx="752580" cy="81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43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E8870-5E99-61A2-E719-A3C19E43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82689FE-D478-2506-E51F-80E46EE347B4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مثلوا عناصر هذه المجموعة هكذا ، عنصران اثنان -  أصبعان مرفوعان 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ABE3033-13D4-7881-D25A-48BB24F14A1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B741A86-F6F0-5334-4AE0-0591A749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4282AA5B-46EE-0B99-280B-BE5E7F59624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574D056-F83E-CA24-36F0-18200D1F206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08CF2E7-8E7A-0B74-F078-4C2DB2F291B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D9AFBDE-297A-781E-BFE6-FD366318A0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4A5B6EE-118C-793F-35CE-9AEBB0B8BF5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AA5A56A-60D8-ED0E-F57E-58BC3041F85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83B2F57-DCC0-606F-6005-03ABADFBFF4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D829AE-A90A-B925-870D-9E0B57B1C9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B871B6E7-BA53-59E0-7B68-2DE52BACEEB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901A3B9-E4D5-E983-3129-D7FAE6CF0B8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091BCC-58BD-3346-F015-3F87DAB317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856CDC3-37F4-486B-106D-316C86F27AD2}"/>
              </a:ext>
            </a:extLst>
          </p:cNvPr>
          <p:cNvGrpSpPr/>
          <p:nvPr/>
        </p:nvGrpSpPr>
        <p:grpSpPr>
          <a:xfrm>
            <a:off x="722662" y="2503952"/>
            <a:ext cx="3397048" cy="1755058"/>
            <a:chOff x="2873476" y="2595716"/>
            <a:chExt cx="3397048" cy="1755058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BE37195-AAAC-29A7-419D-E6891288ABB6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06C1849-4182-2F81-DC08-2FB5AEC68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4974" y="3019368"/>
              <a:ext cx="752580" cy="819264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5644793-A20D-7567-BA5D-0E6C40B2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9052" y="3019368"/>
              <a:ext cx="752580" cy="819264"/>
            </a:xfrm>
            <a:prstGeom prst="rect">
              <a:avLst/>
            </a:prstGeom>
          </p:spPr>
        </p:pic>
      </p:grpSp>
      <p:pic>
        <p:nvPicPr>
          <p:cNvPr id="37" name="Image 9">
            <a:extLst>
              <a:ext uri="{FF2B5EF4-FFF2-40B4-BE49-F238E27FC236}">
                <a16:creationId xmlns:a16="http://schemas.microsoft.com/office/drawing/2014/main" id="{82614CBF-6B0C-8059-C6BA-05FB30F29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81" y="2321719"/>
            <a:ext cx="143351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6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B60B9-4B33-3C32-BEE6-6491FC1E0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0808BCC-E25F-5BB6-8F14-AD1E7F08D1DE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عناصر هذه المجموعة بالأصابع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FFA516-7D85-AB61-B44D-822BF9F974B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E033267-115B-3231-B66D-5AB73CDF5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05D935D-2A8E-FFF0-98C7-BDD7AB5C843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ADA0A31-0D9B-1A51-9635-14B3D2FD951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E46BC3C-1DC6-E763-C728-BDF1593F0E7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353B13-6123-E059-27E1-5F2CD1F4D50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7FB04401-A8EF-1E68-30E6-B1029A3F047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9B9AD50-734D-C73E-18DD-BDB4ECC53D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A2CE35E5-9F3F-74D5-343C-36FCA159131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6644391-2EC2-072F-E73D-E1072CD078A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3C55875-5D0C-9000-6580-D9A199303C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578747F-2873-E03A-8423-4D9062CA8BB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5BF589-CAF9-6D22-44EE-E138F36EE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51DAD09-23A8-56F8-AD77-E72F389816AE}"/>
              </a:ext>
            </a:extLst>
          </p:cNvPr>
          <p:cNvGrpSpPr/>
          <p:nvPr/>
        </p:nvGrpSpPr>
        <p:grpSpPr>
          <a:xfrm>
            <a:off x="2873476" y="2540204"/>
            <a:ext cx="3397048" cy="1810570"/>
            <a:chOff x="2873476" y="2540204"/>
            <a:chExt cx="3397048" cy="181057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889DCA7-C8D0-9257-1467-026D2D0EE0D8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0B5CBB5-CEDC-C90B-2BB3-29A636E72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4948" y="3373487"/>
              <a:ext cx="762106" cy="75258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B186B04-9D88-D014-BEC4-50A0E8422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27054" y="3052709"/>
              <a:ext cx="762106" cy="75258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19E1359-DD85-30BD-FDB4-1B6C08F69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98999" y="2628694"/>
              <a:ext cx="762106" cy="75258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440F8C6-9C6E-6DAE-5E78-D9C6A727A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88188" y="2540204"/>
              <a:ext cx="762106" cy="75258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F3DDC05-7D36-FCA4-C143-568FD95D4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73686" y="3535925"/>
              <a:ext cx="762106" cy="752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2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  <a:latin typeface="Dosis SemiBold" pitchFamily="2" charset="0"/>
                  <a:cs typeface="+mn-cs"/>
                </a:rPr>
                <a:t>قِراءَةُ وَ كِتابَةُ الْأَعْدادِ مِنْ 1 إِلى 5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kern="1200" dirty="0">
                  <a:latin typeface="Dosis SemiBold" pitchFamily="2" charset="0"/>
                  <a:cs typeface="+mn-cs"/>
                </a:rPr>
                <a:t>عَدُّ عَناصِرِ مَجْموعَةٍ مِنْ 1 إِلى 5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  <a:latin typeface="Dosis SemiBold" pitchFamily="2" charset="0"/>
                  <a:cs typeface="+mn-cs"/>
                </a:rPr>
                <a:t>تَفْكيكُ الْعَدَدَيْنِ 4 وَ 5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  <a:latin typeface="Dosis SemiBold" pitchFamily="2" charset="0"/>
                  <a:cs typeface="+mn-cs"/>
                </a:rPr>
                <a:t>تَفْكيكُ الْعَدَدَيْنِ 2 وَ 3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مُراجَعَةُ دُروسِ الْأُسْبوعِ الأَوَّلِ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7D21-2EA3-7B7B-42D3-E34E45253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BDE9D72-E399-4500-A931-3E448AD0B9A4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مثلوا عناصر هذه المجموعة هكذا ،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عناصر  -  5 أصابع مرفوعة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64B309-2A39-E1F9-2570-9032D3312E0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9AB4BE6-F3A2-8AD9-5A84-224D900B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09FCF7F-87F9-03B5-7C4E-B772516120B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7CF8EC6-D42D-FF36-24C0-79533A4348E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B4ECB89-A721-2687-2D99-06C853962C4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33157EA-4770-7DDC-DAB8-51E3DC8D29C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3FFCBAE-36D1-6B14-00A8-9EA9888BCEC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D5AE33E-6E9D-299A-5F81-0911234A981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BD9519AA-0588-85DC-8950-5B05D7C1947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40BB0FB-9139-F7DA-3B6E-8AFA85F8CC0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AA61E1A-A7D9-BFBD-3988-65D1E2A4D1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BAA8B30-92E0-D664-46EB-5C84943BC04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228BAC-3B79-62B7-FC3F-B925A51C00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C7A20A1-D1F6-8C7A-9D09-DFB627413A00}"/>
              </a:ext>
            </a:extLst>
          </p:cNvPr>
          <p:cNvGrpSpPr/>
          <p:nvPr/>
        </p:nvGrpSpPr>
        <p:grpSpPr>
          <a:xfrm>
            <a:off x="722662" y="2431951"/>
            <a:ext cx="3397048" cy="1810570"/>
            <a:chOff x="2873476" y="2540204"/>
            <a:chExt cx="3397048" cy="181057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D13A7F8-6935-744E-54D0-3493E8DD8B98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3D69074-B6A3-5230-97A2-907010155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64948" y="3373487"/>
              <a:ext cx="762106" cy="75258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5373B41-5399-0BB0-8515-09E415B2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27054" y="3052709"/>
              <a:ext cx="762106" cy="75258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5EE9938-63B9-7BB9-D71C-FAFB1C8A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98999" y="2628694"/>
              <a:ext cx="762106" cy="75258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E94DDAF-6360-FDF6-E923-01FEFD9A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88188" y="2540204"/>
              <a:ext cx="762106" cy="75258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5806A7E-0808-6E34-7514-2249E59D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73686" y="3535925"/>
              <a:ext cx="762106" cy="752580"/>
            </a:xfrm>
            <a:prstGeom prst="rect">
              <a:avLst/>
            </a:prstGeom>
          </p:spPr>
        </p:pic>
      </p:grpSp>
      <p:pic>
        <p:nvPicPr>
          <p:cNvPr id="36" name="Image 4">
            <a:extLst>
              <a:ext uri="{FF2B5EF4-FFF2-40B4-BE49-F238E27FC236}">
                <a16:creationId xmlns:a16="http://schemas.microsoft.com/office/drawing/2014/main" id="{17DF93E0-F32E-2E48-AB73-1B32BC211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09" y="2443044"/>
            <a:ext cx="1336911" cy="19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3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BC878-53F1-66BB-4A48-F3286D37E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51DE58E-7F26-1597-D935-EB1CD324E31A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عناصر هذه المجموعة بالأصابع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9727E79-BD79-0517-2A03-4DF594FA421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0FD9F26-0389-63A8-8054-6036B0D53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3C14E40-8B2A-F135-F0AC-E98546C48F3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09566E1-B93F-B0D6-1ABC-8CBAE83329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200393F-2FB7-E936-138F-9900492A2BA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D439D4C-E27D-E802-9CA7-B6904BFD34C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F9B3B7F1-B4E2-CD2A-C3AB-4E7DD7B5243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B3BBF9E-6251-6CBF-5DFD-DD021EF0788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AD3B577B-AF9A-A0FD-F13A-C93374206A6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AA4553D-9549-CAAE-295B-065CCEF0500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9A56244-961C-03B8-1D15-2C7D41ED597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664351B-F7D5-C4ED-D801-42E49402D1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279DE1-1082-45F6-76C4-F464BC3547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B2C74F6-91C1-1A9E-8F97-E3D6C7B077B6}"/>
              </a:ext>
            </a:extLst>
          </p:cNvPr>
          <p:cNvGrpSpPr/>
          <p:nvPr/>
        </p:nvGrpSpPr>
        <p:grpSpPr>
          <a:xfrm>
            <a:off x="2873476" y="2595716"/>
            <a:ext cx="3397048" cy="1755058"/>
            <a:chOff x="2873476" y="2595716"/>
            <a:chExt cx="3397048" cy="1755058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6556F12-E006-04BA-6EEC-B778BE0AFE1A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A5113F4-876D-B167-472D-0503FC6DC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1626" y="2694872"/>
              <a:ext cx="1400747" cy="146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9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34CB3-D196-9EE9-7808-D86314B9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11C5FB9-4685-1CB3-EB8A-E3155DBF6430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مثلوا عناصر هذه المجموعة هكذا ، عنصر واحد – أصبع واحد مرفوع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AA257BA-0C35-3076-AFF9-0356AA9AB3A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0462A6C-2BB9-487C-153F-083D88AE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59FC65A-225C-6448-5202-67AD687566D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DDC5307-C11B-52F4-6C32-EEAB5F600A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F58C119-8931-8C4F-ED05-3D0EE55BD6F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AE9C6E7-122C-BEB4-1015-CE50D0DAE77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B61E6974-20C0-38BE-0F7F-C7C7C76CA2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EDBA260-BAD2-D142-4FAF-C03467D798F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A0FE16C-C33B-E0CE-CE0B-C6A6F0BF785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2E12D21-002C-5F40-D395-58899D12C7F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8F0E1B2-19D8-5067-9427-8A6EA21F71D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15E7E54-5D68-1369-DFC3-510FBBB67CA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D60185-D1C2-B84D-75D7-53A364D6A6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DB243B0-365F-631A-16B9-4EC2500648F6}"/>
              </a:ext>
            </a:extLst>
          </p:cNvPr>
          <p:cNvGrpSpPr/>
          <p:nvPr/>
        </p:nvGrpSpPr>
        <p:grpSpPr>
          <a:xfrm>
            <a:off x="722662" y="2508670"/>
            <a:ext cx="3397048" cy="1755058"/>
            <a:chOff x="2873476" y="2595716"/>
            <a:chExt cx="3397048" cy="1755058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DF7C2AF-62F7-6019-3F66-369011E672CB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77EC1B-D9F2-7BF3-DF00-19FE82D95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1626" y="2694872"/>
              <a:ext cx="1400747" cy="1468254"/>
            </a:xfrm>
            <a:prstGeom prst="rect">
              <a:avLst/>
            </a:prstGeom>
          </p:spPr>
        </p:pic>
      </p:grpSp>
      <p:pic>
        <p:nvPicPr>
          <p:cNvPr id="17" name="Image 3">
            <a:extLst>
              <a:ext uri="{FF2B5EF4-FFF2-40B4-BE49-F238E27FC236}">
                <a16:creationId xmlns:a16="http://schemas.microsoft.com/office/drawing/2014/main" id="{07A5F0C6-46C1-6735-CF6B-8D8453638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49" y="2857186"/>
            <a:ext cx="1682750" cy="148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6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E2857-52CD-77F1-1117-21C47DC5D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B5449C0-82A9-37C1-35D4-6E53F49E600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مثلوا عدد عناصر هذه المجموعة بالأصابع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6C365AB-7678-545E-58CF-68C1436821E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F12C678-FE66-CF34-E366-098A8383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F8069BB-71B9-CF0D-A2FE-1F95621F4D0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20BBE2C-0967-B1A2-F2C3-0FFF35F3B5B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4D7CD7B-8B5E-92F9-ACD4-0A91568AB0C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0570650-3CBE-6761-CA64-1746BC4CC5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6CA0A680-7D1A-AE65-5334-5BD8311B76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06D7D4E-9B6A-608A-43FD-333F8FBB2A6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39F2D9CF-5CEE-9DC2-80FF-A00FE5F5658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45FA2CB-543F-0AF1-E033-8425D6B4183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C18D71B3-136D-D76B-63B1-ACD30CC4A23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DF08CC1-9340-BEB7-6093-20C9118F0B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74D030-BB77-D99E-36E9-07F184B345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70FA9E66-8659-2245-2F35-5BE35237B238}"/>
              </a:ext>
            </a:extLst>
          </p:cNvPr>
          <p:cNvGrpSpPr/>
          <p:nvPr/>
        </p:nvGrpSpPr>
        <p:grpSpPr>
          <a:xfrm>
            <a:off x="2873476" y="2595716"/>
            <a:ext cx="3397048" cy="1755058"/>
            <a:chOff x="2873476" y="2595716"/>
            <a:chExt cx="3397048" cy="1755058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3BAF745-421B-0E09-F021-73B2ABCF88A7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BD77E5F-E547-F558-4FC1-94E382EB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0394" y="2777823"/>
              <a:ext cx="1066949" cy="69542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5965DC8-F3A7-3F6D-BBD6-BB6637C5E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8999" y="3035920"/>
              <a:ext cx="1066949" cy="69542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D3058A4-EE28-2AB5-9786-489F324A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2382" y="3473245"/>
              <a:ext cx="1066949" cy="695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2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B5C67-3B1C-9C9A-1E5E-405F17632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52AD1BB-00FE-160C-BB15-5442FF042B5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مثلوا عناصر هذه المجموعة هكذا ، 3 عناصر  – 3 أصابع  مرفوعة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235305-BAFD-07EE-B640-5E28226D12A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32A897E-9D5F-2799-DFD1-2E39E054F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EB3F373-F91E-F964-315C-21032E8DD6D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CF82925-91F8-5021-A019-C5376170B08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D1DBDB-EF57-4C53-737F-EE220E31590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35F348-98A7-FCAE-BFB7-B48B47C3202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6DB67F25-9B5B-0315-55C4-5810F430902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D8192A7-8BFF-D9D5-A9C7-324FB42F189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D0ABE7E9-B1E0-4D1C-A92E-E31A1931404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427044A7-1680-0AD6-4D01-2DB32FB731D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D521390F-72C1-B406-7A2F-836FD6EC8F3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DC699A2-E249-E478-EBC1-DFFD7BDDC4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20C3FF-C52E-C95C-9E99-6670C870C2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28C836CA-FBB9-2B82-95E7-8B8BF5453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81" y="2382693"/>
            <a:ext cx="1371023" cy="201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0C04449-AB36-ED21-221F-DF0F143D4D24}"/>
              </a:ext>
            </a:extLst>
          </p:cNvPr>
          <p:cNvGrpSpPr/>
          <p:nvPr/>
        </p:nvGrpSpPr>
        <p:grpSpPr>
          <a:xfrm>
            <a:off x="722661" y="2508670"/>
            <a:ext cx="3397048" cy="1755058"/>
            <a:chOff x="2873476" y="2595716"/>
            <a:chExt cx="3397048" cy="1755058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52EAF2E-C624-48A5-DAF7-E11325DB7120}"/>
                </a:ext>
              </a:extLst>
            </p:cNvPr>
            <p:cNvSpPr/>
            <p:nvPr/>
          </p:nvSpPr>
          <p:spPr>
            <a:xfrm>
              <a:off x="2873476" y="2595716"/>
              <a:ext cx="3397048" cy="175505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FBFA947-CA04-E7C1-815F-CEF98E2DF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0394" y="2777823"/>
              <a:ext cx="1066949" cy="695422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7741BF3-6983-9EEE-540E-B4CB1A7C0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8999" y="3035920"/>
              <a:ext cx="1066949" cy="69542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E2271ED-771C-3D60-5B33-9932969E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2382" y="3473245"/>
              <a:ext cx="1066949" cy="695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35750-C216-F1B7-21E7-518D5561F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9ABAB0D-C26F-0AA2-A2A4-D1FBD90BE6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D0E5A49-4B81-C0C8-DC12-3B75F550D7CE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E019A51-72C3-A26E-7529-D00F1F7FB92F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7B2A203B-6060-16FA-AA89-82C7002B9AF3}"/>
                </a:ext>
              </a:extLst>
            </p:cNvPr>
            <p:cNvGrpSpPr/>
            <p:nvPr/>
          </p:nvGrpSpPr>
          <p:grpSpPr>
            <a:xfrm>
              <a:off x="3067664" y="2144743"/>
              <a:ext cx="3306587" cy="802419"/>
              <a:chOff x="-2474123" y="983477"/>
              <a:chExt cx="3830699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802D98D3-DE2E-1CF4-3611-C8F66559586C}"/>
                  </a:ext>
                </a:extLst>
              </p:cNvPr>
              <p:cNvSpPr/>
              <p:nvPr/>
            </p:nvSpPr>
            <p:spPr>
              <a:xfrm>
                <a:off x="-2474123" y="983477"/>
                <a:ext cx="3572340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2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B426363E-EC3C-0933-C768-7F2C6ABCD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3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4AA7D1E-D825-5A42-5CD3-19E97D0195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3150" y="3113087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5CFBF8-06D9-AAFA-0499-4C26B312AE98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   </a:t>
            </a:r>
          </a:p>
        </p:txBody>
      </p:sp>
    </p:spTree>
    <p:extLst>
      <p:ext uri="{BB962C8B-B14F-4D97-AF65-F5344CB8AC3E}">
        <p14:creationId xmlns:p14="http://schemas.microsoft.com/office/powerpoint/2010/main" val="536260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D937-0DA6-3963-C7B6-B54786FD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6C1F293-EE43-366E-C4B5-952B09B3E96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7467344-1352-DE7B-B693-BAAAF12D3A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DEB8CEF-877F-938B-E9B5-F280FB84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8EC727F-0BFA-54CA-AC52-D869E7B663F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EC6C59C-09E1-6993-86F4-8C39BFCF4CE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24CB69E-83BC-40FF-33F7-4744DFB053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8F75E04-DADF-61F1-8779-627D29DBEA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8E67E8D-9DC0-7EA1-D650-C512B260FF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3E77E3-F3ED-1918-CE2F-0B5139692487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5304D49-6BEF-3C4D-7956-82999B199D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70A01E-583C-C25A-F6C4-214F508501C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06B9894-BB1B-FEF5-1B0C-781AE87687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1630F28-B2C8-6E83-2CB3-06DEA7EE9A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DD3454-EFF1-E00B-06AA-EB1D1EB4A5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6AC29D-2D4B-D8A0-1161-CC7A35419D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8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A852D-E66A-2690-E9AF-A901370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878EF7-ED40-5B41-FFC0-B35C9BC5817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الكرات  في هذه المجموعة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9DF689E-7A1D-C6AB-C53E-AEE91557C92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550F0217-43BD-EF0B-D1AC-E51612CA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2F827A2B-321E-7E9B-E244-CAF5309E70C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40172B0-6BAE-2E3A-86AA-CEEDC031FF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86AB86B-2FA8-D92F-6309-7011C559B6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C67E62B-62AA-1F4D-4E86-9BC0CEF1D1C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680A5827-6762-BF79-C7F6-52E6E2F462A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CDB4E9F-59A5-5850-199D-8FDB69D81C4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37424A4-F3CC-A283-D61B-05761286022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31931AD-35A9-4DE0-1098-337535CF3BE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2D7CB67-3505-89A5-A157-EE195EA3EF8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56486C3-0B17-FC02-D78A-8DAD55ACC5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C369DC-8034-5B86-5FD1-BA8891B4FC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9BF18A-D790-E118-ED2F-93B21AF32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418" y="4378987"/>
            <a:ext cx="3741124" cy="10002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DC7E18-FCCD-DED7-C030-398C6D9E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442" y="4036038"/>
            <a:ext cx="1435667" cy="4141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71208B8-A1B9-9E29-9210-5C0E2E421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87" y="3120416"/>
            <a:ext cx="161948" cy="181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BCFA47-EB0A-2A04-0007-28BE53204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052" y="3818031"/>
            <a:ext cx="161948" cy="181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8B13F7-8D81-70EA-C1B1-1F699B3D5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109" y="4450163"/>
            <a:ext cx="3741124" cy="9290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5590EC-96A7-DE4D-8E54-74AA74893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577" y="1991779"/>
            <a:ext cx="2476845" cy="33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85A96-1B97-B777-269F-D8D77AE7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4750A15-AF7A-A654-BCBC-BF4C2BEC3BDD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98CC835-5E9B-2115-622B-0D9EED7B8BB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DFA0C75-47AE-F5B1-34CD-8214F3DED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3A28355-2217-9481-7EAE-C435DEAAFCC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14A80E9-225F-F061-2946-3D7C951F402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644DEC0-54C6-066A-3CC0-380DE75695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4580E53-D992-8DEF-FB23-0B8ADA89E3F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B1DF738-9F41-7DF7-8CB2-E703E66EFF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9FF1960-1BE9-B051-D041-E0F2342783F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652A792-2A72-E73A-8967-BEF24B423F0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A5BDE6D-6691-3F5D-0304-18C8B53CEB98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263BAFC-D3F2-B461-5181-1D74A40D77D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8F5A8FD-12BB-C102-1BD6-9C66D34E55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DF15382-C768-5652-91D7-FD173D0D9D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4875E3-2F11-E747-B5F6-CC45C49EB4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7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718C-D311-0024-4AB9-6ACC6243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7522417-6F5F-4D6F-AFAD-567F7F06465B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نعد الكرات ( 1-2-3 ) نكتب 3 بالأرقام هكذا   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5DB3E6F-4522-DEA8-2DD7-AE84BD1E7D2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F0BEB15-0DCB-60CD-8DAF-CFA0EA8E7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80BD401-7B92-C750-ABA6-1C20BA2EC1D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DCC72CF-B247-07EE-1A03-0D0EE83FB11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010D83D-8D8D-83BB-9C67-FB9554AA2E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2A97ACD-8944-BC12-A75E-795095AA786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8D7CD7F5-FB3B-1F89-7CE0-D8A4BB25CA7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ACE0F7-3ACD-4F52-46E0-9A78862D02E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C992F55F-9ECC-5B6F-44ED-460A6968A77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A87F24C-2D04-1414-C766-89B0C928EC9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D9C9B8D-1CD1-013D-34F4-49DB827FD9D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EFE231C-BD9A-50CE-1EC5-EE7A21A20F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9E9EA47-1DBE-4DD7-4739-A178890066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2F7431-DE4A-5D5A-89E7-46B8E4616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418" y="4378987"/>
            <a:ext cx="3741124" cy="10002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02EC575-7B61-306D-CB32-465BF44AE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442" y="4036038"/>
            <a:ext cx="1435667" cy="4141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5A9B3C-4485-C45D-095A-299690F08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87" y="3120416"/>
            <a:ext cx="161948" cy="181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9C111C-1C47-3DAC-2CA2-D90206FAC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052" y="3818031"/>
            <a:ext cx="161948" cy="181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40F1AD-AB87-269C-D0F3-290213E87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109" y="4450163"/>
            <a:ext cx="3741124" cy="9290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62BCCC-4612-D80F-3E2F-F25C06D98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577" y="1991779"/>
            <a:ext cx="2476845" cy="33168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D686E8-89E5-DE2F-44E0-51060300A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868" y="4756113"/>
            <a:ext cx="880069" cy="3585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7B1C1D-A135-DB05-3360-58E62E968ACC}"/>
              </a:ext>
            </a:extLst>
          </p:cNvPr>
          <p:cNvSpPr txBox="1"/>
          <p:nvPr/>
        </p:nvSpPr>
        <p:spPr>
          <a:xfrm>
            <a:off x="4217953" y="4311514"/>
            <a:ext cx="1064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6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مُراجَعَةُ دُروسِ الْأُسْبوعِ اْلأَوَّلِ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2AF2B91-0AF7-FA0E-7D7A-485B9EF5B6D6}"/>
              </a:ext>
            </a:extLst>
          </p:cNvPr>
          <p:cNvGrpSpPr/>
          <p:nvPr/>
        </p:nvGrpSpPr>
        <p:grpSpPr>
          <a:xfrm>
            <a:off x="1662139" y="2572846"/>
            <a:ext cx="5819722" cy="3783129"/>
            <a:chOff x="1051069" y="1402058"/>
            <a:chExt cx="7041863" cy="48831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04F97F1-2627-8902-C5BC-B4CF7C25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1402058"/>
              <a:ext cx="3520932" cy="48831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CD4D6C-E210-33AA-B161-CCB902EA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069" y="1402058"/>
              <a:ext cx="3520931" cy="4883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08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A6FB-B928-EB29-703B-DF2E6E9B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B904C39-0DB4-9153-095E-FF166F3276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A97B77D-7103-3D90-11EF-8C58CB41A8FC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17DAB8C-A68C-EAC8-4C7F-F4A5A8912F44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1D0A17D-09B4-501F-7054-DCF4F046E888}"/>
                </a:ext>
              </a:extLst>
            </p:cNvPr>
            <p:cNvGrpSpPr/>
            <p:nvPr/>
          </p:nvGrpSpPr>
          <p:grpSpPr>
            <a:xfrm>
              <a:off x="3067664" y="2144743"/>
              <a:ext cx="3306587" cy="802419"/>
              <a:chOff x="-2474123" y="983477"/>
              <a:chExt cx="3830699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6D2EC119-581B-3D3A-3C60-F59A9E442D0E}"/>
                  </a:ext>
                </a:extLst>
              </p:cNvPr>
              <p:cNvSpPr/>
              <p:nvPr/>
            </p:nvSpPr>
            <p:spPr>
              <a:xfrm>
                <a:off x="-2474123" y="983477"/>
                <a:ext cx="3572340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2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F64BAEC9-EDD8-7C15-5471-8931FCD3D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3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519BD91-DB88-3613-C073-01119424D0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3647115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AAAFC3-3616-A61B-261C-19929803CC82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   </a:t>
            </a:r>
          </a:p>
        </p:txBody>
      </p:sp>
    </p:spTree>
    <p:extLst>
      <p:ext uri="{BB962C8B-B14F-4D97-AF65-F5344CB8AC3E}">
        <p14:creationId xmlns:p14="http://schemas.microsoft.com/office/powerpoint/2010/main" val="139047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8002" y="92678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الآن ، سنتعلم مع ندى و مجد كيف نحدد عدد  عناصر مجموعة و نكتبه  بالأرقام. 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B91BA9-71B8-75B9-2D2C-141E933D1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1F9E5D-FB3F-F1D5-AC42-89AE1994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22" y="2350335"/>
            <a:ext cx="7208514" cy="39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4" name="N1P1S1L2-v12-12">
            <a:hlinkClick r:id="" action="ppaction://media"/>
            <a:extLst>
              <a:ext uri="{FF2B5EF4-FFF2-40B4-BE49-F238E27FC236}">
                <a16:creationId xmlns:a16="http://schemas.microsoft.com/office/drawing/2014/main" id="{DB12CC08-5CCC-1061-05FE-07DD1A50D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360" y="2004363"/>
            <a:ext cx="7784140" cy="4378579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9B17BCD-5F69-A198-9DBF-67DEA74997C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65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665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67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275BB-6BE1-F9D8-3B2F-E18AD4AB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F8B2668-0744-C039-F2F5-56CB316F9BD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3E3D1E2-1ADC-AB69-7D3C-AAE600EAA6C9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46338DA-A75F-97D5-0B49-9E2D7BBC5639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65D1A31-A29F-31EB-0090-42A205A8D2E0}"/>
                </a:ext>
              </a:extLst>
            </p:cNvPr>
            <p:cNvGrpSpPr/>
            <p:nvPr/>
          </p:nvGrpSpPr>
          <p:grpSpPr>
            <a:xfrm>
              <a:off x="3067664" y="2144743"/>
              <a:ext cx="3306587" cy="802419"/>
              <a:chOff x="-2474123" y="983477"/>
              <a:chExt cx="3830699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19BA6C7A-2EA2-08FE-DCD8-145F9951FF27}"/>
                  </a:ext>
                </a:extLst>
              </p:cNvPr>
              <p:cNvSpPr/>
              <p:nvPr/>
            </p:nvSpPr>
            <p:spPr>
              <a:xfrm>
                <a:off x="-2474123" y="983477"/>
                <a:ext cx="3572340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2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190149C3-E446-5EEE-CA33-1B3FDA93C5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3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9AA6BF-1E30-C773-A11E-397236D55A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4147370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B9CED6-7366-743E-0780-44A422A08B5A}"/>
              </a:ext>
            </a:extLst>
          </p:cNvPr>
          <p:cNvSpPr txBox="1"/>
          <p:nvPr/>
        </p:nvSpPr>
        <p:spPr>
          <a:xfrm>
            <a:off x="1430615" y="2999349"/>
            <a:ext cx="4597052" cy="17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   </a:t>
            </a:r>
          </a:p>
        </p:txBody>
      </p:sp>
    </p:spTree>
    <p:extLst>
      <p:ext uri="{BB962C8B-B14F-4D97-AF65-F5344CB8AC3E}">
        <p14:creationId xmlns:p14="http://schemas.microsoft.com/office/powerpoint/2010/main" val="696711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D9FB6-7CBB-6AFD-A396-A1DDB3CC0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6478A8D-E462-222D-4023-C97FFA0BE5DE}"/>
              </a:ext>
            </a:extLst>
          </p:cNvPr>
          <p:cNvSpPr txBox="1"/>
          <p:nvPr/>
        </p:nvSpPr>
        <p:spPr>
          <a:xfrm>
            <a:off x="132735" y="77625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الآن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الصفحة 16 أنجزوا  النشاط رقم 2.سامر بين الصفوف لمساعدتكم 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258CAEA-EEB8-55E7-A1EE-87FE86ADDF1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9DDF4FA-BB1E-2E7C-B265-089ABB0ED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8F3F3C6A-EEA8-E0B3-8D29-1A23F0A3DE6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DCEA102-8D42-77C4-7DF5-B1332AE88A5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502A142-73A8-8F0C-2AEA-C71E9AB4044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7A7515B-B763-C43D-F198-9D0A184019B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A50817CD-1C99-3137-F07F-10E0092590B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A96AC2D-2275-CE58-FDA2-1475C588B4E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7F4BB41-A430-79C5-D6E8-DAD3503C14B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2540255-6B13-CAA8-14E9-7A651717969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F23C86BB-C2C4-0944-6FB8-B9B27E6264D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5118F14-B827-FE88-0C89-C72F41C049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416641-9812-96E9-967F-E11DFC5BFF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944B685-12EA-34AF-EF85-2793323D7ABC}"/>
              </a:ext>
            </a:extLst>
          </p:cNvPr>
          <p:cNvGrpSpPr/>
          <p:nvPr/>
        </p:nvGrpSpPr>
        <p:grpSpPr>
          <a:xfrm>
            <a:off x="457200" y="1850176"/>
            <a:ext cx="5191431" cy="3368420"/>
            <a:chOff x="1051069" y="1402058"/>
            <a:chExt cx="7041863" cy="48831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C439C92-EB91-4B33-8221-3EBBCE79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402058"/>
              <a:ext cx="3520932" cy="488319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D7ACE49-54A6-F1FC-E057-EDE8DFAB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069" y="1402058"/>
              <a:ext cx="3520931" cy="4883196"/>
            </a:xfrm>
            <a:prstGeom prst="rect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EABC3E2-A357-E5D9-09FE-B940899D90EC}"/>
              </a:ext>
            </a:extLst>
          </p:cNvPr>
          <p:cNvSpPr/>
          <p:nvPr/>
        </p:nvSpPr>
        <p:spPr>
          <a:xfrm>
            <a:off x="3257089" y="3407680"/>
            <a:ext cx="2079523" cy="774290"/>
          </a:xfrm>
          <a:prstGeom prst="roundRect">
            <a:avLst>
              <a:gd name="adj" fmla="val 75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5D358B-2EDE-6886-84A2-904FAA8E8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838" y="2532099"/>
            <a:ext cx="1751162" cy="17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BA71-C862-B539-B426-090AC5F57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4E1FFCD-3363-3EBB-F2B2-A7D0927982EB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A5A5A5"/>
                </a:solidFill>
                <a:ea typeface="Calibri"/>
                <a:cs typeface="Calibri"/>
                <a:sym typeface="Calibri"/>
              </a:rPr>
              <a:t>صححوا على كراساتكم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8190195-DAF5-709F-988D-80D2A15F968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CC2AE6F-1A23-DC4B-4F79-5B3AC39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967B1CD-2F16-C4DF-4425-62E7172C32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61FA4B3-82AD-33F2-E1FD-61AC989DB1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A2B6D69-62F1-937C-066E-9F6D810FE23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6A0DD49-64A9-EF42-F872-5A04B0A1BD8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677EFF0-48F7-ACA1-80B7-0FB3D83C9B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382A72D-5512-1E5F-2427-DDB7BCFCBA0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AAA0461-2D71-02DA-2145-8A81CD1989D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E86C665-6FE5-D39F-5633-7AA36E6911B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6C9E1D96-F20D-7644-4EB2-117DC92553B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F51E276-5C0B-4082-AE32-43BC01AE652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CE996C-BC6A-3C06-2CAA-6AAC0D7B65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B8DBE6-0727-91E1-3513-012C5BAF6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04" y="2377422"/>
            <a:ext cx="6832284" cy="27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CFAD8-1604-2B46-C191-98EDA7B3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4DD6F67-0573-1983-3316-151752071BCD}"/>
              </a:ext>
            </a:extLst>
          </p:cNvPr>
          <p:cNvSpPr txBox="1"/>
          <p:nvPr/>
        </p:nvSpPr>
        <p:spPr>
          <a:xfrm>
            <a:off x="132735" y="77625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الآن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الصفحة . ستنجزون 17 النشاط رقم  4،سأشرح لكم التعليمة 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0E6CA95-F4AF-3E0C-F280-813CCD75A72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F6BB125-07E8-FAC3-613C-15C27AEA0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2136A188-C3D4-110C-48C7-78F8EFDB86F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B55A161-A722-4DAE-0B97-38395FA2D18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C1408EA-F4F5-706B-7D7D-7A927889EDC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A2C94A7-E02E-A639-9E57-E459AF532DE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8C5E5ADF-7B53-23D8-77BC-5D77BDABFA5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E094ED4-5B86-97A9-BF43-F7B11F180CA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D2204DD5-CBD7-9EB5-0128-C000680B044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C8A34CF-7AA7-B73F-78BC-D0BDE5D61EF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ACC1F91-2FE4-51C8-F6E5-365B28EFB12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96CA0CB-23B9-5DA7-E98D-A80188ABAF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19AA49-2487-85F8-6D9E-50B039D3E9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92061F4-0BC3-D12B-527B-50B351ECF17F}"/>
              </a:ext>
            </a:extLst>
          </p:cNvPr>
          <p:cNvGrpSpPr/>
          <p:nvPr/>
        </p:nvGrpSpPr>
        <p:grpSpPr>
          <a:xfrm>
            <a:off x="457200" y="1850176"/>
            <a:ext cx="5191431" cy="3368420"/>
            <a:chOff x="1051069" y="1402058"/>
            <a:chExt cx="7041863" cy="48831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79DAE7D-85DC-B3F2-D515-D9C8BE20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402058"/>
              <a:ext cx="3520932" cy="48831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08F77E7-CB7C-AE04-0721-F348AFB0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069" y="1402058"/>
              <a:ext cx="3520931" cy="4883196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8442283-35E2-BB1B-4BCE-932881C874F4}"/>
              </a:ext>
            </a:extLst>
          </p:cNvPr>
          <p:cNvSpPr/>
          <p:nvPr/>
        </p:nvSpPr>
        <p:spPr>
          <a:xfrm>
            <a:off x="730031" y="2144954"/>
            <a:ext cx="2079523" cy="774290"/>
          </a:xfrm>
          <a:prstGeom prst="roundRect">
            <a:avLst>
              <a:gd name="adj" fmla="val 75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3A01C3C-B4D7-6388-F81D-4630F9699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838" y="2532099"/>
            <a:ext cx="1751162" cy="17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C922E-DE0C-7086-F64D-031FC93D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2FBA5E1-50DD-0B0C-B897-AAD62CB67780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A5A5A5"/>
                </a:solidFill>
                <a:ea typeface="Calibri"/>
                <a:cs typeface="Calibri"/>
                <a:sym typeface="Calibri"/>
              </a:rPr>
              <a:t>صححوا على كراساتكم </a:t>
            </a:r>
            <a:endParaRPr lang="ar-MA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049014C-F193-3723-FB6C-973CDA721CD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DF749B7-03BA-C079-E492-31A473F88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59A72C8-69B3-3EFC-A407-A0DF35C675F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5F64369-868B-0916-8CB9-C71CF6B8F66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CCCB5AB-BCEA-EBE6-0188-3004C11CB23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58B7E03-AD13-CEDD-B2D3-1F6CA283F1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771C9621-2793-2548-1D41-5BAB9D48683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B147283-5D5F-B987-FAB4-81769371AF2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C4C04E2-C8FD-FF0A-D0B6-D37A842FD96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399A28E-6F49-50FA-D775-53D96E0F528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D73178AB-6D1C-10B3-EF74-D01C6C7330E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8CF88FE-C807-5288-7E4E-7832E2DF372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0CADA9-FC7B-0AA0-0F42-AE4E04BD98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A4D9C7-F3B6-DA40-294E-9F10D9E682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88" y="1996741"/>
            <a:ext cx="7557025" cy="3100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5E6FCC7A-5222-30A0-7223-CAC1B380B7FF}"/>
                  </a:ext>
                </a:extLst>
              </p14:cNvPr>
              <p14:cNvContentPartPr/>
              <p14:nvPr/>
            </p14:nvContentPartPr>
            <p14:xfrm>
              <a:off x="2519663" y="3154471"/>
              <a:ext cx="1080000" cy="106560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5E6FCC7A-5222-30A0-7223-CAC1B380B7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0303" y="3145111"/>
                <a:ext cx="1098720" cy="10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5CE09D8-909D-3FDE-2C36-D5C86871B476}"/>
                  </a:ext>
                </a:extLst>
              </p14:cNvPr>
              <p14:cNvContentPartPr/>
              <p14:nvPr/>
            </p14:nvContentPartPr>
            <p14:xfrm>
              <a:off x="4069103" y="3052591"/>
              <a:ext cx="563040" cy="60912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5CE09D8-909D-3FDE-2C36-D5C86871B4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0103" y="3043951"/>
                <a:ext cx="58068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29553FC3-461F-4274-C1C1-7698E0085232}"/>
                  </a:ext>
                </a:extLst>
              </p14:cNvPr>
              <p14:cNvContentPartPr/>
              <p14:nvPr/>
            </p14:nvContentPartPr>
            <p14:xfrm>
              <a:off x="4146503" y="3052591"/>
              <a:ext cx="10080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29553FC3-461F-4274-C1C1-7698E008523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37863" y="3043591"/>
                <a:ext cx="118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37589E0D-0E26-28DB-4D3A-51AD96655AE0}"/>
                  </a:ext>
                </a:extLst>
              </p14:cNvPr>
              <p14:cNvContentPartPr/>
              <p14:nvPr/>
            </p14:nvContentPartPr>
            <p14:xfrm>
              <a:off x="5543303" y="3214591"/>
              <a:ext cx="1052640" cy="159444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37589E0D-0E26-28DB-4D3A-51AD96655AE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34303" y="3205951"/>
                <a:ext cx="1070280" cy="16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4D73C713-8696-138A-F34A-762F36AA8B0E}"/>
                  </a:ext>
                </a:extLst>
              </p14:cNvPr>
              <p14:cNvContentPartPr/>
              <p14:nvPr/>
            </p14:nvContentPartPr>
            <p14:xfrm>
              <a:off x="7063583" y="3140431"/>
              <a:ext cx="961560" cy="79812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4D73C713-8696-138A-F34A-762F36AA8B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54943" y="3131791"/>
                <a:ext cx="979200" cy="81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8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66AE2-B2E3-6C2E-705B-888B985D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E04EF2D-99F6-6B0B-2E38-737B3ACBDB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6267351-61EF-F01D-C4EC-38AA421B393E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DB14202-6FCB-53B2-430B-286926BAA636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B5179C7-2ABC-1C69-9786-8EF5C8192449}"/>
                </a:ext>
              </a:extLst>
            </p:cNvPr>
            <p:cNvGrpSpPr/>
            <p:nvPr/>
          </p:nvGrpSpPr>
          <p:grpSpPr>
            <a:xfrm>
              <a:off x="3043989" y="2144743"/>
              <a:ext cx="3330262" cy="802419"/>
              <a:chOff x="-2501550" y="983477"/>
              <a:chExt cx="3858126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2400FC41-E37B-1105-ADB0-0931057F468E}"/>
                  </a:ext>
                </a:extLst>
              </p:cNvPr>
              <p:cNvSpPr/>
              <p:nvPr/>
            </p:nvSpPr>
            <p:spPr>
              <a:xfrm>
                <a:off x="-2501550" y="983477"/>
                <a:ext cx="3599767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3 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9C54BC9D-312B-53CF-96F1-6BA350A709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3600" b="1" dirty="0"/>
                  <a:t>4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EE27B40-FF15-B85F-8E28-12F620B43E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3176056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041191-A9DC-AC53-6EF4-BAAA87B3E3DF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   </a:t>
            </a:r>
          </a:p>
        </p:txBody>
      </p:sp>
    </p:spTree>
    <p:extLst>
      <p:ext uri="{BB962C8B-B14F-4D97-AF65-F5344CB8AC3E}">
        <p14:creationId xmlns:p14="http://schemas.microsoft.com/office/powerpoint/2010/main" val="452548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3DEC-91FD-9815-3C36-E58E6238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1204DD-9BFC-FD05-4876-5BB788F83F9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2A1495-D0A8-19F6-9AE9-5DC3D9152C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80B877D-4346-05B6-35AA-32B9EE67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3E33503-FFF2-F53D-231D-F63734591B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1C54D39-0FA4-8B59-78C4-C2387A96623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C9C0CB-43EB-4530-E6CB-E23229F938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77FF31-46B9-CFEE-5355-ADD7F060DA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E3788F-929C-858E-12A6-7286E36DDA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0EF2F28-7EF8-B3EF-E87B-7B43667E4DA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3BD63A0-0B41-A42E-72C7-FAC7AF9E7B3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F12438B-91C3-0272-18D7-5D9F8696281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C847036-39E0-FDFE-6286-EEF3099FAE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9E8A75D-3DB3-0B11-6377-A718BF0E218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FA9652-7526-AF15-1323-7D6DE51054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B46A5-6772-764A-719B-B024AEBE3D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9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80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80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F805-89E7-1260-4E75-66D614FEF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69CB4269-1B90-ED27-24CB-1C2F5D103EE7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 تفكيك العدد 3، اكتبوا على الألواح العدد الناقص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B6B1572-3B74-57AF-17B7-1FCFF203C3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4086D7D-4DB0-AAD8-FEB8-93A14990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EA32FDB-116D-9266-7B22-B99114A14E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5C252D2-C286-312C-13B7-F56D3D02D6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A8D4A32-D60A-23A5-6A10-54FC015E30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C55BBFF-95B9-FE74-FD4A-3BB90E0AC4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1551C1B-DC24-BE50-6BB5-B534CFFA8C9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29897D7-839C-D235-DF67-A4AE752D6E2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9AFC509-476A-CD99-28A9-052CD02292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D398CDB-B8AD-C622-D426-772AA7F86AE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A7BB235-A2ED-776D-9E5B-8281FAC008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55AF312A-96E6-5F06-D031-5F3A11B96B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BB0E89-AB33-1769-BB1D-65040252F1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27A47E-CBD6-EFD2-571B-453A4058A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45" y="3880242"/>
            <a:ext cx="466790" cy="2095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0E6B11-44AF-2959-B537-B9793EA2F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420" y="2438261"/>
            <a:ext cx="1867161" cy="198147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0EA8893-B0D3-EAD5-795D-CBA8C796E45D}"/>
              </a:ext>
            </a:extLst>
          </p:cNvPr>
          <p:cNvSpPr txBox="1"/>
          <p:nvPr/>
        </p:nvSpPr>
        <p:spPr>
          <a:xfrm>
            <a:off x="3775069" y="3523366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43D4B-F925-3114-4229-1DFF9F53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71FB3B0-B8C2-9A95-6A83-CB0842EF30A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6A4B6E-0074-C0DE-7941-497E75FAE1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447F049-5CF4-F191-AD20-6CCFF89E2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AF4EC73-6929-7A86-AAB2-6EABDB0D943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9A5425-371D-049B-48D5-66C7228CB08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DB397A8-12B9-D2E8-B72E-EDF34FF2D5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E0E08B-A4C5-A34C-DE91-9D4316725A4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1B4EE3A-82A5-28E2-B05D-AEA9C9E5D4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33973F-72AF-1636-3A64-E8F8F3EEE85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09E74FB-C023-488E-0F73-C564B980213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0EF3808-8C42-406E-AA77-DE4B18ED034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026F497-2F44-1825-D638-FD1ADC0856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A9E3CDF-466F-3368-64D3-79F00A03191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1BF959-B0B0-CA97-7A27-661BB1D7BB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08DF21-976B-CE9C-1526-A36C5BB4D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3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EA840-615D-871D-9789-2DBDE5A0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6D8A883-6A0E-C3FF-665D-68FF9AB933B4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3 هو 1 و2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FBF4CC5-DDEA-3B2C-366B-56486456EF0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171CE65D-6AD9-1E63-E257-60981866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F6C77BD-2E05-2A56-1E67-F20CFF1D7AE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2EE912ED-9476-D080-62DF-9E5650E2F1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8692638-E810-7C7E-E75B-68CD3031E20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D7A2B31-78A2-4E50-7037-1D65ECC03F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84A80D2-C56F-BC74-2DFD-52793CB8AF6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BCD471B-3C04-874E-119C-F3776B331D7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5158219-633A-4C0A-53AD-F963177B5F2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9270FCE-0CB6-32E4-A549-B87AAD2C862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ABE63859-75FA-45D8-B303-A9260750EB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B475448-7A07-A6C9-1832-2F6335B4F0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E0A84C-1884-9AC5-609F-1DD4E35841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8296C8-C18C-ED00-8B8F-765C8181C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45" y="3880242"/>
            <a:ext cx="466790" cy="2095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E4CB2D-A5B5-D790-BAD8-E4DA29E6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601" y="3880242"/>
            <a:ext cx="466790" cy="2095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DEF462-9C7A-3FA6-6C52-D1B5E0E92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845" y="3880242"/>
            <a:ext cx="466790" cy="2095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B62859-A874-81A5-F29C-7561E5B0C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420" y="2438261"/>
            <a:ext cx="1867161" cy="19814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4818462-B4B4-B2F4-D41D-53233D49A0A2}"/>
              </a:ext>
            </a:extLst>
          </p:cNvPr>
          <p:cNvSpPr txBox="1"/>
          <p:nvPr/>
        </p:nvSpPr>
        <p:spPr>
          <a:xfrm>
            <a:off x="3775069" y="3523366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66D4F0-7113-218E-3F44-CAAF77B6AC98}"/>
              </a:ext>
            </a:extLst>
          </p:cNvPr>
          <p:cNvSpPr txBox="1"/>
          <p:nvPr/>
        </p:nvSpPr>
        <p:spPr>
          <a:xfrm>
            <a:off x="4797836" y="3507527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4D39D-04C6-D037-4BE3-06260CE7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BA4CF4-9CA1-42AF-0DEA-F41D8712B8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5E52043-C04B-0090-B97A-354C3A8A97DA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D27F716-B515-154D-4785-F88184332FB4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F8FEBA9-88C3-3889-5F95-F9667164DB9F}"/>
                </a:ext>
              </a:extLst>
            </p:cNvPr>
            <p:cNvGrpSpPr/>
            <p:nvPr/>
          </p:nvGrpSpPr>
          <p:grpSpPr>
            <a:xfrm>
              <a:off x="3043989" y="2144743"/>
              <a:ext cx="3330262" cy="802419"/>
              <a:chOff x="-2501550" y="983477"/>
              <a:chExt cx="3858126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EC898ACB-8148-F6BE-F1B2-D8F5E614385D}"/>
                  </a:ext>
                </a:extLst>
              </p:cNvPr>
              <p:cNvSpPr/>
              <p:nvPr/>
            </p:nvSpPr>
            <p:spPr>
              <a:xfrm>
                <a:off x="-2501550" y="983477"/>
                <a:ext cx="3599767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3 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5137A9F2-3202-9514-0EF1-3F327D9EB9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3600" b="1" dirty="0"/>
                  <a:t>4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20B186E-51BB-30FB-D0A5-557422D8D4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3655793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52612D-A412-953D-967B-48E8BB68EB2F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   </a:t>
            </a:r>
          </a:p>
        </p:txBody>
      </p:sp>
    </p:spTree>
    <p:extLst>
      <p:ext uri="{BB962C8B-B14F-4D97-AF65-F5344CB8AC3E}">
        <p14:creationId xmlns:p14="http://schemas.microsoft.com/office/powerpoint/2010/main" val="2346042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50723" y="9073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الآن ، سنتعلم مع ندى ومجد تفكيك العددين 2و3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00CFBB-A7F2-5D81-FC55-20C0D6E84769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3A2BE2-5F17-1A0E-44E3-81C44970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47" y="2178645"/>
            <a:ext cx="6449325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1P1S1L3-v7.mp4">
            <a:hlinkClick r:id="" action="ppaction://media"/>
            <a:extLst>
              <a:ext uri="{FF2B5EF4-FFF2-40B4-BE49-F238E27FC236}">
                <a16:creationId xmlns:a16="http://schemas.microsoft.com/office/drawing/2014/main" id="{543BD22E-9533-2D1A-B5C6-6E4DDF9A3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44"/>
          <a:stretch/>
        </p:blipFill>
        <p:spPr>
          <a:xfrm>
            <a:off x="556591" y="1944547"/>
            <a:ext cx="7523544" cy="4090495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BBCB02E-66CA-42DD-A95B-0E11E3ECC33A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3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5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0CE9-79B6-8D66-A366-DA4EEBF0A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0C87421-7D5F-572C-797D-0915D607C32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6D434DD-760B-51AF-A5E8-488FDD7CC40D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0BCF068-C1AC-E82F-83B7-0D744B5CB9A1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F835662-2304-AC7E-6353-EF669127F1E1}"/>
                </a:ext>
              </a:extLst>
            </p:cNvPr>
            <p:cNvGrpSpPr/>
            <p:nvPr/>
          </p:nvGrpSpPr>
          <p:grpSpPr>
            <a:xfrm>
              <a:off x="3043989" y="2144743"/>
              <a:ext cx="3330262" cy="802419"/>
              <a:chOff x="-2501550" y="983477"/>
              <a:chExt cx="3858126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18468E72-999C-8477-B008-496724AE0E3F}"/>
                  </a:ext>
                </a:extLst>
              </p:cNvPr>
              <p:cNvSpPr/>
              <p:nvPr/>
            </p:nvSpPr>
            <p:spPr>
              <a:xfrm>
                <a:off x="-2501550" y="983477"/>
                <a:ext cx="3599767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3 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3FEC9713-FF7D-31B6-46D2-AA49F7317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3600" b="1" dirty="0"/>
                  <a:t>4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BCCB1EB-0788-40F4-DD8F-D926589BA5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7667" y="3655793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3ADA68-0B69-3E86-AC63-C6FEA35202FE}"/>
              </a:ext>
            </a:extLst>
          </p:cNvPr>
          <p:cNvSpPr txBox="1"/>
          <p:nvPr/>
        </p:nvSpPr>
        <p:spPr>
          <a:xfrm>
            <a:off x="1430615" y="2999349"/>
            <a:ext cx="4597052" cy="17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   </a:t>
            </a:r>
          </a:p>
        </p:txBody>
      </p:sp>
    </p:spTree>
    <p:extLst>
      <p:ext uri="{BB962C8B-B14F-4D97-AF65-F5344CB8AC3E}">
        <p14:creationId xmlns:p14="http://schemas.microsoft.com/office/powerpoint/2010/main" val="3441995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B8707-95EC-317C-F8A2-58616A32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05AE05D2-063A-8E53-8BCD-CD06D1277A1A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 تفكيك العدد 2، اكتبوا على الألواح العدد الناقص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9376FDA-0DCD-4007-FACB-E6A63B1F860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30AACF2-C07D-120A-3E62-6B77E6A98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53DAB5D-3B29-CBB4-3200-C4379692278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D7F7E6DE-2D5A-8CE5-4953-AB66A9A8222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97DF6DA-2DCC-5CB6-1DDA-996BD9BF7B4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C4FA0579-064F-BAF8-4589-CFDEA57FD8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5C0592B9-8982-A0CD-FECB-4175E35B347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41F31A7-3460-09D9-E21F-E42DE005A5C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F131B8C-E61A-5B16-5071-7B40A57077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6D994B5A-AC61-74A0-68B0-D214D8CAC72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F6C58F02-18F3-6D38-A771-5925AAD4E0C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9A0A30EB-2E55-8E81-B04C-53E359A2794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F8CEFA-C819-CB69-E7ED-03EFCC5E20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5A1D37-1DB4-676A-D460-8DF385393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3" y="2390630"/>
            <a:ext cx="2038635" cy="20767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F695295-5AA7-009D-8396-5B6402860B46}"/>
              </a:ext>
            </a:extLst>
          </p:cNvPr>
          <p:cNvSpPr txBox="1"/>
          <p:nvPr/>
        </p:nvSpPr>
        <p:spPr>
          <a:xfrm>
            <a:off x="4313801" y="2414694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C2D094-4F84-1E43-35B4-D5669B975D52}"/>
              </a:ext>
            </a:extLst>
          </p:cNvPr>
          <p:cNvSpPr txBox="1"/>
          <p:nvPr/>
        </p:nvSpPr>
        <p:spPr>
          <a:xfrm>
            <a:off x="3804563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5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A2B08-6694-E5B2-D086-728106E6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57B48B5-FCC7-D8D5-E4DE-8634DA0A9B3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C0B5B67-4D4D-F892-4024-072EC597393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FAE1E33-CC07-16AF-3E6C-14D1DD2C9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1D96D2-614D-17CE-9D9B-14DC4F185B9B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EF62530-C543-9B2B-1614-01C750D30ED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99ED004-6951-4D32-C48B-1DE0FB88943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6E73D73-8846-5F96-A7F8-2698BFA0079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9796D584-2BA6-6077-B848-F391B4E46EE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D126C0F-B55B-5698-0C37-3C80C1739E8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B580F4B-F30C-3672-CF8E-986D03E0804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2701A08-2ABB-A458-5822-FB4CC2881A4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7246FB89-2FBE-69E9-B4B9-92A18A06322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AE7105F-C017-8BDA-36DD-FE71B903DD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60A626-2F25-886F-AD43-B8AC42221E5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21482B-3AA0-329A-511A-0CFF9CAFAB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4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30DFA-B05B-D1F8-A8CC-0507DCB69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FA154B2-3B9B-5C1A-E472-A1EE1997B988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2 هو 1 و1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334DAA5-3949-B167-6EB8-B5D7883898F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23B452D-C62B-60A7-9890-4047FAC58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17443B74-BD29-9715-68EE-42B5ECFDA5C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D06FDFC-A9F7-ECFA-807A-0F69F192D4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CA81719D-DB1D-90ED-A939-2637D10E8D5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FAAB8CD0-45BE-34E4-1BDD-1B7530139F0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F36C65D-7FF8-507A-DAD1-BDCB2741EB0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6B858F2-E466-C21B-92B5-DE842598CE5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2A8865A-EC09-9AA1-A30B-3634EFEB478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8AC5D818-59B9-15AD-31E5-9B1211AAD6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BCC4DF0F-743A-C758-F9A0-7D4216A5C4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A8CE4FC-F44B-F54C-8E2E-24A170E6607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B3992B-3712-8A6C-837F-F3DFA2E1E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65A224-0BE6-3688-7131-23516AFD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3" y="2390630"/>
            <a:ext cx="2038635" cy="20767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CF08208-E9B7-C031-6D73-1F7F316BD835}"/>
              </a:ext>
            </a:extLst>
          </p:cNvPr>
          <p:cNvSpPr txBox="1"/>
          <p:nvPr/>
        </p:nvSpPr>
        <p:spPr>
          <a:xfrm>
            <a:off x="4313801" y="2414694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CB2AD5-59A8-4931-DA8E-927D36A37E98}"/>
              </a:ext>
            </a:extLst>
          </p:cNvPr>
          <p:cNvSpPr txBox="1"/>
          <p:nvPr/>
        </p:nvSpPr>
        <p:spPr>
          <a:xfrm>
            <a:off x="3804563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FC0797-0817-8131-8F39-5C279E02D4DA}"/>
              </a:ext>
            </a:extLst>
          </p:cNvPr>
          <p:cNvSpPr txBox="1"/>
          <p:nvPr/>
        </p:nvSpPr>
        <p:spPr>
          <a:xfrm>
            <a:off x="4850875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A08FC-7FAF-C084-C475-C220DEF26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E2380DDB-C8BD-1B1F-D65D-FA41066DA64F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 تفكيك العدد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اكتبوا على الألواح العدد الناقص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CFE8523-0F51-C43C-A69A-CB61F478559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191E8D8C-C325-F6DD-80D2-CA3E3D24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8FC37A4-B0CE-7F2C-AF18-AFC0FA13000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F2631E9D-FBC7-87CE-C6F8-1520A9C2A67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51990CB-DC51-02E6-44DB-B3FC360CA2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07052F22-61D6-7BD8-5E5C-0F5FDFAE08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3AD05A39-123D-C4B6-DF12-7F9C2EB55A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FC63E1DA-DA29-1288-7C1A-9DEDFDF14C1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4CE64D71-78D1-F025-B130-49F563A5DD9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21329F70-6D76-8663-D3B1-323E2EF94F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890A41B5-9FC6-476B-50A2-F8673B46F8E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79C5891F-4714-792E-78A2-BE2CDB00CD0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4ACFC1-8BDE-1FC0-40C1-791EEB35C6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BFA3B7-08A8-FB7E-988E-C6389D336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3" y="2390630"/>
            <a:ext cx="2038635" cy="20767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F162419-FE11-08C1-BE83-B740EAE8C87C}"/>
              </a:ext>
            </a:extLst>
          </p:cNvPr>
          <p:cNvSpPr txBox="1"/>
          <p:nvPr/>
        </p:nvSpPr>
        <p:spPr>
          <a:xfrm>
            <a:off x="4313801" y="2414694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9D28DC-F17E-7806-4E6D-7A7EFF5A2C74}"/>
              </a:ext>
            </a:extLst>
          </p:cNvPr>
          <p:cNvSpPr txBox="1"/>
          <p:nvPr/>
        </p:nvSpPr>
        <p:spPr>
          <a:xfrm>
            <a:off x="3804563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13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6CAEA-6A1E-89B5-9C08-0BC0BE37E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AAB55FA-2154-A55E-1AE8-2D9F59959EB7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B08FB1-372C-B5E7-9999-545D0DD86A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395D510-25BB-A8EF-EC80-FF54965A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E41F69B-042D-F04F-3622-293C7C34D3D5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FCBB838-17D9-D270-B178-7CE0D5091C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FB9B6E1-1F33-BCA0-72B7-A527A5A9B6A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BDA018-3434-EB2C-07F5-FF50555FC0A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5E9618E-5D7E-18D5-2DCB-685386E98C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4766309-2DCE-04F9-6908-E490228CD83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EEBE8E5-0083-898F-4458-8DA31BA9B35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0C28892-ECAF-09AF-1DF9-B3450E42993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F8188FF-F4C3-40F1-65C6-CFE6A6FF2FF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FEE1C0D-E637-5196-2B8A-2182AC2570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EFD2EA-6D8A-96BD-E580-B2DE66092D7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FF44EF-882D-6882-5F40-0698C3EFD0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A07F-D1AF-058A-FD54-8A52F837C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CC7A808-E25D-009A-0066-27EF164CBBD3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و1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12D0CC5-0279-2BFA-F79D-05A8B47C0DE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C7532C5-AF9F-EB15-A71F-EEE46996C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88E1FCCF-AD06-AC04-8E32-DD8FA20EE2B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D3046568-A7AB-86EC-A0FB-BAF7B65556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0BD4F55-42BD-876D-BB39-0A6AB2DA44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F29277CB-93E2-411C-467D-1D466F866FF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A55A5E25-28E5-52C2-8727-F6591E9D864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55A13F64-678B-E166-D866-C24718CE0DB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0746638C-607E-2C1E-7654-1B4552698D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680B77D8-B6A1-0C71-AE38-3E2EBA2C0F3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067D13CD-10E2-2AD9-39CA-DAE0A7490E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5292E2F-75EE-ED7E-F44A-5E171AB45F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302E0E-4D67-AD8F-26EB-1975D2F5E0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E08814-2E34-D28A-44FB-9221FE18B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3" y="2390630"/>
            <a:ext cx="2038635" cy="20767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9D5B84-58A4-8E28-98AC-2EC0866C9420}"/>
              </a:ext>
            </a:extLst>
          </p:cNvPr>
          <p:cNvSpPr txBox="1"/>
          <p:nvPr/>
        </p:nvSpPr>
        <p:spPr>
          <a:xfrm>
            <a:off x="4313801" y="2414694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000A78-B368-91F3-5475-D7517280CD76}"/>
              </a:ext>
            </a:extLst>
          </p:cNvPr>
          <p:cNvSpPr txBox="1"/>
          <p:nvPr/>
        </p:nvSpPr>
        <p:spPr>
          <a:xfrm>
            <a:off x="3804563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244414-92AA-4A1F-DB88-2F4883809D3C}"/>
              </a:ext>
            </a:extLst>
          </p:cNvPr>
          <p:cNvSpPr txBox="1"/>
          <p:nvPr/>
        </p:nvSpPr>
        <p:spPr>
          <a:xfrm>
            <a:off x="4850875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AFA0B-25A0-1ACF-1065-1BBE7015E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C355D9D-DAA2-AD11-6676-D14F81E0F31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EF99F4A-5568-40E3-7BCD-337D110C16CC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6B83CEC-3276-365E-7B27-C5671E5BAA5F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89629E0-5AE8-453A-9ECA-C52F3FBD4578}"/>
                </a:ext>
              </a:extLst>
            </p:cNvPr>
            <p:cNvGrpSpPr/>
            <p:nvPr/>
          </p:nvGrpSpPr>
          <p:grpSpPr>
            <a:xfrm>
              <a:off x="3043989" y="2144743"/>
              <a:ext cx="3330262" cy="802419"/>
              <a:chOff x="-2501550" y="983477"/>
              <a:chExt cx="3858126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9E3D2B5D-B02E-6096-65B3-A86F97995D28}"/>
                  </a:ext>
                </a:extLst>
              </p:cNvPr>
              <p:cNvSpPr/>
              <p:nvPr/>
            </p:nvSpPr>
            <p:spPr>
              <a:xfrm>
                <a:off x="-2501550" y="983477"/>
                <a:ext cx="3599767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4 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83E9CC3C-0979-B501-3749-5B5C28A56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5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554978D-C072-90FB-3875-6F1F05207E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2982" y="3113087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C43EB0-7072-8250-BDE1-DAB3B1B81998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     </a:t>
            </a:r>
          </a:p>
        </p:txBody>
      </p:sp>
    </p:spTree>
    <p:extLst>
      <p:ext uri="{BB962C8B-B14F-4D97-AF65-F5344CB8AC3E}">
        <p14:creationId xmlns:p14="http://schemas.microsoft.com/office/powerpoint/2010/main" val="1313313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73DE-CE97-036A-C631-AA7100F03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DE489FA-65FD-21E5-5ABF-75E51D33BF9C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 تفكيك العدد 4، اكتبوا على الألواح العدد الناقص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5DEA9633-ABDD-3AD3-72D0-944FE45DE9D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25D1716A-F400-BB33-2B76-F69F47ED5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3432B260-D7D7-4564-1A69-AE24185EAAC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4939A53-92BE-8AD6-0BD8-22B38D0619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F26FE83-D8C1-841C-BFC5-1FE437023AA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232C463-C64E-A081-485C-A94F3977BC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00F2C5B-206D-B2D3-C9A1-8DDC5E17442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C36EEF28-EEFD-CDC7-17B8-7B4C32085EE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DAFDC9B2-0198-6A0D-3441-994092D2F52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892EF6B-889C-7BF3-750B-ED6DA4447F0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383D275-9157-B0A9-5239-07A50879EC8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8D1AA388-EC57-1B84-C662-6A1215A62CB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D82613-BE26-81F8-4C1A-700844AC6C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AD537-9CD1-C2AD-2A45-3136C818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3" y="2390630"/>
            <a:ext cx="2038635" cy="207674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31FBD56-9A2B-97B0-F689-A63F1389DE75}"/>
              </a:ext>
            </a:extLst>
          </p:cNvPr>
          <p:cNvSpPr txBox="1"/>
          <p:nvPr/>
        </p:nvSpPr>
        <p:spPr>
          <a:xfrm>
            <a:off x="4313801" y="2414694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8E73A4-2458-59E0-0402-447CD05F60EC}"/>
              </a:ext>
            </a:extLst>
          </p:cNvPr>
          <p:cNvSpPr txBox="1"/>
          <p:nvPr/>
        </p:nvSpPr>
        <p:spPr>
          <a:xfrm>
            <a:off x="3804563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5A044-5A64-DE63-3DFD-4656481D9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732AE6C-9172-31E4-3790-F11198CFFA4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37859C1-9A4A-36E3-69CA-6F0385C2545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38FE21-A15E-FFC1-94D2-65B8A12C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1D2540C-D589-D88E-A840-BA68BEC493A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8D49ADF-43AC-BCA4-F8A6-03674950105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28EE250-645E-DB66-D752-AEC7ADD7D5B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031EA35-5AF3-E557-4650-787C8F0CFE9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5AEEDB70-AAAB-DFC6-D8B0-96F09D5F51A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17FE98D-2491-D9A6-8E15-9906FC1BE79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2A37DE9-9852-CB6A-5518-2548A00B73F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891968B-5385-D02B-554B-43487728939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E7C9A67-6E79-EFE5-A110-39029F002F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CE1E049-B695-C6C7-0F2A-751452D9E4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A5F840-5A8B-4055-1FEC-6D1C55B6465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AD07AF-B58B-F77C-13A1-278BE898DA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9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FF32B-3F1C-E26F-C9D1-65CFD180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536D22AB-0BD3-9EFB-C4D0-4A383F7CDA2C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4 هو 1 و3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C004F82-E771-B5DA-E545-8EAAC4C743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780A6A5F-2907-EF08-5C6B-D4D8193D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AD0432C-2A0A-627D-EF5A-A46F1190C35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6FCDE84-663A-35D9-248C-B5042045F0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5B4AE63-A5A5-BD69-EC6C-4312D108BDE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88D5F5F1-6264-D6BA-AC05-3A41E6FD324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E91187D-1F22-D40F-DE46-2A7C2CC1111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2EB3EE-B96A-0643-447E-CF4B9E38F7D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49AF3808-1E7B-A322-72C1-472FA27B871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5DD50BD3-00CE-1F5E-DCBB-4886EFE2722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64B04488-9B13-2EF9-BD4D-BFDF6AFE921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FB0A805D-C524-8BA7-DBB4-9A5C694BBEA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6ED091-06EC-FF83-B5DA-BD57818299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AE2AF8-A0F8-4A41-A1BD-078FFF204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3" y="2390630"/>
            <a:ext cx="2038635" cy="20767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593144-8463-4AB0-6506-031C9224EAEF}"/>
              </a:ext>
            </a:extLst>
          </p:cNvPr>
          <p:cNvSpPr txBox="1"/>
          <p:nvPr/>
        </p:nvSpPr>
        <p:spPr>
          <a:xfrm>
            <a:off x="4313801" y="2414694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90853A-60A1-2C46-9004-E73EB080EF4D}"/>
              </a:ext>
            </a:extLst>
          </p:cNvPr>
          <p:cNvSpPr txBox="1"/>
          <p:nvPr/>
        </p:nvSpPr>
        <p:spPr>
          <a:xfrm>
            <a:off x="3804563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D2A007-252E-E6A1-2A34-D80278DE5827}"/>
              </a:ext>
            </a:extLst>
          </p:cNvPr>
          <p:cNvSpPr txBox="1"/>
          <p:nvPr/>
        </p:nvSpPr>
        <p:spPr>
          <a:xfrm>
            <a:off x="4850875" y="3471851"/>
            <a:ext cx="96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6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D14F7-7959-13B0-253B-7AE6B520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0730939-C942-1668-8D2E-3242C24449C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B1B9DD9-213C-60F3-A0A6-1F81ACF3F80B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63E7019-6F33-36FD-FDC3-D3FE9AF83F20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B9E478E-15C6-7446-7782-20EDD3C08F4E}"/>
                </a:ext>
              </a:extLst>
            </p:cNvPr>
            <p:cNvGrpSpPr/>
            <p:nvPr/>
          </p:nvGrpSpPr>
          <p:grpSpPr>
            <a:xfrm>
              <a:off x="3043989" y="2144743"/>
              <a:ext cx="3330262" cy="802419"/>
              <a:chOff x="-2501550" y="983477"/>
              <a:chExt cx="3858126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73AB2E09-0D03-3C21-34C4-A6992D4402A6}"/>
                  </a:ext>
                </a:extLst>
              </p:cNvPr>
              <p:cNvSpPr/>
              <p:nvPr/>
            </p:nvSpPr>
            <p:spPr>
              <a:xfrm>
                <a:off x="-2501550" y="983477"/>
                <a:ext cx="3599767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4 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26534977-77C4-11DB-2E68-432AF5578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5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667078D-B891-37D8-A850-D1A332733D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2982" y="3692862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7A6FE9-ED20-1225-8399-942B1B84B4FD}"/>
              </a:ext>
            </a:extLst>
          </p:cNvPr>
          <p:cNvSpPr txBox="1"/>
          <p:nvPr/>
        </p:nvSpPr>
        <p:spPr>
          <a:xfrm>
            <a:off x="1430615" y="2999349"/>
            <a:ext cx="4597052" cy="178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التدرب على الكراسة    </a:t>
            </a:r>
          </a:p>
        </p:txBody>
      </p:sp>
    </p:spTree>
    <p:extLst>
      <p:ext uri="{BB962C8B-B14F-4D97-AF65-F5344CB8AC3E}">
        <p14:creationId xmlns:p14="http://schemas.microsoft.com/office/powerpoint/2010/main" val="3223437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76283" y="907927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الآن ، سنتعلم مع ندى و مجد تفكيك العدد4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5B91BA9-71B8-75B9-2D2C-141E933D1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1F9E5D-FB3F-F1D5-AC42-89AE1994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22" y="2350335"/>
            <a:ext cx="7208514" cy="39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3560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النمذجة 1: تفكيك العدد 4</a:t>
            </a:r>
          </a:p>
        </p:txBody>
      </p:sp>
      <p:pic>
        <p:nvPicPr>
          <p:cNvPr id="2" name="N1P1S1L4-v5">
            <a:hlinkClick r:id="" action="ppaction://media"/>
            <a:extLst>
              <a:ext uri="{FF2B5EF4-FFF2-40B4-BE49-F238E27FC236}">
                <a16:creationId xmlns:a16="http://schemas.microsoft.com/office/drawing/2014/main" id="{B448EF17-23DB-F9F9-5FCE-3F12E3913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072" y="1967244"/>
            <a:ext cx="7663856" cy="4310919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8CAD5DC-CA82-9B47-D96E-C0FCCAD1B5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7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720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1B0F7C4-1B3F-181B-0EFD-749DB5A7F2B3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ACAE936-57F0-AA37-8AF8-8EA6C24FDF29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الحصة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485ADCD-D703-38D3-5583-C041DB3AA68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0A027A-30AB-C792-87E8-F83758CEE294}"/>
              </a:ext>
            </a:extLst>
          </p:cNvPr>
          <p:cNvSpPr/>
          <p:nvPr/>
        </p:nvSpPr>
        <p:spPr>
          <a:xfrm>
            <a:off x="1076206" y="3638497"/>
            <a:ext cx="6801287" cy="1643326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BB4A47-242F-38C0-B82E-48489D6EC075}"/>
              </a:ext>
            </a:extLst>
          </p:cNvPr>
          <p:cNvSpPr txBox="1"/>
          <p:nvPr/>
        </p:nvSpPr>
        <p:spPr>
          <a:xfrm>
            <a:off x="1637853" y="3835273"/>
            <a:ext cx="5458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 عناصر مجموعة من 1 إلى 5؛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الأعداد من 1 إلى 5 بالأرقام؛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الأعداد من 2 إلى 5.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F9C31EF-225C-5B44-4843-0FC0136E4960}"/>
              </a:ext>
            </a:extLst>
          </p:cNvPr>
          <p:cNvGrpSpPr/>
          <p:nvPr/>
        </p:nvGrpSpPr>
        <p:grpSpPr>
          <a:xfrm>
            <a:off x="7444391" y="3787429"/>
            <a:ext cx="866204" cy="1079997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3C8DDCBC-8FBE-E4FE-18A9-E4BFBED86C72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F8D15B7-F379-5A44-44A8-32659B746F5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654C9D2-1255-3A54-30CF-74F88398154F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1593B895-D2DD-C5B0-2A2B-58CB5D4F604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204740DF-8E18-C2A1-DB12-378FD3C67E0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899B30E-1940-DA5E-AA5F-02581FC78219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6BCE-9D72-569B-3756-757992D23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3EFED6A-08B4-9ADA-FE69-111B97F5D7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5A14946-FDAB-0F01-81CC-D0C7AC475C90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0331C5F-8B78-DCBB-EB09-1D2EDE1FD67B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FD8FBFC-D8AD-95AC-5D76-E28FCB1F1016}"/>
                </a:ext>
              </a:extLst>
            </p:cNvPr>
            <p:cNvGrpSpPr/>
            <p:nvPr/>
          </p:nvGrpSpPr>
          <p:grpSpPr>
            <a:xfrm>
              <a:off x="3043989" y="2144743"/>
              <a:ext cx="3330262" cy="802419"/>
              <a:chOff x="-2501550" y="983477"/>
              <a:chExt cx="3858126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95696050-395B-E67E-7E78-C4EFA402E45C}"/>
                  </a:ext>
                </a:extLst>
              </p:cNvPr>
              <p:cNvSpPr/>
              <p:nvPr/>
            </p:nvSpPr>
            <p:spPr>
              <a:xfrm>
                <a:off x="-2501550" y="983477"/>
                <a:ext cx="3599767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مراجعة الدرس 4 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7164F20E-ADAE-3960-653A-067E9B6C4B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5</a:t>
                </a:r>
                <a:endParaRPr lang="fr-MA" sz="3600" b="1" dirty="0"/>
              </a:p>
            </p:txBody>
          </p:sp>
        </p:grpSp>
      </p:grpSp>
      <p:pic>
        <p:nvPicPr>
          <p:cNvPr id="2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863F65E-E3BC-9FF6-273F-FDDF42899F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2982" y="4147370"/>
            <a:ext cx="602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6F368C-C17A-9F21-E32B-598DB13893C2}"/>
              </a:ext>
            </a:extLst>
          </p:cNvPr>
          <p:cNvSpPr txBox="1"/>
          <p:nvPr/>
        </p:nvSpPr>
        <p:spPr>
          <a:xfrm>
            <a:off x="1430615" y="2999349"/>
            <a:ext cx="4597052" cy="177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من هدف الدرس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إعادة شريط   النمذجة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    </a:t>
            </a:r>
          </a:p>
        </p:txBody>
      </p:sp>
    </p:spTree>
    <p:extLst>
      <p:ext uri="{BB962C8B-B14F-4D97-AF65-F5344CB8AC3E}">
        <p14:creationId xmlns:p14="http://schemas.microsoft.com/office/powerpoint/2010/main" val="2977639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539E8-CCF8-D725-271A-E8EA90167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915D704-4F6F-18B4-69CE-65BB710B3AEE}"/>
              </a:ext>
            </a:extLst>
          </p:cNvPr>
          <p:cNvSpPr txBox="1"/>
          <p:nvPr/>
        </p:nvSpPr>
        <p:spPr>
          <a:xfrm>
            <a:off x="132735" y="77625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الآن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الصفحة 17ستنجزون  النشاط رقم  7،سأشرح لكم التعليمة 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A2DD2D3-99D7-9CE6-7F88-27FB7247748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E8892CB-57A4-D8E8-58A4-5D51EC18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EC3B39-7CB1-264A-BC00-4417A03E3C9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2328D34-5959-1914-D306-61E41621973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7402FB7-0D21-6C63-B5FB-53EC45A005B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E899C08-0B44-A740-551D-5880181107C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A87373AA-2324-A1C5-5B27-C3B60F2DB57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9F00A0-77AF-5B55-64E5-6E7D3B35BB9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13402A94-8A4D-CFA2-4730-97721312988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129CB01-859F-8C42-A522-A6B46124A5D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A176809-4C5D-3378-F089-E73C3374C27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1E2BFB4-0664-D6DE-BA9F-D82F790697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4C505E-654A-B4C4-7E6A-6FC565C251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81DE76A-C7D4-C489-92E6-753E28F9ADD7}"/>
              </a:ext>
            </a:extLst>
          </p:cNvPr>
          <p:cNvGrpSpPr/>
          <p:nvPr/>
        </p:nvGrpSpPr>
        <p:grpSpPr>
          <a:xfrm>
            <a:off x="457200" y="1850176"/>
            <a:ext cx="5191431" cy="3368420"/>
            <a:chOff x="1051069" y="1402058"/>
            <a:chExt cx="7041863" cy="48831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CB6BFD7-8CDE-5598-0E47-4E893F48C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402058"/>
              <a:ext cx="3520932" cy="48831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4A328C3-FCAD-5774-179E-4655A482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1069" y="1402058"/>
              <a:ext cx="3520931" cy="4883196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5BA16FD-A630-55F4-5096-F43A7FF6DEEB}"/>
              </a:ext>
            </a:extLst>
          </p:cNvPr>
          <p:cNvSpPr/>
          <p:nvPr/>
        </p:nvSpPr>
        <p:spPr>
          <a:xfrm>
            <a:off x="593138" y="4380931"/>
            <a:ext cx="2255743" cy="641444"/>
          </a:xfrm>
          <a:prstGeom prst="roundRect">
            <a:avLst>
              <a:gd name="adj" fmla="val 75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5ED7F0-01DD-EBED-87E8-B6181CA97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838" y="2532099"/>
            <a:ext cx="1751162" cy="17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35A40-4F1E-4387-67D9-CA3E871B8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D9E5381-C0E6-936F-75EF-A6F05AA375D1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لقد ساعدتكم بكتابة الجزء الأول من التفكيك في الدائرة الحمراء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3DA5C50-86D4-F2E4-4AE7-7613787CB59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92D673E-17A3-3B31-9754-7C18F23C7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33505D9-BE3D-2567-29FC-FCB9A447A9C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4A8250F-E865-9EE5-2D71-7695B7347A3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B69E6C0-6B4F-DBD6-93E9-CD1081F1D0A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CE12330-BF40-0716-04A4-72722A48BB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E9A6C18-CB19-3A4C-3781-779AE72727D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E3E4B63-E249-1437-1FB7-06695CD80DB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66D46A8-1FEC-9132-9C94-0444A9C91C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1F5EEA5-0DB2-D7E3-491B-A138DCAA380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8C1BFFE-36F2-2EF5-1779-A8CE94948F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44A9659A-CAB3-2136-6BDF-1BC37665B9E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858A25C-1E56-6ECB-6E98-3E3E358F4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5446" y="622540"/>
            <a:ext cx="816930" cy="8169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70909C-FF73-6DD0-4479-5321F3C60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71" y="2591795"/>
            <a:ext cx="7094258" cy="21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7C919-EF8D-7A8B-00B3-E95CEEB03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9C79EA03-300F-1FD3-48F5-02ECFA81F353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471000-7183-04B1-5350-08707359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490" y="4008255"/>
            <a:ext cx="371378" cy="3104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56F0F2-E71C-2B20-8F0D-D0C5ABBB33C3}"/>
              </a:ext>
            </a:extLst>
          </p:cNvPr>
          <p:cNvSpPr txBox="1"/>
          <p:nvPr/>
        </p:nvSpPr>
        <p:spPr>
          <a:xfrm>
            <a:off x="2430381" y="379143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dirty="0"/>
              <a:t>2</a:t>
            </a:r>
            <a:endParaRPr lang="fr-FR" sz="3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06DB10-A1E5-EABA-F3A9-E3BD88F2A715}"/>
              </a:ext>
            </a:extLst>
          </p:cNvPr>
          <p:cNvSpPr txBox="1"/>
          <p:nvPr/>
        </p:nvSpPr>
        <p:spPr>
          <a:xfrm>
            <a:off x="3910135" y="379143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3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5063E4-7624-8C69-CF27-AC7A012F5880}"/>
              </a:ext>
            </a:extLst>
          </p:cNvPr>
          <p:cNvSpPr txBox="1"/>
          <p:nvPr/>
        </p:nvSpPr>
        <p:spPr>
          <a:xfrm>
            <a:off x="5419385" y="379143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3200" dirty="0">
                <a:solidFill>
                  <a:srgbClr val="C00000"/>
                </a:solidFill>
              </a:rPr>
              <a:t>2</a:t>
            </a:r>
            <a:endParaRPr lang="fr-FR" sz="32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19F43B-76AD-D0AC-9184-E6C6335AC459}"/>
              </a:ext>
            </a:extLst>
          </p:cNvPr>
          <p:cNvSpPr txBox="1"/>
          <p:nvPr/>
        </p:nvSpPr>
        <p:spPr>
          <a:xfrm>
            <a:off x="6928635" y="379143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</a:rPr>
              <a:t>4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5C3F6C6-32DB-3BDC-C5B6-B22E1DE4AA9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6BDB367-5265-5CB7-E029-332413697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9B5B850-8921-5B1F-697A-0EB663119F1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47306DB-5365-B0B3-57B8-CC337F21B34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CD87FE7-6369-870E-06EC-3C2BED0264B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24A6315-B927-A251-5A78-DB5727EB868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3F84591-AF83-469C-4996-13A26601B73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EAEB9491-E636-DB64-F91B-3E2A9F82E9A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2FE91C2A-CB82-5BEB-0086-44F1EF321FF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7DCE424-2EA5-E48B-6DE7-1B6DC704844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EE70068D-D4C1-5C2E-5EBE-2C11A6CE408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2121B61-443B-4C64-E57C-D27FCEC2DD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52BD06-FB66-BC9E-81C5-B6B19B9DE0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140756C-6135-669D-7B5A-E8D21994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71" y="2591795"/>
            <a:ext cx="7094258" cy="213770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7872F93-12B4-E325-FA78-62761FF81150}"/>
              </a:ext>
            </a:extLst>
          </p:cNvPr>
          <p:cNvSpPr txBox="1"/>
          <p:nvPr/>
        </p:nvSpPr>
        <p:spPr>
          <a:xfrm>
            <a:off x="3364856" y="3760658"/>
            <a:ext cx="37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7811465-7B14-43B9-6714-38653B75C46C}"/>
              </a:ext>
            </a:extLst>
          </p:cNvPr>
          <p:cNvSpPr txBox="1"/>
          <p:nvPr/>
        </p:nvSpPr>
        <p:spPr>
          <a:xfrm>
            <a:off x="4648303" y="3760658"/>
            <a:ext cx="37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DA264AA-8D46-3042-8867-8F2EE6EB8B3A}"/>
              </a:ext>
            </a:extLst>
          </p:cNvPr>
          <p:cNvSpPr txBox="1"/>
          <p:nvPr/>
        </p:nvSpPr>
        <p:spPr>
          <a:xfrm>
            <a:off x="5944708" y="3760658"/>
            <a:ext cx="37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92AC812-6E42-0A2E-58D6-33394919DAC3}"/>
              </a:ext>
            </a:extLst>
          </p:cNvPr>
          <p:cNvSpPr txBox="1"/>
          <p:nvPr/>
        </p:nvSpPr>
        <p:spPr>
          <a:xfrm>
            <a:off x="7332532" y="3760658"/>
            <a:ext cx="37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في المنزل، ستنجزون الأنشطة المتبقية على الصفحتين 16 و17</a:t>
            </a:r>
            <a:endParaRPr lang="ar-MA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F864E4-5C6B-0C36-77BE-88743C80F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68" y="2032659"/>
            <a:ext cx="3520931" cy="40757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185DD8-F2F9-A9A4-C15B-B4BBB0910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069583"/>
            <a:ext cx="3520932" cy="4075788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50C40F29-F119-AF16-ECAC-31EE7F4E9E7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16A3958-F554-215B-83C9-49464DA4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4EBC8C5-C486-CBC0-6D25-E0038B9A373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370E6D7-E388-30E3-6B63-87A4CEA53CE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6F906C8-773E-C916-401C-D953D68CDBF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AAA0B05-7796-F66F-DA71-21EC97B889B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0DD789A9-9E6B-FE0F-A0D8-9F490955F4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F78DDD0-0A66-561C-7415-1931620DCE3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52B7E11-A505-D9B3-653C-F48E0A1F4FB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C5BFE5-D321-F132-B395-B1A08560233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8BC48C8-BBF5-2400-DA32-4F9E7D33785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D755394-87CD-165F-6AEE-83329C8FBB2A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F5E199-BE1F-F2A9-9565-1118877B1B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3751FC-6575-C22B-F6E6-D31B9745CC6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C2D0425-5540-1CED-668F-3612DBB4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AFC298-E27C-CEDC-C26E-A4BBE0B500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62A5AF5-0856-71C2-8A2F-A8A9431A9D3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7ACEF76-17AA-DFB1-921A-18EB119807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A24C5D-6C8E-7CAA-B4DB-715AC25F7E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DB75C2D-CDD2-F1C2-E145-2A59D7913D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5F967E-E657-EB9B-D40B-18EA4F69E19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1BFF54C-85FD-1068-B5BE-AF8577BBAB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F28400F-A0F6-4A4B-DFEA-B8B7130645B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39ABCF5-2601-F021-24CD-954B1240384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1C9A1FC-9CA2-1D93-B012-D67A908167A3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56A6C8-EB99-AD0B-2614-65204A23DA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6BC451-AE8F-5BFF-C31B-A19A9BD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5" y="4354531"/>
            <a:ext cx="362001" cy="4859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BE4461D-B0F5-7938-FA60-3C4BD84897EA}"/>
              </a:ext>
            </a:extLst>
          </p:cNvPr>
          <p:cNvSpPr/>
          <p:nvPr/>
        </p:nvSpPr>
        <p:spPr>
          <a:xfrm>
            <a:off x="2939710" y="3071027"/>
            <a:ext cx="5322445" cy="127237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4374AE-2F5F-863B-3125-172470A848E4}"/>
              </a:ext>
            </a:extLst>
          </p:cNvPr>
          <p:cNvSpPr txBox="1"/>
          <p:nvPr/>
        </p:nvSpPr>
        <p:spPr>
          <a:xfrm>
            <a:off x="2852093" y="3169946"/>
            <a:ext cx="4807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أهداف الحصة 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0817B-C83F-D3D7-7E28-5C4ADD1DE61C}"/>
              </a:ext>
            </a:extLst>
          </p:cNvPr>
          <p:cNvSpPr txBox="1"/>
          <p:nvPr/>
        </p:nvSpPr>
        <p:spPr>
          <a:xfrm>
            <a:off x="2823550" y="3749168"/>
            <a:ext cx="4753418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الأستاذ(ة).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6D49FA-232D-B674-D16D-C0514F4C0844}"/>
              </a:ext>
            </a:extLst>
          </p:cNvPr>
          <p:cNvGrpSpPr/>
          <p:nvPr/>
        </p:nvGrpSpPr>
        <p:grpSpPr>
          <a:xfrm>
            <a:off x="7571702" y="3081307"/>
            <a:ext cx="952824" cy="892559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1828E34-3333-D866-B7E3-66F593D72A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2EEEA6-9005-8EAE-FC89-B502E9B2833F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F04EC9-C444-5680-8AD3-CE7C70729B13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DD27A9-DFD9-3DDF-F81D-C10492FED19E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1" name="Chevron 5">
                <a:extLst>
                  <a:ext uri="{FF2B5EF4-FFF2-40B4-BE49-F238E27FC236}">
                    <a16:creationId xmlns:a16="http://schemas.microsoft.com/office/drawing/2014/main" id="{CC362B1E-0525-A101-D9D3-2D797BA5E171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B6C8B528-7035-82E6-0306-7121DD294E7F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Image 14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5BC45D5E-F8CC-3DBD-35EF-E946A64FE3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F9B85B23-B0E4-B334-E653-A57238DAD3DB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ts val="2075"/>
              </a:lnSpc>
              <a:defRPr/>
            </a:pPr>
            <a:r>
              <a:rPr lang="ar-MA" sz="24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 </a:t>
            </a:r>
          </a:p>
        </p:txBody>
      </p:sp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حصة الرياضيات ، سنراجع دروس  الأسبوع الأول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F5C1BB-29CE-B3DF-2290-DC6793F9894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099592-72C8-1C65-0A06-773425FBE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C777192-16C9-14B6-8BA7-03E451AFA8E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F72AB0A-A1DC-C816-023F-B625C21A874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57D888A-6323-C9D2-7070-EE2AC934691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034A0F3-F75E-F8BC-FEDC-54B885436D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1AA6B560-D9C6-CA22-6641-1C24CA12693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D79BEA6-78F7-B75B-3B86-C2540CEB58E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CD1EAEA-CB20-A686-2F93-CD43C80A30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6551B07-9EAE-B63D-BD84-42FB8B4708E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F35B426-78DB-225B-0E18-FEA01B13653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8D673F3-BEBB-DF64-85ED-98F21B79A96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80D81-BDA1-8657-B621-6FCA6309B1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AEF8589B-1454-8456-66BD-D46D685FF7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300288"/>
            <a:ext cx="2105025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majd_wave">
            <a:hlinkClick r:id="" action="ppaction://media"/>
            <a:extLst>
              <a:ext uri="{FF2B5EF4-FFF2-40B4-BE49-F238E27FC236}">
                <a16:creationId xmlns:a16="http://schemas.microsoft.com/office/drawing/2014/main" id="{2ADFD96A-80C5-751C-DAD3-25A438C007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5" y="2270125"/>
            <a:ext cx="19335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081462-067B-C81D-5165-EE401FE1DC9D}"/>
              </a:ext>
            </a:extLst>
          </p:cNvPr>
          <p:cNvGrpSpPr/>
          <p:nvPr/>
        </p:nvGrpSpPr>
        <p:grpSpPr>
          <a:xfrm>
            <a:off x="2213653" y="2144743"/>
            <a:ext cx="4912634" cy="2895570"/>
            <a:chOff x="2213653" y="2144743"/>
            <a:chExt cx="4912634" cy="289557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24E66A3-C0B2-597B-FD28-447387F784C8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A45A7BFE-835E-94C5-034D-2027A4DBCE7B}"/>
                </a:ext>
              </a:extLst>
            </p:cNvPr>
            <p:cNvGrpSpPr/>
            <p:nvPr/>
          </p:nvGrpSpPr>
          <p:grpSpPr>
            <a:xfrm>
              <a:off x="3372288" y="2144743"/>
              <a:ext cx="3001963" cy="802419"/>
              <a:chOff x="-2121214" y="983477"/>
              <a:chExt cx="3477790" cy="802419"/>
            </a:xfrm>
          </p:grpSpPr>
          <p:sp>
            <p:nvSpPr>
              <p:cNvPr id="5" name="Flowchart: Alternate Process 54">
                <a:extLst>
                  <a:ext uri="{FF2B5EF4-FFF2-40B4-BE49-F238E27FC236}">
                    <a16:creationId xmlns:a16="http://schemas.microsoft.com/office/drawing/2014/main" id="{274103FA-955B-087F-0286-07DA052D81B5}"/>
                  </a:ext>
                </a:extLst>
              </p:cNvPr>
              <p:cNvSpPr/>
              <p:nvPr/>
            </p:nvSpPr>
            <p:spPr>
              <a:xfrm>
                <a:off x="-2121214" y="983477"/>
                <a:ext cx="321943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Oval 80">
                <a:extLst>
                  <a:ext uri="{FF2B5EF4-FFF2-40B4-BE49-F238E27FC236}">
                    <a16:creationId xmlns:a16="http://schemas.microsoft.com/office/drawing/2014/main" id="{EC054AC5-C58B-EF43-BD22-10CA70E372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600" b="1" dirty="0"/>
                  <a:t>1</a:t>
                </a:r>
              </a:p>
            </p:txBody>
          </p:sp>
        </p:grpSp>
      </p:grpSp>
      <p:pic>
        <p:nvPicPr>
          <p:cNvPr id="8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6A3FD99-8B44-60C7-517F-FEB279F5DA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2982" y="341549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6919C9-C444-59F6-2DD9-6E11F0786632}"/>
              </a:ext>
            </a:extLst>
          </p:cNvPr>
          <p:cNvSpPr txBox="1"/>
          <p:nvPr/>
        </p:nvSpPr>
        <p:spPr>
          <a:xfrm>
            <a:off x="1263151" y="3273492"/>
            <a:ext cx="459705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تصحيح الواجبات المنزلية</a:t>
            </a:r>
            <a:endParaRPr lang="fr-FR" sz="2800" b="1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7 الصفحة 15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41A7407-2517-D8CE-E49E-56A3A976C46E}"/>
              </a:ext>
            </a:extLst>
          </p:cNvPr>
          <p:cNvSpPr/>
          <p:nvPr/>
        </p:nvSpPr>
        <p:spPr>
          <a:xfrm>
            <a:off x="7334847" y="4219522"/>
            <a:ext cx="421708" cy="3485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4E67EF4-DCEC-331C-B896-8C6EF2D33559}"/>
              </a:ext>
            </a:extLst>
          </p:cNvPr>
          <p:cNvSpPr/>
          <p:nvPr/>
        </p:nvSpPr>
        <p:spPr>
          <a:xfrm>
            <a:off x="6743660" y="4219522"/>
            <a:ext cx="421708" cy="3485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EF3E4C4-73C9-0BD8-4067-FC06BB68E087}"/>
              </a:ext>
            </a:extLst>
          </p:cNvPr>
          <p:cNvSpPr/>
          <p:nvPr/>
        </p:nvSpPr>
        <p:spPr>
          <a:xfrm>
            <a:off x="6386057" y="4219522"/>
            <a:ext cx="421708" cy="3485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A0D7A1B-66DB-B24D-416F-06F7AF9ECE48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27778" y="2057304"/>
            <a:ext cx="7711468" cy="2743392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49AFE2BF-E947-D094-BF42-CDFF894BB4F8}"/>
              </a:ext>
            </a:extLst>
          </p:cNvPr>
          <p:cNvSpPr/>
          <p:nvPr/>
        </p:nvSpPr>
        <p:spPr>
          <a:xfrm>
            <a:off x="2805744" y="4249765"/>
            <a:ext cx="261847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E463935-48BA-40A7-86EF-12C509CF92E6}"/>
              </a:ext>
            </a:extLst>
          </p:cNvPr>
          <p:cNvSpPr/>
          <p:nvPr/>
        </p:nvSpPr>
        <p:spPr>
          <a:xfrm>
            <a:off x="3171660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DB6578-9BA6-FD50-F42F-E9EF29B28E1E}"/>
              </a:ext>
            </a:extLst>
          </p:cNvPr>
          <p:cNvSpPr/>
          <p:nvPr/>
        </p:nvSpPr>
        <p:spPr>
          <a:xfrm>
            <a:off x="3490462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FFA866E-BFA8-A786-9E3A-6C73A7A224AD}"/>
              </a:ext>
            </a:extLst>
          </p:cNvPr>
          <p:cNvSpPr/>
          <p:nvPr/>
        </p:nvSpPr>
        <p:spPr>
          <a:xfrm>
            <a:off x="3790864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1A0712-290E-7F13-148E-C008FC7D0E4E}"/>
              </a:ext>
            </a:extLst>
          </p:cNvPr>
          <p:cNvSpPr/>
          <p:nvPr/>
        </p:nvSpPr>
        <p:spPr>
          <a:xfrm>
            <a:off x="4091266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5C3A41C-0D40-546A-389B-C7B39059427B}"/>
              </a:ext>
            </a:extLst>
          </p:cNvPr>
          <p:cNvSpPr/>
          <p:nvPr/>
        </p:nvSpPr>
        <p:spPr>
          <a:xfrm>
            <a:off x="5906738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3925404-DD01-E9EB-4B40-3D68B6E46F4D}"/>
              </a:ext>
            </a:extLst>
          </p:cNvPr>
          <p:cNvSpPr/>
          <p:nvPr/>
        </p:nvSpPr>
        <p:spPr>
          <a:xfrm>
            <a:off x="5606339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32F4B49-39D9-8432-01A0-F773B0A449B7}"/>
              </a:ext>
            </a:extLst>
          </p:cNvPr>
          <p:cNvSpPr/>
          <p:nvPr/>
        </p:nvSpPr>
        <p:spPr>
          <a:xfrm>
            <a:off x="5293002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F9AEBD7-31EE-7C56-F8EC-1180FD3EC43A}"/>
              </a:ext>
            </a:extLst>
          </p:cNvPr>
          <p:cNvSpPr/>
          <p:nvPr/>
        </p:nvSpPr>
        <p:spPr>
          <a:xfrm>
            <a:off x="4766591" y="4249765"/>
            <a:ext cx="261847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5477DB4-B12D-83E9-EDE0-3003C58801F0}"/>
              </a:ext>
            </a:extLst>
          </p:cNvPr>
          <p:cNvSpPr/>
          <p:nvPr/>
        </p:nvSpPr>
        <p:spPr>
          <a:xfrm>
            <a:off x="6438848" y="4249765"/>
            <a:ext cx="261847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0BE5745-76FC-9162-D6CA-21F0AB112DFC}"/>
              </a:ext>
            </a:extLst>
          </p:cNvPr>
          <p:cNvSpPr/>
          <p:nvPr/>
        </p:nvSpPr>
        <p:spPr>
          <a:xfrm>
            <a:off x="6782648" y="4249765"/>
            <a:ext cx="261847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5187EFC-7273-E73F-7493-2FCBE1F9D39A}"/>
              </a:ext>
            </a:extLst>
          </p:cNvPr>
          <p:cNvSpPr/>
          <p:nvPr/>
        </p:nvSpPr>
        <p:spPr>
          <a:xfrm>
            <a:off x="7094881" y="4249765"/>
            <a:ext cx="261847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A89E992-E844-3996-2974-58A06F00CF02}"/>
              </a:ext>
            </a:extLst>
          </p:cNvPr>
          <p:cNvSpPr/>
          <p:nvPr/>
        </p:nvSpPr>
        <p:spPr>
          <a:xfrm>
            <a:off x="7526207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47A0E99-FD5D-2DDE-58E8-92469D07D809}"/>
              </a:ext>
            </a:extLst>
          </p:cNvPr>
          <p:cNvSpPr/>
          <p:nvPr/>
        </p:nvSpPr>
        <p:spPr>
          <a:xfrm>
            <a:off x="7845040" y="4249765"/>
            <a:ext cx="261847" cy="288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1D487F4-D511-4BFA-D943-D6AA2FEFA08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220F338-E5A4-CF9C-3B74-BAD8E921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75683567-8D18-F145-E532-8E7B95FC944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38697C8-4707-FEC8-BA66-7061C9558F9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2F54397-8824-7FF4-F9B0-57C17D9D1DF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E6C12ED-6B04-AFB1-1078-91132713E18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6AE4F0F-91BB-F138-CBDB-EB422A92798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F497091-D986-2BD9-13C7-136655F6FF3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0AE4ED3-65BE-74C0-4FD0-A78A46E414C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9C076DC-AFD0-4430-F79B-ADCCEADD11A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69321636-8D75-511F-ECB2-1597584A49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DA17FB9-3C91-C628-FC52-CBF99DC0791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00D6E4-D920-3407-9A9C-6FD9448743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5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15571</TotalTime>
  <Words>1258</Words>
  <Application>Microsoft Office PowerPoint</Application>
  <PresentationFormat>Affichage à l'écran (4:3)</PresentationFormat>
  <Paragraphs>458</Paragraphs>
  <Slides>67</Slides>
  <Notes>5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67</vt:i4>
      </vt:variant>
    </vt:vector>
  </HeadingPairs>
  <TitlesOfParts>
    <vt:vector size="83" baseType="lpstr">
      <vt:lpstr>Calibri</vt:lpstr>
      <vt:lpstr>Dosis SemiBold</vt:lpstr>
      <vt:lpstr>Effra CC Arbc</vt:lpstr>
      <vt:lpstr>Aptos</vt:lpstr>
      <vt:lpstr>Dosis</vt:lpstr>
      <vt:lpstr>Wingdings</vt:lpstr>
      <vt:lpstr>Arial</vt:lpstr>
      <vt:lpstr>Aptos Display</vt:lpstr>
      <vt:lpstr>2_Conception personnalisée</vt:lpstr>
      <vt:lpstr>Page d'entree</vt:lpstr>
      <vt:lpstr>partie 1</vt:lpstr>
      <vt:lpstr>3_Conception personnalisée</vt:lpstr>
      <vt:lpstr>1_Page d'entree</vt:lpstr>
      <vt:lpstr>1_partie 1</vt:lpstr>
      <vt:lpstr>2_partie 1</vt:lpstr>
      <vt:lpstr>3_partie 1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user</cp:lastModifiedBy>
  <cp:revision>146</cp:revision>
  <cp:lastPrinted>2025-08-13T10:11:39Z</cp:lastPrinted>
  <dcterms:created xsi:type="dcterms:W3CDTF">2025-08-01T12:31:49Z</dcterms:created>
  <dcterms:modified xsi:type="dcterms:W3CDTF">2025-10-30T17:29:07Z</dcterms:modified>
</cp:coreProperties>
</file>