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6" r:id="rId4"/>
    <p:sldMasterId id="2147483902" r:id="rId5"/>
  </p:sldMasterIdLst>
  <p:notesMasterIdLst>
    <p:notesMasterId r:id="rId74"/>
  </p:notesMasterIdLst>
  <p:handoutMasterIdLst>
    <p:handoutMasterId r:id="rId75"/>
  </p:handoutMasterIdLst>
  <p:sldIdLst>
    <p:sldId id="779" r:id="rId6"/>
    <p:sldId id="988" r:id="rId7"/>
    <p:sldId id="947" r:id="rId8"/>
    <p:sldId id="780" r:id="rId9"/>
    <p:sldId id="912" r:id="rId10"/>
    <p:sldId id="893" r:id="rId11"/>
    <p:sldId id="784" r:id="rId12"/>
    <p:sldId id="927" r:id="rId13"/>
    <p:sldId id="913" r:id="rId14"/>
    <p:sldId id="894" r:id="rId15"/>
    <p:sldId id="948" r:id="rId16"/>
    <p:sldId id="964" r:id="rId17"/>
    <p:sldId id="989" r:id="rId18"/>
    <p:sldId id="965" r:id="rId19"/>
    <p:sldId id="966" r:id="rId20"/>
    <p:sldId id="967" r:id="rId21"/>
    <p:sldId id="968" r:id="rId22"/>
    <p:sldId id="969" r:id="rId23"/>
    <p:sldId id="970" r:id="rId24"/>
    <p:sldId id="971" r:id="rId25"/>
    <p:sldId id="972" r:id="rId26"/>
    <p:sldId id="895" r:id="rId27"/>
    <p:sldId id="928" r:id="rId28"/>
    <p:sldId id="931" r:id="rId29"/>
    <p:sldId id="975" r:id="rId30"/>
    <p:sldId id="930" r:id="rId31"/>
    <p:sldId id="980" r:id="rId32"/>
    <p:sldId id="982" r:id="rId33"/>
    <p:sldId id="932" r:id="rId34"/>
    <p:sldId id="984" r:id="rId35"/>
    <p:sldId id="985" r:id="rId36"/>
    <p:sldId id="956" r:id="rId37"/>
    <p:sldId id="986" r:id="rId38"/>
    <p:sldId id="987" r:id="rId39"/>
    <p:sldId id="896" r:id="rId40"/>
    <p:sldId id="751" r:id="rId41"/>
    <p:sldId id="828" r:id="rId42"/>
    <p:sldId id="832" r:id="rId43"/>
    <p:sldId id="898" r:id="rId44"/>
    <p:sldId id="922" r:id="rId45"/>
    <p:sldId id="938" r:id="rId46"/>
    <p:sldId id="990" r:id="rId47"/>
    <p:sldId id="939" r:id="rId48"/>
    <p:sldId id="940" r:id="rId49"/>
    <p:sldId id="991" r:id="rId50"/>
    <p:sldId id="976" r:id="rId51"/>
    <p:sldId id="941" r:id="rId52"/>
    <p:sldId id="946" r:id="rId53"/>
    <p:sldId id="881" r:id="rId54"/>
    <p:sldId id="977" r:id="rId55"/>
    <p:sldId id="884" r:id="rId56"/>
    <p:sldId id="885" r:id="rId57"/>
    <p:sldId id="978" r:id="rId58"/>
    <p:sldId id="888" r:id="rId59"/>
    <p:sldId id="910" r:id="rId60"/>
    <p:sldId id="848" r:id="rId61"/>
    <p:sldId id="944" r:id="rId62"/>
    <p:sldId id="924" r:id="rId63"/>
    <p:sldId id="849" r:id="rId64"/>
    <p:sldId id="911" r:id="rId65"/>
    <p:sldId id="979" r:id="rId66"/>
    <p:sldId id="850" r:id="rId67"/>
    <p:sldId id="960" r:id="rId68"/>
    <p:sldId id="963" r:id="rId69"/>
    <p:sldId id="789" r:id="rId70"/>
    <p:sldId id="794" r:id="rId71"/>
    <p:sldId id="793" r:id="rId72"/>
    <p:sldId id="923" r:id="rId73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6"/>
    </p:embeddedFont>
    <p:embeddedFont>
      <p:font typeface="Dosis" pitchFamily="2" charset="0"/>
      <p:regular r:id="rId77"/>
      <p:bold r:id="rId7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8D00"/>
    <a:srgbClr val="4B5050"/>
    <a:srgbClr val="FAE496"/>
    <a:srgbClr val="17AB98"/>
    <a:srgbClr val="F6BB00"/>
    <a:srgbClr val="FFEFB9"/>
    <a:srgbClr val="B2B3AE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50" autoAdjust="0"/>
    <p:restoredTop sz="94061" autoAdjust="0"/>
  </p:normalViewPr>
  <p:slideViewPr>
    <p:cSldViewPr snapToGrid="0">
      <p:cViewPr varScale="1">
        <p:scale>
          <a:sx n="82" d="100"/>
          <a:sy n="82" d="100"/>
        </p:scale>
        <p:origin x="11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1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notesMaster" Target="notesMasters/notesMaster1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2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3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03/11/2025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5FB29-BD58-A3A5-C5AE-C5D61AB74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274777-F792-ED2C-08FB-AFE80A926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EF73D3-5BCE-F6F6-2272-310395250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7E3F54-BBD3-9E26-2A92-533541CB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015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096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6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2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A76F90-B3B4-5F14-C879-176B19975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A5470A8-0162-C401-DD32-7C317EE251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1E93FD-3E92-47D6-46B8-965E3D6672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575"/>
            <a:ext cx="9180124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088199-9EEC-0D18-66D3-B265C24EE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3ADEDB-0770-E6D9-50DE-1825B575F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7FEF34A-8E90-E41D-BE64-BAC625BDEC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85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1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5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4"/><Relationship Id="rId7" Type="http://schemas.openxmlformats.org/officeDocument/2006/relationships/image" Target="../media/image6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5.mp4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C04B42-6D67-4FA0-02E6-54C96C316393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264D3BF-8C47-D43B-BEC3-4EF1A9CDE067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8609A67-19EC-4B5C-0D2B-200B77ED2F4B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B28C67C-5005-6203-2A70-052BF10265A1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33380152-D65C-8C94-30C4-08BCA21017C4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6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630F8FA9-26DE-9CE1-021A-52C2D5E7B4F1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FDE3608-46D1-DEA1-04CF-3E87E0C891CC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7BEBB0CB-97B2-BC5E-4642-D8612C9B6E2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7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7B86E88-3622-8A1A-A750-2E73D22B577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D49A9744-C6C5-4D26-BBC8-6BF6B38254CB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DDC1AD51-F320-3ABB-C9C2-4A5BD179BBD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8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C8E5F8F0-C869-FA14-0EDC-3CCCC5DCAE5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A33902BD-2970-7889-F1BA-6F3CF3A3494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F8964440-A10F-4046-D6F4-1A8698C2131B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FCD71500-76F4-AFC4-1EFA-5E221844866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5333A869-F610-460C-F128-F6B331032D61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</a:t>
            </a:r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5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515AB5B-05C0-FA0C-C938-864F2104D7F2}"/>
              </a:ext>
            </a:extLst>
          </p:cNvPr>
          <p:cNvSpPr/>
          <p:nvPr/>
        </p:nvSpPr>
        <p:spPr>
          <a:xfrm>
            <a:off x="7210775" y="6028855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D54CB0-B310-2750-3A38-B1873A12C320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8A4AA276-E0D6-6E10-2943-B1B6BBD33CD6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45EF73A-AE31-5F99-F38F-AC4C907B7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90109" y="3663629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338D255-69E0-2DE7-1488-3BF513A3DB48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42F2EA6C-F261-03D7-C204-B24BC7ADA0B9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08E93AC8-695B-8B98-EBC1-A84528420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CE627B4-E61F-92FE-E9A1-919AB624F9BA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العدد 4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C5B6A5C-6EF3-CDEF-53C5-2E1DD331289B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5134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62882" y="9204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861695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سنكمل تفكيك العدد 4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3C61F0-E687-F629-CB7F-FED4A9D00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A2D63F-6B17-29BD-77AA-2C12BE068CB9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D15134-01DF-E0AA-EAF0-639A90AA00B1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48247-C8A6-72E3-3F8E-CFCF05D1D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A472FCB-7C19-4875-2AD2-DDE92879C94B}"/>
              </a:ext>
            </a:extLst>
          </p:cNvPr>
          <p:cNvSpPr txBox="1"/>
          <p:nvPr/>
        </p:nvSpPr>
        <p:spPr>
          <a:xfrm>
            <a:off x="861695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 الناقص على الألواح.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A0D2845-5FDF-E220-4358-988343200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B74C0F-C5D3-1A47-DC44-2E05E2AE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65183F6-AC96-A3C1-73EF-B0D74CF2E537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D2C99D-C054-2B24-C396-D1132F951B72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57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18111-0134-2C75-A664-7173A0685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E857374-A6F1-DE1F-01AC-DEC1628FFF72}"/>
              </a:ext>
            </a:extLst>
          </p:cNvPr>
          <p:cNvSpPr txBox="1"/>
          <p:nvPr/>
        </p:nvSpPr>
        <p:spPr>
          <a:xfrm>
            <a:off x="1241367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ABE6F5-5530-82EE-1FA2-C6275A81A9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FA17D26-2CB7-1A16-4F55-673DB87AF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38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7449A-5331-4F2F-F87C-4413A62A1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6D6DD51-2242-AD17-5772-9BA505FFD33E}"/>
              </a:ext>
            </a:extLst>
          </p:cNvPr>
          <p:cNvSpPr txBox="1"/>
          <p:nvPr/>
        </p:nvSpPr>
        <p:spPr>
          <a:xfrm>
            <a:off x="835291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 العدد 4 هو 1و3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.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رددوا.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A23ABD-B002-AFD8-3C9C-B3A50532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05DE62-F45F-B4D8-1703-EE3FFBA54818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68E03A9-E053-C2F0-0E2B-78519562B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CBAA5B3-73A4-19C6-CFEF-C995DA53E8B2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2BEA20-FF9F-67E3-90F5-943DF5901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796" y="4237081"/>
            <a:ext cx="190527" cy="2000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269E659-B662-9E33-B1C0-1314B1241DD1}"/>
              </a:ext>
            </a:extLst>
          </p:cNvPr>
          <p:cNvSpPr txBox="1"/>
          <p:nvPr/>
        </p:nvSpPr>
        <p:spPr>
          <a:xfrm>
            <a:off x="5319749" y="3773568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3AADF-9A66-4BED-39E0-B6E96BCB6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0179C98-7D15-D375-1F62-2BC62B4A1222}"/>
              </a:ext>
            </a:extLst>
          </p:cNvPr>
          <p:cNvSpPr txBox="1"/>
          <p:nvPr/>
        </p:nvSpPr>
        <p:spPr>
          <a:xfrm>
            <a:off x="818665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 الناقص على الألواح.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DFFFAD-2F2B-9010-0FD0-18A14543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980824-4ED9-A39D-CC02-E0B1EF1A621A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5191B3-3092-9BAA-422F-0CD1AC79E742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0FE5B0-C8DC-4B53-9FA8-EA95AE35E57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898" y="715383"/>
            <a:ext cx="863335" cy="86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7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158D1-9CC3-30FA-E78A-40D0BD7C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06065EE-CAAB-9A17-EB69-EA7185875418}"/>
              </a:ext>
            </a:extLst>
          </p:cNvPr>
          <p:cNvSpPr txBox="1"/>
          <p:nvPr/>
        </p:nvSpPr>
        <p:spPr>
          <a:xfrm>
            <a:off x="1230609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6B2B1B-2BD6-0B10-2C2D-0BB43CF598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319EFB0-A676-9B8E-3564-6A97E42CF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25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F127-1801-A550-69EC-428AB722B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4BF17D7-F936-C10F-5972-855A81595947}"/>
              </a:ext>
            </a:extLst>
          </p:cNvPr>
          <p:cNvSpPr txBox="1"/>
          <p:nvPr/>
        </p:nvSpPr>
        <p:spPr>
          <a:xfrm>
            <a:off x="797150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العدد 4 هو 2 و2 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رددوا.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455BAB-19E4-8F3F-85C2-6FEB8BD0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D82B492-76FD-75B7-C280-F78C67ECA354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EDF114-9FF0-A2A0-A240-EEB35ED02774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BAA580-21C5-0F8B-F3BA-7DF4B34A675A}"/>
              </a:ext>
            </a:extLst>
          </p:cNvPr>
          <p:cNvSpPr txBox="1"/>
          <p:nvPr/>
        </p:nvSpPr>
        <p:spPr>
          <a:xfrm>
            <a:off x="5300820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1EA73C-0602-1635-1B9C-A1C665665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3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6A13-F0D5-DC69-47A7-F094C205F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AA61F81B-CD16-C0F8-4EB8-702293E576AD}"/>
              </a:ext>
            </a:extLst>
          </p:cNvPr>
          <p:cNvSpPr txBox="1"/>
          <p:nvPr/>
        </p:nvSpPr>
        <p:spPr>
          <a:xfrm>
            <a:off x="840180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العدد الناقص على الألواح.</a:t>
            </a: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8E5FA8-CE89-23CE-51B7-7591DAEA9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442537-915C-02A0-9BC0-216F367B2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8EC2DD5-A3CA-C6A2-AA7B-01A9BA3B93E5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7788A3-413E-8F10-437F-510083A1FAAF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98AD-AFDE-A5C3-A2D8-BE7900B55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2B63B03-352C-940D-BB30-37288D20090A}"/>
              </a:ext>
            </a:extLst>
          </p:cNvPr>
          <p:cNvSpPr txBox="1"/>
          <p:nvPr/>
        </p:nvSpPr>
        <p:spPr>
          <a:xfrm>
            <a:off x="1241367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541857-8B9F-69D9-5DFD-BB11B9E97E2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09DB65A-0A3B-603A-8B09-73B4786B4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0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F514-2867-7580-73AE-E7EF20799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6539D68-84FD-DE9E-EA99-44FFAD07F359}"/>
              </a:ext>
            </a:extLst>
          </p:cNvPr>
          <p:cNvSpPr txBox="1"/>
          <p:nvPr/>
        </p:nvSpPr>
        <p:spPr>
          <a:xfrm>
            <a:off x="797150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العدد 4 هو 3 و1.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رددوا.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2E5456-C468-6096-4AB2-852D0518D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1AEF78F-B23B-11E5-1126-E27DE283B418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61425E-0295-0FCD-B1E3-3646100BC27D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EB58086-AFD7-A096-2580-3FBBCDEA286B}"/>
              </a:ext>
            </a:extLst>
          </p:cNvPr>
          <p:cNvSpPr txBox="1"/>
          <p:nvPr/>
        </p:nvSpPr>
        <p:spPr>
          <a:xfrm>
            <a:off x="5300820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C7E4B0D-7ED8-52B4-3A26-BCF2A2D1F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01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512F9E-DEA5-2807-1C99-975075F95E19}"/>
              </a:ext>
            </a:extLst>
          </p:cNvPr>
          <p:cNvGrpSpPr/>
          <p:nvPr/>
        </p:nvGrpSpPr>
        <p:grpSpPr>
          <a:xfrm>
            <a:off x="1902124" y="2239767"/>
            <a:ext cx="5044145" cy="2860182"/>
            <a:chOff x="2332467" y="2221113"/>
            <a:chExt cx="4649246" cy="2636262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FB046794-8750-770B-AC58-55C45E638C86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83A3CF2-52BA-8A46-0307-E9EF9D6BE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90109" y="4225502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2B362AC-3E5A-F674-D02F-C6222C2E2149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61442BB1-4941-6E0F-A5FD-46BFCEA64614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23680F1-DCC8-B232-3A4F-2E7A269EA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072AFEC-FD95-C3BB-6C8C-4E1C046D6429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 4</a:t>
              </a: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8608446-E083-ED92-2BE2-3D4E1CF4E023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389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A265B-FB1A-9DAB-A1CE-2C73BA2EE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760A2CA-0262-AB14-9D55-F3E99238F3EF}"/>
              </a:ext>
            </a:extLst>
          </p:cNvPr>
          <p:cNvSpPr txBox="1"/>
          <p:nvPr/>
        </p:nvSpPr>
        <p:spPr>
          <a:xfrm>
            <a:off x="132735" y="94719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انتبهوا . كم قرصا  في هذه العلبة ؟ نعد   ( 1-2-3-4-5 -6)</a:t>
            </a:r>
            <a:endParaRPr lang="ar-MA" i="1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4AB3D9F-C28D-285C-BD00-AE0CC96BD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6C0E33F-28F7-FFEB-BF75-D83F732AD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923" y="3005666"/>
            <a:ext cx="3591658" cy="132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AAB97-7E0E-361F-6102-70B21E432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765F2A9-312B-A654-44ED-E5410E21594A}"/>
              </a:ext>
            </a:extLst>
          </p:cNvPr>
          <p:cNvSpPr>
            <a:spLocks/>
          </p:cNvSpPr>
          <p:nvPr/>
        </p:nvSpPr>
        <p:spPr>
          <a:xfrm>
            <a:off x="489473" y="892312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6 على الألواح، سأمر بين الصفوف لمساعدتكم. 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263F6C7-CCF0-FDC8-AB2D-CE9A4443B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24C792E-5A1A-049B-B8B2-8CEEF4EF1AE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10988-1AB4-D272-9B96-A7581F1C1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93D61F9-21A1-2D5E-081B-D5D5282668AB}"/>
              </a:ext>
            </a:extLst>
          </p:cNvPr>
          <p:cNvSpPr txBox="1"/>
          <p:nvPr/>
        </p:nvSpPr>
        <p:spPr>
          <a:xfrm>
            <a:off x="1230609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، صححوا.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86ED389-8F67-E353-4A69-1AB87CCA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F223E9D-6C79-227F-9C6C-68FDA124F02A}"/>
              </a:ext>
            </a:extLst>
          </p:cNvPr>
          <p:cNvSpPr txBox="1"/>
          <p:nvPr/>
        </p:nvSpPr>
        <p:spPr>
          <a:xfrm>
            <a:off x="4127501" y="2630985"/>
            <a:ext cx="88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5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D1461-9061-D40B-940C-38E701B8D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C61FEA75-7495-1AF0-C387-11CAB83AA854}"/>
              </a:ext>
            </a:extLst>
          </p:cNvPr>
          <p:cNvSpPr>
            <a:spLocks/>
          </p:cNvSpPr>
          <p:nvPr/>
        </p:nvSpPr>
        <p:spPr>
          <a:xfrm>
            <a:off x="575534" y="903069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انتبهوا ،في هذه العلبة سبعة أقراص نعد ( 1-2-3-4-5-6-7)</a:t>
            </a:r>
          </a:p>
        </p:txBody>
      </p:sp>
      <p:pic>
        <p:nvPicPr>
          <p:cNvPr id="9" name="Image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896060-4832-BE98-DD02-81543E41C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C0D78C-72AD-5B3B-4A25-D9426326D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293" y="3187700"/>
            <a:ext cx="3949414" cy="119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4AC69-EAA1-43A4-36A7-223CE5E5E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361F3E5-75AC-2C57-1891-6DC32C20F453}"/>
              </a:ext>
            </a:extLst>
          </p:cNvPr>
          <p:cNvSpPr>
            <a:spLocks/>
          </p:cNvSpPr>
          <p:nvPr/>
        </p:nvSpPr>
        <p:spPr>
          <a:xfrm>
            <a:off x="478715" y="815521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7 على الألواح، سأمر بين الصفوف لمساعدتكم 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E0EB027-9BCC-9F70-0AC5-19DF5D615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8D03F95-A9B0-9063-996E-B471203ED4A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7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B41DD-C6FD-DF91-F16C-D3D5D740D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0CF6292-A0EC-2AFA-9D08-19962EF2C358}"/>
              </a:ext>
            </a:extLst>
          </p:cNvPr>
          <p:cNvSpPr txBox="1"/>
          <p:nvPr/>
        </p:nvSpPr>
        <p:spPr>
          <a:xfrm>
            <a:off x="1230609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، صححوا.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077F146-C583-B728-82F1-47E393AF2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63DF5B-9C70-4755-0F41-6AB440630273}"/>
              </a:ext>
            </a:extLst>
          </p:cNvPr>
          <p:cNvSpPr txBox="1"/>
          <p:nvPr/>
        </p:nvSpPr>
        <p:spPr>
          <a:xfrm>
            <a:off x="4127501" y="2630985"/>
            <a:ext cx="888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1500" b="1" dirty="0">
                <a:solidFill>
                  <a:srgbClr val="C00000"/>
                </a:solidFill>
                <a:latin typeface="Calibri" panose="020F0502020204030204" pitchFamily="34" charset="0"/>
                <a:cs typeface="خط مسعد المغربي" panose="02010000000000000000" pitchFamily="2" charset="-78"/>
              </a:rPr>
              <a:t>7</a:t>
            </a:r>
            <a:endParaRPr lang="fr-FR" sz="8800" b="1" dirty="0">
              <a:solidFill>
                <a:srgbClr val="C00000"/>
              </a:solidFill>
              <a:latin typeface="Calibri" panose="020F0502020204030204" pitchFamily="34" charset="0"/>
              <a:cs typeface="خط مسعد المغربي" panose="0201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782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4436E-BF8D-00AB-8C5F-233C6A09F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DB726D0-3C47-6214-44D7-51E618DD321C}"/>
              </a:ext>
            </a:extLst>
          </p:cNvPr>
          <p:cNvSpPr txBox="1"/>
          <p:nvPr/>
        </p:nvSpPr>
        <p:spPr>
          <a:xfrm>
            <a:off x="132735" y="94282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الآن كم لدينا من  قرص  ، نعد ( 1-2-3-4-5 -6-7-8)</a:t>
            </a:r>
          </a:p>
          <a:p>
            <a:pPr algn="r"/>
            <a:endParaRPr lang="ar-MA" i="1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02AA75D-DBA4-E762-17E4-7D53C3849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9BFB35-C61B-5BA4-2F98-F79FE096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876" y="2988734"/>
            <a:ext cx="3813213" cy="12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6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ar-MA" dirty="0"/>
                <a:t>قِراءَةُ وَ كِتابَةُ الْأَعْدادِ مِنْ 1 إِلى 9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5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عَدُّ و تعداد عَناصِرِ مَجْموعَةٍ مِنْ 1 إِلى 9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مقارنة عدد عناصر مجموعات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العددان 0 و10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مُراجَعَةُ دُروسِ الْأُسْبوعِ الثاني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3FCFF-D04E-8082-7891-FAE654CCD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7CAE17FF-8873-808F-CA66-752BDA0513F4}"/>
              </a:ext>
            </a:extLst>
          </p:cNvPr>
          <p:cNvSpPr>
            <a:spLocks/>
          </p:cNvSpPr>
          <p:nvPr/>
        </p:nvSpPr>
        <p:spPr>
          <a:xfrm>
            <a:off x="457200" y="892884"/>
            <a:ext cx="6995908" cy="449219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 8 على الألواح، سأمر بين الصفوف لمساعدتكم 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662E84-B6EB-63BF-92B2-57729F631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73B4041-389F-9F67-004D-CFEFE3F5886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12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21835-399B-56CB-2B59-FC65084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F9F7F11-CCDF-0936-2719-DE97A5B0F96A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، صححوا.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92538A6-7EC4-568F-ED85-31997E582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8BAFEF6-1FB4-781C-B7C0-F6BD9269AF4D}"/>
              </a:ext>
            </a:extLst>
          </p:cNvPr>
          <p:cNvSpPr txBox="1"/>
          <p:nvPr/>
        </p:nvSpPr>
        <p:spPr>
          <a:xfrm>
            <a:off x="4127501" y="2630985"/>
            <a:ext cx="88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FCC29-4A3A-350D-60E0-33BCE4381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39CDEBC-5F16-D306-9F06-813B017F1CD6}"/>
              </a:ext>
            </a:extLst>
          </p:cNvPr>
          <p:cNvSpPr txBox="1"/>
          <p:nvPr/>
        </p:nvSpPr>
        <p:spPr>
          <a:xfrm>
            <a:off x="143493" y="94282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الآن  لدينا 9 أقراص، نعد ( 1-2-3-4-5 -6-7-8-9)</a:t>
            </a:r>
          </a:p>
          <a:p>
            <a:pPr algn="r"/>
            <a:endParaRPr lang="ar-MA" i="1" dirty="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3D17F3-E9F1-BDB9-D58B-0392AB6DC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E5C232-EB0F-43D2-9C40-B3A2E772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5" y="2937934"/>
            <a:ext cx="3722218" cy="129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121F5-FFAB-4337-5F11-EF0E83CBC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11CB79A9-C25D-A365-2228-733F54E4E610}"/>
              </a:ext>
            </a:extLst>
          </p:cNvPr>
          <p:cNvSpPr>
            <a:spLocks/>
          </p:cNvSpPr>
          <p:nvPr/>
        </p:nvSpPr>
        <p:spPr>
          <a:xfrm>
            <a:off x="457200" y="882126"/>
            <a:ext cx="6995908" cy="459977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9 على الألواح، سأمر بين الصفوف لمساعدتكم 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6B92447-700F-3F71-EFC8-D7D3B2AC7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2F2D719-D842-64DF-D709-8118D726CEC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95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66C51-F4C3-D913-025F-EA933E151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794534E-6EE5-0E0A-1352-6C764D308506}"/>
              </a:ext>
            </a:extLst>
          </p:cNvPr>
          <p:cNvSpPr txBox="1"/>
          <p:nvPr/>
        </p:nvSpPr>
        <p:spPr>
          <a:xfrm>
            <a:off x="1230609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، صححوا .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0E0556-C452-85AC-A5F0-D5070231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261666-B175-87C0-4F9E-51A5282871B8}"/>
              </a:ext>
            </a:extLst>
          </p:cNvPr>
          <p:cNvSpPr txBox="1"/>
          <p:nvPr/>
        </p:nvSpPr>
        <p:spPr>
          <a:xfrm>
            <a:off x="4127501" y="2630985"/>
            <a:ext cx="88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9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8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AED75D-23E3-98B1-84B8-5577DFC99306}"/>
              </a:ext>
            </a:extLst>
          </p:cNvPr>
          <p:cNvGrpSpPr/>
          <p:nvPr/>
        </p:nvGrpSpPr>
        <p:grpSpPr>
          <a:xfrm>
            <a:off x="1991028" y="2299140"/>
            <a:ext cx="4880634" cy="2259720"/>
            <a:chOff x="1876629" y="2436266"/>
            <a:chExt cx="4880634" cy="225972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00A75009-DBE0-58F6-2572-83F6D490164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163EAEC-B599-473E-5AC5-FDF4E0D05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65496" y="3355038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3A16992-3C2E-4F34-B8F3-0B2B5AA0C560}"/>
                </a:ext>
              </a:extLst>
            </p:cNvPr>
            <p:cNvSpPr txBox="1"/>
            <p:nvPr/>
          </p:nvSpPr>
          <p:spPr>
            <a:xfrm>
              <a:off x="1876629" y="3407202"/>
              <a:ext cx="40137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sz="24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عَدُّ وَ قِراءَةُ وَ كِتابَةُ الْأَعْدادِ مِنْ 1 إِلى 9 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9D164565-9B54-DF2F-9496-FC4CA4CBE5D8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F462BB02-0A0A-D416-F882-90C7D55CB7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4081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50723" y="933905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، سنتعلم مع ندى و مجد كيف نحدد عدد عناصر مجموعة و نكتبه بالأرقام. 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A426A53-F0A8-47AE-91DE-701FAD5DDE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CA5F63-3DCB-BDDA-E503-0D7A458941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N1P1S2L2-v3">
            <a:hlinkClick r:id="" action="ppaction://media"/>
            <a:extLst>
              <a:ext uri="{FF2B5EF4-FFF2-40B4-BE49-F238E27FC236}">
                <a16:creationId xmlns:a16="http://schemas.microsoft.com/office/drawing/2014/main" id="{DABA33F8-2B99-CEF6-D553-0E79DA9A1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" y="1866695"/>
            <a:ext cx="7810653" cy="4393492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2920AE6-A468-4B9B-83AA-5246E96751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264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74264" y="9553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 المتبعة لتحديد عدد عناصر مجموعة و نكتبه بالأرقام؟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 descr="Une image contenant texte, capture d’écran, Police, Rectangle&#10;&#10;Le contenu généré par l’IA peut être incorrect.">
            <a:extLst>
              <a:ext uri="{FF2B5EF4-FFF2-40B4-BE49-F238E27FC236}">
                <a16:creationId xmlns:a16="http://schemas.microsoft.com/office/drawing/2014/main" id="{BFC65497-9182-FDDC-A0FC-F7FD63AD9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2134998"/>
            <a:ext cx="6614160" cy="36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4E17-AC1C-8338-07B2-9E97EB50F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44774C2-D196-E49A-606A-1454636CC7C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559891C-308E-2AC2-8616-9635E836292A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B3E9A678-4379-DCBA-91D7-42E4580B8275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F56C9919-7271-5947-C8DC-6275D9401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66D979B-2919-6516-02F7-AD4930A0D783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F21DB146-42AB-B641-0E5A-697F50B0E1CA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CC3B771-3B8F-7E2C-54AF-78542C1E7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9F4C87B-F6C0-4E0D-618B-069937D5508C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8705245-335C-E063-21D3-EC5E8B9EC73B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1551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قِراءَةُ وَ كِتابَةُ الْأَعْدادِ مِنْ 1 إِلى </a:t>
            </a:r>
            <a:r>
              <a:rPr lang="fr-FR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9</a:t>
            </a:r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0E80-512B-90BE-BBA2-73A9093F4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8" y="181934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04533-664A-FEB7-2516-FDC6BDD26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FAA902F7-4203-7D33-A000-4438779DD98D}"/>
              </a:ext>
            </a:extLst>
          </p:cNvPr>
          <p:cNvSpPr/>
          <p:nvPr/>
        </p:nvSpPr>
        <p:spPr>
          <a:xfrm>
            <a:off x="3716593" y="2925425"/>
            <a:ext cx="1735767" cy="18038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47FC0077-0C2F-0202-9931-B86718F597F8}"/>
              </a:ext>
            </a:extLst>
          </p:cNvPr>
          <p:cNvSpPr txBox="1"/>
          <p:nvPr/>
        </p:nvSpPr>
        <p:spPr>
          <a:xfrm>
            <a:off x="722346" y="91687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سنجز هذا النشاط مثل مجد وندى خُطْوَةً خطوة.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E1439F0-B517-D43A-0AA0-A1EE40939EC9}"/>
              </a:ext>
            </a:extLst>
          </p:cNvPr>
          <p:cNvGrpSpPr/>
          <p:nvPr/>
        </p:nvGrpSpPr>
        <p:grpSpPr>
          <a:xfrm>
            <a:off x="3092055" y="2252132"/>
            <a:ext cx="2959890" cy="3238952"/>
            <a:chOff x="2944061" y="2000539"/>
            <a:chExt cx="3255879" cy="391913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0A09D78-0141-755B-3F6C-3C37A2623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4061" y="2000539"/>
              <a:ext cx="3255879" cy="391913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C8C756E-9E30-7EEB-25D7-6E31FFB52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0311" y="2268204"/>
              <a:ext cx="1002678" cy="45910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C8353FE-3772-8FF8-89C1-B3A65D16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6626" y="2197558"/>
              <a:ext cx="1002678" cy="459102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996DF03-64D5-EA85-9B4F-22F7E6D8F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7268" y="2792735"/>
              <a:ext cx="1002678" cy="459102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0A9136B-BFBA-1017-B9FB-B60A653B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0311" y="2840146"/>
              <a:ext cx="1002678" cy="459102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19FDE27D-B08E-C4BF-06E8-0D5A57867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2127" y="3477110"/>
              <a:ext cx="1002678" cy="459102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039C12D-A783-3D9C-E239-D8524CF88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9682" y="3480815"/>
              <a:ext cx="1002678" cy="459102"/>
            </a:xfrm>
            <a:prstGeom prst="rect">
              <a:avLst/>
            </a:prstGeom>
          </p:spPr>
        </p:pic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0746E1-BB9D-8C76-9270-AA7609D1C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9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7CFA2-6B76-0B46-D3BD-F9B42B947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7A99EE-8C26-C41C-3BF4-B888F271BD23}"/>
              </a:ext>
            </a:extLst>
          </p:cNvPr>
          <p:cNvSpPr txBox="1"/>
          <p:nvPr/>
        </p:nvSpPr>
        <p:spPr>
          <a:xfrm>
            <a:off x="638682" y="89434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الأولى؟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8EB7AD9-47F9-A8CC-CE77-A07BAF8DD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2" t="-26389" r="2262" b="26389"/>
          <a:stretch>
            <a:fillRect/>
          </a:stretch>
        </p:blipFill>
        <p:spPr>
          <a:xfrm>
            <a:off x="7610968" y="312537"/>
            <a:ext cx="1304078" cy="1304078"/>
          </a:xfrm>
          <a:prstGeom prst="ellipse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DB4B742D-CD12-5C79-F956-E4270098E3F0}"/>
              </a:ext>
            </a:extLst>
          </p:cNvPr>
          <p:cNvGrpSpPr/>
          <p:nvPr/>
        </p:nvGrpSpPr>
        <p:grpSpPr>
          <a:xfrm>
            <a:off x="3092055" y="2519960"/>
            <a:ext cx="2959890" cy="3238952"/>
            <a:chOff x="2944061" y="2000539"/>
            <a:chExt cx="3255879" cy="391913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3352185-23B6-DA1C-495D-565E4D676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4061" y="2000539"/>
              <a:ext cx="3255879" cy="3919132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D2A9BF0-C99E-B651-CFAC-E5B01D283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311" y="2268204"/>
              <a:ext cx="1002678" cy="45910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0EF0B33-F62F-289C-2441-7F47C0A39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6626" y="2197558"/>
              <a:ext cx="1002678" cy="459102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D630A96B-9AAD-94A4-CE51-3F8E34B77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7268" y="2792735"/>
              <a:ext cx="1002678" cy="459102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F2D9D03-E368-2CD3-A15A-492A5A713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311" y="2840146"/>
              <a:ext cx="1002678" cy="459102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F20E329-4527-2B44-8354-DB7CFD344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2127" y="3477110"/>
              <a:ext cx="1002678" cy="459102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41EB922-05B4-35DF-D513-AC1A35ACF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9682" y="3480815"/>
              <a:ext cx="1002678" cy="459102"/>
            </a:xfrm>
            <a:prstGeom prst="rect">
              <a:avLst/>
            </a:prstGeom>
          </p:spPr>
        </p:pic>
      </p:grp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270D5FD5-C8D5-6DAC-5080-64A81AB85F66}"/>
              </a:ext>
            </a:extLst>
          </p:cNvPr>
          <p:cNvSpPr/>
          <p:nvPr/>
        </p:nvSpPr>
        <p:spPr>
          <a:xfrm>
            <a:off x="6248905" y="1845386"/>
            <a:ext cx="1009587" cy="433004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أعدُّ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E166D8A8-92D5-FCDD-D5B8-28D7441CF204}"/>
              </a:ext>
            </a:extLst>
          </p:cNvPr>
          <p:cNvSpPr>
            <a:spLocks noChangeAspect="1"/>
          </p:cNvSpPr>
          <p:nvPr/>
        </p:nvSpPr>
        <p:spPr>
          <a:xfrm>
            <a:off x="7285214" y="1856921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87D2C3A-B3AE-681F-9643-CDEB2C6D78D2}"/>
              </a:ext>
            </a:extLst>
          </p:cNvPr>
          <p:cNvSpPr/>
          <p:nvPr/>
        </p:nvSpPr>
        <p:spPr>
          <a:xfrm>
            <a:off x="3626446" y="1854850"/>
            <a:ext cx="1214068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أقول العدد 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813BF925-91A0-12F6-C6CF-BC9EE5A69499}"/>
              </a:ext>
            </a:extLst>
          </p:cNvPr>
          <p:cNvSpPr>
            <a:spLocks noChangeAspect="1"/>
          </p:cNvSpPr>
          <p:nvPr/>
        </p:nvSpPr>
        <p:spPr>
          <a:xfrm>
            <a:off x="4864372" y="18323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12BB76E1-BFFC-7D64-64CF-5F800D4790BA}"/>
              </a:ext>
            </a:extLst>
          </p:cNvPr>
          <p:cNvSpPr/>
          <p:nvPr/>
        </p:nvSpPr>
        <p:spPr>
          <a:xfrm>
            <a:off x="638682" y="1854850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العدد  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F6DF760B-7FBE-97CA-596D-EB9A21B51CE3}"/>
              </a:ext>
            </a:extLst>
          </p:cNvPr>
          <p:cNvSpPr>
            <a:spLocks noChangeAspect="1"/>
          </p:cNvSpPr>
          <p:nvPr/>
        </p:nvSpPr>
        <p:spPr>
          <a:xfrm>
            <a:off x="2253678" y="185692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83543B2B-DFFC-C316-483F-1F68DDBAE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60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3544E-B7BA-F701-6C88-CED6F190F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34659FA-31AB-63B0-B2D5-2082CD81557F}"/>
              </a:ext>
            </a:extLst>
          </p:cNvPr>
          <p:cNvSpPr txBox="1"/>
          <p:nvPr/>
        </p:nvSpPr>
        <p:spPr>
          <a:xfrm>
            <a:off x="638682" y="89434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 ليعد السيارات 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D11BA3F-5019-B193-C59A-D5CF9292B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2" t="-26389" r="2262" b="26389"/>
          <a:stretch>
            <a:fillRect/>
          </a:stretch>
        </p:blipFill>
        <p:spPr>
          <a:xfrm>
            <a:off x="7610968" y="312537"/>
            <a:ext cx="1304078" cy="1304078"/>
          </a:xfrm>
          <a:prstGeom prst="ellipse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B0DF50F6-97A6-47EB-3529-41CE6534FE53}"/>
              </a:ext>
            </a:extLst>
          </p:cNvPr>
          <p:cNvGrpSpPr/>
          <p:nvPr/>
        </p:nvGrpSpPr>
        <p:grpSpPr>
          <a:xfrm>
            <a:off x="3092055" y="2519960"/>
            <a:ext cx="2959890" cy="3238952"/>
            <a:chOff x="2944061" y="2000539"/>
            <a:chExt cx="3255879" cy="3919132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FF57D78-C6B6-CE13-D4E3-D75E6AD37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4061" y="2000539"/>
              <a:ext cx="3255879" cy="3919132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46EF8DB-DB61-1B8E-5724-7F505D7A4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311" y="2268204"/>
              <a:ext cx="1002678" cy="45910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1DD21E4-5A4B-C9D4-550A-E4CB93CCE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6626" y="2197558"/>
              <a:ext cx="1002678" cy="459102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D1EB2B0-1435-BED2-6BE9-DF53E2DE9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7268" y="2792735"/>
              <a:ext cx="1002678" cy="459102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E0BA9CE-2529-8E99-3911-1CA256CA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311" y="2840146"/>
              <a:ext cx="1002678" cy="459102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7BFF57B-1471-9656-76A6-2F4DF1F2E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2127" y="3477110"/>
              <a:ext cx="1002678" cy="459102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DE92EB4-CB13-AC4E-64CE-CE1D5F610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9682" y="3480815"/>
              <a:ext cx="1002678" cy="459102"/>
            </a:xfrm>
            <a:prstGeom prst="rect">
              <a:avLst/>
            </a:prstGeom>
          </p:spPr>
        </p:pic>
      </p:grp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BB9F344C-26B1-FF6B-54A2-52F4C90918E0}"/>
              </a:ext>
            </a:extLst>
          </p:cNvPr>
          <p:cNvSpPr/>
          <p:nvPr/>
        </p:nvSpPr>
        <p:spPr>
          <a:xfrm>
            <a:off x="6248905" y="1845386"/>
            <a:ext cx="1009587" cy="433004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أعدُّ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6E9E6B0C-6A2A-1103-4EA0-D86927CDE056}"/>
              </a:ext>
            </a:extLst>
          </p:cNvPr>
          <p:cNvSpPr>
            <a:spLocks noChangeAspect="1"/>
          </p:cNvSpPr>
          <p:nvPr/>
        </p:nvSpPr>
        <p:spPr>
          <a:xfrm>
            <a:off x="7285214" y="1856921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A46C5789-F290-3E0B-0E78-E5B35F13CB92}"/>
              </a:ext>
            </a:extLst>
          </p:cNvPr>
          <p:cNvSpPr/>
          <p:nvPr/>
        </p:nvSpPr>
        <p:spPr>
          <a:xfrm>
            <a:off x="3626446" y="1854850"/>
            <a:ext cx="1214068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أقول العدد 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DFD2F66B-CB62-6AAB-3D57-18675332FA32}"/>
              </a:ext>
            </a:extLst>
          </p:cNvPr>
          <p:cNvSpPr>
            <a:spLocks noChangeAspect="1"/>
          </p:cNvSpPr>
          <p:nvPr/>
        </p:nvSpPr>
        <p:spPr>
          <a:xfrm>
            <a:off x="4864372" y="183232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FF5DF2FD-8B77-138D-3B3F-50774FB4AAC5}"/>
              </a:ext>
            </a:extLst>
          </p:cNvPr>
          <p:cNvSpPr/>
          <p:nvPr/>
        </p:nvSpPr>
        <p:spPr>
          <a:xfrm>
            <a:off x="638682" y="1854850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العدد  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D38FB93F-48A8-6C9B-FBA6-4F1E8EB16A94}"/>
              </a:ext>
            </a:extLst>
          </p:cNvPr>
          <p:cNvSpPr>
            <a:spLocks noChangeAspect="1"/>
          </p:cNvSpPr>
          <p:nvPr/>
        </p:nvSpPr>
        <p:spPr>
          <a:xfrm>
            <a:off x="2253678" y="185692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6CC874C-F152-5098-CAFC-1F5F25D8F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125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C7EC9C0-DA3A-5A2D-CA73-33EBACCFE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13601C3-98B0-5812-1BA8-10E6C258D971}"/>
              </a:ext>
            </a:extLst>
          </p:cNvPr>
          <p:cNvSpPr txBox="1"/>
          <p:nvPr/>
        </p:nvSpPr>
        <p:spPr>
          <a:xfrm>
            <a:off x="707457" y="91314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الثانية؟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قولوا العدد .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555B855-9D62-FDC6-70BF-C25FF86CA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2" t="-26389" r="2262" b="26389"/>
          <a:stretch>
            <a:fillRect/>
          </a:stretch>
        </p:blipFill>
        <p:spPr>
          <a:xfrm>
            <a:off x="7610968" y="312537"/>
            <a:ext cx="1304078" cy="1304078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CDEAF4EB-1F9E-DDF1-8657-34007EE10126}"/>
              </a:ext>
            </a:extLst>
          </p:cNvPr>
          <p:cNvGrpSpPr/>
          <p:nvPr/>
        </p:nvGrpSpPr>
        <p:grpSpPr>
          <a:xfrm>
            <a:off x="3255829" y="2586368"/>
            <a:ext cx="2959890" cy="3238952"/>
            <a:chOff x="2944061" y="2000539"/>
            <a:chExt cx="3255879" cy="3919132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59E6FE09-7C5D-C9D8-97C0-C36E2DF7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4061" y="2000539"/>
              <a:ext cx="3255879" cy="3919132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D10E1959-A65F-2B28-7EAA-2920A7521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0311" y="2268204"/>
              <a:ext cx="1002678" cy="459102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60352006-843B-E30D-3C2C-594A1E0C6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6626" y="2197558"/>
              <a:ext cx="1002678" cy="459102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7D2B849-39F5-4953-1D30-00D85F51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7268" y="2792735"/>
              <a:ext cx="1002678" cy="459102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21A5C81-B887-6CBD-5542-54B578380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0311" y="2840146"/>
              <a:ext cx="1002678" cy="459102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E41ECFD7-FEA2-76DA-8198-39755B45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2127" y="3477110"/>
              <a:ext cx="1002678" cy="459102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DAF8334-532E-045E-92FF-E76E88DBF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9682" y="3480815"/>
              <a:ext cx="1002678" cy="459102"/>
            </a:xfrm>
            <a:prstGeom prst="rect">
              <a:avLst/>
            </a:prstGeom>
          </p:spPr>
        </p:pic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49C4D7A9-4D8A-351A-3C3D-75A7CEF46496}"/>
              </a:ext>
            </a:extLst>
          </p:cNvPr>
          <p:cNvSpPr/>
          <p:nvPr/>
        </p:nvSpPr>
        <p:spPr>
          <a:xfrm>
            <a:off x="6488606" y="1886136"/>
            <a:ext cx="1009587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أعدُّ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80">
            <a:extLst>
              <a:ext uri="{FF2B5EF4-FFF2-40B4-BE49-F238E27FC236}">
                <a16:creationId xmlns:a16="http://schemas.microsoft.com/office/drawing/2014/main" id="{8EBB99F0-2401-F357-94CA-ADB6E754BFC3}"/>
              </a:ext>
            </a:extLst>
          </p:cNvPr>
          <p:cNvSpPr>
            <a:spLocks noChangeAspect="1"/>
          </p:cNvSpPr>
          <p:nvPr/>
        </p:nvSpPr>
        <p:spPr>
          <a:xfrm>
            <a:off x="7535297" y="187297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18E2AD3B-04BA-F708-E887-42C9EF02A3A2}"/>
              </a:ext>
            </a:extLst>
          </p:cNvPr>
          <p:cNvSpPr/>
          <p:nvPr/>
        </p:nvSpPr>
        <p:spPr>
          <a:xfrm>
            <a:off x="3870100" y="1907774"/>
            <a:ext cx="1214068" cy="433004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أقول العدد 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80">
            <a:extLst>
              <a:ext uri="{FF2B5EF4-FFF2-40B4-BE49-F238E27FC236}">
                <a16:creationId xmlns:a16="http://schemas.microsoft.com/office/drawing/2014/main" id="{3A9877C9-3E32-B848-7CA2-FC7B1CD64BA7}"/>
              </a:ext>
            </a:extLst>
          </p:cNvPr>
          <p:cNvSpPr>
            <a:spLocks noChangeAspect="1"/>
          </p:cNvSpPr>
          <p:nvPr/>
        </p:nvSpPr>
        <p:spPr>
          <a:xfrm>
            <a:off x="5117318" y="1882440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D6484A5D-77B0-5005-7B4F-555A1BBD1911}"/>
              </a:ext>
            </a:extLst>
          </p:cNvPr>
          <p:cNvSpPr/>
          <p:nvPr/>
        </p:nvSpPr>
        <p:spPr>
          <a:xfrm>
            <a:off x="878382" y="1893214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العدد  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80">
            <a:extLst>
              <a:ext uri="{FF2B5EF4-FFF2-40B4-BE49-F238E27FC236}">
                <a16:creationId xmlns:a16="http://schemas.microsoft.com/office/drawing/2014/main" id="{1859B79C-F51B-C661-AECE-95AEB69134C5}"/>
              </a:ext>
            </a:extLst>
          </p:cNvPr>
          <p:cNvSpPr>
            <a:spLocks noChangeAspect="1"/>
          </p:cNvSpPr>
          <p:nvPr/>
        </p:nvSpPr>
        <p:spPr>
          <a:xfrm>
            <a:off x="2498812" y="1882440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DC62407-D619-280B-42B7-49F8521C9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326" y="5014986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9717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459CD-716A-BC12-1291-C3534878C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FB2D62A-2311-275B-F3AD-4369C8943DE4}"/>
              </a:ext>
            </a:extLst>
          </p:cNvPr>
          <p:cNvSpPr txBox="1"/>
          <p:nvPr/>
        </p:nvSpPr>
        <p:spPr>
          <a:xfrm>
            <a:off x="709396" y="93422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الثالثة ؟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56A04C-82FB-0C60-7097-84E60AE9C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C63F007-D77D-6BD8-246C-739E4106B078}"/>
              </a:ext>
            </a:extLst>
          </p:cNvPr>
          <p:cNvGrpSpPr/>
          <p:nvPr/>
        </p:nvGrpSpPr>
        <p:grpSpPr>
          <a:xfrm>
            <a:off x="3226637" y="2586811"/>
            <a:ext cx="2959890" cy="3238952"/>
            <a:chOff x="2944061" y="2000539"/>
            <a:chExt cx="3255879" cy="391913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8C76C19-94C3-E958-20CF-C7DC4BB73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4061" y="2000539"/>
              <a:ext cx="3255879" cy="391913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72351B0-D7B6-F60F-B601-60CE00E99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311" y="2268204"/>
              <a:ext cx="1002678" cy="45910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B7D3107-B39B-32C4-0381-F8B8E4389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6626" y="2197558"/>
              <a:ext cx="1002678" cy="45910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E88BA86-199F-45E6-FBFD-F6245BDC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7268" y="2792735"/>
              <a:ext cx="1002678" cy="459102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A0A84F1-F4F1-B189-098E-2972D597C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311" y="2840146"/>
              <a:ext cx="1002678" cy="459102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D037105-49C4-FE69-C27E-DE40CC4D4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2127" y="3477110"/>
              <a:ext cx="1002678" cy="459102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70C60955-7FF2-A4D6-E319-7569B524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9682" y="3480815"/>
              <a:ext cx="1002678" cy="459102"/>
            </a:xfrm>
            <a:prstGeom prst="rect">
              <a:avLst/>
            </a:prstGeom>
          </p:spPr>
        </p:pic>
      </p:grp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4FD3A1E1-C732-FEC8-6315-8F2E42421F29}"/>
              </a:ext>
            </a:extLst>
          </p:cNvPr>
          <p:cNvSpPr/>
          <p:nvPr/>
        </p:nvSpPr>
        <p:spPr>
          <a:xfrm>
            <a:off x="6486379" y="1869202"/>
            <a:ext cx="1009587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أعدُّ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60AF6187-2E68-A6F8-744D-E06EDBDBF56D}"/>
              </a:ext>
            </a:extLst>
          </p:cNvPr>
          <p:cNvSpPr>
            <a:spLocks noChangeAspect="1"/>
          </p:cNvSpPr>
          <p:nvPr/>
        </p:nvSpPr>
        <p:spPr>
          <a:xfrm>
            <a:off x="7535297" y="1856042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5322E2E6-986F-EB3C-1CD3-4DAE9254FEEF}"/>
              </a:ext>
            </a:extLst>
          </p:cNvPr>
          <p:cNvSpPr/>
          <p:nvPr/>
        </p:nvSpPr>
        <p:spPr>
          <a:xfrm>
            <a:off x="3867543" y="1876628"/>
            <a:ext cx="1214068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أقول العدد 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D1F748F1-D7EB-6C3B-20EF-7FB0BEFBDEFA}"/>
              </a:ext>
            </a:extLst>
          </p:cNvPr>
          <p:cNvSpPr>
            <a:spLocks noChangeAspect="1"/>
          </p:cNvSpPr>
          <p:nvPr/>
        </p:nvSpPr>
        <p:spPr>
          <a:xfrm>
            <a:off x="5101276" y="186550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E42CDFDA-FCFF-B893-A353-06E76FA5D425}"/>
              </a:ext>
            </a:extLst>
          </p:cNvPr>
          <p:cNvSpPr/>
          <p:nvPr/>
        </p:nvSpPr>
        <p:spPr>
          <a:xfrm>
            <a:off x="888110" y="1876628"/>
            <a:ext cx="1583326" cy="433004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العدد  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EBD87194-247C-8C29-1E3A-EC24BD248866}"/>
              </a:ext>
            </a:extLst>
          </p:cNvPr>
          <p:cNvSpPr>
            <a:spLocks noChangeAspect="1"/>
          </p:cNvSpPr>
          <p:nvPr/>
        </p:nvSpPr>
        <p:spPr>
          <a:xfrm>
            <a:off x="2498812" y="186550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715C6E6-F0AF-F946-B86C-C2AE85CF4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39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6323E-6318-6FF4-EF26-BE1856212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87AB96F-8AE5-6D3E-C330-FE63F9E75357}"/>
              </a:ext>
            </a:extLst>
          </p:cNvPr>
          <p:cNvSpPr txBox="1"/>
          <p:nvPr/>
        </p:nvSpPr>
        <p:spPr>
          <a:xfrm>
            <a:off x="678265" y="925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السيارات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7F03EA7-DC9B-B67E-3B3B-865049962AC4}"/>
              </a:ext>
            </a:extLst>
          </p:cNvPr>
          <p:cNvGrpSpPr/>
          <p:nvPr/>
        </p:nvGrpSpPr>
        <p:grpSpPr>
          <a:xfrm>
            <a:off x="3226637" y="2586811"/>
            <a:ext cx="2959890" cy="3238952"/>
            <a:chOff x="2944061" y="2000539"/>
            <a:chExt cx="3255879" cy="391913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218ACB0-D3F4-0723-C9DA-7955B2E7C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4061" y="2000539"/>
              <a:ext cx="3255879" cy="3919132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953E10B-E30B-98CC-6087-EE18C1671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0311" y="2268204"/>
              <a:ext cx="1002678" cy="45910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71124CB-560C-CA95-CE02-58BF08EF3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6626" y="2197558"/>
              <a:ext cx="1002678" cy="459102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6D8D322-B80E-3A21-2855-8CBE019CC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7268" y="2792735"/>
              <a:ext cx="1002678" cy="45910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9A650AF-D13A-1975-7E8C-9696FBC22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0311" y="2840146"/>
              <a:ext cx="1002678" cy="45910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3EFC6B4-5C2B-391B-EF0C-78C3AEF1B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2127" y="3477110"/>
              <a:ext cx="1002678" cy="45910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87723F9-A74C-7775-1AEF-77DFB3BAE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9682" y="3480815"/>
              <a:ext cx="1002678" cy="459102"/>
            </a:xfrm>
            <a:prstGeom prst="rect">
              <a:avLst/>
            </a:prstGeom>
          </p:spPr>
        </p:pic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7DF2CFB-6EC3-9888-8C5B-ADAF8278D776}"/>
              </a:ext>
            </a:extLst>
          </p:cNvPr>
          <p:cNvSpPr/>
          <p:nvPr/>
        </p:nvSpPr>
        <p:spPr>
          <a:xfrm>
            <a:off x="6486379" y="1869202"/>
            <a:ext cx="1009587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أعدُّ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9723BC0D-54CE-D363-B6F5-5909195D7090}"/>
              </a:ext>
            </a:extLst>
          </p:cNvPr>
          <p:cNvSpPr>
            <a:spLocks noChangeAspect="1"/>
          </p:cNvSpPr>
          <p:nvPr/>
        </p:nvSpPr>
        <p:spPr>
          <a:xfrm>
            <a:off x="7535297" y="1856042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49550134-2619-DCD9-454E-1779A2DCD13F}"/>
              </a:ext>
            </a:extLst>
          </p:cNvPr>
          <p:cNvSpPr/>
          <p:nvPr/>
        </p:nvSpPr>
        <p:spPr>
          <a:xfrm>
            <a:off x="3867543" y="1876628"/>
            <a:ext cx="1214068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أقول العدد 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0C532017-5127-18E0-9B7B-7A98B3EA8E61}"/>
              </a:ext>
            </a:extLst>
          </p:cNvPr>
          <p:cNvSpPr>
            <a:spLocks noChangeAspect="1"/>
          </p:cNvSpPr>
          <p:nvPr/>
        </p:nvSpPr>
        <p:spPr>
          <a:xfrm>
            <a:off x="5101276" y="1865506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01CB1415-6C22-2F11-20B8-643E69FC4BA5}"/>
              </a:ext>
            </a:extLst>
          </p:cNvPr>
          <p:cNvSpPr/>
          <p:nvPr/>
        </p:nvSpPr>
        <p:spPr>
          <a:xfrm>
            <a:off x="888110" y="1876628"/>
            <a:ext cx="1583326" cy="433004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العدد  </a:t>
            </a:r>
            <a:endParaRPr lang="fr-F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122A6A77-6362-392C-BC6A-7CF799BB7673}"/>
              </a:ext>
            </a:extLst>
          </p:cNvPr>
          <p:cNvSpPr>
            <a:spLocks noChangeAspect="1"/>
          </p:cNvSpPr>
          <p:nvPr/>
        </p:nvSpPr>
        <p:spPr>
          <a:xfrm>
            <a:off x="2498812" y="1865506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MA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9202DF-6306-CF22-C019-F75F1E0FB29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62" y="654652"/>
            <a:ext cx="911526" cy="91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6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57031" y="9144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A3353-9A8B-EB57-1865-DC770E7A7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1016E77-466E-118F-B4D9-C166C2D28775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لدينا ست سيارات نكتب 6  بالأرقام هكذا .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1ACF05A-24F9-1D1E-DAEE-BC726134E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FDB6339-1D4A-34CF-28EF-933E9C0A2A20}"/>
              </a:ext>
            </a:extLst>
          </p:cNvPr>
          <p:cNvGrpSpPr/>
          <p:nvPr/>
        </p:nvGrpSpPr>
        <p:grpSpPr>
          <a:xfrm>
            <a:off x="3145780" y="2497506"/>
            <a:ext cx="2959890" cy="3238952"/>
            <a:chOff x="2944061" y="2000539"/>
            <a:chExt cx="3255879" cy="391913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6D17DD3-82D1-B7C2-532F-AA67B8703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44061" y="2000539"/>
              <a:ext cx="3255879" cy="391913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5FA6E89-AA99-8ADC-8388-9FCDA604D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311" y="2268204"/>
              <a:ext cx="1002678" cy="45910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20611D1-81F3-15CD-CFF2-E1909EE22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6626" y="2197558"/>
              <a:ext cx="1002678" cy="45910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23FF65F-843A-C0BB-C334-243835150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7268" y="2792735"/>
              <a:ext cx="1002678" cy="459102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5910D17-202B-AF78-0776-F15F1D143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0311" y="2840146"/>
              <a:ext cx="1002678" cy="459102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CB1612F-A9E6-B170-3ACB-09684A78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2127" y="3477110"/>
              <a:ext cx="1002678" cy="459102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56F6F6A-B41F-2B65-423A-AFBA820EC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9682" y="3480815"/>
              <a:ext cx="1002678" cy="459102"/>
            </a:xfrm>
            <a:prstGeom prst="rect">
              <a:avLst/>
            </a:prstGeom>
          </p:spPr>
        </p:pic>
      </p:grp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03107D15-A02F-6EEF-08EB-68821AFFD5B7}"/>
              </a:ext>
            </a:extLst>
          </p:cNvPr>
          <p:cNvSpPr/>
          <p:nvPr/>
        </p:nvSpPr>
        <p:spPr>
          <a:xfrm>
            <a:off x="6501236" y="1750670"/>
            <a:ext cx="1009587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1600" b="1" dirty="0">
                <a:latin typeface="Calibri" panose="020F0502020204030204" pitchFamily="34" charset="0"/>
                <a:cs typeface="Calibri" panose="020F0502020204030204" pitchFamily="34" charset="0"/>
              </a:rPr>
              <a:t>أعدُّ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AAD6E5D7-F5A9-2D45-5DBC-AD20BD881261}"/>
              </a:ext>
            </a:extLst>
          </p:cNvPr>
          <p:cNvSpPr>
            <a:spLocks noChangeAspect="1"/>
          </p:cNvSpPr>
          <p:nvPr/>
        </p:nvSpPr>
        <p:spPr>
          <a:xfrm>
            <a:off x="7535297" y="1737510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1600" b="1" dirty="0"/>
              <a:t>1</a:t>
            </a:r>
            <a:endParaRPr lang="fr-MA" sz="1600" b="1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644A1604-096E-ACF8-ACEB-51BFD7A9F380}"/>
              </a:ext>
            </a:extLst>
          </p:cNvPr>
          <p:cNvSpPr/>
          <p:nvPr/>
        </p:nvSpPr>
        <p:spPr>
          <a:xfrm>
            <a:off x="3853767" y="1756696"/>
            <a:ext cx="1214068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أقول العدد 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E22EA74B-7A6A-6679-93E7-FD3610294213}"/>
              </a:ext>
            </a:extLst>
          </p:cNvPr>
          <p:cNvSpPr>
            <a:spLocks noChangeAspect="1"/>
          </p:cNvSpPr>
          <p:nvPr/>
        </p:nvSpPr>
        <p:spPr>
          <a:xfrm>
            <a:off x="5117318" y="174697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 dirty="0"/>
              <a:t>2</a:t>
            </a:r>
            <a:endParaRPr lang="fr-MA" sz="1600" b="1" dirty="0"/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D58EBC4F-2847-8FAA-7C43-A9DC5151CC6B}"/>
              </a:ext>
            </a:extLst>
          </p:cNvPr>
          <p:cNvSpPr/>
          <p:nvPr/>
        </p:nvSpPr>
        <p:spPr>
          <a:xfrm>
            <a:off x="890745" y="1756696"/>
            <a:ext cx="1583326" cy="433004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العدد  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80">
            <a:extLst>
              <a:ext uri="{FF2B5EF4-FFF2-40B4-BE49-F238E27FC236}">
                <a16:creationId xmlns:a16="http://schemas.microsoft.com/office/drawing/2014/main" id="{1D252935-3C7B-BEC2-B68A-E8A383478C87}"/>
              </a:ext>
            </a:extLst>
          </p:cNvPr>
          <p:cNvSpPr>
            <a:spLocks noChangeAspect="1"/>
          </p:cNvSpPr>
          <p:nvPr/>
        </p:nvSpPr>
        <p:spPr>
          <a:xfrm>
            <a:off x="2498812" y="1746974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600" b="1"/>
              <a:t>3</a:t>
            </a:r>
            <a:endParaRPr lang="fr-MA" sz="1600" b="1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4B1DAC2-B0E9-9E2A-F4D3-F8084DCE4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473" y="5080141"/>
            <a:ext cx="371527" cy="19052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1164F00-432A-B957-FB4F-1C3E8F6FE82A}"/>
              </a:ext>
            </a:extLst>
          </p:cNvPr>
          <p:cNvSpPr txBox="1"/>
          <p:nvPr/>
        </p:nvSpPr>
        <p:spPr>
          <a:xfrm>
            <a:off x="4227806" y="4708787"/>
            <a:ext cx="465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77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80A5378-32DE-3A08-0DF4-5E4ABD028E92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74C9F741-A393-FD37-5DAA-463DDCF650DB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F44788F-B25D-E90F-1D7B-6CE282EB4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35242" y="3795030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A4FCBEE-54EF-222C-CE5C-D9948D24F8E2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B127B66B-2BF4-1B02-58DD-FB5DC9C76D5F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6E09847E-9287-435A-282B-190EF8F67E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F6E6700-332A-BB63-3E2D-825C2370D21D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5D62BFB-6F3E-AB0D-4600-FBA192F44A86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07D1418B-3B0F-2418-B751-E5FAA2664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B51C77-6492-0521-F1BE-1DEA7B8CCA29}"/>
              </a:ext>
            </a:extLst>
          </p:cNvPr>
          <p:cNvSpPr txBox="1"/>
          <p:nvPr/>
        </p:nvSpPr>
        <p:spPr>
          <a:xfrm>
            <a:off x="659389" y="84455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السيارات  في هذه المجموعة بالأرقام 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8267240-223A-BA5F-CF1F-5C6C8EBC3D13}"/>
              </a:ext>
            </a:extLst>
          </p:cNvPr>
          <p:cNvGrpSpPr/>
          <p:nvPr/>
        </p:nvGrpSpPr>
        <p:grpSpPr>
          <a:xfrm>
            <a:off x="3117057" y="2005581"/>
            <a:ext cx="2909887" cy="3230292"/>
            <a:chOff x="2971562" y="2345513"/>
            <a:chExt cx="3200876" cy="355332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0F4CF0C-DAB0-5C70-82C0-F14F7521C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562" y="2345513"/>
              <a:ext cx="3200876" cy="3553321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15FB06D-50B4-2DAE-66CF-54382FD51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96701" y="2558985"/>
              <a:ext cx="782162" cy="458825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436A47A-66B9-C08B-3D61-0768B3273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18579" y="3110375"/>
              <a:ext cx="782162" cy="51996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22522C5-ECF8-FEB5-62FB-FD38D72B0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38344" y="2528417"/>
              <a:ext cx="782162" cy="51996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0413B58-ABEE-7392-54AC-3F9547591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02719" y="3110375"/>
              <a:ext cx="782162" cy="51996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4B3A789-0D1F-504F-8FB1-D4B31DCF3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12601" y="3680978"/>
              <a:ext cx="782162" cy="51996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57137E2-FF7B-FD3D-920E-129AF780E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5058" y="2528417"/>
              <a:ext cx="782162" cy="51996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BE6611B-4026-BC4A-A51F-0246B235E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38344" y="3680978"/>
              <a:ext cx="782162" cy="51996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95C7F1C-6A17-7ED2-6E6F-4EE2D995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86859" y="3110375"/>
              <a:ext cx="782162" cy="51996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B6EF048-5FB0-DD5E-0038-9589E1908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86859" y="3680978"/>
              <a:ext cx="782162" cy="519960"/>
            </a:xfrm>
            <a:prstGeom prst="rect">
              <a:avLst/>
            </a:prstGeom>
          </p:spPr>
        </p:pic>
      </p:grp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4943C2-AD21-12FC-69CA-B6525FF28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1268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4652994"/>
            <a:ext cx="55858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83AC15E-9BD6-92BD-7136-6CC756C069EE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BF1698E-3A69-E0B5-F9A3-FA1D5038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F2DEA8-A74D-904C-CABB-8907DFEF94DC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0362808-6A54-B3AC-EDCB-C5DC360AE4A3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1872AA4-78F9-BDD0-835C-2666555ED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8AD85F6-6C61-0461-4135-0DFE4461EEC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B7FCE3B-DA79-7656-EEA7-E9C769E2CB03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36070E25-1926-855A-DEA7-865B4A02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D3E8AEB-7175-CD90-18E9-3FE4B5FAE739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8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9931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AA926-7E0A-8679-6FC3-9E4A77B1B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0D3299-F8EF-DF23-00E8-C18DAD112929}"/>
              </a:ext>
            </a:extLst>
          </p:cNvPr>
          <p:cNvSpPr txBox="1"/>
          <p:nvPr/>
        </p:nvSpPr>
        <p:spPr>
          <a:xfrm>
            <a:off x="1244257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ارفعوا الألواح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E9E2D09-D13F-AE82-EED6-49DDB3F76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8F8DF55-5451-D5A3-1153-77A55A6CBF2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7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F8740-5095-4E00-86B6-6FCF3605F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CB8CD5-7370-5A05-CAEB-8896780A8195}"/>
              </a:ext>
            </a:extLst>
          </p:cNvPr>
          <p:cNvSpPr txBox="1"/>
          <p:nvPr/>
        </p:nvSpPr>
        <p:spPr>
          <a:xfrm>
            <a:off x="152400" y="735849"/>
            <a:ext cx="729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: 9 سيارات. من يمر إلى السبورة ليشرح لنا كيف توصل للجواب؟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5E2889D-37D9-FD87-AB1D-59745B4F1494}"/>
              </a:ext>
            </a:extLst>
          </p:cNvPr>
          <p:cNvGrpSpPr/>
          <p:nvPr/>
        </p:nvGrpSpPr>
        <p:grpSpPr>
          <a:xfrm>
            <a:off x="3117057" y="2005581"/>
            <a:ext cx="2909887" cy="3230292"/>
            <a:chOff x="2971562" y="2345513"/>
            <a:chExt cx="3200876" cy="355332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4A98CB5-1678-4FBE-6539-BFC50B56C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1562" y="2345513"/>
              <a:ext cx="3200876" cy="3553321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3D33251-146D-E91E-4665-98453919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96701" y="2558985"/>
              <a:ext cx="782162" cy="458825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085EABA-5310-622A-DAA3-356B8B5FC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18579" y="3110375"/>
              <a:ext cx="782162" cy="51996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9C1590D-C375-96AC-968D-52E01842A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38344" y="2528417"/>
              <a:ext cx="782162" cy="51996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D6E90C2-2F49-9066-369D-F21473FF4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02719" y="3110375"/>
              <a:ext cx="782162" cy="51996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FF44029-5220-716D-496B-74E101F9C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12601" y="3680978"/>
              <a:ext cx="782162" cy="51996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19F0F25-5BE7-090D-2421-89FBE04E8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5058" y="2528417"/>
              <a:ext cx="782162" cy="51996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B777EA1-D918-47F0-94AF-3EBC5F5DF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38344" y="3680978"/>
              <a:ext cx="782162" cy="51996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0E7A0B8-1E37-A899-35FB-25BA5634F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86859" y="3110375"/>
              <a:ext cx="782162" cy="51996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2C1EA76-3498-B120-6853-EF588918C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86859" y="3680978"/>
              <a:ext cx="782162" cy="519960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B134EC02-B648-6947-C199-2102EB39DF02}"/>
              </a:ext>
            </a:extLst>
          </p:cNvPr>
          <p:cNvSpPr txBox="1"/>
          <p:nvPr/>
        </p:nvSpPr>
        <p:spPr>
          <a:xfrm>
            <a:off x="4208956" y="4111028"/>
            <a:ext cx="465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fr-FR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E54F197-C904-5F56-ABC1-7320FD4D8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425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6AE71-A63B-4C57-D885-47F72D002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336CE27-3F7F-B057-0EAE-499B36F49371}"/>
              </a:ext>
            </a:extLst>
          </p:cNvPr>
          <p:cNvSpPr txBox="1"/>
          <p:nvPr/>
        </p:nvSpPr>
        <p:spPr>
          <a:xfrm>
            <a:off x="700793" y="94734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 عدد السيارات  بالأرقام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5F1B81-4134-3511-0001-41B2DFB57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04F50762-B27D-E6A8-84E9-51EA24474E37}"/>
              </a:ext>
            </a:extLst>
          </p:cNvPr>
          <p:cNvGrpSpPr/>
          <p:nvPr/>
        </p:nvGrpSpPr>
        <p:grpSpPr>
          <a:xfrm>
            <a:off x="3102309" y="2064579"/>
            <a:ext cx="2909887" cy="3230292"/>
            <a:chOff x="2971562" y="2345513"/>
            <a:chExt cx="3200876" cy="3553321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0AD52CF7-682A-8CFA-BE6F-A1B064B4C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562" y="2345513"/>
              <a:ext cx="3200876" cy="3553321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95ED7F9D-8D80-496E-233B-F847D4545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79240" y="2515003"/>
              <a:ext cx="953260" cy="571956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C89B878-13E4-69CA-F090-EC34ED8E9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50793" y="2558036"/>
              <a:ext cx="953260" cy="571956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4E091E4-14ED-D7C5-C951-0E6FF89A1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62508" y="2970471"/>
              <a:ext cx="953260" cy="571956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0DB7716-79AE-9093-1C9B-0F1836CF0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41489" y="3256449"/>
              <a:ext cx="953260" cy="571956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617B6F62-DB6C-9233-6BCC-942CD4C7F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74223" y="3277243"/>
              <a:ext cx="953260" cy="571956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50C6EEF-921A-AA1A-F4AB-30BB57F77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71549" y="3879228"/>
              <a:ext cx="953260" cy="571956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0606BFE-5AFE-383D-9207-BD896FF33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19193" y="3879228"/>
              <a:ext cx="953260" cy="571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8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16597-0FF5-AA84-8ECD-4EBFBCF8B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3045E5-8066-019E-D94C-48823F52B1DC}"/>
              </a:ext>
            </a:extLst>
          </p:cNvPr>
          <p:cNvSpPr txBox="1"/>
          <p:nvPr/>
        </p:nvSpPr>
        <p:spPr>
          <a:xfrm>
            <a:off x="1230609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kumimoji="0" lang="fr-FR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AA08BE-B833-F3B7-0836-13994147C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F21F6D-B0C5-12B7-5313-B1877AC098B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7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70C7F-F980-7DF8-F98C-31E72E4FA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BBE46C6-E277-AD92-FFC0-57184777D375}"/>
              </a:ext>
            </a:extLst>
          </p:cNvPr>
          <p:cNvSpPr txBox="1"/>
          <p:nvPr/>
        </p:nvSpPr>
        <p:spPr>
          <a:xfrm>
            <a:off x="327278" y="944419"/>
            <a:ext cx="723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: سبع سيارات. من يشرح لنا كيف توصل للجواب ؟</a:t>
            </a:r>
          </a:p>
        </p:txBody>
      </p:sp>
      <p:pic>
        <p:nvPicPr>
          <p:cNvPr id="9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B34EC0DE-1500-4136-964C-20B5B6C26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EC8284D-177A-AC45-455B-FCCCF533BE42}"/>
              </a:ext>
            </a:extLst>
          </p:cNvPr>
          <p:cNvGrpSpPr/>
          <p:nvPr/>
        </p:nvGrpSpPr>
        <p:grpSpPr>
          <a:xfrm>
            <a:off x="3117057" y="2064579"/>
            <a:ext cx="2909887" cy="3230292"/>
            <a:chOff x="2971562" y="2345513"/>
            <a:chExt cx="3200876" cy="355332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44B3C1B-5EED-B342-FC74-85A2AADBE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562" y="2345513"/>
              <a:ext cx="3200876" cy="3553321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681E565-F26E-EEA8-0ABB-51E282962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79240" y="2515003"/>
              <a:ext cx="953260" cy="57195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A3BEE5D-D111-AC68-EC03-A66514D4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50793" y="2558036"/>
              <a:ext cx="953260" cy="571956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F878AF5-E773-9962-307B-2CD24495A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62508" y="2970471"/>
              <a:ext cx="953260" cy="571956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5E84463-ACBC-FC00-08C4-F59342C03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41489" y="3256449"/>
              <a:ext cx="953260" cy="571956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8A513A9-35FC-D4D1-9EEC-9A07D3D4F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74223" y="3277243"/>
              <a:ext cx="953260" cy="571956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18ACCA7-D9B6-798D-F810-BD138AC3B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71549" y="3879228"/>
              <a:ext cx="953260" cy="571956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EAF298E-7907-021C-DDC6-62E132829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19193" y="3879228"/>
              <a:ext cx="953260" cy="571956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18A56E23-10B8-9F86-E0A7-54EC2E6A7B37}"/>
              </a:ext>
            </a:extLst>
          </p:cNvPr>
          <p:cNvSpPr txBox="1"/>
          <p:nvPr/>
        </p:nvSpPr>
        <p:spPr>
          <a:xfrm>
            <a:off x="4229045" y="4285007"/>
            <a:ext cx="465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63AD18A-0149-4EDA-1F25-839A7E7CD3AB}"/>
              </a:ext>
            </a:extLst>
          </p:cNvPr>
          <p:cNvGrpSpPr/>
          <p:nvPr/>
        </p:nvGrpSpPr>
        <p:grpSpPr>
          <a:xfrm>
            <a:off x="2050585" y="2436266"/>
            <a:ext cx="4694460" cy="2598313"/>
            <a:chOff x="2050585" y="2436266"/>
            <a:chExt cx="4694460" cy="2598313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0CA1FE32-D4DF-6759-F53C-ABE267C5CD4E}"/>
                </a:ext>
              </a:extLst>
            </p:cNvPr>
            <p:cNvSpPr/>
            <p:nvPr/>
          </p:nvSpPr>
          <p:spPr>
            <a:xfrm>
              <a:off x="2268784" y="2817097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752B4CF-B8A0-2AB5-039A-15917FB73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635242" y="4312109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E8F377E-C099-8508-B19D-526A794EA8AC}"/>
                </a:ext>
              </a:extLst>
            </p:cNvPr>
            <p:cNvSpPr txBox="1"/>
            <p:nvPr/>
          </p:nvSpPr>
          <p:spPr>
            <a:xfrm>
              <a:off x="2080133" y="334612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E7F5FBF5-759C-0712-A01E-463C8C093D43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DEE6755C-7459-2A65-11D6-6EFB311D1E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F581872-321E-1C91-BF85-CD9D268619DF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F3D8BA4-357C-088C-FCBC-0820FB858A80}"/>
                </a:ext>
              </a:extLst>
            </p:cNvPr>
            <p:cNvSpPr txBox="1"/>
            <p:nvPr/>
          </p:nvSpPr>
          <p:spPr>
            <a:xfrm>
              <a:off x="2050585" y="4397214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440781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21 سنطبق ما تعلمناه  في  النشاط رقم 3. انتظروا الانطلاقة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224F-5A64-3958-E4C5-D72EFE135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9"/>
          <a:stretch/>
        </p:blipFill>
        <p:spPr>
          <a:xfrm>
            <a:off x="86945" y="1920240"/>
            <a:ext cx="8790691" cy="497736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70C9F85-DF91-0140-50EA-9799CEAA96E0}"/>
              </a:ext>
            </a:extLst>
          </p:cNvPr>
          <p:cNvSpPr/>
          <p:nvPr/>
        </p:nvSpPr>
        <p:spPr>
          <a:xfrm>
            <a:off x="2022396" y="2171836"/>
            <a:ext cx="2416028" cy="909667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77699" y="952850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5 دقائق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67CF408-04D8-75D8-B0E8-0173AEA47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31" y="2699779"/>
            <a:ext cx="5234040" cy="1685082"/>
          </a:xfrm>
          <a:prstGeom prst="rect">
            <a:avLst/>
          </a:prstGeom>
        </p:spPr>
      </p:pic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5400FF8-28F1-900B-7AE2-212B1B5EB0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285DF6-A2A1-B856-5686-0150B7072C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295" y="2389400"/>
            <a:ext cx="1995461" cy="1995461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7A4D61DD-F282-FA90-925B-14A0E49F721C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A81977D-A502-773B-44A9-7E33F6B8A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94C3B00-670E-2FCE-F205-DACE7B8A89D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0" y="933905"/>
            <a:ext cx="753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، ستشتغلون في ثنائيات. كل واحد يقارن إنجازه مع إنجاز زميله، استعينوا  ببطاقة التذكر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A791756-D227-FDB5-A960-5963F5C46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01" y="2668153"/>
            <a:ext cx="2146632" cy="2146632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026865-E1FD-2D6C-770D-1B7D0B7B18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texte, capture d’écran, Police, Rectangle&#10;&#10;Le contenu généré par l’IA peut être incorrect.">
            <a:extLst>
              <a:ext uri="{FF2B5EF4-FFF2-40B4-BE49-F238E27FC236}">
                <a16:creationId xmlns:a16="http://schemas.microsoft.com/office/drawing/2014/main" id="{4A8A7D77-3852-AA9E-DD26-06E620D06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" y="2363352"/>
            <a:ext cx="4863758" cy="26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9731" y="931802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6D995B-3699-A8A4-592C-8646A21FB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198" y="2411524"/>
            <a:ext cx="6833764" cy="23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4270409-47D4-04D7-6829-BE43D91B0067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DA386291-89F8-D7A6-A7EF-5A028AD91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36CF3BF-3E58-BCCD-E7DB-38F4296B6DB1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78E0241-D13D-6F74-B0CB-132CC3864041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E8CCBF8-51A7-5138-C55E-80FC65C9DC7A}"/>
              </a:ext>
            </a:extLst>
          </p:cNvPr>
          <p:cNvSpPr txBox="1"/>
          <p:nvPr/>
        </p:nvSpPr>
        <p:spPr>
          <a:xfrm>
            <a:off x="1637853" y="3835273"/>
            <a:ext cx="54580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عَدِّ وَ قِراءَةِ وَ كِتابَةِ الْأَعْدادِ مِنْ 1 إِلى 9.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17FA913-1B3E-99C2-B767-A3D5A94B836E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4373D28A-CF2C-2581-7D72-A89A99F8F86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EEC91571-D438-F70D-72C2-075BA063EB9D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DE7792CC-B4DC-51FC-E6EA-913B429E9D82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3FC61AC9-747C-DF78-D18B-2A5CB3C9563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436A494B-058A-4FFB-424E-A84C30ABC9B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D145BE0D-D6D6-F6A7-9F3F-5AF2B4E6BCAA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65D2AAE-B805-470A-42FF-344349EA8081}"/>
              </a:ext>
            </a:extLst>
          </p:cNvPr>
          <p:cNvGrpSpPr/>
          <p:nvPr/>
        </p:nvGrpSpPr>
        <p:grpSpPr>
          <a:xfrm>
            <a:off x="2090295" y="2761066"/>
            <a:ext cx="4654750" cy="1742377"/>
            <a:chOff x="2090295" y="2436266"/>
            <a:chExt cx="4654750" cy="174237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E3D5D7B8-806D-5A61-A77C-4113F2B38582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4ABA662-67C9-80FD-2C27-77049366D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9F90458-02C8-DE17-B270-0BCBC00BEC18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6EBC655-FE62-A45A-038C-971AB66BAB0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CCEB2FC8-209C-0E75-569A-D81A2197D3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63773" y="809480"/>
            <a:ext cx="7357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ستنجزون النشاط رقم  4  ،سأمر بين الصفوف لمساعدتكم و مراقبة كراساتكم 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6 دقائق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4" y="2474090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7A1F82A-0E66-1AA1-6E68-C4B256903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223" y="624931"/>
            <a:ext cx="1030099" cy="1030099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03FF31B5-AEB4-FBF9-1D62-31AE7070A89D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7985E78-0CA7-D3BB-65D2-E4E27E235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D542A7F-5183-6540-A21E-6504FEE58E5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E4CF071-8C4F-A714-0C08-F70310087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11" y="1940016"/>
            <a:ext cx="2951070" cy="419722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6033DB5-DB91-E302-66E9-395C43CEE182}"/>
              </a:ext>
            </a:extLst>
          </p:cNvPr>
          <p:cNvSpPr/>
          <p:nvPr/>
        </p:nvSpPr>
        <p:spPr>
          <a:xfrm>
            <a:off x="2033195" y="2979868"/>
            <a:ext cx="2646381" cy="914399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7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44965" y="947191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7ED419B-6776-6CDC-1E78-0AE8E772A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54" y="2623457"/>
            <a:ext cx="6635385" cy="2169567"/>
          </a:xfrm>
          <a:prstGeom prst="rect">
            <a:avLst/>
          </a:prstGeom>
        </p:spPr>
      </p:pic>
      <p:pic>
        <p:nvPicPr>
          <p:cNvPr id="18" name="Image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754A05-6663-6731-357A-890BABFDB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A4B4E-A7AE-E4D2-7247-D1D907470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28AD442-2B94-B663-7058-C8B5C1833D0B}"/>
              </a:ext>
            </a:extLst>
          </p:cNvPr>
          <p:cNvSpPr txBox="1"/>
          <p:nvPr/>
        </p:nvSpPr>
        <p:spPr>
          <a:xfrm>
            <a:off x="1303244" y="921160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ستنجزون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النشاط رقم 5،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سأشرح لكم التعليمة.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3EB49D-20CB-6DA8-7160-70E4620BD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72" y="2470361"/>
            <a:ext cx="6105456" cy="3097147"/>
          </a:xfrm>
          <a:prstGeom prst="rect">
            <a:avLst/>
          </a:prstGeom>
        </p:spPr>
      </p:pic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52CF2EB-5A26-292F-C974-EE5BEB3CA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5288705-3F39-33FA-B456-1DDF721A029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4271831-E486-F699-CA4F-83C276750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14E1899-C375-3E85-044B-67D4B28BF3A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064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798A1-3BBA-6719-4509-09964349F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1AF03ED-F9B5-238A-9770-203C2A62EEEB}"/>
              </a:ext>
            </a:extLst>
          </p:cNvPr>
          <p:cNvSpPr txBox="1"/>
          <p:nvPr/>
        </p:nvSpPr>
        <p:spPr>
          <a:xfrm>
            <a:off x="1248252" y="947191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FAD1E6-AC29-9FBD-299B-27DB4B52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159" y="2444863"/>
            <a:ext cx="6083682" cy="3091941"/>
          </a:xfrm>
          <a:prstGeom prst="rect">
            <a:avLst/>
          </a:prstGeom>
        </p:spPr>
      </p:pic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36787F3-92F9-11CA-C3B1-7A8DCEECB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F26E433C-4736-DD03-2601-0A388D4E458F}"/>
              </a:ext>
            </a:extLst>
          </p:cNvPr>
          <p:cNvSpPr/>
          <p:nvPr/>
        </p:nvSpPr>
        <p:spPr>
          <a:xfrm>
            <a:off x="2474258" y="3528508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0738CEB-A08C-BE75-27B6-7ADDF7FEB22E}"/>
              </a:ext>
            </a:extLst>
          </p:cNvPr>
          <p:cNvSpPr/>
          <p:nvPr/>
        </p:nvSpPr>
        <p:spPr>
          <a:xfrm>
            <a:off x="2780851" y="3528508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2BFBBC-CD52-8FC8-9376-1E46F362EDA0}"/>
              </a:ext>
            </a:extLst>
          </p:cNvPr>
          <p:cNvSpPr/>
          <p:nvPr/>
        </p:nvSpPr>
        <p:spPr>
          <a:xfrm>
            <a:off x="3092822" y="3528508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3A13DE9-0B5E-C49A-A20C-F3E2256B8BB3}"/>
              </a:ext>
            </a:extLst>
          </p:cNvPr>
          <p:cNvSpPr/>
          <p:nvPr/>
        </p:nvSpPr>
        <p:spPr>
          <a:xfrm>
            <a:off x="3399415" y="3528508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12F2CFB-988B-D943-CBC2-DDF776186B1F}"/>
              </a:ext>
            </a:extLst>
          </p:cNvPr>
          <p:cNvSpPr/>
          <p:nvPr/>
        </p:nvSpPr>
        <p:spPr>
          <a:xfrm>
            <a:off x="2474258" y="4190103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9D85E22-2B15-CA29-35BC-CFDFE2DEAB5A}"/>
              </a:ext>
            </a:extLst>
          </p:cNvPr>
          <p:cNvSpPr/>
          <p:nvPr/>
        </p:nvSpPr>
        <p:spPr>
          <a:xfrm>
            <a:off x="2786229" y="4190103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7E5321F-D15C-1E3D-9DAF-6577812EEC51}"/>
              </a:ext>
            </a:extLst>
          </p:cNvPr>
          <p:cNvSpPr/>
          <p:nvPr/>
        </p:nvSpPr>
        <p:spPr>
          <a:xfrm>
            <a:off x="3098201" y="4195482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2CB5AD3-7CC9-6F2B-B951-DB6575AA668F}"/>
              </a:ext>
            </a:extLst>
          </p:cNvPr>
          <p:cNvSpPr/>
          <p:nvPr/>
        </p:nvSpPr>
        <p:spPr>
          <a:xfrm>
            <a:off x="3394036" y="4195482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8E3113C-F72E-FAF8-560D-EA78A8AE5E18}"/>
              </a:ext>
            </a:extLst>
          </p:cNvPr>
          <p:cNvSpPr/>
          <p:nvPr/>
        </p:nvSpPr>
        <p:spPr>
          <a:xfrm>
            <a:off x="3700629" y="4184725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39DD017-9A45-1817-324F-69490A404293}"/>
              </a:ext>
            </a:extLst>
          </p:cNvPr>
          <p:cNvSpPr/>
          <p:nvPr/>
        </p:nvSpPr>
        <p:spPr>
          <a:xfrm>
            <a:off x="2474257" y="4469802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B489FC3-8CE8-B39B-11F8-ADB54901C0C8}"/>
              </a:ext>
            </a:extLst>
          </p:cNvPr>
          <p:cNvSpPr/>
          <p:nvPr/>
        </p:nvSpPr>
        <p:spPr>
          <a:xfrm>
            <a:off x="2468879" y="4857076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1898316-0152-60B7-5786-5223A54E69B8}"/>
              </a:ext>
            </a:extLst>
          </p:cNvPr>
          <p:cNvSpPr/>
          <p:nvPr/>
        </p:nvSpPr>
        <p:spPr>
          <a:xfrm>
            <a:off x="2780850" y="4857076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BD8306B-DD3A-F26B-2BD8-8D021D5DF86D}"/>
              </a:ext>
            </a:extLst>
          </p:cNvPr>
          <p:cNvSpPr/>
          <p:nvPr/>
        </p:nvSpPr>
        <p:spPr>
          <a:xfrm>
            <a:off x="3092822" y="4862455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78C263F-00F4-E4E2-169B-9529599B9394}"/>
              </a:ext>
            </a:extLst>
          </p:cNvPr>
          <p:cNvSpPr/>
          <p:nvPr/>
        </p:nvSpPr>
        <p:spPr>
          <a:xfrm>
            <a:off x="3388657" y="4862455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1B7F1BE-743D-4489-E5F2-94CDA66D7149}"/>
              </a:ext>
            </a:extLst>
          </p:cNvPr>
          <p:cNvSpPr/>
          <p:nvPr/>
        </p:nvSpPr>
        <p:spPr>
          <a:xfrm>
            <a:off x="3695250" y="4851698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0C24813-CAF5-48D6-16A8-CB3D56CDC9B3}"/>
              </a:ext>
            </a:extLst>
          </p:cNvPr>
          <p:cNvSpPr/>
          <p:nvPr/>
        </p:nvSpPr>
        <p:spPr>
          <a:xfrm>
            <a:off x="2474258" y="5126018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555201A-9BD8-BCB6-5507-8778298CA286}"/>
              </a:ext>
            </a:extLst>
          </p:cNvPr>
          <p:cNvSpPr/>
          <p:nvPr/>
        </p:nvSpPr>
        <p:spPr>
          <a:xfrm>
            <a:off x="2786229" y="5126018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397AC4A-A99B-45B7-300E-F0EFB3D77B8F}"/>
              </a:ext>
            </a:extLst>
          </p:cNvPr>
          <p:cNvSpPr/>
          <p:nvPr/>
        </p:nvSpPr>
        <p:spPr>
          <a:xfrm>
            <a:off x="3098201" y="5131397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5700A86-34A8-054E-AEDE-DC6C59659833}"/>
              </a:ext>
            </a:extLst>
          </p:cNvPr>
          <p:cNvSpPr/>
          <p:nvPr/>
        </p:nvSpPr>
        <p:spPr>
          <a:xfrm>
            <a:off x="5922083" y="2877669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557CD3E-5057-6BFF-C1BE-A6F76CFDE04D}"/>
              </a:ext>
            </a:extLst>
          </p:cNvPr>
          <p:cNvSpPr/>
          <p:nvPr/>
        </p:nvSpPr>
        <p:spPr>
          <a:xfrm>
            <a:off x="6234054" y="2877669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F2BCFC0-C05A-5045-BF86-57BF7106ED9E}"/>
              </a:ext>
            </a:extLst>
          </p:cNvPr>
          <p:cNvSpPr/>
          <p:nvPr/>
        </p:nvSpPr>
        <p:spPr>
          <a:xfrm>
            <a:off x="6546026" y="2883048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4D08A0E-32BE-EDB2-8CC3-D1E1B79A2838}"/>
              </a:ext>
            </a:extLst>
          </p:cNvPr>
          <p:cNvSpPr/>
          <p:nvPr/>
        </p:nvSpPr>
        <p:spPr>
          <a:xfrm>
            <a:off x="6841861" y="2883048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D0BB21B-0534-0143-1F5D-D822E7C22F73}"/>
              </a:ext>
            </a:extLst>
          </p:cNvPr>
          <p:cNvSpPr/>
          <p:nvPr/>
        </p:nvSpPr>
        <p:spPr>
          <a:xfrm>
            <a:off x="7148454" y="2872291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23EFB0A-D226-7BFC-39E2-CB7496B3E4C1}"/>
              </a:ext>
            </a:extLst>
          </p:cNvPr>
          <p:cNvSpPr/>
          <p:nvPr/>
        </p:nvSpPr>
        <p:spPr>
          <a:xfrm>
            <a:off x="5927462" y="3146611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561FB61-48BC-B9E9-E2A5-699F067F043E}"/>
              </a:ext>
            </a:extLst>
          </p:cNvPr>
          <p:cNvSpPr/>
          <p:nvPr/>
        </p:nvSpPr>
        <p:spPr>
          <a:xfrm>
            <a:off x="6239433" y="3146611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73605C2-1510-5403-B9F9-38E91C412546}"/>
              </a:ext>
            </a:extLst>
          </p:cNvPr>
          <p:cNvSpPr/>
          <p:nvPr/>
        </p:nvSpPr>
        <p:spPr>
          <a:xfrm>
            <a:off x="5932841" y="3523128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4B45F23-9BDD-7379-0D2E-DC9DCEBF3B1B}"/>
              </a:ext>
            </a:extLst>
          </p:cNvPr>
          <p:cNvSpPr/>
          <p:nvPr/>
        </p:nvSpPr>
        <p:spPr>
          <a:xfrm>
            <a:off x="6244812" y="3523128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E57F964-4C87-02E3-CBD0-2AA9F7C38A52}"/>
              </a:ext>
            </a:extLst>
          </p:cNvPr>
          <p:cNvSpPr/>
          <p:nvPr/>
        </p:nvSpPr>
        <p:spPr>
          <a:xfrm>
            <a:off x="6556784" y="3528507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4311B4E-6E9A-1CFE-67A8-5D63C6C6790A}"/>
              </a:ext>
            </a:extLst>
          </p:cNvPr>
          <p:cNvSpPr/>
          <p:nvPr/>
        </p:nvSpPr>
        <p:spPr>
          <a:xfrm>
            <a:off x="5922083" y="4190102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E8B0800-7B38-80E3-6FF9-DDE12D15DB5F}"/>
              </a:ext>
            </a:extLst>
          </p:cNvPr>
          <p:cNvSpPr/>
          <p:nvPr/>
        </p:nvSpPr>
        <p:spPr>
          <a:xfrm>
            <a:off x="6234054" y="4190102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4412FDF-4006-BE01-121C-91696434E025}"/>
              </a:ext>
            </a:extLst>
          </p:cNvPr>
          <p:cNvSpPr/>
          <p:nvPr/>
        </p:nvSpPr>
        <p:spPr>
          <a:xfrm>
            <a:off x="6546026" y="4195481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47E4518-C9E8-A16A-1097-9B547D6CA9F1}"/>
              </a:ext>
            </a:extLst>
          </p:cNvPr>
          <p:cNvSpPr/>
          <p:nvPr/>
        </p:nvSpPr>
        <p:spPr>
          <a:xfrm>
            <a:off x="6841861" y="4195481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AB96E62-D6EB-0001-D5DB-505D25C3324F}"/>
              </a:ext>
            </a:extLst>
          </p:cNvPr>
          <p:cNvSpPr/>
          <p:nvPr/>
        </p:nvSpPr>
        <p:spPr>
          <a:xfrm>
            <a:off x="7148454" y="4184724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E101932-420F-3898-21CB-5DEAEB362B09}"/>
              </a:ext>
            </a:extLst>
          </p:cNvPr>
          <p:cNvSpPr/>
          <p:nvPr/>
        </p:nvSpPr>
        <p:spPr>
          <a:xfrm>
            <a:off x="5932840" y="4857076"/>
            <a:ext cx="215153" cy="2151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1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6524130-F7AF-A453-30CD-367AA1BB8C06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4792BCE-70D0-5874-98F4-995C92DDBFF0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49731" y="947191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الأنشطة المتبقية على الصفحتين 20 و21 </a:t>
            </a: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في المنزل، ستنجزون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C22438-BB5C-EA35-3628-C607DA90A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257C5F-2374-4596-3A81-4111A5871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9"/>
          <a:stretch/>
        </p:blipFill>
        <p:spPr>
          <a:xfrm>
            <a:off x="-402528" y="1729325"/>
            <a:ext cx="9669357" cy="54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FDE9F2-15F6-67BC-8F41-A49B8A982599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القادمة، سنقوم بتصحيح التمارين المنجزة في المنزل. إلى اللقاء.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6A5D7439-AC47-2991-A09D-6C5B409C0A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054484"/>
            <a:ext cx="2235200" cy="3569648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B399B3B4-8986-A49A-A3BF-DD80EDF0F9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1137" y="2020297"/>
            <a:ext cx="2052376" cy="3648669"/>
          </a:xfrm>
          <a:prstGeom prst="rect">
            <a:avLst/>
          </a:prstGeom>
        </p:spPr>
      </p:pic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4E0375-F696-0D7B-7266-730B32502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8F835FC-E391-A386-E303-B64C7A173CF6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448D1B8-6921-5A05-769E-F89BCB4A39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24E2F825-85A9-E0B6-45DE-F0F38BD91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5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E448B94-EBE6-98C7-5EAA-1EA0BAF398E8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54F5A0E3-3247-B3AE-E502-EBF1C3CB7BB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B0B842A-C0CD-E9DC-958D-28A9DA373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0E97B5-8183-7237-9825-9B3BE7E0305F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9C2E8023-7136-949F-23E5-1D74278AFB46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865E1CB8-C0D3-917B-6432-52501A4A36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7E7ABD9-0DD2-06B1-BD03-4C01FCE1F424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 4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27A5E07-F238-68C5-EA71-F26E398C0B4B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BC694-0A78-C675-95EE-67580D53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79624D4-27A2-6081-B866-9FC36FF56905}"/>
              </a:ext>
            </a:extLst>
          </p:cNvPr>
          <p:cNvSpPr txBox="1"/>
          <p:nvPr/>
        </p:nvSpPr>
        <p:spPr>
          <a:xfrm>
            <a:off x="969143" y="93390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النشاط رقم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الصفحة 19. 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6F9E1E-1DF8-F297-A987-CD0A23CAE5C7}"/>
              </a:ext>
            </a:extLst>
          </p:cNvPr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2F2630F7-64B0-15A4-E2CF-C6DEE75DA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929" y="2681098"/>
            <a:ext cx="5815425" cy="2496172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D8D76C6-C21A-7FB7-E4AE-1561B0FEE64F}"/>
              </a:ext>
            </a:extLst>
          </p:cNvPr>
          <p:cNvSpPr/>
          <p:nvPr/>
        </p:nvSpPr>
        <p:spPr>
          <a:xfrm>
            <a:off x="3339636" y="3996466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0989039-58B1-1F28-4602-316ADF8B1890}"/>
              </a:ext>
            </a:extLst>
          </p:cNvPr>
          <p:cNvSpPr/>
          <p:nvPr/>
        </p:nvSpPr>
        <p:spPr>
          <a:xfrm>
            <a:off x="3651608" y="3996466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8A37D21-B6E3-270C-DEFB-47F10F1CCDB5}"/>
              </a:ext>
            </a:extLst>
          </p:cNvPr>
          <p:cNvSpPr/>
          <p:nvPr/>
        </p:nvSpPr>
        <p:spPr>
          <a:xfrm>
            <a:off x="3958201" y="3996466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D269556-4A11-DC1B-E215-AAC05F54E7A8}"/>
              </a:ext>
            </a:extLst>
          </p:cNvPr>
          <p:cNvSpPr/>
          <p:nvPr/>
        </p:nvSpPr>
        <p:spPr>
          <a:xfrm>
            <a:off x="3640850" y="4276165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1322238-CA35-D41E-F2C8-11F44276267A}"/>
              </a:ext>
            </a:extLst>
          </p:cNvPr>
          <p:cNvSpPr/>
          <p:nvPr/>
        </p:nvSpPr>
        <p:spPr>
          <a:xfrm>
            <a:off x="3339636" y="4561243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F201228-855F-6EDD-4E56-75389A244498}"/>
              </a:ext>
            </a:extLst>
          </p:cNvPr>
          <p:cNvSpPr/>
          <p:nvPr/>
        </p:nvSpPr>
        <p:spPr>
          <a:xfrm>
            <a:off x="3640850" y="4566622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323AC66-A1B1-EFA5-A466-3F9E0DE179B0}"/>
              </a:ext>
            </a:extLst>
          </p:cNvPr>
          <p:cNvSpPr/>
          <p:nvPr/>
        </p:nvSpPr>
        <p:spPr>
          <a:xfrm>
            <a:off x="3958200" y="4566622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842F458-DD15-2C38-AD72-46D931187C37}"/>
              </a:ext>
            </a:extLst>
          </p:cNvPr>
          <p:cNvSpPr/>
          <p:nvPr/>
        </p:nvSpPr>
        <p:spPr>
          <a:xfrm>
            <a:off x="4786539" y="4017982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A335349-4DCB-91DD-EDA6-99568417A526}"/>
              </a:ext>
            </a:extLst>
          </p:cNvPr>
          <p:cNvSpPr/>
          <p:nvPr/>
        </p:nvSpPr>
        <p:spPr>
          <a:xfrm>
            <a:off x="5103890" y="4023361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FF42814-7FB3-CE21-CEC3-690236C2E27C}"/>
              </a:ext>
            </a:extLst>
          </p:cNvPr>
          <p:cNvSpPr/>
          <p:nvPr/>
        </p:nvSpPr>
        <p:spPr>
          <a:xfrm>
            <a:off x="5405104" y="4023361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89EC2A8-7AD1-E715-E4D3-284CE9276F72}"/>
              </a:ext>
            </a:extLst>
          </p:cNvPr>
          <p:cNvSpPr/>
          <p:nvPr/>
        </p:nvSpPr>
        <p:spPr>
          <a:xfrm>
            <a:off x="4770403" y="4572001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AD650F0-1C15-DDF2-CE92-5940DCC6B4FF}"/>
              </a:ext>
            </a:extLst>
          </p:cNvPr>
          <p:cNvSpPr/>
          <p:nvPr/>
        </p:nvSpPr>
        <p:spPr>
          <a:xfrm>
            <a:off x="5087754" y="4572001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C34C3C7-D756-2E89-F51C-18BF1410B546}"/>
              </a:ext>
            </a:extLst>
          </p:cNvPr>
          <p:cNvSpPr/>
          <p:nvPr/>
        </p:nvSpPr>
        <p:spPr>
          <a:xfrm>
            <a:off x="5372832" y="4566622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D245E84-C6F7-7205-06AD-74D0C880C356}"/>
              </a:ext>
            </a:extLst>
          </p:cNvPr>
          <p:cNvSpPr/>
          <p:nvPr/>
        </p:nvSpPr>
        <p:spPr>
          <a:xfrm>
            <a:off x="6190413" y="4023361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19362C1-5473-B698-EFAA-464E0AE69DD9}"/>
              </a:ext>
            </a:extLst>
          </p:cNvPr>
          <p:cNvSpPr/>
          <p:nvPr/>
        </p:nvSpPr>
        <p:spPr>
          <a:xfrm>
            <a:off x="6518521" y="4028740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6CF1BCC-241C-C120-AAC0-9FAB4F81B9FA}"/>
              </a:ext>
            </a:extLst>
          </p:cNvPr>
          <p:cNvSpPr/>
          <p:nvPr/>
        </p:nvSpPr>
        <p:spPr>
          <a:xfrm>
            <a:off x="6808978" y="4034119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695B580-CD04-6E2B-34D6-14C6458F2FEF}"/>
              </a:ext>
            </a:extLst>
          </p:cNvPr>
          <p:cNvSpPr/>
          <p:nvPr/>
        </p:nvSpPr>
        <p:spPr>
          <a:xfrm>
            <a:off x="6195792" y="4313818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983EE70-FFE9-71D2-EC58-75CABF9633B4}"/>
              </a:ext>
            </a:extLst>
          </p:cNvPr>
          <p:cNvSpPr/>
          <p:nvPr/>
        </p:nvSpPr>
        <p:spPr>
          <a:xfrm>
            <a:off x="6523900" y="4319197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B8D8E85-B6D7-28AA-6685-4576E5612F67}"/>
              </a:ext>
            </a:extLst>
          </p:cNvPr>
          <p:cNvSpPr/>
          <p:nvPr/>
        </p:nvSpPr>
        <p:spPr>
          <a:xfrm>
            <a:off x="6814357" y="4324576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1D7E683-3A2F-6E35-7A3C-2F2B9D93983B}"/>
              </a:ext>
            </a:extLst>
          </p:cNvPr>
          <p:cNvSpPr/>
          <p:nvPr/>
        </p:nvSpPr>
        <p:spPr>
          <a:xfrm>
            <a:off x="6206549" y="4609653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AB1ECF2-50D1-09F1-7787-3401F2B388D3}"/>
              </a:ext>
            </a:extLst>
          </p:cNvPr>
          <p:cNvSpPr/>
          <p:nvPr/>
        </p:nvSpPr>
        <p:spPr>
          <a:xfrm>
            <a:off x="6534657" y="4615032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147C07C-B664-E64D-BD50-5EB548F4F14D}"/>
              </a:ext>
            </a:extLst>
          </p:cNvPr>
          <p:cNvSpPr/>
          <p:nvPr/>
        </p:nvSpPr>
        <p:spPr>
          <a:xfrm>
            <a:off x="6825114" y="4620411"/>
            <a:ext cx="205007" cy="20301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90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،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278341D7-9EC5-708C-C457-7DFD8AF760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BCDA2E58-A08E-702C-F677-01779211E3C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A3988F-3B5A-4133-6B17-FE901812C874}"/>
              </a:ext>
            </a:extLst>
          </p:cNvPr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0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15671</TotalTime>
  <Words>854</Words>
  <Application>Microsoft Office PowerPoint</Application>
  <PresentationFormat>Affichage à l'écran (4:3)</PresentationFormat>
  <Paragraphs>248</Paragraphs>
  <Slides>68</Slides>
  <Notes>4</Notes>
  <HiddenSlides>0</HiddenSlides>
  <MMClips>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68</vt:i4>
      </vt:variant>
    </vt:vector>
  </HeadingPairs>
  <TitlesOfParts>
    <vt:vector size="79" baseType="lpstr">
      <vt:lpstr>Calibri</vt:lpstr>
      <vt:lpstr>Dosis</vt:lpstr>
      <vt:lpstr>Arial</vt:lpstr>
      <vt:lpstr>Aptos</vt:lpstr>
      <vt:lpstr>Effra CC Arbc</vt:lpstr>
      <vt:lpstr>DengXian</vt:lpstr>
      <vt:lpstr>2_Conception personnalisée</vt:lpstr>
      <vt:lpstr>Page d'entree</vt:lpstr>
      <vt:lpstr>partie 1</vt:lpstr>
      <vt:lpstr>3_Conception personnalisée</vt:lpstr>
      <vt:lpstr>1_partie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user</cp:lastModifiedBy>
  <cp:revision>161</cp:revision>
  <cp:lastPrinted>2025-08-13T10:11:39Z</cp:lastPrinted>
  <dcterms:created xsi:type="dcterms:W3CDTF">2025-08-01T12:31:49Z</dcterms:created>
  <dcterms:modified xsi:type="dcterms:W3CDTF">2025-11-03T18:18:42Z</dcterms:modified>
</cp:coreProperties>
</file>