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</p:sldMasterIdLst>
  <p:notesMasterIdLst>
    <p:notesMasterId r:id="rId75"/>
  </p:notesMasterIdLst>
  <p:handoutMasterIdLst>
    <p:handoutMasterId r:id="rId76"/>
  </p:handoutMasterIdLst>
  <p:sldIdLst>
    <p:sldId id="779" r:id="rId5"/>
    <p:sldId id="993" r:id="rId6"/>
    <p:sldId id="738" r:id="rId7"/>
    <p:sldId id="780" r:id="rId8"/>
    <p:sldId id="995" r:id="rId9"/>
    <p:sldId id="996" r:id="rId10"/>
    <p:sldId id="997" r:id="rId11"/>
    <p:sldId id="913" r:id="rId12"/>
    <p:sldId id="927" r:id="rId13"/>
    <p:sldId id="894" r:id="rId14"/>
    <p:sldId id="975" r:id="rId15"/>
    <p:sldId id="964" r:id="rId16"/>
    <p:sldId id="965" r:id="rId17"/>
    <p:sldId id="966" r:id="rId18"/>
    <p:sldId id="967" r:id="rId19"/>
    <p:sldId id="976" r:id="rId20"/>
    <p:sldId id="977" r:id="rId21"/>
    <p:sldId id="978" r:id="rId22"/>
    <p:sldId id="979" r:id="rId23"/>
    <p:sldId id="980" r:id="rId24"/>
    <p:sldId id="981" r:id="rId25"/>
    <p:sldId id="982" r:id="rId26"/>
    <p:sldId id="983" r:id="rId27"/>
    <p:sldId id="895" r:id="rId28"/>
    <p:sldId id="968" r:id="rId29"/>
    <p:sldId id="1004" r:id="rId30"/>
    <p:sldId id="1006" r:id="rId31"/>
    <p:sldId id="1005" r:id="rId32"/>
    <p:sldId id="949" r:id="rId33"/>
    <p:sldId id="1007" r:id="rId34"/>
    <p:sldId id="984" r:id="rId35"/>
    <p:sldId id="969" r:id="rId36"/>
    <p:sldId id="1008" r:id="rId37"/>
    <p:sldId id="985" r:id="rId38"/>
    <p:sldId id="998" r:id="rId39"/>
    <p:sldId id="751" r:id="rId40"/>
    <p:sldId id="828" r:id="rId41"/>
    <p:sldId id="832" r:id="rId42"/>
    <p:sldId id="787" r:id="rId43"/>
    <p:sldId id="922" r:id="rId44"/>
    <p:sldId id="972" r:id="rId45"/>
    <p:sldId id="1001" r:id="rId46"/>
    <p:sldId id="939" r:id="rId47"/>
    <p:sldId id="1002" r:id="rId48"/>
    <p:sldId id="940" r:id="rId49"/>
    <p:sldId id="1003" r:id="rId50"/>
    <p:sldId id="989" r:id="rId51"/>
    <p:sldId id="941" r:id="rId52"/>
    <p:sldId id="918" r:id="rId53"/>
    <p:sldId id="973" r:id="rId54"/>
    <p:sldId id="990" r:id="rId55"/>
    <p:sldId id="974" r:id="rId56"/>
    <p:sldId id="885" r:id="rId57"/>
    <p:sldId id="991" r:id="rId58"/>
    <p:sldId id="888" r:id="rId59"/>
    <p:sldId id="942" r:id="rId60"/>
    <p:sldId id="992" r:id="rId61"/>
    <p:sldId id="943" r:id="rId62"/>
    <p:sldId id="999" r:id="rId63"/>
    <p:sldId id="848" r:id="rId64"/>
    <p:sldId id="944" r:id="rId65"/>
    <p:sldId id="924" r:id="rId66"/>
    <p:sldId id="849" r:id="rId67"/>
    <p:sldId id="1000" r:id="rId68"/>
    <p:sldId id="644" r:id="rId69"/>
    <p:sldId id="850" r:id="rId70"/>
    <p:sldId id="789" r:id="rId71"/>
    <p:sldId id="794" r:id="rId72"/>
    <p:sldId id="793" r:id="rId73"/>
    <p:sldId id="923" r:id="rId7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7"/>
    </p:embeddedFont>
    <p:embeddedFont>
      <p:font typeface="Dosis" pitchFamily="2" charset="0"/>
      <p:regular r:id="rId78"/>
      <p:bold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0F0F0"/>
    <a:srgbClr val="B2B3AE"/>
    <a:srgbClr val="FCC302"/>
    <a:srgbClr val="FC8D00"/>
    <a:srgbClr val="4B5050"/>
    <a:srgbClr val="FAE496"/>
    <a:srgbClr val="17AB98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5950" autoAdjust="0"/>
  </p:normalViewPr>
  <p:slideViewPr>
    <p:cSldViewPr snapToGrid="0">
      <p:cViewPr varScale="1">
        <p:scale>
          <a:sx n="71" d="100"/>
          <a:sy n="71" d="100"/>
        </p:scale>
        <p:origin x="101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8/10/relationships/authors" Target="author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3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5FB29-BD58-A3A5-C5AE-C5D61AB74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274777-F792-ED2C-08FB-AFE80A926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EF73D3-5BCE-F6F6-2272-310395250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7E3F54-BBD3-9E26-2A92-533541CB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419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9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0.gif"/><Relationship Id="rId4" Type="http://schemas.openxmlformats.org/officeDocument/2006/relationships/image" Target="../media/image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5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C04B42-6D67-4FA0-02E6-54C96C316393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01E9535-FDDB-9CA7-4976-790FDD16A5A2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7BB840D-5D99-2E44-4B0B-F3391984885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8FAA98F-387F-7973-1B11-EFEA6B948A9B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15A8326-AA1C-FBBC-ACE8-97EE6FA3D5F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8008013-6606-5EEA-ADCA-8D2D06A7C18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2A54290-45F7-C407-4A3F-EA40DAEE0B3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D516F63-1570-18CE-A14D-B0FAFE31B477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879DE61-A523-4AAB-B8B9-61B528087A2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65124-288D-7F1B-365D-571C4269B88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58F6231-A84A-100F-B614-E09F57CC70E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D85A6F50-BF25-C1BD-4C56-C55DAB2B4C2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EB7517C-CDE0-094F-66D8-35DB1BC4E2F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78D88E6-1EC7-C83C-3B71-D5895472C9D2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E212F51-C787-3B62-D737-F9963216A4AE}"/>
              </a:ext>
            </a:extLst>
          </p:cNvPr>
          <p:cNvSpPr/>
          <p:nvPr/>
        </p:nvSpPr>
        <p:spPr>
          <a:xfrm>
            <a:off x="5701350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2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8F81DE6-0044-9C77-EE2A-D134155BC74C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685C407-21B6-4DBD-28CD-17012878AE0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F883CB-2C7D-990C-FB52-B3877EF75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0708" y="3614626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782AB0-D5D9-63F0-7984-E9030253CC2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F90F9E4D-27CE-FBAB-B1A8-3DECC3F9B4B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B9B6772-5325-38E4-F681-7193F8FEEF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9D8421F-8840-AAC6-8365-C56286856D56}"/>
                </a:ext>
              </a:extLst>
            </p:cNvPr>
            <p:cNvSpPr txBox="1"/>
            <p:nvPr/>
          </p:nvSpPr>
          <p:spPr>
            <a:xfrm>
              <a:off x="2505452" y="3708608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5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C4EE8D3-F32D-D310-9C6B-C9D3BD7E2AEF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5187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 5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807782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العدد الناقص في التفكيك.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FDA4CB-A67B-F6EF-7D4E-C04166480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198711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0F1AAB-AE2B-111E-EE9A-AD2FA2825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797151" y="93655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:العدد 5 هو 1و4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098373-16EC-3D2B-ACD8-5D9382A9E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0956A80E-E570-E8A2-4766-87329BD3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9" name="ZoneTexte 5">
            <a:extLst>
              <a:ext uri="{FF2B5EF4-FFF2-40B4-BE49-F238E27FC236}">
                <a16:creationId xmlns:a16="http://schemas.microsoft.com/office/drawing/2014/main" id="{09D3EE2B-00C9-C203-33AB-065A9703EF9F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8EFBC15A-B513-E75C-01AD-79C9AEF7D6D5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5">
            <a:extLst>
              <a:ext uri="{FF2B5EF4-FFF2-40B4-BE49-F238E27FC236}">
                <a16:creationId xmlns:a16="http://schemas.microsoft.com/office/drawing/2014/main" id="{99678960-1408-7679-BF51-CDEBF7D20253}"/>
              </a:ext>
            </a:extLst>
          </p:cNvPr>
          <p:cNvSpPr txBox="1"/>
          <p:nvPr/>
        </p:nvSpPr>
        <p:spPr>
          <a:xfrm>
            <a:off x="5325970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921351" y="92592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الناقص في التفكيك.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80824-4ED9-A39D-CC02-E0B1EF1A621A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CF8011-B763-7D97-3F4C-C17782DC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62507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8FE91D-0D71-33AE-A744-53DBBF92D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07783" y="93655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5 هو 2 و3 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D82B492-76FD-75B7-C280-F78C67ECA354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EDF114-9FF0-A2A0-A240-EEB35ED02774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5A7EA3-F9FF-A834-F40A-E8848288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01" y="4237081"/>
            <a:ext cx="285790" cy="1524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34901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280550-AB12-F5C9-31B8-39E1C1BA6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6A13-F0D5-DC69-47A7-F094C205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A61F81B-CD16-C0F8-4EB8-702293E576AD}"/>
              </a:ext>
            </a:extLst>
          </p:cNvPr>
          <p:cNvSpPr txBox="1"/>
          <p:nvPr/>
        </p:nvSpPr>
        <p:spPr>
          <a:xfrm>
            <a:off x="818415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الناقص في التفكيك.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442537-915C-02A0-9BC0-216F367B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EC2DD5-A3CA-C6A2-AA7B-01A9BA3B93E5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7788A3-413E-8F10-437F-510083A1FAA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9633EF-4424-67C1-FCE0-751F4D54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4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98AD-AFDE-A5C3-A2D8-BE7900B5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2B63B03-352C-940D-BB30-37288D20090A}"/>
              </a:ext>
            </a:extLst>
          </p:cNvPr>
          <p:cNvSpPr txBox="1"/>
          <p:nvPr/>
        </p:nvSpPr>
        <p:spPr>
          <a:xfrm>
            <a:off x="1219976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541857-8B9F-69D9-5DFD-BB11B9E97E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AC4367-8845-66B3-9B18-2361745B9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F514-2867-7580-73AE-E7EF2079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6539D68-84FD-DE9E-EA99-44FFAD07F359}"/>
              </a:ext>
            </a:extLst>
          </p:cNvPr>
          <p:cNvSpPr txBox="1"/>
          <p:nvPr/>
        </p:nvSpPr>
        <p:spPr>
          <a:xfrm>
            <a:off x="807782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5 هو 3 و2.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2E5456-C468-6096-4AB2-852D0518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1AEF78F-B23B-11E5-1126-E27DE283B418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61425E-0295-0FCD-B1E3-3646100BC27D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B58086-AFD7-A096-2580-3FBBCDEA286B}"/>
              </a:ext>
            </a:extLst>
          </p:cNvPr>
          <p:cNvSpPr txBox="1"/>
          <p:nvPr/>
        </p:nvSpPr>
        <p:spPr>
          <a:xfrm>
            <a:off x="5300820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7AD093-FC09-4174-951B-F22A182D9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01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C8DEC-3F68-ED08-A06F-6536751D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E66647D-5E0E-4865-F495-B0EA0DBE4EE3}"/>
              </a:ext>
            </a:extLst>
          </p:cNvPr>
          <p:cNvSpPr txBox="1"/>
          <p:nvPr/>
        </p:nvSpPr>
        <p:spPr>
          <a:xfrm>
            <a:off x="860945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الناقص في التفكيك.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CEABD6-C6F8-AFF9-2917-20293070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8E5EAA-7056-C9EB-7A2D-DAE77381E1CC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C98AEF-C30E-A8F4-DCDA-27FB6BBE24E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A3B311-E905-4034-4F8F-0404CB0E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669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FA72-9A3F-6155-268B-BDC2964F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9A5929C-CAE1-6C5C-5C20-A168EEFC0205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5C2D48-2BC2-A7D5-F8B6-546A8E6668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A5169B-9EB6-DE42-8891-5F4FD6659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5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0E7B-C703-F383-8BA1-5481B8BA1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2DBC8A5-4F1B-4A3D-8954-633611185388}"/>
              </a:ext>
            </a:extLst>
          </p:cNvPr>
          <p:cNvSpPr txBox="1"/>
          <p:nvPr/>
        </p:nvSpPr>
        <p:spPr>
          <a:xfrm>
            <a:off x="765252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5 هو 4 و1.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5D36B0-9C75-99FD-F5B5-63C888E54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180C1D3-D5E5-62ED-FB72-0E7510895441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3A3507-F481-E800-BDAC-3534B1826F2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C54587-4388-D311-8451-D0313FF554F2}"/>
              </a:ext>
            </a:extLst>
          </p:cNvPr>
          <p:cNvSpPr txBox="1"/>
          <p:nvPr/>
        </p:nvSpPr>
        <p:spPr>
          <a:xfrm>
            <a:off x="5300820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3ED06E-AD98-F767-0E68-2A90D428E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49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490F6CA-9955-C24C-47B5-DA58046B49AE}"/>
              </a:ext>
            </a:extLst>
          </p:cNvPr>
          <p:cNvGrpSpPr/>
          <p:nvPr/>
        </p:nvGrpSpPr>
        <p:grpSpPr>
          <a:xfrm>
            <a:off x="1902123" y="2239767"/>
            <a:ext cx="5044146" cy="2819009"/>
            <a:chOff x="2332466" y="2221113"/>
            <a:chExt cx="4649247" cy="259831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C3710A06-7768-DC75-4CD9-D522A2966798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4DAE349-79DE-C2F8-3CA8-0E25ED31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17123" y="4093052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781FB11-F028-D00C-07C4-CDEC242FEADB}"/>
                </a:ext>
              </a:extLst>
            </p:cNvPr>
            <p:cNvSpPr txBox="1"/>
            <p:nvPr/>
          </p:nvSpPr>
          <p:spPr>
            <a:xfrm>
              <a:off x="2362014" y="3116775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1DDE0CA2-BEC9-0634-0F40-78F2817A0AB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CBFDBE6-85E8-C0EC-4899-F34C33CA98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CE2ED92-F5DF-A881-FD71-C1AD99D728AF}"/>
                </a:ext>
              </a:extLst>
            </p:cNvPr>
            <p:cNvSpPr txBox="1"/>
            <p:nvPr/>
          </p:nvSpPr>
          <p:spPr>
            <a:xfrm>
              <a:off x="2505451" y="364231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5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9372B2-67F5-2120-8C01-CAB26BC223AC}"/>
                </a:ext>
              </a:extLst>
            </p:cNvPr>
            <p:cNvSpPr txBox="1"/>
            <p:nvPr/>
          </p:nvSpPr>
          <p:spPr>
            <a:xfrm>
              <a:off x="2332466" y="4167860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3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54768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كم عدد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الفرولات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بالصحن؟  نعد معا : 1 2 3 4 5 6 7 8 9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1C72BB5-95B7-8044-6AAF-B15B2907025F}"/>
              </a:ext>
            </a:extLst>
          </p:cNvPr>
          <p:cNvGrpSpPr/>
          <p:nvPr/>
        </p:nvGrpSpPr>
        <p:grpSpPr>
          <a:xfrm>
            <a:off x="2735729" y="3003842"/>
            <a:ext cx="3485277" cy="1638853"/>
            <a:chOff x="604943" y="2648675"/>
            <a:chExt cx="3485277" cy="1638853"/>
          </a:xfrm>
        </p:grpSpPr>
        <p:pic>
          <p:nvPicPr>
            <p:cNvPr id="13" name="Image 12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4EA0B337-19A7-B379-7F33-06DAAD85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14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BD0B2C30-9338-B590-5A23-56D22DE54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B8C3023-EF3B-5585-D209-65A7627A3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56A3EC1-6B56-FCC4-51C1-21D93A56C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2476B940-2AA1-99DA-B9E6-30FBD5680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D5172F8-8637-5782-BAE5-509157450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0C3EDC8A-C793-775D-0001-27DDA08C1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5BF5E6AE-E763-CC5D-6CB7-35B3A3054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3B256C0E-4ECE-E8F4-9633-F0CF3AB7C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876" y="333891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0D4239B4-E79A-5980-805C-88A1632D9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119" y="325449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AAFB95-383F-558A-5E34-C27164834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E70A8-9DDE-111E-7085-C035B7D3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0B57783C-6FC1-0099-B2F4-77A346B4EF1E}"/>
              </a:ext>
            </a:extLst>
          </p:cNvPr>
          <p:cNvSpPr>
            <a:spLocks/>
          </p:cNvSpPr>
          <p:nvPr/>
        </p:nvSpPr>
        <p:spPr>
          <a:xfrm>
            <a:off x="580362" y="868537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9 على الألواح  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28F6C6-BE64-353E-6902-F936A4A78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FF49387-2DFB-1FF2-A1F7-62F1426A7676}"/>
              </a:ext>
            </a:extLst>
          </p:cNvPr>
          <p:cNvGrpSpPr/>
          <p:nvPr/>
        </p:nvGrpSpPr>
        <p:grpSpPr>
          <a:xfrm>
            <a:off x="2977776" y="2488367"/>
            <a:ext cx="3485277" cy="1638853"/>
            <a:chOff x="604943" y="2648675"/>
            <a:chExt cx="3485277" cy="1638853"/>
          </a:xfrm>
        </p:grpSpPr>
        <p:pic>
          <p:nvPicPr>
            <p:cNvPr id="5" name="Image 4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F282975D-C258-F7E5-DB98-8332B059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7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3387C62-AB32-001D-802C-8B949A417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066CD96F-A47D-A55E-29AA-D6E19466E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515A17E1-5B17-A0A2-2A55-5F503F8E7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634E1F90-A46C-9660-A45A-440001728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04174043-09A5-D2DB-6AD2-0BB90C5EA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5F1DEBB-74EC-E9F6-8819-5ABB7CADF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C62C2CE9-D47A-F54E-A25B-3152D01C0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C6B2950F-3C86-2EB3-87F6-4BFD82DF9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876" y="333891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7C3A90B-FAC9-AAE5-343F-0B92A8F5C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119" y="325449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088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C72F-DAA6-FA8C-B9BE-181905BC9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27586A9-A599-79C1-DA7C-C0EC27E28448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E53851-98B7-C067-1B76-B786ABC82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BF446B-4855-AFB4-0F11-35248B29CE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0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92048-C028-39EC-4404-95B8049C4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0F74C027-3546-B6EE-D088-11C6D0644F3F}"/>
              </a:ext>
            </a:extLst>
          </p:cNvPr>
          <p:cNvSpPr>
            <a:spLocks/>
          </p:cNvSpPr>
          <p:nvPr/>
        </p:nvSpPr>
        <p:spPr>
          <a:xfrm>
            <a:off x="580362" y="868537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57414E-1B8E-EB5F-482B-24A42D7FA4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54" y="660680"/>
            <a:ext cx="886105" cy="88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354A8B0-7920-0DC7-9AE2-FBD9280A853D}"/>
              </a:ext>
            </a:extLst>
          </p:cNvPr>
          <p:cNvGrpSpPr/>
          <p:nvPr/>
        </p:nvGrpSpPr>
        <p:grpSpPr>
          <a:xfrm>
            <a:off x="2829361" y="2187711"/>
            <a:ext cx="3485277" cy="1638853"/>
            <a:chOff x="604943" y="2648675"/>
            <a:chExt cx="3485277" cy="1638853"/>
          </a:xfrm>
        </p:grpSpPr>
        <p:pic>
          <p:nvPicPr>
            <p:cNvPr id="5" name="Image 4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ACAF371A-4123-3E80-F9B9-EE4CA9B0C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7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22123C72-4D67-DB28-BE62-03228AA7F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6D90D5D6-2BDC-783D-8D85-B18031F95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822F38F7-3AA4-BAAF-AD97-ABEAC1144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BE9E332-BDAE-FED2-87C1-42690EF5E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D569458E-1B70-1AFE-1096-CD318B68A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C58D376E-BB61-ADCD-F247-C022069C2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4085E6BB-9D8B-1992-FDA5-DB2760B30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2440FD25-20CA-5FD5-098A-675FCF954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876" y="333891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6F321BF-905F-DE48-451D-019866320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119" y="325449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018716B1-B67C-98B5-57F6-18EF15890696}"/>
              </a:ext>
            </a:extLst>
          </p:cNvPr>
          <p:cNvSpPr txBox="1"/>
          <p:nvPr/>
        </p:nvSpPr>
        <p:spPr>
          <a:xfrm>
            <a:off x="4132047" y="3953728"/>
            <a:ext cx="20769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b="1" dirty="0">
                <a:solidFill>
                  <a:srgbClr val="C00000"/>
                </a:solidFill>
                <a:latin typeface="Calibri" panose="020F0502020204030204" pitchFamily="34" charset="0"/>
              </a:rPr>
              <a:t>9</a:t>
            </a:r>
            <a:endParaRPr lang="fr-FR" sz="115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93BE-69B1-0F27-FC53-F209C409A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A4DF954-F6CB-556F-0B6A-DEA63CF1124F}"/>
              </a:ext>
            </a:extLst>
          </p:cNvPr>
          <p:cNvSpPr txBox="1"/>
          <p:nvPr/>
        </p:nvSpPr>
        <p:spPr>
          <a:xfrm>
            <a:off x="111470" y="899252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كم عدد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الفراولات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في هذا الصحن؟  اكتبوا عدد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الفراولات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على الألواح  </a:t>
            </a:r>
          </a:p>
        </p:txBody>
      </p:sp>
      <p:grpSp>
        <p:nvGrpSpPr>
          <p:cNvPr id="6" name="Groupe 4">
            <a:extLst>
              <a:ext uri="{FF2B5EF4-FFF2-40B4-BE49-F238E27FC236}">
                <a16:creationId xmlns:a16="http://schemas.microsoft.com/office/drawing/2014/main" id="{5AA98F5C-D57F-575A-2F95-974681905386}"/>
              </a:ext>
            </a:extLst>
          </p:cNvPr>
          <p:cNvGrpSpPr/>
          <p:nvPr/>
        </p:nvGrpSpPr>
        <p:grpSpPr>
          <a:xfrm>
            <a:off x="3339888" y="2645045"/>
            <a:ext cx="2880395" cy="1354424"/>
            <a:chOff x="604943" y="2648675"/>
            <a:chExt cx="3485277" cy="1638853"/>
          </a:xfrm>
        </p:grpSpPr>
        <p:pic>
          <p:nvPicPr>
            <p:cNvPr id="7" name="Image 6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73941E3A-7345-AEB6-CBD6-BE041927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1B28DC0-93C5-F325-81EB-D00655622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3FB65481-BD6D-C90F-7A3F-A00A426AA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D4B8BFF2-7902-A82B-8084-58D0641E7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2343C3C7-F8EB-18FC-55FB-4F1DA33EF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6A62D14-0D87-E8EA-33D3-C6F6A8DBC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FF83A4B-7DD1-B443-9802-C7A265F97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5EFEED41-5602-58BB-E178-1E9BA4A09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1FE4ADC3-ADC7-A74A-3D43-1F8033FF2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876" y="333891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88B399B-009E-7AEE-D89D-33B48EF22B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54" y="660680"/>
            <a:ext cx="886105" cy="88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347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</a:rPr>
                <a:t>قِراءَةُ وَ كِتابَةُ الْأَعْدادِ مِنْ 1 إِلى 9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3471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عَدُّ و تعداد عَناصِرِ مَجْموعَةٍ مِنْ 1 إِلى 9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عدد عناصر مجموعات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مُراجَعَةُ دُروسِ الْأُسْبوعِ الثاني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575131-2EC4-A9FC-619A-E5A51448FFBB}"/>
              </a:ext>
            </a:extLst>
          </p:cNvPr>
          <p:cNvGrpSpPr/>
          <p:nvPr/>
        </p:nvGrpSpPr>
        <p:grpSpPr>
          <a:xfrm>
            <a:off x="4491471" y="3905281"/>
            <a:ext cx="3765568" cy="1120136"/>
            <a:chOff x="4491471" y="3905281"/>
            <a:chExt cx="3765568" cy="1120136"/>
          </a:xfrm>
        </p:grpSpPr>
        <p:pic>
          <p:nvPicPr>
            <p:cNvPr id="20" name="Image 14">
              <a:extLst>
                <a:ext uri="{FF2B5EF4-FFF2-40B4-BE49-F238E27FC236}">
                  <a16:creationId xmlns:a16="http://schemas.microsoft.com/office/drawing/2014/main" id="{4F570A38-D9B0-F376-936F-43A97E81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1471" y="4095423"/>
              <a:ext cx="3765568" cy="929994"/>
            </a:xfrm>
            <a:prstGeom prst="rect">
              <a:avLst/>
            </a:prstGeom>
          </p:spPr>
        </p:pic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33602EC6-8360-0416-A270-832274AA11D5}"/>
                </a:ext>
              </a:extLst>
            </p:cNvPr>
            <p:cNvSpPr/>
            <p:nvPr/>
          </p:nvSpPr>
          <p:spPr>
            <a:xfrm>
              <a:off x="6709852" y="3905281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D66159-107C-1117-8BEF-77A4EB52E38F}"/>
              </a:ext>
            </a:extLst>
          </p:cNvPr>
          <p:cNvSpPr txBox="1"/>
          <p:nvPr/>
        </p:nvSpPr>
        <p:spPr>
          <a:xfrm>
            <a:off x="3121248" y="4375754"/>
            <a:ext cx="4741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العددان 0 و10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333C3-00B8-0DF6-CE98-CEDCDC52C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29FAC7-A940-C773-DB52-B2535B6B1D75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6DB84A-FFA6-4076-6064-124B51A41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0069C2-3838-E7A5-3DEF-6CE4E50051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AAB97-7E0E-361F-6102-70B21E4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765F2A9-312B-A654-44ED-E5410E21594A}"/>
              </a:ext>
            </a:extLst>
          </p:cNvPr>
          <p:cNvSpPr>
            <a:spLocks/>
          </p:cNvSpPr>
          <p:nvPr/>
        </p:nvSpPr>
        <p:spPr>
          <a:xfrm>
            <a:off x="580362" y="868537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في الصحن 8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فراولات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48BC82F-67C1-28C4-C815-1DB201D321D5}"/>
              </a:ext>
            </a:extLst>
          </p:cNvPr>
          <p:cNvGrpSpPr/>
          <p:nvPr/>
        </p:nvGrpSpPr>
        <p:grpSpPr>
          <a:xfrm>
            <a:off x="2829361" y="2187711"/>
            <a:ext cx="3485277" cy="1638853"/>
            <a:chOff x="604943" y="2648675"/>
            <a:chExt cx="3485277" cy="1638853"/>
          </a:xfrm>
        </p:grpSpPr>
        <p:pic>
          <p:nvPicPr>
            <p:cNvPr id="5" name="Image 4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075D462F-E2EC-2D49-1732-93591165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7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985D9A29-754C-0862-2F17-C0437B0C6E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167E853-B11B-EDE7-BF02-F00FA66A2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5373504-6791-6EAB-D1DA-5781BCBBC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3C24452-43F0-43BC-F87C-90BCD2847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095F543A-DE7B-94A8-8A95-A39121C05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68FC4377-2EE1-6544-0891-877C3AEAA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09E49D29-B8C4-F3B1-49DA-ACF7F4228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D0AD30B9-08EF-10F4-50F9-6CE4F657C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876" y="333891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79B3952C-B0DF-2B58-242D-2812A5080F4D}"/>
              </a:ext>
            </a:extLst>
          </p:cNvPr>
          <p:cNvSpPr txBox="1"/>
          <p:nvPr/>
        </p:nvSpPr>
        <p:spPr>
          <a:xfrm>
            <a:off x="4132047" y="3953728"/>
            <a:ext cx="20769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b="1" dirty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endParaRPr lang="fr-FR" sz="115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150FE0-7B5A-F019-363E-52DEF49C9F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54" y="660680"/>
            <a:ext cx="886105" cy="88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5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ACCC-B098-86F7-7446-BCB8C8382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97F6384-DA5E-2A55-6AD3-C053CDB14B82}"/>
              </a:ext>
            </a:extLst>
          </p:cNvPr>
          <p:cNvSpPr txBox="1"/>
          <p:nvPr/>
        </p:nvSpPr>
        <p:spPr>
          <a:xfrm>
            <a:off x="111774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أكتبوا عدد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الفراولات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الصحن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5E15425-5175-28C9-7916-D8F0AA2937D9}"/>
              </a:ext>
            </a:extLst>
          </p:cNvPr>
          <p:cNvGrpSpPr/>
          <p:nvPr/>
        </p:nvGrpSpPr>
        <p:grpSpPr>
          <a:xfrm>
            <a:off x="3519197" y="2972258"/>
            <a:ext cx="2880395" cy="1354424"/>
            <a:chOff x="604943" y="2648675"/>
            <a:chExt cx="3485277" cy="1638853"/>
          </a:xfrm>
        </p:grpSpPr>
        <p:pic>
          <p:nvPicPr>
            <p:cNvPr id="7" name="Image 6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C884D21D-7B2F-9EAC-5495-6B6D658BE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E1F6F777-737D-4889-6420-D7E26A9CF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83BE62FD-D4A9-6041-1671-ED2D2A6EE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1370B80C-A209-F57F-1C07-1DCD9C187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11F11194-8EF5-F785-4ACD-166CEF674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619E985F-6942-439D-C336-E1D62B252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A365F5B0-AA00-EC27-6F25-EC206B4D9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5328B462-D4EF-04AB-09A1-F59851A14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9967034-B427-38EB-0B05-A035C572B3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54" y="660680"/>
            <a:ext cx="886105" cy="88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FBC0-9C03-6F56-AC8D-C74276A11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1A8A04B-5F4C-FC9B-2589-683DA48B124F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E02080-0D1D-8642-E0A5-6A433A3BE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0CD3BF-F89E-F614-4ADF-F4F615F338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1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0988-1AB4-D272-9B96-A7581F1C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93D61F9-21A1-2D5E-081B-D5D5282668AB}"/>
              </a:ext>
            </a:extLst>
          </p:cNvPr>
          <p:cNvSpPr txBox="1"/>
          <p:nvPr/>
        </p:nvSpPr>
        <p:spPr>
          <a:xfrm>
            <a:off x="1273140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– عدد </a:t>
            </a:r>
            <a:r>
              <a:rPr lang="ar-MA" b="1" dirty="0" err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الفراولات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سبعة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223E9D-6C79-227F-9C6C-68FDA124F02A}"/>
              </a:ext>
            </a:extLst>
          </p:cNvPr>
          <p:cNvSpPr txBox="1"/>
          <p:nvPr/>
        </p:nvSpPr>
        <p:spPr>
          <a:xfrm>
            <a:off x="3844456" y="4153533"/>
            <a:ext cx="1741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</a:rPr>
              <a:t>7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FD5F789-A862-89B6-EB46-6283BD0ECB68}"/>
              </a:ext>
            </a:extLst>
          </p:cNvPr>
          <p:cNvGrpSpPr/>
          <p:nvPr/>
        </p:nvGrpSpPr>
        <p:grpSpPr>
          <a:xfrm>
            <a:off x="3519197" y="2972258"/>
            <a:ext cx="2880395" cy="1354424"/>
            <a:chOff x="604943" y="2648675"/>
            <a:chExt cx="3485277" cy="1638853"/>
          </a:xfrm>
        </p:grpSpPr>
        <p:pic>
          <p:nvPicPr>
            <p:cNvPr id="5" name="Image 4" descr="Une image contenant cercle, Plat, vaisselle, ovale&#10;&#10;Description générée automatiquement">
              <a:extLst>
                <a:ext uri="{FF2B5EF4-FFF2-40B4-BE49-F238E27FC236}">
                  <a16:creationId xmlns:a16="http://schemas.microsoft.com/office/drawing/2014/main" id="{E40CC39D-A5FF-C883-8C3C-46FD211E7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43" y="2869708"/>
              <a:ext cx="3485277" cy="1417820"/>
            </a:xfrm>
            <a:prstGeom prst="rect">
              <a:avLst/>
            </a:prstGeom>
          </p:spPr>
        </p:pic>
        <p:pic>
          <p:nvPicPr>
            <p:cNvPr id="6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43F6CD2C-3840-F696-617F-582AF4BB0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5" y="2725506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CBB15202-B297-3879-8559-F105ACD31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69" y="2702827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7312A490-B118-B095-B801-3414CF2DC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48" y="264867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97F861F5-9E67-6504-D275-BC43169CC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559" y="271034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84FDF4DD-E3E7-D0DA-E3EB-B72405F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92" y="3172869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8681F76E-8301-F5E0-68FE-5A8AC21D7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463" y="3305404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Fraise Dessin Animé Fraise Fraise Saison Illustration PNG , Trait Noir  épais, Grosse Fraise Rouge, Fraise Entière PNG et vecteur pour  téléchargement gratuit">
              <a:extLst>
                <a:ext uri="{FF2B5EF4-FFF2-40B4-BE49-F238E27FC236}">
                  <a16:creationId xmlns:a16="http://schemas.microsoft.com/office/drawing/2014/main" id="{9CBD0F9B-CE65-A19E-BFCE-384B54038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84" y="3343155"/>
              <a:ext cx="520521" cy="640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A55B44-5786-CF95-BE5B-B732C00454C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54" y="660680"/>
            <a:ext cx="886105" cy="88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5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53063" y="2299140"/>
            <a:ext cx="4816999" cy="2259720"/>
            <a:chOff x="1940264" y="2436266"/>
            <a:chExt cx="4816999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7846" y="341586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40264" y="3470779"/>
              <a:ext cx="40075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2800" b="1" kern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قراءة و كتابة العددين 0 و10</a:t>
              </a:r>
              <a:endPara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7617" y="9380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</a:t>
            </a: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 كتابة العددين 0 و10</a:t>
            </a: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B1B617B-D8F0-CA8F-47A8-0E259296BD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9B7921-069F-6C5E-33CB-602C78DE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FA31BD-496B-91F8-DF45-9A4D4508FD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7754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1D41412-E446-D5A5-9208-04AE8DCDE7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1P1S2L3-v4">
            <a:hlinkClick r:id="" action="ppaction://media"/>
            <a:extLst>
              <a:ext uri="{FF2B5EF4-FFF2-40B4-BE49-F238E27FC236}">
                <a16:creationId xmlns:a16="http://schemas.microsoft.com/office/drawing/2014/main" id="{A50E8528-8C23-E796-DF3F-4FD4142F03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121" y="1714500"/>
            <a:ext cx="7408831" cy="41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85694" y="93802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 العددين؟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840B74-A42D-ECB3-5E07-C29629EC7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EAA046-12E3-5680-F72B-1ED6589EA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17" y="1940711"/>
            <a:ext cx="7131425" cy="38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cartoon character on it&#10;&#10;Description automatically generated with medium confidence">
            <a:extLst>
              <a:ext uri="{FF2B5EF4-FFF2-40B4-BE49-F238E27FC236}">
                <a16:creationId xmlns:a16="http://schemas.microsoft.com/office/drawing/2014/main" id="{4E4D78BF-7A88-0652-84E6-482F7C80C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1" y="1598704"/>
            <a:ext cx="7888944" cy="52592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BDE99-B0A9-090B-7B42-B66EF64DB257}"/>
              </a:ext>
            </a:extLst>
          </p:cNvPr>
          <p:cNvSpPr txBox="1"/>
          <p:nvPr/>
        </p:nvSpPr>
        <p:spPr>
          <a:xfrm>
            <a:off x="2839065" y="1449645"/>
            <a:ext cx="3465871" cy="98488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endParaRPr lang="a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العددان 0 و10</a:t>
            </a: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4533-664A-FEB7-2516-FDC6BDD2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7FC0077-0C2F-0202-9931-B86718F597F8}"/>
              </a:ext>
            </a:extLst>
          </p:cNvPr>
          <p:cNvSpPr txBox="1"/>
          <p:nvPr/>
        </p:nvSpPr>
        <p:spPr>
          <a:xfrm>
            <a:off x="733872" y="9253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هذا النشاط مثل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خطوة خطوة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DE0E03-5743-ED1A-FDF9-B086A45E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3992BA-AD99-EBE7-D704-CAD67DEC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7" y="4895488"/>
            <a:ext cx="864973" cy="709221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C6BE60-9E5B-DCD6-877F-BB63432D0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9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CFA2-6B76-0B46-D3BD-F9B42B947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7A99EE-8C26-C41C-3BF4-B888F271BD23}"/>
              </a:ext>
            </a:extLst>
          </p:cNvPr>
          <p:cNvSpPr txBox="1"/>
          <p:nvPr/>
        </p:nvSpPr>
        <p:spPr>
          <a:xfrm>
            <a:off x="228954" y="781440"/>
            <a:ext cx="721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557786-0B66-F6FE-9D4F-903AF4B65AD6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A33D1C8-D083-7784-5C80-EC4C3AC94AC0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A6546B6E-6F66-AD03-7D79-206F4E8BDD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00EC75-6325-0B41-1383-30D5A1D0C3C7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5191DBF-984A-6DB2-B80D-C6366562F17B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A882FD4B-B4CD-4954-539B-95B03E4EC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838BA-3C3A-726C-A261-DD720F3DE0AE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CD2D48B-36DA-2108-D3D1-C456BDA662E9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9D8C690-82A4-6E90-6571-0C181AB5F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07A0E52-6D8D-22B7-9456-FAB6AC016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4996"/>
            <a:ext cx="1265850" cy="962541"/>
          </a:xfrm>
          <a:prstGeom prst="ellipse">
            <a:avLst/>
          </a:prstGeom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3F651985-FA93-AE81-CBDA-F1FFCBEF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15" name="Image 19">
            <a:extLst>
              <a:ext uri="{FF2B5EF4-FFF2-40B4-BE49-F238E27FC236}">
                <a16:creationId xmlns:a16="http://schemas.microsoft.com/office/drawing/2014/main" id="{36F041C2-D878-998D-FABA-D922FB8BF1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CFA2-6B76-0B46-D3BD-F9B42B947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7A99EE-8C26-C41C-3BF4-B888F271BD23}"/>
              </a:ext>
            </a:extLst>
          </p:cNvPr>
          <p:cNvSpPr txBox="1"/>
          <p:nvPr/>
        </p:nvSpPr>
        <p:spPr>
          <a:xfrm>
            <a:off x="228954" y="781440"/>
            <a:ext cx="721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 ليعد الأقراص في علبة العشرة؟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557786-0B66-F6FE-9D4F-903AF4B65AD6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A33D1C8-D083-7784-5C80-EC4C3AC94AC0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A6546B6E-6F66-AD03-7D79-206F4E8BDD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00EC75-6325-0B41-1383-30D5A1D0C3C7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5191DBF-984A-6DB2-B80D-C6366562F17B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A882FD4B-B4CD-4954-539B-95B03E4EC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838BA-3C3A-726C-A261-DD720F3DE0AE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CD2D48B-36DA-2108-D3D1-C456BDA662E9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9D8C690-82A4-6E90-6571-0C181AB5F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07A0E52-6D8D-22B7-9456-FAB6AC016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4996"/>
            <a:ext cx="1265850" cy="962541"/>
          </a:xfrm>
          <a:prstGeom prst="ellipse">
            <a:avLst/>
          </a:prstGeom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3F651985-FA93-AE81-CBDA-F1FFCBEF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15" name="Image 19">
            <a:extLst>
              <a:ext uri="{FF2B5EF4-FFF2-40B4-BE49-F238E27FC236}">
                <a16:creationId xmlns:a16="http://schemas.microsoft.com/office/drawing/2014/main" id="{36F041C2-D878-998D-FABA-D922FB8BF1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9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EC9C0-DA3A-5A2D-CA73-33EBACCF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13601C3-98B0-5812-1BA8-10E6C258D971}"/>
              </a:ext>
            </a:extLst>
          </p:cNvPr>
          <p:cNvSpPr txBox="1"/>
          <p:nvPr/>
        </p:nvSpPr>
        <p:spPr>
          <a:xfrm>
            <a:off x="708687" y="78356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الثانية؟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F414125-6110-8AA6-DC76-88A5A7C5B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4996"/>
            <a:ext cx="1265850" cy="962541"/>
          </a:xfrm>
          <a:prstGeom prst="ellipse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47F033A-81F3-A03D-9887-608D4E910494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  <a:solidFill>
            <a:srgbClr val="BFBFBF"/>
          </a:solidFill>
        </p:grpSpPr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A21A4A80-C034-58F5-8FA0-E79918519ABF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A4CCC960-D001-732D-0470-130D97959E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69A001-3A2A-1DF3-B6E6-6D73CD119306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</p:grpSpPr>
        <p:sp>
          <p:nvSpPr>
            <p:cNvPr id="28" name="Rectangle : coins arrondis 7">
              <a:extLst>
                <a:ext uri="{FF2B5EF4-FFF2-40B4-BE49-F238E27FC236}">
                  <a16:creationId xmlns:a16="http://schemas.microsoft.com/office/drawing/2014/main" id="{45F6B575-D88C-F571-BC5E-04F219C53395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F74ABDC4-BB7D-0B1D-E787-0E4C116E9F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F0168E-398C-A2AF-1A91-B1E0074392B0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</p:grpSpPr>
        <p:sp>
          <p:nvSpPr>
            <p:cNvPr id="31" name="Rectangle : coins arrondis 9">
              <a:extLst>
                <a:ext uri="{FF2B5EF4-FFF2-40B4-BE49-F238E27FC236}">
                  <a16:creationId xmlns:a16="http://schemas.microsoft.com/office/drawing/2014/main" id="{C0086B4B-3FEE-D492-F46B-8E515D3536C5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D1C9D178-7C25-42BA-6638-C4BBA0768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4">
            <a:extLst>
              <a:ext uri="{FF2B5EF4-FFF2-40B4-BE49-F238E27FC236}">
                <a16:creationId xmlns:a16="http://schemas.microsoft.com/office/drawing/2014/main" id="{ECBB4E4B-EDBE-F720-3AC3-B126C0F8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34" name="Image 19">
            <a:extLst>
              <a:ext uri="{FF2B5EF4-FFF2-40B4-BE49-F238E27FC236}">
                <a16:creationId xmlns:a16="http://schemas.microsoft.com/office/drawing/2014/main" id="{158E1230-C650-2703-7FF3-E0C0618D7F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EC9C0-DA3A-5A2D-CA73-33EBACCF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13601C3-98B0-5812-1BA8-10E6C258D971}"/>
              </a:ext>
            </a:extLst>
          </p:cNvPr>
          <p:cNvSpPr txBox="1"/>
          <p:nvPr/>
        </p:nvSpPr>
        <p:spPr>
          <a:xfrm>
            <a:off x="708687" y="783567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يقول عدد  الأقراص في العلبة؟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F414125-6110-8AA6-DC76-88A5A7C5B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4996"/>
            <a:ext cx="1265850" cy="962541"/>
          </a:xfrm>
          <a:prstGeom prst="ellipse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47F033A-81F3-A03D-9887-608D4E910494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  <a:solidFill>
            <a:srgbClr val="BFBFBF"/>
          </a:solidFill>
        </p:grpSpPr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A21A4A80-C034-58F5-8FA0-E79918519ABF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A4CCC960-D001-732D-0470-130D97959E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69A001-3A2A-1DF3-B6E6-6D73CD119306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</p:grpSpPr>
        <p:sp>
          <p:nvSpPr>
            <p:cNvPr id="28" name="Rectangle : coins arrondis 7">
              <a:extLst>
                <a:ext uri="{FF2B5EF4-FFF2-40B4-BE49-F238E27FC236}">
                  <a16:creationId xmlns:a16="http://schemas.microsoft.com/office/drawing/2014/main" id="{45F6B575-D88C-F571-BC5E-04F219C53395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F74ABDC4-BB7D-0B1D-E787-0E4C116E9F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F0168E-398C-A2AF-1A91-B1E0074392B0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</p:grpSpPr>
        <p:sp>
          <p:nvSpPr>
            <p:cNvPr id="31" name="Rectangle : coins arrondis 9">
              <a:extLst>
                <a:ext uri="{FF2B5EF4-FFF2-40B4-BE49-F238E27FC236}">
                  <a16:creationId xmlns:a16="http://schemas.microsoft.com/office/drawing/2014/main" id="{C0086B4B-3FEE-D492-F46B-8E515D3536C5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D1C9D178-7C25-42BA-6638-C4BBA0768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4">
            <a:extLst>
              <a:ext uri="{FF2B5EF4-FFF2-40B4-BE49-F238E27FC236}">
                <a16:creationId xmlns:a16="http://schemas.microsoft.com/office/drawing/2014/main" id="{ECBB4E4B-EDBE-F720-3AC3-B126C0F8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34" name="Image 19">
            <a:extLst>
              <a:ext uri="{FF2B5EF4-FFF2-40B4-BE49-F238E27FC236}">
                <a16:creationId xmlns:a16="http://schemas.microsoft.com/office/drawing/2014/main" id="{158E1230-C650-2703-7FF3-E0C0618D7F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59CD-716A-BC12-1291-C3534878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B2D62A-2311-275B-F3AD-4369C8943DE4}"/>
              </a:ext>
            </a:extLst>
          </p:cNvPr>
          <p:cNvSpPr txBox="1"/>
          <p:nvPr/>
        </p:nvSpPr>
        <p:spPr>
          <a:xfrm>
            <a:off x="666796" y="79277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الثالثة؟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53C230-C491-8CD6-0E47-B5006E12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C7E6003-A37C-A4F6-66CE-BB3B42379E67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  <a:solidFill>
            <a:srgbClr val="BFBFBF"/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09232A35-BBDD-1626-ED98-9F4CD0358031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BE84DB71-2660-F346-0C99-A90AC7FE20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9C569A-4886-BDC7-5030-D93F6BBC2EDC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  <a:solidFill>
            <a:srgbClr val="BFBFBF"/>
          </a:solidFill>
        </p:grpSpPr>
        <p:sp>
          <p:nvSpPr>
            <p:cNvPr id="15" name="Rectangle : coins arrondis 7">
              <a:extLst>
                <a:ext uri="{FF2B5EF4-FFF2-40B4-BE49-F238E27FC236}">
                  <a16:creationId xmlns:a16="http://schemas.microsoft.com/office/drawing/2014/main" id="{08CAD47C-4342-7770-3B36-BE71009EDE90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C32AD6E6-341F-6E07-4804-AF02F9AFF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4E05C6-EBEB-481B-6CD4-52B850CCACE7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  <a:solidFill>
            <a:schemeClr val="accent1"/>
          </a:solidFill>
        </p:grpSpPr>
        <p:sp>
          <p:nvSpPr>
            <p:cNvPr id="20" name="Rectangle : coins arrondis 9">
              <a:extLst>
                <a:ext uri="{FF2B5EF4-FFF2-40B4-BE49-F238E27FC236}">
                  <a16:creationId xmlns:a16="http://schemas.microsoft.com/office/drawing/2014/main" id="{27FD2661-17FB-3F03-C1EA-5C0A28D326BD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A5FC4035-3A99-26C4-13A7-8949DF7CD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Image 4">
            <a:extLst>
              <a:ext uri="{FF2B5EF4-FFF2-40B4-BE49-F238E27FC236}">
                <a16:creationId xmlns:a16="http://schemas.microsoft.com/office/drawing/2014/main" id="{D1008F36-F954-7BE8-40E8-69D8C9B69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25" name="Image 19">
            <a:extLst>
              <a:ext uri="{FF2B5EF4-FFF2-40B4-BE49-F238E27FC236}">
                <a16:creationId xmlns:a16="http://schemas.microsoft.com/office/drawing/2014/main" id="{E5B61D16-58C7-C82E-84AE-4AD0DEEBA3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59CD-716A-BC12-1291-C3534878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B2D62A-2311-275B-F3AD-4369C8943DE4}"/>
              </a:ext>
            </a:extLst>
          </p:cNvPr>
          <p:cNvSpPr txBox="1"/>
          <p:nvPr/>
        </p:nvSpPr>
        <p:spPr>
          <a:xfrm>
            <a:off x="666796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الأقراص في علبة العشرة؟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53C230-C491-8CD6-0E47-B5006E12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C7E6003-A37C-A4F6-66CE-BB3B42379E67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  <a:solidFill>
            <a:srgbClr val="BFBFBF"/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09232A35-BBDD-1626-ED98-9F4CD0358031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BE84DB71-2660-F346-0C99-A90AC7FE20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9C569A-4886-BDC7-5030-D93F6BBC2EDC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  <a:solidFill>
            <a:srgbClr val="BFBFBF"/>
          </a:solidFill>
        </p:grpSpPr>
        <p:sp>
          <p:nvSpPr>
            <p:cNvPr id="15" name="Rectangle : coins arrondis 7">
              <a:extLst>
                <a:ext uri="{FF2B5EF4-FFF2-40B4-BE49-F238E27FC236}">
                  <a16:creationId xmlns:a16="http://schemas.microsoft.com/office/drawing/2014/main" id="{08CAD47C-4342-7770-3B36-BE71009EDE90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C32AD6E6-341F-6E07-4804-AF02F9AFF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4E05C6-EBEB-481B-6CD4-52B850CCACE7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  <a:solidFill>
            <a:schemeClr val="accent1"/>
          </a:solidFill>
        </p:grpSpPr>
        <p:sp>
          <p:nvSpPr>
            <p:cNvPr id="20" name="Rectangle : coins arrondis 9">
              <a:extLst>
                <a:ext uri="{FF2B5EF4-FFF2-40B4-BE49-F238E27FC236}">
                  <a16:creationId xmlns:a16="http://schemas.microsoft.com/office/drawing/2014/main" id="{27FD2661-17FB-3F03-C1EA-5C0A28D326BD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A5FC4035-3A99-26C4-13A7-8949DF7CD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Image 4">
            <a:extLst>
              <a:ext uri="{FF2B5EF4-FFF2-40B4-BE49-F238E27FC236}">
                <a16:creationId xmlns:a16="http://schemas.microsoft.com/office/drawing/2014/main" id="{D1008F36-F954-7BE8-40E8-69D8C9B69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25" name="Image 19">
            <a:extLst>
              <a:ext uri="{FF2B5EF4-FFF2-40B4-BE49-F238E27FC236}">
                <a16:creationId xmlns:a16="http://schemas.microsoft.com/office/drawing/2014/main" id="{E5B61D16-58C7-C82E-84AE-4AD0DEEBA3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40852-9481-20A0-DC0A-7A406E9C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CB555C64-7B28-32BF-29B4-3CA848B74FD9}"/>
              </a:ext>
            </a:extLst>
          </p:cNvPr>
          <p:cNvSpPr>
            <a:spLocks/>
          </p:cNvSpPr>
          <p:nvPr/>
        </p:nvSpPr>
        <p:spPr>
          <a:xfrm>
            <a:off x="510363" y="847420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73547D-C16B-A3B3-0696-82D33ECC65B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B7004B-4440-77BF-D9F7-E3ACC2E4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44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3353-9A8B-EB57-1865-DC770E7A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1016E77-466E-118F-B4D9-C166C2D28775}"/>
              </a:ext>
            </a:extLst>
          </p:cNvPr>
          <p:cNvSpPr txBox="1"/>
          <p:nvPr/>
        </p:nvSpPr>
        <p:spPr>
          <a:xfrm>
            <a:off x="733872" y="91994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لدينا 10 أقراص ، نكتب 10  بالأرقام هكذا.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B91EC-5162-8924-3796-521448735EB7}"/>
              </a:ext>
            </a:extLst>
          </p:cNvPr>
          <p:cNvGrpSpPr/>
          <p:nvPr/>
        </p:nvGrpSpPr>
        <p:grpSpPr>
          <a:xfrm>
            <a:off x="6434562" y="2044781"/>
            <a:ext cx="1459201" cy="442468"/>
            <a:chOff x="6550065" y="2044781"/>
            <a:chExt cx="1459201" cy="442468"/>
          </a:xfrm>
          <a:solidFill>
            <a:srgbClr val="BFBFBF"/>
          </a:solidFill>
        </p:grpSpPr>
        <p:sp>
          <p:nvSpPr>
            <p:cNvPr id="4" name="Rectangle : coins arrondis 4">
              <a:extLst>
                <a:ext uri="{FF2B5EF4-FFF2-40B4-BE49-F238E27FC236}">
                  <a16:creationId xmlns:a16="http://schemas.microsoft.com/office/drawing/2014/main" id="{CDB1D260-5C2B-7A29-BDFD-6B8EBA968EDD}"/>
                </a:ext>
              </a:extLst>
            </p:cNvPr>
            <p:cNvSpPr/>
            <p:nvPr/>
          </p:nvSpPr>
          <p:spPr>
            <a:xfrm>
              <a:off x="6550065" y="2044781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أعدُّ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B051B9A6-2C7D-DC1A-E5BC-008715766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869" y="204685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2E75E6-D588-2827-5E25-531EC53CF491}"/>
              </a:ext>
            </a:extLst>
          </p:cNvPr>
          <p:cNvGrpSpPr/>
          <p:nvPr/>
        </p:nvGrpSpPr>
        <p:grpSpPr>
          <a:xfrm>
            <a:off x="3817255" y="2044781"/>
            <a:ext cx="1666956" cy="442468"/>
            <a:chOff x="3927606" y="2054245"/>
            <a:chExt cx="1666956" cy="442468"/>
          </a:xfrm>
          <a:solidFill>
            <a:srgbClr val="BFBFBF"/>
          </a:solidFill>
        </p:grpSpPr>
        <p:sp>
          <p:nvSpPr>
            <p:cNvPr id="10" name="Rectangle : coins arrondis 7">
              <a:extLst>
                <a:ext uri="{FF2B5EF4-FFF2-40B4-BE49-F238E27FC236}">
                  <a16:creationId xmlns:a16="http://schemas.microsoft.com/office/drawing/2014/main" id="{D7C36943-C1E4-55DD-1F79-ABD0F9BE4864}"/>
                </a:ext>
              </a:extLst>
            </p:cNvPr>
            <p:cNvSpPr/>
            <p:nvPr/>
          </p:nvSpPr>
          <p:spPr>
            <a:xfrm>
              <a:off x="3927606" y="2054245"/>
              <a:ext cx="1214068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2B21C4BF-413C-8768-F7FD-469B4679AF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4165" y="205631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14BC0C-7FCB-3DFF-A6B8-8AA3FB5B09F1}"/>
              </a:ext>
            </a:extLst>
          </p:cNvPr>
          <p:cNvGrpSpPr/>
          <p:nvPr/>
        </p:nvGrpSpPr>
        <p:grpSpPr>
          <a:xfrm>
            <a:off x="824339" y="2044781"/>
            <a:ext cx="2032939" cy="442468"/>
            <a:chOff x="939842" y="2054245"/>
            <a:chExt cx="2032939" cy="442468"/>
          </a:xfrm>
          <a:solidFill>
            <a:schemeClr val="accent1"/>
          </a:solidFill>
        </p:grpSpPr>
        <p:sp>
          <p:nvSpPr>
            <p:cNvPr id="15" name="Rectangle : coins arrondis 9">
              <a:extLst>
                <a:ext uri="{FF2B5EF4-FFF2-40B4-BE49-F238E27FC236}">
                  <a16:creationId xmlns:a16="http://schemas.microsoft.com/office/drawing/2014/main" id="{65763E45-A222-23CF-5CA6-297483880000}"/>
                </a:ext>
              </a:extLst>
            </p:cNvPr>
            <p:cNvSpPr/>
            <p:nvPr/>
          </p:nvSpPr>
          <p:spPr>
            <a:xfrm>
              <a:off x="939842" y="2054245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CD024A5-BCFD-E244-A776-517309F4E9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2384" y="205631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Image 4">
            <a:extLst>
              <a:ext uri="{FF2B5EF4-FFF2-40B4-BE49-F238E27FC236}">
                <a16:creationId xmlns:a16="http://schemas.microsoft.com/office/drawing/2014/main" id="{0840DBAE-27E3-9664-4C59-BB6E4FF7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85" y="3074827"/>
            <a:ext cx="3273629" cy="1496188"/>
          </a:xfrm>
          <a:prstGeom prst="rect">
            <a:avLst/>
          </a:prstGeom>
        </p:spPr>
      </p:pic>
      <p:pic>
        <p:nvPicPr>
          <p:cNvPr id="24" name="Image 19">
            <a:extLst>
              <a:ext uri="{FF2B5EF4-FFF2-40B4-BE49-F238E27FC236}">
                <a16:creationId xmlns:a16="http://schemas.microsoft.com/office/drawing/2014/main" id="{9EA2640E-202D-623A-172E-E19733F19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56" y="4502083"/>
            <a:ext cx="864973" cy="7092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FA1D9D-80CF-B290-2722-7278F87EC5CA}"/>
              </a:ext>
            </a:extLst>
          </p:cNvPr>
          <p:cNvSpPr txBox="1"/>
          <p:nvPr/>
        </p:nvSpPr>
        <p:spPr>
          <a:xfrm>
            <a:off x="4166350" y="4571015"/>
            <a:ext cx="86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10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78611F-0D0B-2FA8-027D-70A369246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77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36178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863946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37549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851799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863946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851799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28075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28075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28075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28075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28075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584652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12238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12238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12238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12238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12238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599250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599250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594376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10610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599250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2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418B-3B0F-2418-B751-E5FAA266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B51C77-6492-0521-F1BE-1DEA7B8CCA29}"/>
              </a:ext>
            </a:extLst>
          </p:cNvPr>
          <p:cNvSpPr txBox="1"/>
          <p:nvPr/>
        </p:nvSpPr>
        <p:spPr>
          <a:xfrm>
            <a:off x="728614" y="9098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بالأرقام عدد الأقراص في علبة العشرة.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4F31321-D32F-FEA2-C8F0-8484D31B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12" y="2844652"/>
            <a:ext cx="3250574" cy="15595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A0A1F-8AA7-ACE1-FF90-AC73AFBEE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655" y="4333543"/>
            <a:ext cx="1060690" cy="115733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3B6F29-119D-716A-3CD1-28EBFD36E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9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A08F-C826-2ECC-A7EE-AB113C078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5867A739-C94B-5FE4-704D-2A2AC87A57F2}"/>
              </a:ext>
            </a:extLst>
          </p:cNvPr>
          <p:cNvSpPr>
            <a:spLocks/>
          </p:cNvSpPr>
          <p:nvPr/>
        </p:nvSpPr>
        <p:spPr>
          <a:xfrm>
            <a:off x="552893" y="847420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A19A28-0CAF-0BAD-0FE1-FCFB048C1B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40CCB7-8ECB-E451-C47A-82C09DFA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4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8740-5095-4E00-86B6-6FCF3605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CB8CD5-7370-5A05-CAEB-8896780A8195}"/>
              </a:ext>
            </a:extLst>
          </p:cNvPr>
          <p:cNvSpPr txBox="1"/>
          <p:nvPr/>
        </p:nvSpPr>
        <p:spPr>
          <a:xfrm>
            <a:off x="347510" y="915292"/>
            <a:ext cx="709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8 أقراص . من يمر إلى السبورة ليشرح لنا كيف توصل للجواب؟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AA1BD3-2F51-B24B-2F2A-098DA9E370C4}"/>
              </a:ext>
            </a:extLst>
          </p:cNvPr>
          <p:cNvGrpSpPr/>
          <p:nvPr/>
        </p:nvGrpSpPr>
        <p:grpSpPr>
          <a:xfrm>
            <a:off x="2946713" y="2844651"/>
            <a:ext cx="3250575" cy="2297295"/>
            <a:chOff x="2408741" y="2603435"/>
            <a:chExt cx="4326516" cy="277972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046CBCE-87F4-530E-32B3-443568FB6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6110" y="4291253"/>
              <a:ext cx="1411778" cy="109190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2B424C3-C683-AB5C-118D-E9FD9D65B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8741" y="2603435"/>
              <a:ext cx="4326516" cy="1887096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134EC02-B648-6947-C199-2102EB39DF02}"/>
              </a:ext>
            </a:extLst>
          </p:cNvPr>
          <p:cNvSpPr txBox="1"/>
          <p:nvPr/>
        </p:nvSpPr>
        <p:spPr>
          <a:xfrm>
            <a:off x="4264863" y="4441306"/>
            <a:ext cx="465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E1B1053-964C-19EF-E7F0-C8F74F8A5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655" y="4333543"/>
            <a:ext cx="1060690" cy="10811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147E1B-0037-92B5-7735-C9CD1C5900BA}"/>
              </a:ext>
            </a:extLst>
          </p:cNvPr>
          <p:cNvSpPr txBox="1"/>
          <p:nvPr/>
        </p:nvSpPr>
        <p:spPr>
          <a:xfrm>
            <a:off x="4264863" y="4645241"/>
            <a:ext cx="1208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</a:rPr>
              <a:t>8</a:t>
            </a:r>
            <a:endParaRPr lang="fr-FR" sz="4400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DF025A-F4A1-6F82-2B10-8F043584E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59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AE71-A63B-4C57-D885-47F72D002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36CE27-3F7F-B057-0EAE-499B36F49371}"/>
              </a:ext>
            </a:extLst>
          </p:cNvPr>
          <p:cNvSpPr txBox="1"/>
          <p:nvPr/>
        </p:nvSpPr>
        <p:spPr>
          <a:xfrm>
            <a:off x="720023" y="91529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بالأرقام عدد الأقراص في علبة العشرة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02ACF0B-0183-0D7A-4E76-1C9B8135F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079" y="2962726"/>
            <a:ext cx="3365843" cy="1406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632115-97D2-A6C7-70D0-3D56B600A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655" y="4270147"/>
            <a:ext cx="1060690" cy="1104193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47EA89-1602-1FFD-7250-34C5228E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68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DABC5-3991-1F2D-9558-EFFE6697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B647562-9464-28F1-B9A3-F47A8B696671}"/>
              </a:ext>
            </a:extLst>
          </p:cNvPr>
          <p:cNvSpPr>
            <a:spLocks/>
          </p:cNvSpPr>
          <p:nvPr/>
        </p:nvSpPr>
        <p:spPr>
          <a:xfrm>
            <a:off x="520700" y="836432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E2FCE78-5AB7-E655-3A62-048E044767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57E44A-4D1C-BE58-B7F6-E9250C62B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02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70C7F-F980-7DF8-F98C-31E72E4F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BBE46C6-E277-AD92-FFC0-57184777D375}"/>
              </a:ext>
            </a:extLst>
          </p:cNvPr>
          <p:cNvSpPr txBox="1"/>
          <p:nvPr/>
        </p:nvSpPr>
        <p:spPr>
          <a:xfrm>
            <a:off x="714181" y="91529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لا يوجد أي قرص في العلبة أي صفر قرص  ، نكتب العدد 0 بالأرقام هكذا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634C29-8120-FC86-DB51-645E4D1B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079" y="2962726"/>
            <a:ext cx="3365843" cy="14062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EBA48B-FA4E-217E-62B1-0D88FD94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655" y="4283865"/>
            <a:ext cx="1060690" cy="11131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DD6D58-F351-4178-C85F-7DB6330DA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618" y="4754707"/>
            <a:ext cx="266737" cy="1714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36C487-8546-3EB9-D91F-F4BEEA3DC7F0}"/>
              </a:ext>
            </a:extLst>
          </p:cNvPr>
          <p:cNvSpPr txBox="1"/>
          <p:nvPr/>
        </p:nvSpPr>
        <p:spPr>
          <a:xfrm>
            <a:off x="4302943" y="4566026"/>
            <a:ext cx="46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1F3CEC-29BC-165D-2EE7-28FF6EF4E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64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5C867-AD91-3871-F734-0536ED5C5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CE6D6B-207E-E617-41DE-45E58BA2ADBE}"/>
              </a:ext>
            </a:extLst>
          </p:cNvPr>
          <p:cNvSpPr txBox="1"/>
          <p:nvPr/>
        </p:nvSpPr>
        <p:spPr>
          <a:xfrm>
            <a:off x="648370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 بالأرقام عدد الأقراص في علبة العشرة  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E53C836-3038-23BF-C1FF-AC302164BB32}"/>
              </a:ext>
            </a:extLst>
          </p:cNvPr>
          <p:cNvGrpSpPr/>
          <p:nvPr/>
        </p:nvGrpSpPr>
        <p:grpSpPr>
          <a:xfrm>
            <a:off x="2877551" y="2862241"/>
            <a:ext cx="3388897" cy="2583817"/>
            <a:chOff x="2316688" y="2664209"/>
            <a:chExt cx="4510623" cy="312641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0319BED-8D0C-C2AC-87A1-10B5DFF11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6688" y="2664209"/>
              <a:ext cx="4510623" cy="179504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DD6A6C1-39BF-44AD-725D-F5DA21256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6111" y="4423986"/>
              <a:ext cx="1411777" cy="1366640"/>
            </a:xfrm>
            <a:prstGeom prst="rect">
              <a:avLst/>
            </a:prstGeom>
          </p:spPr>
        </p:pic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5895DE-D9CA-8D0F-EF1D-C66C990C3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63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DE698-7BB9-EF0A-C132-6C007662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E9C582A-679F-8148-50DD-2FCE3B5CCF15}"/>
              </a:ext>
            </a:extLst>
          </p:cNvPr>
          <p:cNvSpPr>
            <a:spLocks/>
          </p:cNvSpPr>
          <p:nvPr/>
        </p:nvSpPr>
        <p:spPr>
          <a:xfrm>
            <a:off x="514350" y="830082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9B7027-46C4-F779-CD3C-50354B70CE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DBCEC9-CD51-330A-180A-9351AC6AD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76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3D45F-60A0-B55D-AFD0-C593923F0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A7E8512-B53C-471B-30A2-3C7519177ECA}"/>
              </a:ext>
            </a:extLst>
          </p:cNvPr>
          <p:cNvSpPr txBox="1"/>
          <p:nvPr/>
        </p:nvSpPr>
        <p:spPr>
          <a:xfrm>
            <a:off x="733231" y="91529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:4 أقراص  ، من يشرح لنا كيف توصل للجواب ؟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2AA36C1-4C7C-2AD3-49E4-6D5D9C78D049}"/>
              </a:ext>
            </a:extLst>
          </p:cNvPr>
          <p:cNvGrpSpPr/>
          <p:nvPr/>
        </p:nvGrpSpPr>
        <p:grpSpPr>
          <a:xfrm>
            <a:off x="2877551" y="2862241"/>
            <a:ext cx="3388897" cy="2543477"/>
            <a:chOff x="2316688" y="2664209"/>
            <a:chExt cx="4510623" cy="307760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367DD8A-5DF6-4208-02AF-5D2915502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6688" y="2664209"/>
              <a:ext cx="4510623" cy="1795044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5AEEE0E-9C0C-044F-1A3E-9495DC95F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6111" y="4423988"/>
              <a:ext cx="1411777" cy="1317827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C8E54A6-C71F-AC0C-6AE2-27D808825B7A}"/>
              </a:ext>
            </a:extLst>
          </p:cNvPr>
          <p:cNvSpPr txBox="1"/>
          <p:nvPr/>
        </p:nvSpPr>
        <p:spPr>
          <a:xfrm>
            <a:off x="4286068" y="4656607"/>
            <a:ext cx="46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2B7ED5-1235-0FE3-29E0-D39244589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59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31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0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 كتابة العددين 0 و10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956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a cartoon character on it&#10;&#10;Description automatically generated with medium confidence">
            <a:extLst>
              <a:ext uri="{FF2B5EF4-FFF2-40B4-BE49-F238E27FC236}">
                <a16:creationId xmlns:a16="http://schemas.microsoft.com/office/drawing/2014/main" id="{401D6C0A-6FFB-9A07-98A1-E9B107FBC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58" y="849658"/>
            <a:ext cx="8880900" cy="59206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23 النشاط رقم 4. سنطبق ما تعلمناه  ، سأشرح لكم التعليمة. انتظروا الانطلاقة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67DF1F4-09C8-8E14-6D77-91DE8D35461D}"/>
              </a:ext>
            </a:extLst>
          </p:cNvPr>
          <p:cNvSpPr/>
          <p:nvPr/>
        </p:nvSpPr>
        <p:spPr>
          <a:xfrm>
            <a:off x="1453416" y="2050181"/>
            <a:ext cx="2820202" cy="122240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37737" y="89991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6 دقائق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787625-3692-5915-B676-2762A0B6C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59" y="2914993"/>
            <a:ext cx="5028744" cy="20156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883052-262B-5B5E-7217-5F0044FCF6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2437" y="2914993"/>
            <a:ext cx="1995461" cy="19954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BCBBEC-6195-C2A3-6F06-47DA82B5237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2802FB-3B23-9262-E3E4-DD7FB961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13EB53C-9436-40F3-4A56-0749C51BD81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4">
            <a:extLst>
              <a:ext uri="{FF2B5EF4-FFF2-40B4-BE49-F238E27FC236}">
                <a16:creationId xmlns:a16="http://schemas.microsoft.com/office/drawing/2014/main" id="{009CB715-5746-BFA8-4768-6A84BE592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55153"/>
            <a:ext cx="1058853" cy="105885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بعد الإنجاز الفردي ستشتغلون في ثنائيات. كل واحد يقارن إنجازه مع إنجاز زميله،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CED836-F48A-8D34-9068-1E63DE78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11" y="2452999"/>
            <a:ext cx="3022317" cy="3022317"/>
          </a:xfrm>
          <a:prstGeom prst="rect">
            <a:avLst/>
          </a:prstGeom>
        </p:spPr>
      </p:pic>
      <p:pic>
        <p:nvPicPr>
          <p:cNvPr id="6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4B95B2B-B998-009D-512B-3E51A664E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2263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727858-1DBF-B7C2-1E93-0B490757A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359" y="2365241"/>
            <a:ext cx="6096695" cy="2823869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CDB7E7-4C1A-ED38-3C62-C4D6F6F81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cartoon character on it&#10;&#10;Description automatically generated with medium confidence">
            <a:extLst>
              <a:ext uri="{FF2B5EF4-FFF2-40B4-BE49-F238E27FC236}">
                <a16:creationId xmlns:a16="http://schemas.microsoft.com/office/drawing/2014/main" id="{C0551B47-AB5C-D264-2A20-A4BF6A883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16998" r="49789" b="16347"/>
          <a:stretch/>
        </p:blipFill>
        <p:spPr>
          <a:xfrm>
            <a:off x="1824986" y="1859164"/>
            <a:ext cx="2800951" cy="394635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490813" y="948658"/>
            <a:ext cx="7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 ستنجزون النشاط رقم  5 .  سأمر بين الصفوف لمساعدتكم ومراقبة كراساتكم </a:t>
            </a:r>
            <a:endParaRPr lang="ar-MA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C18666C-1E13-CF47-B4D0-A371B1AF462B}"/>
              </a:ext>
            </a:extLst>
          </p:cNvPr>
          <p:cNvSpPr/>
          <p:nvPr/>
        </p:nvSpPr>
        <p:spPr>
          <a:xfrm>
            <a:off x="1824986" y="3234088"/>
            <a:ext cx="2800950" cy="126967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835F5A-A06B-7666-B8AE-1D0A3129C2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332" y="2672855"/>
            <a:ext cx="2318973" cy="231897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39A2BB-F2D3-DB05-F71D-C67F0B90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932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5D698-3B92-8F30-5D6F-D65F0780B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46" y="2268071"/>
            <a:ext cx="7830776" cy="367721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F272817-755B-3CC9-40AF-77C55E5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932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9BD73B-5CCC-C241-1D7F-57D99E282C46}"/>
              </a:ext>
            </a:extLst>
          </p:cNvPr>
          <p:cNvGrpSpPr/>
          <p:nvPr/>
        </p:nvGrpSpPr>
        <p:grpSpPr>
          <a:xfrm>
            <a:off x="2656115" y="3065823"/>
            <a:ext cx="3473206" cy="726354"/>
            <a:chOff x="2611042" y="2436266"/>
            <a:chExt cx="3473206" cy="726354"/>
          </a:xfrm>
        </p:grpSpPr>
        <p:sp>
          <p:nvSpPr>
            <p:cNvPr id="5" name="Flowchart: Alternate Process 54">
              <a:extLst>
                <a:ext uri="{FF2B5EF4-FFF2-40B4-BE49-F238E27FC236}">
                  <a16:creationId xmlns:a16="http://schemas.microsoft.com/office/drawing/2014/main" id="{C965000E-4CF8-C955-4ADC-13D0005718CE}"/>
                </a:ext>
              </a:extLst>
            </p:cNvPr>
            <p:cNvSpPr/>
            <p:nvPr/>
          </p:nvSpPr>
          <p:spPr>
            <a:xfrm>
              <a:off x="2611042" y="2436266"/>
              <a:ext cx="3159262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910D3F7-B68C-DC9E-57F2-53DD49C59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 cartoon character on it&#10;&#10;Description automatically generated with medium confidence">
            <a:extLst>
              <a:ext uri="{FF2B5EF4-FFF2-40B4-BE49-F238E27FC236}">
                <a16:creationId xmlns:a16="http://schemas.microsoft.com/office/drawing/2014/main" id="{016D88AA-0763-1EE9-939F-C141DB01E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400"/>
            <a:ext cx="8880900" cy="5920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9391" y="937400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22 و23.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AA07F4-8344-84B2-AC8F-33ED7FA06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FDE9F2-15F6-67BC-8F41-A49B8A982599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القادمة، سنقوم بتصحيح التمارين المنجزة في المنزل. إلى اللقاء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6A5D7439-AC47-2991-A09D-6C5B409C0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9287" y="2164115"/>
            <a:ext cx="2305741" cy="368230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B399B3B4-8986-A49A-A3BF-DD80EDF0F9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8996" y="2123357"/>
            <a:ext cx="2117147" cy="376381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D34373-9108-AE51-67B5-141AEC320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40082" y="2239767"/>
            <a:ext cx="5006187" cy="2819009"/>
            <a:chOff x="2367453" y="2221113"/>
            <a:chExt cx="4614260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8155" y="310102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7453" y="3162647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421040" y="369285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5 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0D28546C-7C83-C741-8F55-1436E625A63F}"/>
                </a:ext>
              </a:extLst>
            </p:cNvPr>
            <p:cNvSpPr txBox="1"/>
            <p:nvPr/>
          </p:nvSpPr>
          <p:spPr>
            <a:xfrm>
              <a:off x="2421041" y="4166324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2D6894C-DE47-8D9D-CD7C-9975963355CE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BCAE2C0A-8EE9-A8EE-A297-8BDF3EDC47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462DD5F4-F221-6436-FB3F-40FB61391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427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9075C14-1EC2-D00F-F136-431A4B625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F158EBE6-8426-4CD6-F6C7-4387B6BFB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C3C2B4C5-8DC5-03AB-8C32-3512EB29DC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2C6E83-EC8A-8ED5-A9C6-D6BE5D072D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60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C694-0A78-C675-95EE-67580D53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9624D4-27A2-6081-B866-9FC36FF56905}"/>
              </a:ext>
            </a:extLst>
          </p:cNvPr>
          <p:cNvSpPr txBox="1"/>
          <p:nvPr/>
        </p:nvSpPr>
        <p:spPr>
          <a:xfrm>
            <a:off x="981843" y="9373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6 الصفحة 21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3F233E-337B-C781-FF9B-E5BB41E89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126121-2EFA-E8E6-CE21-4D5EF539F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" y="2753928"/>
            <a:ext cx="7433733" cy="206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15889</TotalTime>
  <Words>799</Words>
  <Application>Microsoft Office PowerPoint</Application>
  <PresentationFormat>Affichage à l'écran (4:3)</PresentationFormat>
  <Paragraphs>237</Paragraphs>
  <Slides>70</Slides>
  <Notes>5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70</vt:i4>
      </vt:variant>
    </vt:vector>
  </HeadingPairs>
  <TitlesOfParts>
    <vt:vector size="80" baseType="lpstr">
      <vt:lpstr>Aptos</vt:lpstr>
      <vt:lpstr>Arial</vt:lpstr>
      <vt:lpstr>DengXian</vt:lpstr>
      <vt:lpstr>Effra CC Arbc</vt:lpstr>
      <vt:lpstr>Dosis</vt:lpstr>
      <vt:lpstr>Calibri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156</cp:revision>
  <cp:lastPrinted>2025-08-13T10:11:39Z</cp:lastPrinted>
  <dcterms:created xsi:type="dcterms:W3CDTF">2025-08-01T12:31:49Z</dcterms:created>
  <dcterms:modified xsi:type="dcterms:W3CDTF">2025-11-04T17:59:22Z</dcterms:modified>
</cp:coreProperties>
</file>