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9"/>
  </p:notesMasterIdLst>
  <p:handoutMasterIdLst>
    <p:handoutMasterId r:id="rId80"/>
  </p:handoutMasterIdLst>
  <p:sldIdLst>
    <p:sldId id="779" r:id="rId6"/>
    <p:sldId id="972" r:id="rId7"/>
    <p:sldId id="931" r:id="rId8"/>
    <p:sldId id="780" r:id="rId9"/>
    <p:sldId id="1032" r:id="rId10"/>
    <p:sldId id="783" r:id="rId11"/>
    <p:sldId id="1033" r:id="rId12"/>
    <p:sldId id="746" r:id="rId13"/>
    <p:sldId id="948" r:id="rId14"/>
    <p:sldId id="1034" r:id="rId15"/>
    <p:sldId id="975" r:id="rId16"/>
    <p:sldId id="964" r:id="rId17"/>
    <p:sldId id="965" r:id="rId18"/>
    <p:sldId id="966" r:id="rId19"/>
    <p:sldId id="967" r:id="rId20"/>
    <p:sldId id="1014" r:id="rId21"/>
    <p:sldId id="1015" r:id="rId22"/>
    <p:sldId id="1035" r:id="rId23"/>
    <p:sldId id="959" r:id="rId24"/>
    <p:sldId id="936" r:id="rId25"/>
    <p:sldId id="1029" r:id="rId26"/>
    <p:sldId id="1030" r:id="rId27"/>
    <p:sldId id="1031" r:id="rId28"/>
    <p:sldId id="937" r:id="rId29"/>
    <p:sldId id="977" r:id="rId30"/>
    <p:sldId id="978" r:id="rId31"/>
    <p:sldId id="1004" r:id="rId32"/>
    <p:sldId id="1005" r:id="rId33"/>
    <p:sldId id="1006" r:id="rId34"/>
    <p:sldId id="1008" r:id="rId35"/>
    <p:sldId id="1009" r:id="rId36"/>
    <p:sldId id="1010" r:id="rId37"/>
    <p:sldId id="1011" r:id="rId38"/>
    <p:sldId id="1012" r:id="rId39"/>
    <p:sldId id="1013" r:id="rId40"/>
    <p:sldId id="1036" r:id="rId41"/>
    <p:sldId id="751" r:id="rId42"/>
    <p:sldId id="828" r:id="rId43"/>
    <p:sldId id="890" r:id="rId44"/>
    <p:sldId id="1037" r:id="rId45"/>
    <p:sldId id="740" r:id="rId46"/>
    <p:sldId id="1016" r:id="rId47"/>
    <p:sldId id="1017" r:id="rId48"/>
    <p:sldId id="1018" r:id="rId49"/>
    <p:sldId id="1019" r:id="rId50"/>
    <p:sldId id="1020" r:id="rId51"/>
    <p:sldId id="1021" r:id="rId52"/>
    <p:sldId id="1022" r:id="rId53"/>
    <p:sldId id="1023" r:id="rId54"/>
    <p:sldId id="1024" r:id="rId55"/>
    <p:sldId id="1026" r:id="rId56"/>
    <p:sldId id="1027" r:id="rId57"/>
    <p:sldId id="1028" r:id="rId58"/>
    <p:sldId id="1038" r:id="rId59"/>
    <p:sldId id="976" r:id="rId60"/>
    <p:sldId id="834" r:id="rId61"/>
    <p:sldId id="987" r:id="rId62"/>
    <p:sldId id="899" r:id="rId63"/>
    <p:sldId id="988" r:id="rId64"/>
    <p:sldId id="989" r:id="rId65"/>
    <p:sldId id="990" r:id="rId66"/>
    <p:sldId id="1039" r:id="rId67"/>
    <p:sldId id="848" r:id="rId68"/>
    <p:sldId id="916" r:id="rId69"/>
    <p:sldId id="924" r:id="rId70"/>
    <p:sldId id="849" r:id="rId71"/>
    <p:sldId id="911" r:id="rId72"/>
    <p:sldId id="956" r:id="rId73"/>
    <p:sldId id="850" r:id="rId74"/>
    <p:sldId id="789" r:id="rId75"/>
    <p:sldId id="794" r:id="rId76"/>
    <p:sldId id="793" r:id="rId77"/>
    <p:sldId id="930" r:id="rId7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1"/>
    </p:embeddedFont>
    <p:embeddedFont>
      <p:font typeface="Dosis" pitchFamily="2" charset="0"/>
      <p:regular r:id="rId82"/>
      <p:bold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CC302"/>
    <a:srgbClr val="3A8F98"/>
    <a:srgbClr val="16AB98"/>
    <a:srgbClr val="FCE5E3"/>
    <a:srgbClr val="FC8D00"/>
    <a:srgbClr val="F1A947"/>
    <a:srgbClr val="ACD7CA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98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3.fntdata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font" Target="fonts/font1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9D01E-5D5E-981E-983C-5BC6567E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759E22-5249-8FB3-947A-5959AEC90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8D82FC-5FCF-08B7-2C54-21BC47B8A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34AE6-7A77-15EB-D8EA-4F5126091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962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21.gif"/><Relationship Id="rId4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E126DC8-A894-C050-D66E-7910C68EDC34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F06906F-9E8F-FD55-06E2-8B0E246408B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6C1660A-5ACA-92B3-BE28-7E8278291689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46F5CC8-1199-6989-3719-C280A9896610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B13008B-67DD-A2A9-DE84-9E15AED2119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D9E24D6-C709-6C87-1BA9-EBD5E3147FAD}"/>
                </a:ext>
              </a:extLst>
            </p:cNvPr>
            <p:cNvSpPr/>
            <p:nvPr/>
          </p:nvSpPr>
          <p:spPr>
            <a:xfrm>
              <a:off x="5379079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7314C7B-D1B2-5284-A857-516299238737}"/>
              </a:ext>
            </a:extLst>
          </p:cNvPr>
          <p:cNvGrpSpPr/>
          <p:nvPr/>
        </p:nvGrpSpPr>
        <p:grpSpPr>
          <a:xfrm>
            <a:off x="2412979" y="6021421"/>
            <a:ext cx="1144788" cy="288630"/>
            <a:chOff x="5372100" y="5877672"/>
            <a:chExt cx="114478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26F499A-C199-F2E8-2E0C-243AE2DC332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32B464C-F1A3-ADBD-F549-48B30238EBE6}"/>
                </a:ext>
              </a:extLst>
            </p:cNvPr>
            <p:cNvSpPr/>
            <p:nvPr/>
          </p:nvSpPr>
          <p:spPr>
            <a:xfrm>
              <a:off x="624783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7754CBD-06BE-866B-D338-532A4549AB2F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092B90E-B7BE-E088-C93B-DC7E21AD62F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C282789-9268-ADF9-0C2C-2E0B6011DC2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8A4F9DC-8119-74A3-7E7C-0040EDE52CA6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853E542-455A-7311-6DC9-AD67AFA99D86}"/>
              </a:ext>
            </a:extLst>
          </p:cNvPr>
          <p:cNvSpPr/>
          <p:nvPr/>
        </p:nvSpPr>
        <p:spPr>
          <a:xfrm>
            <a:off x="5701350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2783" y="356751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06080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8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9076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 8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818317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8 هو 6 وماذا؟  اكتبوا العدد الناقص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167AA2-F418-7FA1-71B9-60BB9734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3907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B2F33E-E50B-0417-0E95-AF067FECB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805617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العدد 8 هو 6 و2 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05DE62-F45F-B4D8-1703-EE3FFBA5481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BAA5B3-73A4-19C6-CFEF-C995DA53E8B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3C7B06-8426-BA8E-CB10-1F620F7EB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907217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8 هو 4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8491BA-77CC-CC88-3D0A-E673B36D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907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CE8E23-6A24-A1D6-34E9-6813733AD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26783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8 هو 4 و4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82B492-76FD-75B7-C280-F78C67ECA354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EDF114-9FF0-A2A0-A240-EEB35ED02774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1F9142-2E54-429A-4A59-29E55F5F3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26375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75068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لدينا 9 بيضات  ، لنعد  (1-2-3-4-5-6-7-8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CEB6C8D-79D8-1294-3867-25C8650F9520}"/>
              </a:ext>
            </a:extLst>
          </p:cNvPr>
          <p:cNvGrpSpPr/>
          <p:nvPr/>
        </p:nvGrpSpPr>
        <p:grpSpPr>
          <a:xfrm>
            <a:off x="3263598" y="2060239"/>
            <a:ext cx="2616805" cy="1368761"/>
            <a:chOff x="3292788" y="1491749"/>
            <a:chExt cx="2616805" cy="1368761"/>
          </a:xfrm>
        </p:grpSpPr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D11AB455-CD0B-47D4-6017-ADBF496D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1491749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EC8D2D1-5B2D-6FCF-8245-6719C7470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1491749"/>
              <a:ext cx="502333" cy="623196"/>
            </a:xfrm>
            <a:prstGeom prst="rect">
              <a:avLst/>
            </a:prstGeom>
          </p:spPr>
        </p:pic>
        <p:pic>
          <p:nvPicPr>
            <p:cNvPr id="20" name="Image 1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3A913D9-2407-D3EE-5EAA-E4941C19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1491749"/>
              <a:ext cx="502333" cy="623196"/>
            </a:xfrm>
            <a:prstGeom prst="rect">
              <a:avLst/>
            </a:prstGeom>
          </p:spPr>
        </p:pic>
        <p:pic>
          <p:nvPicPr>
            <p:cNvPr id="21" name="Image 2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05E65DF-5E7F-EEC8-DA92-153A59A1C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642" y="1491749"/>
              <a:ext cx="502333" cy="623196"/>
            </a:xfrm>
            <a:prstGeom prst="rect">
              <a:avLst/>
            </a:prstGeom>
          </p:spPr>
        </p:pic>
        <p:pic>
          <p:nvPicPr>
            <p:cNvPr id="22" name="Image 21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366DC8B3-BDD9-3027-9A96-F3260ADF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260" y="1491749"/>
              <a:ext cx="502333" cy="623196"/>
            </a:xfrm>
            <a:prstGeom prst="rect">
              <a:avLst/>
            </a:prstGeom>
          </p:spPr>
        </p:pic>
        <p:pic>
          <p:nvPicPr>
            <p:cNvPr id="23" name="Image 2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8552181F-32A0-F121-7B69-5C435114C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2237314"/>
              <a:ext cx="502333" cy="623196"/>
            </a:xfrm>
            <a:prstGeom prst="rect">
              <a:avLst/>
            </a:prstGeom>
          </p:spPr>
        </p:pic>
        <p:pic>
          <p:nvPicPr>
            <p:cNvPr id="24" name="Image 2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4605223-78D8-6773-3623-5BB3E75B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2237314"/>
              <a:ext cx="502333" cy="623196"/>
            </a:xfrm>
            <a:prstGeom prst="rect">
              <a:avLst/>
            </a:prstGeom>
          </p:spPr>
        </p:pic>
        <p:pic>
          <p:nvPicPr>
            <p:cNvPr id="25" name="Image 2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2C2D1811-E77C-831B-6B8B-1753C5FAB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2237314"/>
              <a:ext cx="502333" cy="623196"/>
            </a:xfrm>
            <a:prstGeom prst="rect">
              <a:avLst/>
            </a:prstGeom>
          </p:spPr>
        </p:pic>
        <p:pic>
          <p:nvPicPr>
            <p:cNvPr id="26" name="Image 2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400603F-6595-98AE-80A4-BF139E04B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642" y="2237314"/>
              <a:ext cx="502333" cy="623196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75FC98-A549-B245-054C-1EE9B2CA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1AE26A-938B-DB96-C62B-48D1363410C4}"/>
              </a:ext>
            </a:extLst>
          </p:cNvPr>
          <p:cNvGrpSpPr/>
          <p:nvPr/>
        </p:nvGrpSpPr>
        <p:grpSpPr>
          <a:xfrm>
            <a:off x="4133557" y="3551557"/>
            <a:ext cx="991402" cy="1200329"/>
            <a:chOff x="4133557" y="3551557"/>
            <a:chExt cx="991402" cy="1200329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BABDFDF-0BF0-6DEA-59F2-54C1AF592946}"/>
                </a:ext>
              </a:extLst>
            </p:cNvPr>
            <p:cNvSpPr txBox="1"/>
            <p:nvPr/>
          </p:nvSpPr>
          <p:spPr>
            <a:xfrm>
              <a:off x="4283725" y="3551557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>
                  <a:solidFill>
                    <a:srgbClr val="C00000"/>
                  </a:solidFill>
                </a:rPr>
                <a:t>9</a:t>
              </a:r>
              <a:endParaRPr lang="fr-FR" sz="7200" dirty="0">
                <a:solidFill>
                  <a:srgbClr val="C00000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C8DD4F-92D0-8470-0129-EE1111E86A6B}"/>
                </a:ext>
              </a:extLst>
            </p:cNvPr>
            <p:cNvSpPr/>
            <p:nvPr/>
          </p:nvSpPr>
          <p:spPr>
            <a:xfrm>
              <a:off x="4133557" y="3652547"/>
              <a:ext cx="991402" cy="99140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589E6-D033-7F67-1C5B-923D181D0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4584E5A-8F91-1A17-5BD0-1DDD23CC4259}"/>
              </a:ext>
            </a:extLst>
          </p:cNvPr>
          <p:cNvSpPr txBox="1"/>
          <p:nvPr/>
        </p:nvSpPr>
        <p:spPr>
          <a:xfrm>
            <a:off x="106370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فقست بيضة واحدة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6CF75A-BD90-4A0E-BC0F-2149015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3A6FEEB-65C0-E2BC-F9C0-0FA58050A262}"/>
              </a:ext>
            </a:extLst>
          </p:cNvPr>
          <p:cNvGrpSpPr/>
          <p:nvPr/>
        </p:nvGrpSpPr>
        <p:grpSpPr>
          <a:xfrm>
            <a:off x="3263598" y="2060239"/>
            <a:ext cx="2616805" cy="1368761"/>
            <a:chOff x="3292788" y="1491749"/>
            <a:chExt cx="2616805" cy="1368761"/>
          </a:xfrm>
        </p:grpSpPr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BDF4182D-8168-E65F-5859-75C34CB3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1491749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3B2006E9-E2A6-3F61-F3B6-16D03A93D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1491749"/>
              <a:ext cx="502333" cy="623196"/>
            </a:xfrm>
            <a:prstGeom prst="rect">
              <a:avLst/>
            </a:prstGeom>
          </p:spPr>
        </p:pic>
        <p:pic>
          <p:nvPicPr>
            <p:cNvPr id="20" name="Image 1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B4234468-6DCA-EC5D-AC80-1C971EE3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1491749"/>
              <a:ext cx="502333" cy="623196"/>
            </a:xfrm>
            <a:prstGeom prst="rect">
              <a:avLst/>
            </a:prstGeom>
          </p:spPr>
        </p:pic>
        <p:pic>
          <p:nvPicPr>
            <p:cNvPr id="21" name="Image 2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DF13FD49-0E61-D85D-4769-37B04D17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642" y="1491749"/>
              <a:ext cx="502333" cy="623196"/>
            </a:xfrm>
            <a:prstGeom prst="rect">
              <a:avLst/>
            </a:prstGeom>
          </p:spPr>
        </p:pic>
        <p:pic>
          <p:nvPicPr>
            <p:cNvPr id="22" name="Image 21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1D16F66-19CB-4D9D-C0FB-564976D6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260" y="1491749"/>
              <a:ext cx="502333" cy="623196"/>
            </a:xfrm>
            <a:prstGeom prst="rect">
              <a:avLst/>
            </a:prstGeom>
          </p:spPr>
        </p:pic>
        <p:pic>
          <p:nvPicPr>
            <p:cNvPr id="23" name="Image 2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1822CCA-C410-234B-A5C2-ECE88BC1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2237314"/>
              <a:ext cx="502333" cy="623196"/>
            </a:xfrm>
            <a:prstGeom prst="rect">
              <a:avLst/>
            </a:prstGeom>
          </p:spPr>
        </p:pic>
        <p:pic>
          <p:nvPicPr>
            <p:cNvPr id="24" name="Image 2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B2C65C59-C735-7428-F31E-A4853CB81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2237314"/>
              <a:ext cx="502333" cy="623196"/>
            </a:xfrm>
            <a:prstGeom prst="rect">
              <a:avLst/>
            </a:prstGeom>
          </p:spPr>
        </p:pic>
        <p:pic>
          <p:nvPicPr>
            <p:cNvPr id="25" name="Image 2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BDB2E2E-0CE7-DD72-1F19-66D88D65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2237314"/>
              <a:ext cx="502333" cy="623196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4D8E4A1-F0B9-38F4-5ED4-5BDBA0EBB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783" y="2743141"/>
            <a:ext cx="604304" cy="748521"/>
          </a:xfrm>
          <a:prstGeom prst="rect">
            <a:avLst/>
          </a:prstGeom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89BE44B6-CC49-39B4-3435-3D0E60D4C344}"/>
              </a:ext>
            </a:extLst>
          </p:cNvPr>
          <p:cNvSpPr/>
          <p:nvPr/>
        </p:nvSpPr>
        <p:spPr>
          <a:xfrm rot="9444875">
            <a:off x="5487108" y="2694424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35A9DD-EAE5-EEFE-6D7E-AFA75D877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FD5829-B74C-8232-8A24-1ADA33832606}"/>
              </a:ext>
            </a:extLst>
          </p:cNvPr>
          <p:cNvGrpSpPr/>
          <p:nvPr/>
        </p:nvGrpSpPr>
        <p:grpSpPr>
          <a:xfrm>
            <a:off x="4133557" y="3551557"/>
            <a:ext cx="991402" cy="1200329"/>
            <a:chOff x="4133557" y="3551557"/>
            <a:chExt cx="991402" cy="1200329"/>
          </a:xfrm>
        </p:grpSpPr>
        <p:sp>
          <p:nvSpPr>
            <p:cNvPr id="7" name="ZoneTexte 27">
              <a:extLst>
                <a:ext uri="{FF2B5EF4-FFF2-40B4-BE49-F238E27FC236}">
                  <a16:creationId xmlns:a16="http://schemas.microsoft.com/office/drawing/2014/main" id="{54B143F3-F270-8FF4-516B-09516B3C57B6}"/>
                </a:ext>
              </a:extLst>
            </p:cNvPr>
            <p:cNvSpPr txBox="1"/>
            <p:nvPr/>
          </p:nvSpPr>
          <p:spPr>
            <a:xfrm>
              <a:off x="4283725" y="3551557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>
                  <a:solidFill>
                    <a:srgbClr val="C00000"/>
                  </a:solidFill>
                </a:rPr>
                <a:t>9</a:t>
              </a:r>
              <a:endParaRPr lang="fr-FR" sz="7200" dirty="0">
                <a:solidFill>
                  <a:srgbClr val="C0000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557FED-67AB-DC2B-8820-47CEFDC15692}"/>
                </a:ext>
              </a:extLst>
            </p:cNvPr>
            <p:cNvSpPr/>
            <p:nvPr/>
          </p:nvSpPr>
          <p:spPr>
            <a:xfrm>
              <a:off x="4133557" y="3652547"/>
              <a:ext cx="991402" cy="99140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088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AFD5D-498A-7725-1E57-BCBC69D55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4E832E-4D6E-0EEA-CA65-D3864EE96EC2}"/>
              </a:ext>
            </a:extLst>
          </p:cNvPr>
          <p:cNvSpPr txBox="1"/>
          <p:nvPr/>
        </p:nvSpPr>
        <p:spPr>
          <a:xfrm>
            <a:off x="141202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أصبح لدينا 8 بيضات أكتب 8 في الدائرة الحمراء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E607B77-D6A2-94FB-7673-BB929121D093}"/>
              </a:ext>
            </a:extLst>
          </p:cNvPr>
          <p:cNvGrpSpPr/>
          <p:nvPr/>
        </p:nvGrpSpPr>
        <p:grpSpPr>
          <a:xfrm>
            <a:off x="3263598" y="2060239"/>
            <a:ext cx="2616805" cy="1368761"/>
            <a:chOff x="3292788" y="1491749"/>
            <a:chExt cx="2616805" cy="1368761"/>
          </a:xfrm>
        </p:grpSpPr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83FE7193-9C3B-4352-A94F-C7BACCDA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1491749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993CD6CD-63D9-ED29-F5AC-5C9A14B9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1491749"/>
              <a:ext cx="502333" cy="623196"/>
            </a:xfrm>
            <a:prstGeom prst="rect">
              <a:avLst/>
            </a:prstGeom>
          </p:spPr>
        </p:pic>
        <p:pic>
          <p:nvPicPr>
            <p:cNvPr id="20" name="Image 1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F97ECD0-E119-39EF-D5BA-1C5EA3D09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1491749"/>
              <a:ext cx="502333" cy="623196"/>
            </a:xfrm>
            <a:prstGeom prst="rect">
              <a:avLst/>
            </a:prstGeom>
          </p:spPr>
        </p:pic>
        <p:pic>
          <p:nvPicPr>
            <p:cNvPr id="21" name="Image 2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2A42901-D66E-6CBB-538C-4F12E2CCB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642" y="1491749"/>
              <a:ext cx="502333" cy="623196"/>
            </a:xfrm>
            <a:prstGeom prst="rect">
              <a:avLst/>
            </a:prstGeom>
          </p:spPr>
        </p:pic>
        <p:pic>
          <p:nvPicPr>
            <p:cNvPr id="22" name="Image 21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FEE5B3AC-D9C5-5C5F-1220-AB028F6BE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260" y="1491749"/>
              <a:ext cx="502333" cy="623196"/>
            </a:xfrm>
            <a:prstGeom prst="rect">
              <a:avLst/>
            </a:prstGeom>
          </p:spPr>
        </p:pic>
        <p:pic>
          <p:nvPicPr>
            <p:cNvPr id="23" name="Image 2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93C4F38-7E0D-48ED-88A2-A9F676FBE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2237314"/>
              <a:ext cx="502333" cy="623196"/>
            </a:xfrm>
            <a:prstGeom prst="rect">
              <a:avLst/>
            </a:prstGeom>
          </p:spPr>
        </p:pic>
        <p:pic>
          <p:nvPicPr>
            <p:cNvPr id="24" name="Image 2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230F305D-4959-3A22-DEBD-B23DD1065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2237314"/>
              <a:ext cx="502333" cy="623196"/>
            </a:xfrm>
            <a:prstGeom prst="rect">
              <a:avLst/>
            </a:prstGeom>
          </p:spPr>
        </p:pic>
        <p:pic>
          <p:nvPicPr>
            <p:cNvPr id="25" name="Image 2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81BFF21-A56E-9280-545B-7DC5A3AE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2237314"/>
              <a:ext cx="502333" cy="623196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4AE08EA-94B5-B27E-8C38-957AC4951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783" y="2743141"/>
            <a:ext cx="604304" cy="74852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7754CF27-1FCA-CEA0-3D70-BE779905BFA7}"/>
              </a:ext>
            </a:extLst>
          </p:cNvPr>
          <p:cNvSpPr/>
          <p:nvPr/>
        </p:nvSpPr>
        <p:spPr>
          <a:xfrm rot="2570965">
            <a:off x="2883694" y="4166563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9809E5-7014-300B-DE65-EAD0DE8D0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BB21C8C-FDF2-D58A-CC74-328F1FC94A1D}"/>
              </a:ext>
            </a:extLst>
          </p:cNvPr>
          <p:cNvGrpSpPr/>
          <p:nvPr/>
        </p:nvGrpSpPr>
        <p:grpSpPr>
          <a:xfrm>
            <a:off x="3359854" y="3519054"/>
            <a:ext cx="2430230" cy="2328876"/>
            <a:chOff x="3359854" y="3519054"/>
            <a:chExt cx="2430230" cy="232887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E4329E5-8732-4374-4290-A524E759B983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664A4AE-F450-2D06-8CBA-0CBBC76DCE12}"/>
                </a:ext>
              </a:extLst>
            </p:cNvPr>
            <p:cNvCxnSpPr>
              <a:cxnSpLocks/>
              <a:stCxn id="39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A67967A-7A36-0B17-6B49-3B665EF5D94B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B01E3DF-7E4C-4926-4FD3-DF971B5127F6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906D783-9616-F27A-6C48-80263DA4C9B4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27">
              <a:extLst>
                <a:ext uri="{FF2B5EF4-FFF2-40B4-BE49-F238E27FC236}">
                  <a16:creationId xmlns:a16="http://schemas.microsoft.com/office/drawing/2014/main" id="{53A695AA-DF1A-60D8-7DC5-1F6862CF2F93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>
                  <a:solidFill>
                    <a:srgbClr val="C00000"/>
                  </a:solidFill>
                </a:rPr>
                <a:t>9</a:t>
              </a:r>
              <a:endParaRPr lang="fr-FR" sz="7200" dirty="0">
                <a:solidFill>
                  <a:srgbClr val="C00000"/>
                </a:solidFill>
              </a:endParaRPr>
            </a:p>
          </p:txBody>
        </p:sp>
        <p:sp>
          <p:nvSpPr>
            <p:cNvPr id="54" name="ZoneTexte 27">
              <a:extLst>
                <a:ext uri="{FF2B5EF4-FFF2-40B4-BE49-F238E27FC236}">
                  <a16:creationId xmlns:a16="http://schemas.microsoft.com/office/drawing/2014/main" id="{6789ABE6-4A46-7F53-7BFB-5AF0F8A50DEA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7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1E01-1B3E-9275-C08F-00A8CE11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5188E72-268A-C33D-9DD2-D0C98B7D2A07}"/>
              </a:ext>
            </a:extLst>
          </p:cNvPr>
          <p:cNvSpPr txBox="1"/>
          <p:nvPr/>
        </p:nvSpPr>
        <p:spPr>
          <a:xfrm>
            <a:off x="145435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وكتكوت واحد ، أكتب 1 في الدائرة الزرقاء إذن 9 هو 8 و1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83A0956-AF26-37C9-DF1A-7D2B76D0A876}"/>
              </a:ext>
            </a:extLst>
          </p:cNvPr>
          <p:cNvGrpSpPr/>
          <p:nvPr/>
        </p:nvGrpSpPr>
        <p:grpSpPr>
          <a:xfrm>
            <a:off x="3263598" y="2060239"/>
            <a:ext cx="2616805" cy="1368761"/>
            <a:chOff x="3292788" y="1491749"/>
            <a:chExt cx="2616805" cy="1368761"/>
          </a:xfrm>
        </p:grpSpPr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B87DD550-1DDF-CA4B-21EA-AE85A64F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1491749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EE6E83A-5001-A793-53B5-BCAF658A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1491749"/>
              <a:ext cx="502333" cy="623196"/>
            </a:xfrm>
            <a:prstGeom prst="rect">
              <a:avLst/>
            </a:prstGeom>
          </p:spPr>
        </p:pic>
        <p:pic>
          <p:nvPicPr>
            <p:cNvPr id="20" name="Image 1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28DBDE10-614A-215A-711F-FF22A984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1491749"/>
              <a:ext cx="502333" cy="623196"/>
            </a:xfrm>
            <a:prstGeom prst="rect">
              <a:avLst/>
            </a:prstGeom>
          </p:spPr>
        </p:pic>
        <p:pic>
          <p:nvPicPr>
            <p:cNvPr id="21" name="Image 2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76FD7C5-0146-97A3-EC99-C0AA6BD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642" y="1491749"/>
              <a:ext cx="502333" cy="623196"/>
            </a:xfrm>
            <a:prstGeom prst="rect">
              <a:avLst/>
            </a:prstGeom>
          </p:spPr>
        </p:pic>
        <p:pic>
          <p:nvPicPr>
            <p:cNvPr id="22" name="Image 21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29755F9-D5DF-CD1E-D98F-7516CF2B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260" y="1491749"/>
              <a:ext cx="502333" cy="623196"/>
            </a:xfrm>
            <a:prstGeom prst="rect">
              <a:avLst/>
            </a:prstGeom>
          </p:spPr>
        </p:pic>
        <p:pic>
          <p:nvPicPr>
            <p:cNvPr id="23" name="Image 2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8327E1B5-FCDC-BB9C-283C-7C4C27635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88" y="2237314"/>
              <a:ext cx="502333" cy="623196"/>
            </a:xfrm>
            <a:prstGeom prst="rect">
              <a:avLst/>
            </a:prstGeom>
          </p:spPr>
        </p:pic>
        <p:pic>
          <p:nvPicPr>
            <p:cNvPr id="24" name="Image 2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67CA6FA-7ABE-6D2A-DFF7-97D0C03C1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06" y="2237314"/>
              <a:ext cx="502333" cy="623196"/>
            </a:xfrm>
            <a:prstGeom prst="rect">
              <a:avLst/>
            </a:prstGeom>
          </p:spPr>
        </p:pic>
        <p:pic>
          <p:nvPicPr>
            <p:cNvPr id="25" name="Image 2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91CB733E-321E-9740-2004-E8017E7D0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24" y="2237314"/>
              <a:ext cx="502333" cy="623196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59BFA0A-B568-4707-C589-6710BEF1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783" y="2743141"/>
            <a:ext cx="604304" cy="748521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ABDD8F-7213-C5C1-22C2-E37EE0C56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8BCBE3-06FE-32F8-502F-A33FC3D5F41C}"/>
              </a:ext>
            </a:extLst>
          </p:cNvPr>
          <p:cNvGrpSpPr/>
          <p:nvPr/>
        </p:nvGrpSpPr>
        <p:grpSpPr>
          <a:xfrm>
            <a:off x="3359854" y="3519054"/>
            <a:ext cx="2430230" cy="2346019"/>
            <a:chOff x="3359854" y="3519054"/>
            <a:chExt cx="2430230" cy="234601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2BF1FC-C766-C03A-C5C8-8FAF3877540C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04D2D2-F361-705A-40A3-A11AE0A37337}"/>
                </a:ext>
              </a:extLst>
            </p:cNvPr>
            <p:cNvCxnSpPr>
              <a:cxnSpLocks/>
              <a:stCxn id="14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AA659C-6B01-05BD-C793-A403C2DD4F53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991B31-E6B7-2E1A-0041-E1BFF325B9A7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6B8AE7-330F-08EA-63CF-979CCBC69FD3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7">
              <a:extLst>
                <a:ext uri="{FF2B5EF4-FFF2-40B4-BE49-F238E27FC236}">
                  <a16:creationId xmlns:a16="http://schemas.microsoft.com/office/drawing/2014/main" id="{2A2110F5-B22E-8E06-30C0-A1D9EC173D15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DB28B8C7-3443-2383-B818-E55EF9328A18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567CE69-CEF3-21E2-4DE5-BA09D7C1E384}"/>
                </a:ext>
              </a:extLst>
            </p:cNvPr>
            <p:cNvSpPr txBox="1"/>
            <p:nvPr/>
          </p:nvSpPr>
          <p:spPr>
            <a:xfrm>
              <a:off x="4979844" y="466474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29" name="Flèche : droite 5">
            <a:extLst>
              <a:ext uri="{FF2B5EF4-FFF2-40B4-BE49-F238E27FC236}">
                <a16:creationId xmlns:a16="http://schemas.microsoft.com/office/drawing/2014/main" id="{209720A7-9413-24CA-651C-B8F6272BDA54}"/>
              </a:ext>
            </a:extLst>
          </p:cNvPr>
          <p:cNvSpPr/>
          <p:nvPr/>
        </p:nvSpPr>
        <p:spPr>
          <a:xfrm rot="8435823">
            <a:off x="5516996" y="4248712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4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162368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انتبهوا الآن ، اكتبوا على الألواح العدد الذي سنكتبه في الدائرة الحمراء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E29939A-88B4-12F9-538D-126A9A2F8524}"/>
              </a:ext>
            </a:extLst>
          </p:cNvPr>
          <p:cNvGrpSpPr/>
          <p:nvPr/>
        </p:nvGrpSpPr>
        <p:grpSpPr>
          <a:xfrm>
            <a:off x="3263598" y="2049315"/>
            <a:ext cx="2616805" cy="1420516"/>
            <a:chOff x="3501163" y="2017231"/>
            <a:chExt cx="2616805" cy="1420516"/>
          </a:xfrm>
        </p:grpSpPr>
        <p:pic>
          <p:nvPicPr>
            <p:cNvPr id="23" name="Image 2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0B995D94-7849-B811-2B4A-A013FEA19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017231"/>
              <a:ext cx="502333" cy="623196"/>
            </a:xfrm>
            <a:prstGeom prst="rect">
              <a:avLst/>
            </a:prstGeom>
          </p:spPr>
        </p:pic>
        <p:pic>
          <p:nvPicPr>
            <p:cNvPr id="24" name="Image 2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6CCBF260-D33B-35DB-EB26-94C6372E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81" y="2017231"/>
              <a:ext cx="502333" cy="623196"/>
            </a:xfrm>
            <a:prstGeom prst="rect">
              <a:avLst/>
            </a:prstGeom>
          </p:spPr>
        </p:pic>
        <p:pic>
          <p:nvPicPr>
            <p:cNvPr id="25" name="Image 2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DEEEC8CD-DDF0-7922-20D7-6E95856E0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99" y="2017231"/>
              <a:ext cx="502333" cy="623196"/>
            </a:xfrm>
            <a:prstGeom prst="rect">
              <a:avLst/>
            </a:prstGeom>
          </p:spPr>
        </p:pic>
        <p:pic>
          <p:nvPicPr>
            <p:cNvPr id="26" name="Image 2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F593B90-AF78-B387-EA7B-66A2BD3EB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017" y="2017231"/>
              <a:ext cx="502333" cy="623196"/>
            </a:xfrm>
            <a:prstGeom prst="rect">
              <a:avLst/>
            </a:prstGeom>
          </p:spPr>
        </p:pic>
        <p:pic>
          <p:nvPicPr>
            <p:cNvPr id="27" name="Image 26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2DC77F27-3624-252C-288E-3B1D73A87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635" y="2017231"/>
              <a:ext cx="502333" cy="623196"/>
            </a:xfrm>
            <a:prstGeom prst="rect">
              <a:avLst/>
            </a:prstGeom>
          </p:spPr>
        </p:pic>
        <p:pic>
          <p:nvPicPr>
            <p:cNvPr id="28" name="Image 2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67EF9F0-46AD-1CC2-FD64-872A65C7A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762796"/>
              <a:ext cx="502333" cy="62319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11932E5-A2EC-2943-8E1E-91F5E265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185" y="2668654"/>
              <a:ext cx="604304" cy="748521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C0908C9-CA02-E014-7C8F-A20CF4275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2114" y="2678940"/>
              <a:ext cx="604304" cy="748521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5D4515B-B7BC-7B35-5B04-87E45467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043" y="2689226"/>
              <a:ext cx="604304" cy="748521"/>
            </a:xfrm>
            <a:prstGeom prst="rect">
              <a:avLst/>
            </a:prstGeom>
          </p:spPr>
        </p:pic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EE31B0-627C-B1E7-D225-BABD9968B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CBB520-0C49-E74E-41B2-2F696BF2869D}"/>
              </a:ext>
            </a:extLst>
          </p:cNvPr>
          <p:cNvGrpSpPr/>
          <p:nvPr/>
        </p:nvGrpSpPr>
        <p:grpSpPr>
          <a:xfrm>
            <a:off x="3359854" y="3519054"/>
            <a:ext cx="2430230" cy="2346019"/>
            <a:chOff x="3359854" y="3519054"/>
            <a:chExt cx="2430230" cy="234601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87AB32-128C-799D-7575-26F8B0DCDEA3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624627-F45C-DC69-B26E-63F3CA8FC3E9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0DA011-9B7A-2744-3AA0-4C158485CB0D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CAB9B8-269B-8FE7-E6EC-E6255B17A7B2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BDB3F8-4344-BA91-F845-CA560A3B3B92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27">
              <a:extLst>
                <a:ext uri="{FF2B5EF4-FFF2-40B4-BE49-F238E27FC236}">
                  <a16:creationId xmlns:a16="http://schemas.microsoft.com/office/drawing/2014/main" id="{FDDA2968-0C8E-8155-82F9-9063E9227A06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16" name="ZoneTexte 27">
              <a:extLst>
                <a:ext uri="{FF2B5EF4-FFF2-40B4-BE49-F238E27FC236}">
                  <a16:creationId xmlns:a16="http://schemas.microsoft.com/office/drawing/2014/main" id="{799E6E68-CAE6-65C6-F930-4E023A4ECAD8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17" name="ZoneTexte 27">
              <a:extLst>
                <a:ext uri="{FF2B5EF4-FFF2-40B4-BE49-F238E27FC236}">
                  <a16:creationId xmlns:a16="http://schemas.microsoft.com/office/drawing/2014/main" id="{F67FC587-E5ED-1423-DEDE-197D9AF0F3C5}"/>
                </a:ext>
              </a:extLst>
            </p:cNvPr>
            <p:cNvSpPr txBox="1"/>
            <p:nvPr/>
          </p:nvSpPr>
          <p:spPr>
            <a:xfrm>
              <a:off x="4979844" y="466474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18" name="Flèche : droite 5">
            <a:extLst>
              <a:ext uri="{FF2B5EF4-FFF2-40B4-BE49-F238E27FC236}">
                <a16:creationId xmlns:a16="http://schemas.microsoft.com/office/drawing/2014/main" id="{52A94269-F178-2277-B1E6-07C431643D19}"/>
              </a:ext>
            </a:extLst>
          </p:cNvPr>
          <p:cNvSpPr/>
          <p:nvPr/>
        </p:nvSpPr>
        <p:spPr>
          <a:xfrm>
            <a:off x="2478482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496-8A30-F5D5-C0AC-9FE9163B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302E658-7ECC-CC25-213B-618827389E15}"/>
              </a:ext>
            </a:extLst>
          </p:cNvPr>
          <p:cNvSpPr txBox="1"/>
          <p:nvPr/>
        </p:nvSpPr>
        <p:spPr>
          <a:xfrm>
            <a:off x="12306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6AD4FB-5DD4-DD88-8CC9-6D7DC7664B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AE7DF7-39BD-D901-A8DE-5BC754E36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077D8-C5BA-CF06-ED01-691345A4C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5540977-2A18-70EA-BD26-7147E4F43EC1}"/>
              </a:ext>
            </a:extLst>
          </p:cNvPr>
          <p:cNvSpPr txBox="1"/>
          <p:nvPr/>
        </p:nvSpPr>
        <p:spPr>
          <a:xfrm>
            <a:off x="145435" y="932286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لدينا 6  بيضات  لم تفقس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( 1-2-3-4-5-6 )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نكتب 6 في الدائرة الحمراء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A3A793E-342A-A7E9-49B8-EF4211847368}"/>
              </a:ext>
            </a:extLst>
          </p:cNvPr>
          <p:cNvGrpSpPr/>
          <p:nvPr/>
        </p:nvGrpSpPr>
        <p:grpSpPr>
          <a:xfrm>
            <a:off x="3263598" y="2017231"/>
            <a:ext cx="2616805" cy="1420516"/>
            <a:chOff x="3501163" y="2017231"/>
            <a:chExt cx="2616805" cy="1420516"/>
          </a:xfrm>
        </p:grpSpPr>
        <p:pic>
          <p:nvPicPr>
            <p:cNvPr id="8" name="Image 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9DC493E7-4622-BB69-366E-7B344A42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017231"/>
              <a:ext cx="502333" cy="623196"/>
            </a:xfrm>
            <a:prstGeom prst="rect">
              <a:avLst/>
            </a:prstGeom>
          </p:spPr>
        </p:pic>
        <p:pic>
          <p:nvPicPr>
            <p:cNvPr id="10" name="Image 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BF865065-AACB-991F-D821-B9F7199B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81" y="2017231"/>
              <a:ext cx="502333" cy="623196"/>
            </a:xfrm>
            <a:prstGeom prst="rect">
              <a:avLst/>
            </a:prstGeom>
          </p:spPr>
        </p:pic>
        <p:pic>
          <p:nvPicPr>
            <p:cNvPr id="11" name="Image 1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83BDC7DE-C21D-7780-6926-342680A0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99" y="2017231"/>
              <a:ext cx="502333" cy="623196"/>
            </a:xfrm>
            <a:prstGeom prst="rect">
              <a:avLst/>
            </a:prstGeom>
          </p:spPr>
        </p:pic>
        <p:pic>
          <p:nvPicPr>
            <p:cNvPr id="13" name="Image 1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E4141C82-E655-9EF4-069A-D80149F1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017" y="2017231"/>
              <a:ext cx="502333" cy="623196"/>
            </a:xfrm>
            <a:prstGeom prst="rect">
              <a:avLst/>
            </a:prstGeom>
          </p:spPr>
        </p:pic>
        <p:pic>
          <p:nvPicPr>
            <p:cNvPr id="15" name="Image 1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FE30923-67FA-C86A-3806-E6D34E6E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635" y="2017231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08DEFE4-3FB8-1982-1B83-981324A1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762796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A97688A-71F6-B3F8-147C-9B26A4386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185" y="2668654"/>
              <a:ext cx="604304" cy="74852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6AEA958-F2B3-DBB6-0770-ECE25217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2114" y="2678940"/>
              <a:ext cx="604304" cy="7485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1C94A09-3FEC-4366-1A47-D0AC5CA2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043" y="2689226"/>
              <a:ext cx="604304" cy="748521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912F40-98B8-DA74-A1F1-FB29F336D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509820-7352-5797-3F59-B6ACD9915C64}"/>
              </a:ext>
            </a:extLst>
          </p:cNvPr>
          <p:cNvGrpSpPr/>
          <p:nvPr/>
        </p:nvGrpSpPr>
        <p:grpSpPr>
          <a:xfrm>
            <a:off x="3359854" y="3519054"/>
            <a:ext cx="2430230" cy="2328876"/>
            <a:chOff x="3359854" y="3519054"/>
            <a:chExt cx="2430230" cy="232887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F11438-BAD5-20AE-B9C5-7FC9866059E7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ED4137-E430-FDD5-C1AA-73D5A4ACCE6D}"/>
                </a:ext>
              </a:extLst>
            </p:cNvPr>
            <p:cNvCxnSpPr>
              <a:cxnSpLocks/>
              <a:stCxn id="24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97F3A8-5CC8-60CA-293B-186664DAF233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605BD97-9B54-B63C-9B92-E2C4B8D06087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C4C0F3-7AF5-7912-A12A-A46123A4BB57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B1D7EF46-BF7C-43B2-9C1C-F90B95EA0204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388A743-4988-B129-E1B4-15883F7B7B9A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sp>
        <p:nvSpPr>
          <p:cNvPr id="30" name="Flèche : droite 5">
            <a:extLst>
              <a:ext uri="{FF2B5EF4-FFF2-40B4-BE49-F238E27FC236}">
                <a16:creationId xmlns:a16="http://schemas.microsoft.com/office/drawing/2014/main" id="{8F15A680-ABB6-1D9A-B8E9-55F92AE3BC47}"/>
              </a:ext>
            </a:extLst>
          </p:cNvPr>
          <p:cNvSpPr/>
          <p:nvPr/>
        </p:nvSpPr>
        <p:spPr>
          <a:xfrm>
            <a:off x="2555482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7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7D899-D079-5FCB-4BD8-C1C004A0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9C6E429-776F-3F56-B374-7DA9991A8DE9}"/>
              </a:ext>
            </a:extLst>
          </p:cNvPr>
          <p:cNvSpPr txBox="1"/>
          <p:nvPr/>
        </p:nvSpPr>
        <p:spPr>
          <a:xfrm>
            <a:off x="149668" y="932286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الذي سنكتبه في الدائرة الزرقاء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D0F1C58-3FC7-7B17-89D7-645395D243DF}"/>
              </a:ext>
            </a:extLst>
          </p:cNvPr>
          <p:cNvGrpSpPr/>
          <p:nvPr/>
        </p:nvGrpSpPr>
        <p:grpSpPr>
          <a:xfrm>
            <a:off x="3263598" y="2017231"/>
            <a:ext cx="2616805" cy="1420516"/>
            <a:chOff x="3501163" y="2017231"/>
            <a:chExt cx="2616805" cy="1420516"/>
          </a:xfrm>
        </p:grpSpPr>
        <p:pic>
          <p:nvPicPr>
            <p:cNvPr id="13" name="Image 1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D79FC9C-8AAA-4176-981E-7C9CE987E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017231"/>
              <a:ext cx="502333" cy="623196"/>
            </a:xfrm>
            <a:prstGeom prst="rect">
              <a:avLst/>
            </a:prstGeom>
          </p:spPr>
        </p:pic>
        <p:pic>
          <p:nvPicPr>
            <p:cNvPr id="14" name="Image 1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DDE1AC8C-62B0-B23B-1285-56154FB6A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81" y="2017231"/>
              <a:ext cx="502333" cy="623196"/>
            </a:xfrm>
            <a:prstGeom prst="rect">
              <a:avLst/>
            </a:prstGeom>
          </p:spPr>
        </p:pic>
        <p:pic>
          <p:nvPicPr>
            <p:cNvPr id="15" name="Image 1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482D203-F108-37CE-5995-CDC6476C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99" y="2017231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F5D6D7DF-EC5B-6410-69DA-918D573C1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017" y="2017231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0AD5EC40-9AE8-53F3-D4D6-3D57C16A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635" y="2017231"/>
              <a:ext cx="502333" cy="623196"/>
            </a:xfrm>
            <a:prstGeom prst="rect">
              <a:avLst/>
            </a:prstGeom>
          </p:spPr>
        </p:pic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8D07132-ED77-48FE-65C4-AE5A40443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762796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4A62303-8BF1-1803-E8AD-75F5D80B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185" y="2668654"/>
              <a:ext cx="604304" cy="74852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56617BE-421C-7154-1306-B4C6E9BF4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2114" y="2678940"/>
              <a:ext cx="604304" cy="7485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D16A062-CDE3-C72F-6B2A-428798D4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043" y="2689226"/>
              <a:ext cx="604304" cy="748521"/>
            </a:xfrm>
            <a:prstGeom prst="rect">
              <a:avLst/>
            </a:prstGeom>
          </p:spPr>
        </p:pic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700421-63BD-51CD-5F2D-63B262213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BD53DE-786F-8C47-A223-ADA8F4A32B85}"/>
              </a:ext>
            </a:extLst>
          </p:cNvPr>
          <p:cNvGrpSpPr/>
          <p:nvPr/>
        </p:nvGrpSpPr>
        <p:grpSpPr>
          <a:xfrm>
            <a:off x="3359854" y="3519054"/>
            <a:ext cx="2430230" cy="2328876"/>
            <a:chOff x="3359854" y="3519054"/>
            <a:chExt cx="2430230" cy="23288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88A7CB-459F-8431-916C-59E60DF78192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5E75652-1A09-DFBD-A7A4-F604BFF0D620}"/>
                </a:ext>
              </a:extLst>
            </p:cNvPr>
            <p:cNvCxnSpPr>
              <a:cxnSpLocks/>
              <a:stCxn id="24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BB6EDC0-1A44-AA70-3F91-97E6C1CD858F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4994EA-69A2-B197-B9BA-29B187C8D9C4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4650F6-BD17-9138-1BF3-3124FFE1FECE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27225A5E-67C4-A799-ECC6-052BFDAEF2A2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26FAA92-945A-C2A5-67CB-6106F1EC846E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sp>
        <p:nvSpPr>
          <p:cNvPr id="29" name="Flèche : droite 5">
            <a:extLst>
              <a:ext uri="{FF2B5EF4-FFF2-40B4-BE49-F238E27FC236}">
                <a16:creationId xmlns:a16="http://schemas.microsoft.com/office/drawing/2014/main" id="{4F6B7C22-E80E-BAE2-4597-82060CBF711A}"/>
              </a:ext>
            </a:extLst>
          </p:cNvPr>
          <p:cNvSpPr/>
          <p:nvPr/>
        </p:nvSpPr>
        <p:spPr>
          <a:xfrm rot="10800000">
            <a:off x="5909574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7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0E281-9E92-7529-244F-D0D0E2DA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7EF51E6-8A2A-C553-7DA5-CECA3553E492}"/>
              </a:ext>
            </a:extLst>
          </p:cNvPr>
          <p:cNvSpPr txBox="1"/>
          <p:nvPr/>
        </p:nvSpPr>
        <p:spPr>
          <a:xfrm>
            <a:off x="123907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4D17A6-E778-00DE-2754-D9E80688DD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57282B-9135-D953-282A-C4401D3FA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4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66A98-4B5A-BC8D-EA07-E7B74AD22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839E986-1368-D812-480E-31B25B3DDA11}"/>
              </a:ext>
            </a:extLst>
          </p:cNvPr>
          <p:cNvSpPr txBox="1"/>
          <p:nvPr/>
        </p:nvSpPr>
        <p:spPr>
          <a:xfrm>
            <a:off x="175069" y="79952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: فقست 3 بيضات لدينا   3كتاكيت ( 1-2-3-) نكتب 3 في الدائرة الزرقاء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إذن 9 هو 6 و3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9A5680-5D77-965D-157D-2AF5B7CA2CF2}"/>
              </a:ext>
            </a:extLst>
          </p:cNvPr>
          <p:cNvGrpSpPr/>
          <p:nvPr/>
        </p:nvGrpSpPr>
        <p:grpSpPr>
          <a:xfrm>
            <a:off x="3263598" y="2017231"/>
            <a:ext cx="2616805" cy="1420516"/>
            <a:chOff x="3501163" y="2017231"/>
            <a:chExt cx="2616805" cy="1420516"/>
          </a:xfrm>
        </p:grpSpPr>
        <p:pic>
          <p:nvPicPr>
            <p:cNvPr id="8" name="Image 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E45203CD-B439-2A31-871E-65F0EE75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017231"/>
              <a:ext cx="502333" cy="623196"/>
            </a:xfrm>
            <a:prstGeom prst="rect">
              <a:avLst/>
            </a:prstGeom>
          </p:spPr>
        </p:pic>
        <p:pic>
          <p:nvPicPr>
            <p:cNvPr id="12" name="Image 11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ED53EEA-9F1A-E5F4-BC9E-BBBD09CA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81" y="2017231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A7BF22F-CFBC-BD7C-8E65-8248AF72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99" y="2017231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6766892A-5F75-167E-365C-28BA7CD5C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017" y="2017231"/>
              <a:ext cx="502333" cy="623196"/>
            </a:xfrm>
            <a:prstGeom prst="rect">
              <a:avLst/>
            </a:prstGeom>
          </p:spPr>
        </p:pic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DF05BBA-EBA0-B646-7DB8-CDBBA2819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635" y="2017231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D2037489-A992-8401-12FE-F86B6815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63" y="2762796"/>
              <a:ext cx="502333" cy="62319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16C072C-1312-B5E5-7F8F-2D2682F8E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185" y="2668654"/>
              <a:ext cx="604304" cy="7485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33406D2-C086-DBE1-44D3-A02A70640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2114" y="2678940"/>
              <a:ext cx="604304" cy="74852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10DB910-26DF-5ADA-5C16-97E1E6B4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043" y="2689226"/>
              <a:ext cx="604304" cy="748521"/>
            </a:xfrm>
            <a:prstGeom prst="rect">
              <a:avLst/>
            </a:prstGeom>
          </p:spPr>
        </p:pic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96583B-F53A-4877-95D2-8CDD21AB2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019A8F-383D-DF81-6FBB-17F63AC0ABA7}"/>
              </a:ext>
            </a:extLst>
          </p:cNvPr>
          <p:cNvGrpSpPr/>
          <p:nvPr/>
        </p:nvGrpSpPr>
        <p:grpSpPr>
          <a:xfrm>
            <a:off x="3359854" y="3519054"/>
            <a:ext cx="2430230" cy="2346019"/>
            <a:chOff x="3359854" y="3519054"/>
            <a:chExt cx="2430230" cy="234601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06501A-6884-B107-563F-0BE76496A17F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59629E-DBA5-B539-18CF-07C25951A7EF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0847A3-C5CE-53EE-A8CD-96749063943B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42E86-25AC-7A69-7140-06DBD4B71084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8FBC5C-F2CD-7AEB-A566-5E1066984B6E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0BA0BA6-FEFB-748C-F635-5704C5C13025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9" name="ZoneTexte 27">
              <a:extLst>
                <a:ext uri="{FF2B5EF4-FFF2-40B4-BE49-F238E27FC236}">
                  <a16:creationId xmlns:a16="http://schemas.microsoft.com/office/drawing/2014/main" id="{25B63ED3-C684-FAE5-7467-99FE8BE39905}"/>
                </a:ext>
              </a:extLst>
            </p:cNvPr>
            <p:cNvSpPr txBox="1"/>
            <p:nvPr/>
          </p:nvSpPr>
          <p:spPr>
            <a:xfrm>
              <a:off x="353622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31" name="ZoneTexte 27">
              <a:extLst>
                <a:ext uri="{FF2B5EF4-FFF2-40B4-BE49-F238E27FC236}">
                  <a16:creationId xmlns:a16="http://schemas.microsoft.com/office/drawing/2014/main" id="{29D3EA8D-1666-87E3-B5BE-D5408A4328F9}"/>
                </a:ext>
              </a:extLst>
            </p:cNvPr>
            <p:cNvSpPr txBox="1"/>
            <p:nvPr/>
          </p:nvSpPr>
          <p:spPr>
            <a:xfrm>
              <a:off x="4983721" y="466474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196082"/>
                  </a:solidFill>
                </a:rPr>
                <a:t>3</a:t>
              </a:r>
            </a:p>
          </p:txBody>
        </p:sp>
      </p:grpSp>
      <p:sp>
        <p:nvSpPr>
          <p:cNvPr id="30" name="Flèche : droite 5">
            <a:extLst>
              <a:ext uri="{FF2B5EF4-FFF2-40B4-BE49-F238E27FC236}">
                <a16:creationId xmlns:a16="http://schemas.microsoft.com/office/drawing/2014/main" id="{A10DE3F1-E873-590B-95A9-FF93018BAAD4}"/>
              </a:ext>
            </a:extLst>
          </p:cNvPr>
          <p:cNvSpPr/>
          <p:nvPr/>
        </p:nvSpPr>
        <p:spPr>
          <a:xfrm rot="10800000">
            <a:off x="5909574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48" name="Groupe 33">
            <a:extLst>
              <a:ext uri="{FF2B5EF4-FFF2-40B4-BE49-F238E27FC236}">
                <a16:creationId xmlns:a16="http://schemas.microsoft.com/office/drawing/2014/main" id="{4AD6CFA2-5829-B5DA-08B9-B1F907A21428}"/>
              </a:ext>
            </a:extLst>
          </p:cNvPr>
          <p:cNvGrpSpPr/>
          <p:nvPr/>
        </p:nvGrpSpPr>
        <p:grpSpPr>
          <a:xfrm>
            <a:off x="4483645" y="391280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" name="Rectangle : coins arrondis 34">
              <a:extLst>
                <a:ext uri="{FF2B5EF4-FFF2-40B4-BE49-F238E27FC236}">
                  <a16:creationId xmlns:a16="http://schemas.microsoft.com/office/drawing/2014/main" id="{AB0AD9F8-CCEE-A172-3C36-6AB71AEBF8F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0" name="Organigramme : Terminateur 21">
              <a:extLst>
                <a:ext uri="{FF2B5EF4-FFF2-40B4-BE49-F238E27FC236}">
                  <a16:creationId xmlns:a16="http://schemas.microsoft.com/office/drawing/2014/main" id="{0BA2FEA7-3608-B2D5-5D98-5A9C7265D9E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Espace réservé du texte 5">
              <a:extLst>
                <a:ext uri="{FF2B5EF4-FFF2-40B4-BE49-F238E27FC236}">
                  <a16:creationId xmlns:a16="http://schemas.microsoft.com/office/drawing/2014/main" id="{A5B0D9D0-A502-ECA0-86EB-E255B89702D2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fr-FR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8 </a:t>
              </a:r>
            </a:p>
          </p:txBody>
        </p:sp>
      </p:grpSp>
      <p:grpSp>
        <p:nvGrpSpPr>
          <p:cNvPr id="56" name="Groupe 45">
            <a:extLst>
              <a:ext uri="{FF2B5EF4-FFF2-40B4-BE49-F238E27FC236}">
                <a16:creationId xmlns:a16="http://schemas.microsoft.com/office/drawing/2014/main" id="{8B6A21D9-E7B9-6ADC-E120-49AD948ECEC2}"/>
              </a:ext>
            </a:extLst>
          </p:cNvPr>
          <p:cNvGrpSpPr/>
          <p:nvPr/>
        </p:nvGrpSpPr>
        <p:grpSpPr>
          <a:xfrm>
            <a:off x="44460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7" name="Rectangle : coins arrondis 46">
              <a:extLst>
                <a:ext uri="{FF2B5EF4-FFF2-40B4-BE49-F238E27FC236}">
                  <a16:creationId xmlns:a16="http://schemas.microsoft.com/office/drawing/2014/main" id="{E5F7ADF0-364B-DBB5-B6EF-4B0DFDE2115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8" name="Organigramme : Terminateur 21">
              <a:extLst>
                <a:ext uri="{FF2B5EF4-FFF2-40B4-BE49-F238E27FC236}">
                  <a16:creationId xmlns:a16="http://schemas.microsoft.com/office/drawing/2014/main" id="{48FB83E2-3216-676E-2155-F0B79EACD0A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Espace réservé du texte 5">
              <a:extLst>
                <a:ext uri="{FF2B5EF4-FFF2-40B4-BE49-F238E27FC236}">
                  <a16:creationId xmlns:a16="http://schemas.microsoft.com/office/drawing/2014/main" id="{57D50676-C917-DD1F-531F-8E0620D7DB2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0" name="Groupe 49">
            <a:extLst>
              <a:ext uri="{FF2B5EF4-FFF2-40B4-BE49-F238E27FC236}">
                <a16:creationId xmlns:a16="http://schemas.microsoft.com/office/drawing/2014/main" id="{720B1629-CF45-3D78-E956-FDEA32D765B6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" name="Rectangle : coins arrondis 50">
              <a:extLst>
                <a:ext uri="{FF2B5EF4-FFF2-40B4-BE49-F238E27FC236}">
                  <a16:creationId xmlns:a16="http://schemas.microsoft.com/office/drawing/2014/main" id="{F59D1427-3842-9690-43E2-F539DFA1899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2" name="Organigramme : Terminateur 21">
              <a:extLst>
                <a:ext uri="{FF2B5EF4-FFF2-40B4-BE49-F238E27FC236}">
                  <a16:creationId xmlns:a16="http://schemas.microsoft.com/office/drawing/2014/main" id="{E67660A7-C887-B8EC-437D-C91AE851E8D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Espace réservé du texte 5">
              <a:extLst>
                <a:ext uri="{FF2B5EF4-FFF2-40B4-BE49-F238E27FC236}">
                  <a16:creationId xmlns:a16="http://schemas.microsoft.com/office/drawing/2014/main" id="{34A42ACB-6D73-F5A1-72F0-4E49CBBA029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1A6361-9838-3C31-A302-4FEC76135465}"/>
              </a:ext>
            </a:extLst>
          </p:cNvPr>
          <p:cNvGrpSpPr/>
          <p:nvPr/>
        </p:nvGrpSpPr>
        <p:grpSpPr>
          <a:xfrm>
            <a:off x="495752" y="3912804"/>
            <a:ext cx="3765568" cy="1157973"/>
            <a:chOff x="495752" y="2492313"/>
            <a:chExt cx="3765568" cy="1157973"/>
          </a:xfrm>
        </p:grpSpPr>
        <p:pic>
          <p:nvPicPr>
            <p:cNvPr id="64" name="Image 14">
              <a:extLst>
                <a:ext uri="{FF2B5EF4-FFF2-40B4-BE49-F238E27FC236}">
                  <a16:creationId xmlns:a16="http://schemas.microsoft.com/office/drawing/2014/main" id="{8D312714-360B-04D6-E26D-9D7426B92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52" y="2720292"/>
              <a:ext cx="3765568" cy="929994"/>
            </a:xfrm>
            <a:prstGeom prst="rect">
              <a:avLst/>
            </a:prstGeom>
          </p:spPr>
        </p:pic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id="{22E86AD8-FB4B-0B6E-4CE8-25559D09F955}"/>
                </a:ext>
              </a:extLst>
            </p:cNvPr>
            <p:cNvSpPr/>
            <p:nvPr/>
          </p:nvSpPr>
          <p:spPr>
            <a:xfrm>
              <a:off x="2678981" y="2492313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ZoneTexte 4">
            <a:extLst>
              <a:ext uri="{FF2B5EF4-FFF2-40B4-BE49-F238E27FC236}">
                <a16:creationId xmlns:a16="http://schemas.microsoft.com/office/drawing/2014/main" id="{1741F621-5B8E-D51F-0B63-5E38DAD4F139}"/>
              </a:ext>
            </a:extLst>
          </p:cNvPr>
          <p:cNvSpPr txBox="1"/>
          <p:nvPr/>
        </p:nvSpPr>
        <p:spPr>
          <a:xfrm>
            <a:off x="4873789" y="3023916"/>
            <a:ext cx="298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6 </a:t>
            </a:r>
          </a:p>
        </p:txBody>
      </p:sp>
      <p:sp>
        <p:nvSpPr>
          <p:cNvPr id="67" name="ZoneTexte 6">
            <a:extLst>
              <a:ext uri="{FF2B5EF4-FFF2-40B4-BE49-F238E27FC236}">
                <a16:creationId xmlns:a16="http://schemas.microsoft.com/office/drawing/2014/main" id="{1ACF5EAA-2697-CD22-6E85-E3E2F3F55BD4}"/>
              </a:ext>
            </a:extLst>
          </p:cNvPr>
          <p:cNvSpPr txBox="1"/>
          <p:nvPr/>
        </p:nvSpPr>
        <p:spPr>
          <a:xfrm>
            <a:off x="2578464" y="4451645"/>
            <a:ext cx="159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تفكيك العدد 9 </a:t>
            </a:r>
          </a:p>
        </p:txBody>
      </p:sp>
      <p:grpSp>
        <p:nvGrpSpPr>
          <p:cNvPr id="69" name="Groupe 45">
            <a:extLst>
              <a:ext uri="{FF2B5EF4-FFF2-40B4-BE49-F238E27FC236}">
                <a16:creationId xmlns:a16="http://schemas.microsoft.com/office/drawing/2014/main" id="{082CADD8-15D1-2032-E5BC-D8B5352FD042}"/>
              </a:ext>
            </a:extLst>
          </p:cNvPr>
          <p:cNvGrpSpPr/>
          <p:nvPr/>
        </p:nvGrpSpPr>
        <p:grpSpPr>
          <a:xfrm>
            <a:off x="4829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0" name="Rectangle : coins arrondis 46">
              <a:extLst>
                <a:ext uri="{FF2B5EF4-FFF2-40B4-BE49-F238E27FC236}">
                  <a16:creationId xmlns:a16="http://schemas.microsoft.com/office/drawing/2014/main" id="{01270463-D739-47E2-1C70-9870B0BB5E2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71" name="Organigramme : Terminateur 21">
              <a:extLst>
                <a:ext uri="{FF2B5EF4-FFF2-40B4-BE49-F238E27FC236}">
                  <a16:creationId xmlns:a16="http://schemas.microsoft.com/office/drawing/2014/main" id="{5EE36EB0-7B78-59DA-FB9C-322BC6EBA5C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Espace réservé du texte 5">
              <a:extLst>
                <a:ext uri="{FF2B5EF4-FFF2-40B4-BE49-F238E27FC236}">
                  <a16:creationId xmlns:a16="http://schemas.microsoft.com/office/drawing/2014/main" id="{A8F8720F-8D8C-D06C-DD5D-3F5DEBD7991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2F5C92F-2F6E-CD6D-1B3A-E39F41EECFDB}"/>
              </a:ext>
            </a:extLst>
          </p:cNvPr>
          <p:cNvSpPr txBox="1"/>
          <p:nvPr/>
        </p:nvSpPr>
        <p:spPr>
          <a:xfrm>
            <a:off x="2437715" y="2995744"/>
            <a:ext cx="1471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7</a:t>
            </a: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EBAB0-DBD2-50AC-A2B2-86316716B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9922D2A-63F6-C9D6-673D-9BFD1EB2C4CF}"/>
              </a:ext>
            </a:extLst>
          </p:cNvPr>
          <p:cNvSpPr txBox="1"/>
          <p:nvPr/>
        </p:nvSpPr>
        <p:spPr>
          <a:xfrm>
            <a:off x="153901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انتبهوا .اكتبوا على الألواح العدد الذي سنكتبه في الدائرة الحمراء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2F860C5-8598-BBEF-DBB3-763F23734EEF}"/>
              </a:ext>
            </a:extLst>
          </p:cNvPr>
          <p:cNvGrpSpPr/>
          <p:nvPr/>
        </p:nvGrpSpPr>
        <p:grpSpPr>
          <a:xfrm>
            <a:off x="3183809" y="1952457"/>
            <a:ext cx="2776383" cy="1483179"/>
            <a:chOff x="3323914" y="1400991"/>
            <a:chExt cx="2776383" cy="1483179"/>
          </a:xfrm>
        </p:grpSpPr>
        <p:pic>
          <p:nvPicPr>
            <p:cNvPr id="6" name="Image 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6B316DD-F289-4F98-CDC8-9F5B8041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900" y="1463654"/>
              <a:ext cx="502333" cy="623196"/>
            </a:xfrm>
            <a:prstGeom prst="rect">
              <a:avLst/>
            </a:prstGeom>
          </p:spPr>
        </p:pic>
        <p:pic>
          <p:nvPicPr>
            <p:cNvPr id="8" name="Image 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7725CED-E8C7-E01E-1131-A74CB9F9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18" y="1463654"/>
              <a:ext cx="502333" cy="623196"/>
            </a:xfrm>
            <a:prstGeom prst="rect">
              <a:avLst/>
            </a:prstGeom>
          </p:spPr>
        </p:pic>
        <p:pic>
          <p:nvPicPr>
            <p:cNvPr id="10" name="Image 9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AA9BE881-3A76-E45D-97BB-06C804C8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36" y="1463654"/>
              <a:ext cx="502333" cy="623196"/>
            </a:xfrm>
            <a:prstGeom prst="rect">
              <a:avLst/>
            </a:prstGeom>
          </p:spPr>
        </p:pic>
        <p:pic>
          <p:nvPicPr>
            <p:cNvPr id="11" name="Image 10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CA9C0C1C-2FB0-4334-3F7F-FB70C196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754" y="1463654"/>
              <a:ext cx="502333" cy="62319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F6FBCE6-8EA3-9EAA-281F-21CE66283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0922" y="2115077"/>
              <a:ext cx="604304" cy="74852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CA2E74A-9DA3-A24C-08AE-040BF12A1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5851" y="2125363"/>
              <a:ext cx="604304" cy="74852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C0252F1-2079-094A-C677-6B97E637C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0780" y="2135649"/>
              <a:ext cx="604304" cy="74852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5FD937B-A8BE-2592-1271-71491027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3914" y="2135648"/>
              <a:ext cx="604304" cy="74852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2E72C61-6648-3305-2021-CF65EB46C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5993" y="1400991"/>
              <a:ext cx="604304" cy="748521"/>
            </a:xfrm>
            <a:prstGeom prst="rect">
              <a:avLst/>
            </a:prstGeom>
          </p:spPr>
        </p:pic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5763AA-B45E-87FB-7B54-3A9B7F9D5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9BE00-984A-C1AF-E2AB-D8331A6C5FC7}"/>
              </a:ext>
            </a:extLst>
          </p:cNvPr>
          <p:cNvGrpSpPr/>
          <p:nvPr/>
        </p:nvGrpSpPr>
        <p:grpSpPr>
          <a:xfrm>
            <a:off x="3359854" y="3519054"/>
            <a:ext cx="2430230" cy="2213046"/>
            <a:chOff x="3359854" y="3519054"/>
            <a:chExt cx="2430230" cy="221304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81AE70-E49A-F0F7-BCE9-9E9E86875CEB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36B144-0530-5A59-1D27-D96D07AA6F0E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F6713A-7BD8-40B1-282A-F93810E61525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EFF8D4-0A53-4C5E-9CEA-399F88BB237D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EA9E4B8-F602-DBB9-2C77-09AD4853E684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7">
              <a:extLst>
                <a:ext uri="{FF2B5EF4-FFF2-40B4-BE49-F238E27FC236}">
                  <a16:creationId xmlns:a16="http://schemas.microsoft.com/office/drawing/2014/main" id="{DE8D0B03-F9FF-3E03-E1DD-9800A3A2957D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</p:grpSp>
      <p:sp>
        <p:nvSpPr>
          <p:cNvPr id="27" name="Flèche : droite 5">
            <a:extLst>
              <a:ext uri="{FF2B5EF4-FFF2-40B4-BE49-F238E27FC236}">
                <a16:creationId xmlns:a16="http://schemas.microsoft.com/office/drawing/2014/main" id="{4F7AE7B5-482F-61BC-2A6E-4E11F3C4A00A}"/>
              </a:ext>
            </a:extLst>
          </p:cNvPr>
          <p:cNvSpPr/>
          <p:nvPr/>
        </p:nvSpPr>
        <p:spPr>
          <a:xfrm>
            <a:off x="2555482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7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CB801-3103-FFE6-1945-DEB75C02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E503C94-3245-0143-CFD2-9174F89BC5C9}"/>
              </a:ext>
            </a:extLst>
          </p:cNvPr>
          <p:cNvSpPr txBox="1"/>
          <p:nvPr/>
        </p:nvSpPr>
        <p:spPr>
          <a:xfrm>
            <a:off x="1239076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F2C60A-E858-D395-7C68-B251995CDA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EB21FD-1FD5-819C-65CD-D916A6B0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24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03A7-8BEE-B0DD-C3E2-864FAD04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FF4A0B5-7F25-ECA4-989A-59EB1F753FC4}"/>
              </a:ext>
            </a:extLst>
          </p:cNvPr>
          <p:cNvSpPr txBox="1"/>
          <p:nvPr/>
        </p:nvSpPr>
        <p:spPr>
          <a:xfrm>
            <a:off x="158135" y="93682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لدينا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 بيضات لم تفقس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نكتب 4 في الدائرة الحمراء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E60CF7-5FDB-CD8E-5B51-7AF0B6925894}"/>
              </a:ext>
            </a:extLst>
          </p:cNvPr>
          <p:cNvGrpSpPr/>
          <p:nvPr/>
        </p:nvGrpSpPr>
        <p:grpSpPr>
          <a:xfrm>
            <a:off x="3183809" y="1952457"/>
            <a:ext cx="2776383" cy="1483179"/>
            <a:chOff x="3323914" y="1400991"/>
            <a:chExt cx="2776383" cy="1483179"/>
          </a:xfrm>
        </p:grpSpPr>
        <p:pic>
          <p:nvPicPr>
            <p:cNvPr id="14" name="Image 1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4696AA27-E40E-9D93-1430-4748664A9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900" y="1463654"/>
              <a:ext cx="502333" cy="623196"/>
            </a:xfrm>
            <a:prstGeom prst="rect">
              <a:avLst/>
            </a:prstGeom>
          </p:spPr>
        </p:pic>
        <p:pic>
          <p:nvPicPr>
            <p:cNvPr id="15" name="Image 1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E7A3F076-9359-88C2-4D56-6EF41565C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18" y="1463654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EA4DEFD6-9363-CC30-8E19-2EBA931E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36" y="1463654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9FF7FA17-48E1-D72E-FA8D-B95B9249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754" y="1463654"/>
              <a:ext cx="502333" cy="62319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3832FBF-1E51-9031-6DB4-35E28023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0922" y="2115077"/>
              <a:ext cx="604304" cy="7485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FBBFA52-F8AA-DBF7-4DD1-D9B5905F9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5851" y="2125363"/>
              <a:ext cx="604304" cy="74852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AED5130-AEB1-A474-92AF-87070E555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0780" y="2135649"/>
              <a:ext cx="604304" cy="7485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CD137DF-D977-70AF-2BB6-7A4C545E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3914" y="2135648"/>
              <a:ext cx="604304" cy="74852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40C637E-FF54-F303-8F86-C376C3CC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5993" y="1400991"/>
              <a:ext cx="604304" cy="748521"/>
            </a:xfrm>
            <a:prstGeom prst="rect">
              <a:avLst/>
            </a:prstGeom>
          </p:spPr>
        </p:pic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AF9037-EECF-0DCB-5559-5E9A7F86A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094B2B-9601-9962-D8ED-0AB90B515BF0}"/>
              </a:ext>
            </a:extLst>
          </p:cNvPr>
          <p:cNvGrpSpPr/>
          <p:nvPr/>
        </p:nvGrpSpPr>
        <p:grpSpPr>
          <a:xfrm>
            <a:off x="3359854" y="3519054"/>
            <a:ext cx="2430230" cy="2328876"/>
            <a:chOff x="3359854" y="3519054"/>
            <a:chExt cx="2430230" cy="232887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B9CF2D8-CD8C-2F74-D2E1-4005040357A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3E2977-A9B3-8F1E-9183-98D7823BE49C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9841E8-4BA3-A60B-B46C-C37B42463E4A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79244A-9BED-0E5F-4D68-8A9FD4635C3B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A65B23-40F6-7071-43A1-CFD99A26E48E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D3147456-C577-1B71-F706-D87CE25F2849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98E937B-2F20-B9DB-A8AD-0EC339910F72}"/>
                </a:ext>
              </a:extLst>
            </p:cNvPr>
            <p:cNvSpPr txBox="1"/>
            <p:nvPr/>
          </p:nvSpPr>
          <p:spPr>
            <a:xfrm>
              <a:off x="3478479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29" name="Flèche : droite 5">
            <a:extLst>
              <a:ext uri="{FF2B5EF4-FFF2-40B4-BE49-F238E27FC236}">
                <a16:creationId xmlns:a16="http://schemas.microsoft.com/office/drawing/2014/main" id="{AE1E16DD-9B3F-C269-4EA3-A382AC5A3D26}"/>
              </a:ext>
            </a:extLst>
          </p:cNvPr>
          <p:cNvSpPr/>
          <p:nvPr/>
        </p:nvSpPr>
        <p:spPr>
          <a:xfrm>
            <a:off x="2555482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E449F-F9CD-8892-3D40-2517B2E3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0D19C67-5366-FE26-B2DD-BB451EE5E255}"/>
              </a:ext>
            </a:extLst>
          </p:cNvPr>
          <p:cNvSpPr txBox="1"/>
          <p:nvPr/>
        </p:nvSpPr>
        <p:spPr>
          <a:xfrm>
            <a:off x="136968" y="93682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الذي سنكتبه في الدائرة الزرقاء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2E3146E-6C07-F53F-4107-F41B1F9C2182}"/>
              </a:ext>
            </a:extLst>
          </p:cNvPr>
          <p:cNvGrpSpPr/>
          <p:nvPr/>
        </p:nvGrpSpPr>
        <p:grpSpPr>
          <a:xfrm>
            <a:off x="3183809" y="1952457"/>
            <a:ext cx="2776383" cy="1483179"/>
            <a:chOff x="3323914" y="1400991"/>
            <a:chExt cx="2776383" cy="1483179"/>
          </a:xfrm>
        </p:grpSpPr>
        <p:pic>
          <p:nvPicPr>
            <p:cNvPr id="15" name="Image 1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28282BFE-E8D8-5097-1B2E-52E8954E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900" y="1463654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05D88D6-76D5-4D89-A11D-3220FF86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18" y="1463654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E7914BC-0490-35EF-E1D6-30C637478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36" y="1463654"/>
              <a:ext cx="502333" cy="623196"/>
            </a:xfrm>
            <a:prstGeom prst="rect">
              <a:avLst/>
            </a:prstGeom>
          </p:spPr>
        </p:pic>
        <p:pic>
          <p:nvPicPr>
            <p:cNvPr id="18" name="Image 17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1CE276B5-081C-D2D3-CE16-6B6048E6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754" y="1463654"/>
              <a:ext cx="502333" cy="62319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0A06695-20B3-4649-3179-98A8B309B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0922" y="2115077"/>
              <a:ext cx="604304" cy="74852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A91AEED-FB2B-18D0-010B-D4110CBE9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5851" y="2125363"/>
              <a:ext cx="604304" cy="7485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FBB5014-4BD3-62B1-3C22-7941A5D7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0780" y="2135649"/>
              <a:ext cx="604304" cy="74852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7722038-EAB5-F769-CC17-DA77A9209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3914" y="2135648"/>
              <a:ext cx="604304" cy="748521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7643488-81BE-9850-DBE0-2193968B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5993" y="1400991"/>
              <a:ext cx="604304" cy="748521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FC1EF0-6732-C01E-8CED-27477D4DF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D1DF04-38BB-5F1C-CE9F-1D161C5E8325}"/>
              </a:ext>
            </a:extLst>
          </p:cNvPr>
          <p:cNvGrpSpPr/>
          <p:nvPr/>
        </p:nvGrpSpPr>
        <p:grpSpPr>
          <a:xfrm>
            <a:off x="3359854" y="3519054"/>
            <a:ext cx="2430230" cy="2316198"/>
            <a:chOff x="3359854" y="3519054"/>
            <a:chExt cx="2430230" cy="231619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4094E26-052C-19BC-3292-5F3C8DC6E6DF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421500-AED4-9B3F-A701-781AAE88E965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5A2E5A-2B50-0B8D-45D4-7737210415B7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0D7FBA-A257-D3DD-E383-9EFEBEA739A6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BAB4C1-7AFE-1E97-DB72-FF5ECD4F6B54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7">
              <a:extLst>
                <a:ext uri="{FF2B5EF4-FFF2-40B4-BE49-F238E27FC236}">
                  <a16:creationId xmlns:a16="http://schemas.microsoft.com/office/drawing/2014/main" id="{EE8E87E2-603D-83E0-40CA-14BB464775FD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259337C1-F1EF-5763-C67F-40D6618017EF}"/>
                </a:ext>
              </a:extLst>
            </p:cNvPr>
            <p:cNvSpPr txBox="1"/>
            <p:nvPr/>
          </p:nvSpPr>
          <p:spPr>
            <a:xfrm>
              <a:off x="3497071" y="4634923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28" name="Flèche : droite 5">
            <a:extLst>
              <a:ext uri="{FF2B5EF4-FFF2-40B4-BE49-F238E27FC236}">
                <a16:creationId xmlns:a16="http://schemas.microsoft.com/office/drawing/2014/main" id="{7BAC3CBB-1A8A-54AC-16C5-A7B423C00BA3}"/>
              </a:ext>
            </a:extLst>
          </p:cNvPr>
          <p:cNvSpPr/>
          <p:nvPr/>
        </p:nvSpPr>
        <p:spPr>
          <a:xfrm rot="10800000">
            <a:off x="6016535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8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CF42-16C0-0DA3-5D60-57F0DF0DB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17C2F01-3AC1-843D-E52B-A83AD760F98B}"/>
              </a:ext>
            </a:extLst>
          </p:cNvPr>
          <p:cNvSpPr txBox="1"/>
          <p:nvPr/>
        </p:nvSpPr>
        <p:spPr>
          <a:xfrm>
            <a:off x="126024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6006F-AFB1-9A78-D7CD-A60F32DBAEE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6DBA95-990A-F759-3384-2E76827D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4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346F2-5E23-6B7C-DDCD-2D7855423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8B32208-1F32-8AE2-CE5B-CA6FC9D33D93}"/>
              </a:ext>
            </a:extLst>
          </p:cNvPr>
          <p:cNvSpPr txBox="1"/>
          <p:nvPr/>
        </p:nvSpPr>
        <p:spPr>
          <a:xfrm>
            <a:off x="147129" y="93682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:فقست  5 بيضات لدينا 5 كتاكيت. نكتب 5 في الدائرة الزرقاء،  إذن 9 هو 4 و5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1915BA2-129D-C71C-3FC4-6D2B135399B2}"/>
              </a:ext>
            </a:extLst>
          </p:cNvPr>
          <p:cNvGrpSpPr/>
          <p:nvPr/>
        </p:nvGrpSpPr>
        <p:grpSpPr>
          <a:xfrm>
            <a:off x="3183809" y="1952457"/>
            <a:ext cx="2776383" cy="1483179"/>
            <a:chOff x="3323914" y="1400991"/>
            <a:chExt cx="2776383" cy="1483179"/>
          </a:xfrm>
        </p:grpSpPr>
        <p:pic>
          <p:nvPicPr>
            <p:cNvPr id="13" name="Image 12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6316FA8F-E387-1DFF-5887-2BBE0B528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900" y="1463654"/>
              <a:ext cx="502333" cy="623196"/>
            </a:xfrm>
            <a:prstGeom prst="rect">
              <a:avLst/>
            </a:prstGeom>
          </p:spPr>
        </p:pic>
        <p:pic>
          <p:nvPicPr>
            <p:cNvPr id="14" name="Image 13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E6873C1D-F5B7-8B88-1B5A-B7FBD43F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18" y="1463654"/>
              <a:ext cx="502333" cy="623196"/>
            </a:xfrm>
            <a:prstGeom prst="rect">
              <a:avLst/>
            </a:prstGeom>
          </p:spPr>
        </p:pic>
        <p:pic>
          <p:nvPicPr>
            <p:cNvPr id="15" name="Image 14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351B121E-833D-D1C6-4714-F625104D3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36" y="1463654"/>
              <a:ext cx="502333" cy="623196"/>
            </a:xfrm>
            <a:prstGeom prst="rect">
              <a:avLst/>
            </a:prstGeom>
          </p:spPr>
        </p:pic>
        <p:pic>
          <p:nvPicPr>
            <p:cNvPr id="16" name="Image 15" descr="Une image contenant cercle, objet astronomique&#10;&#10;Description générée automatiquement">
              <a:extLst>
                <a:ext uri="{FF2B5EF4-FFF2-40B4-BE49-F238E27FC236}">
                  <a16:creationId xmlns:a16="http://schemas.microsoft.com/office/drawing/2014/main" id="{55A5A2D6-D228-80A2-1892-45C9C5E7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754" y="1463654"/>
              <a:ext cx="502333" cy="623196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5D68E69-521A-1552-D80E-21DA2EDD2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0922" y="2115077"/>
              <a:ext cx="604304" cy="74852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06F93F5-658B-634D-8CDC-4E94AF73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5851" y="2125363"/>
              <a:ext cx="604304" cy="7485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DF7C7BF-E7D3-AE68-5EC6-84580C8F8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0780" y="2135649"/>
              <a:ext cx="604304" cy="74852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9B369A1-3337-999B-B83D-8801718A0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3914" y="2135648"/>
              <a:ext cx="604304" cy="7485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CF56F8D-DDB2-D9F6-7558-D60465A18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5993" y="1400991"/>
              <a:ext cx="604304" cy="748521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32A74B-2709-8458-768C-5261CCF85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BA3B26-F9B1-8E75-6B2C-F1FD23736FBC}"/>
              </a:ext>
            </a:extLst>
          </p:cNvPr>
          <p:cNvGrpSpPr/>
          <p:nvPr/>
        </p:nvGrpSpPr>
        <p:grpSpPr>
          <a:xfrm>
            <a:off x="3359854" y="3519054"/>
            <a:ext cx="2430230" cy="2334993"/>
            <a:chOff x="3359854" y="3519054"/>
            <a:chExt cx="2430230" cy="233499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F7ACFE-B319-EDE4-86B3-AA26BD9C5A4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3972983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424B77F-7DCC-AA06-2A1D-39F5AD18EF8E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>
              <a:off x="4927874" y="4434375"/>
              <a:ext cx="261246" cy="3290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2FD18F-C6A6-E31F-2FC9-0C72107AA1A4}"/>
                </a:ext>
              </a:extLst>
            </p:cNvPr>
            <p:cNvSpPr/>
            <p:nvPr/>
          </p:nvSpPr>
          <p:spPr>
            <a:xfrm>
              <a:off x="4090570" y="3607565"/>
              <a:ext cx="980963" cy="9686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7D8FAFC-7474-5BCC-4B35-1762BBB8195D}"/>
                </a:ext>
              </a:extLst>
            </p:cNvPr>
            <p:cNvSpPr/>
            <p:nvPr/>
          </p:nvSpPr>
          <p:spPr>
            <a:xfrm>
              <a:off x="3359854" y="4750754"/>
              <a:ext cx="980963" cy="9686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29E932-63D7-4D6B-FE4C-930006026A93}"/>
                </a:ext>
              </a:extLst>
            </p:cNvPr>
            <p:cNvSpPr/>
            <p:nvPr/>
          </p:nvSpPr>
          <p:spPr>
            <a:xfrm>
              <a:off x="4809121" y="4763432"/>
              <a:ext cx="980963" cy="968668"/>
            </a:xfrm>
            <a:prstGeom prst="ellipse">
              <a:avLst/>
            </a:prstGeom>
            <a:noFill/>
            <a:ln w="38100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32B891C7-5084-8BE0-AA46-87FBAF0F297F}"/>
                </a:ext>
              </a:extLst>
            </p:cNvPr>
            <p:cNvSpPr txBox="1"/>
            <p:nvPr/>
          </p:nvSpPr>
          <p:spPr>
            <a:xfrm>
              <a:off x="4246808" y="3519054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7200" dirty="0"/>
                <a:t>9</a:t>
              </a:r>
              <a:endParaRPr lang="fr-FR" sz="72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7A2D5D1-9699-B753-9095-215BFB456FF7}"/>
                </a:ext>
              </a:extLst>
            </p:cNvPr>
            <p:cNvSpPr txBox="1"/>
            <p:nvPr/>
          </p:nvSpPr>
          <p:spPr>
            <a:xfrm>
              <a:off x="3489804" y="4647601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30" name="ZoneTexte 27">
              <a:extLst>
                <a:ext uri="{FF2B5EF4-FFF2-40B4-BE49-F238E27FC236}">
                  <a16:creationId xmlns:a16="http://schemas.microsoft.com/office/drawing/2014/main" id="{20278CBA-CF7D-FEF7-EE19-DD64C9127287}"/>
                </a:ext>
              </a:extLst>
            </p:cNvPr>
            <p:cNvSpPr txBox="1"/>
            <p:nvPr/>
          </p:nvSpPr>
          <p:spPr>
            <a:xfrm>
              <a:off x="4989527" y="4653718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sp>
        <p:nvSpPr>
          <p:cNvPr id="29" name="Flèche : droite 5">
            <a:extLst>
              <a:ext uri="{FF2B5EF4-FFF2-40B4-BE49-F238E27FC236}">
                <a16:creationId xmlns:a16="http://schemas.microsoft.com/office/drawing/2014/main" id="{A2302BDF-E19A-2A97-3A07-71E3C4D3ED97}"/>
              </a:ext>
            </a:extLst>
          </p:cNvPr>
          <p:cNvSpPr/>
          <p:nvPr/>
        </p:nvSpPr>
        <p:spPr>
          <a:xfrm rot="10800000">
            <a:off x="6016535" y="4980690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23394" y="3429521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8285" y="3494931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9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55976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 تفكيك العدد 9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87AD17-C45F-F868-105F-856C4F18B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4F391712-0BC7-EE7F-E91C-81FB345512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91510" y="94465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1S3L4">
            <a:hlinkClick r:id="" action="ppaction://media"/>
            <a:extLst>
              <a:ext uri="{FF2B5EF4-FFF2-40B4-BE49-F238E27FC236}">
                <a16:creationId xmlns:a16="http://schemas.microsoft.com/office/drawing/2014/main" id="{FCCC1F6B-F2C7-9DCA-736E-E26E39AAE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23" y="1967753"/>
            <a:ext cx="7394887" cy="41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307284" y="9380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 9  ؟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118D89-C23D-E8E7-F1A6-3DD39D29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86BA16-1204-F202-12A3-C5411891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9" y="1800160"/>
            <a:ext cx="7113494" cy="40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56F52-49F6-961A-6771-FE1AB7E3E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" y="1423104"/>
            <a:ext cx="8496300" cy="5664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92972" y="116499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تفكيك العدد 9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94720" y="90537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النشاط  خُطْوَةً خطوة.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15DE41-AE74-C499-F94F-821F6F036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48" y="2190577"/>
            <a:ext cx="2741942" cy="324047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B8E4CB-E433-AA6F-FB91-079AA466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726759" y="932121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F17AFF-4AF9-19BC-8DAB-71A42DCBABA8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386B986-FA3E-D7C5-00AC-A7779806C415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A78824B-F07D-EE88-442E-B5ED1ECE1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2C03B7-4EF8-17F5-81E4-D1024EB3AAB5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1CAF731-6298-0CCF-5514-3DFDE9B824D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19DC83C-098B-B232-FDA7-400FB3ECB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17ADDC-4769-83D1-EB5E-0FF60E5CA4EB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C90B5D-A208-EE13-9A50-317A6B3D250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CE7D2EE-673D-3B33-7D30-FE1E7153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0AEA6FD-B387-A799-27B9-DE8768BB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67" y="4622685"/>
            <a:ext cx="2955300" cy="70788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06F88-4BCC-609F-9C59-1C2BC205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FDD501C3-B01C-B5B8-FE14-F8BA8CCD6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710103" y="913135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الجزء الأول  بأقراص أو دوائر  على الألواح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E7DAD4-8746-C20E-1691-A256889CE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grpSp>
        <p:nvGrpSpPr>
          <p:cNvPr id="17" name="Groupe 19">
            <a:extLst>
              <a:ext uri="{FF2B5EF4-FFF2-40B4-BE49-F238E27FC236}">
                <a16:creationId xmlns:a16="http://schemas.microsoft.com/office/drawing/2014/main" id="{208DAD64-CF2F-9938-A22C-5883A543F79A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</p:grpSpPr>
        <p:sp>
          <p:nvSpPr>
            <p:cNvPr id="18" name="Rectangle : coins arrondis 20">
              <a:extLst>
                <a:ext uri="{FF2B5EF4-FFF2-40B4-BE49-F238E27FC236}">
                  <a16:creationId xmlns:a16="http://schemas.microsoft.com/office/drawing/2014/main" id="{D88F2FED-052C-0890-724C-1A4AF132925D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45EEC192-D147-64EA-8162-595326841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00881342-611C-A61F-6267-AC1BAEE2EE83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21" name="Rectangle : coins arrondis 23">
              <a:extLst>
                <a:ext uri="{FF2B5EF4-FFF2-40B4-BE49-F238E27FC236}">
                  <a16:creationId xmlns:a16="http://schemas.microsoft.com/office/drawing/2014/main" id="{7C0AAF04-B543-F988-33A4-21E57FD3CCE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D7922DE-A00A-FF50-B1CC-6571BE7B3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3" name="Groupe 25">
            <a:extLst>
              <a:ext uri="{FF2B5EF4-FFF2-40B4-BE49-F238E27FC236}">
                <a16:creationId xmlns:a16="http://schemas.microsoft.com/office/drawing/2014/main" id="{C2B3CD81-CEF1-9F5A-54E0-66DBB71F76F7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</p:grpSpPr>
        <p:sp>
          <p:nvSpPr>
            <p:cNvPr id="24" name="Rectangle : coins arrondis 26">
              <a:extLst>
                <a:ext uri="{FF2B5EF4-FFF2-40B4-BE49-F238E27FC236}">
                  <a16:creationId xmlns:a16="http://schemas.microsoft.com/office/drawing/2014/main" id="{1C017FC5-9A35-18FE-67B5-1D8C16549E5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99A91472-1F0C-5040-648B-0887415F9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pic>
        <p:nvPicPr>
          <p:cNvPr id="26" name="Image 4">
            <a:extLst>
              <a:ext uri="{FF2B5EF4-FFF2-40B4-BE49-F238E27FC236}">
                <a16:creationId xmlns:a16="http://schemas.microsoft.com/office/drawing/2014/main" id="{DE038DB1-8444-45F1-21AB-C0FE975B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18356E8-5355-0687-66C3-8B5C678E56FE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5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3B85F-6233-944B-60F2-2402337C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E6CFFD-9EA8-A2C6-31A2-F141CE73B964}"/>
              </a:ext>
            </a:extLst>
          </p:cNvPr>
          <p:cNvSpPr txBox="1"/>
          <p:nvPr/>
        </p:nvSpPr>
        <p:spPr>
          <a:xfrm>
            <a:off x="70275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370239-32DA-F061-D464-00626437F7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86C493-3014-7B04-EBFA-BF5CD6CF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67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49D5-DE49-F8AC-FFE6-2B92A2FA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">
            <a:extLst>
              <a:ext uri="{FF2B5EF4-FFF2-40B4-BE49-F238E27FC236}">
                <a16:creationId xmlns:a16="http://schemas.microsoft.com/office/drawing/2014/main" id="{363304A4-9C00-16B7-0309-5ED7DCCE0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175155-1479-0346-89E5-17E0729534E4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53C70617-1B89-DB0D-F45F-582CDB4EEC0C}"/>
              </a:ext>
            </a:extLst>
          </p:cNvPr>
          <p:cNvSpPr txBox="1"/>
          <p:nvPr/>
        </p:nvSpPr>
        <p:spPr>
          <a:xfrm>
            <a:off x="710103" y="931524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الجزء الأول هو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نرسم قرصين اثنين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5D5A9674-62C7-1842-AB00-AF0504C28676}"/>
              </a:ext>
            </a:extLst>
          </p:cNvPr>
          <p:cNvSpPr/>
          <p:nvPr/>
        </p:nvSpPr>
        <p:spPr>
          <a:xfrm rot="3188028">
            <a:off x="3215118" y="3114833"/>
            <a:ext cx="651781" cy="440397"/>
          </a:xfrm>
          <a:prstGeom prst="rightArrow">
            <a:avLst>
              <a:gd name="adj1" fmla="val 48658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853B4E-16D9-92C2-5F9C-C6F7D48BB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90F9E25-D526-331E-0470-8E59920B7B05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AA0C9F-558F-11C1-599C-A0D3D867677E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19">
            <a:extLst>
              <a:ext uri="{FF2B5EF4-FFF2-40B4-BE49-F238E27FC236}">
                <a16:creationId xmlns:a16="http://schemas.microsoft.com/office/drawing/2014/main" id="{6CCF7AD6-65E8-60A8-E1C6-0965387F8F32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</p:grpSpPr>
        <p:sp>
          <p:nvSpPr>
            <p:cNvPr id="24" name="Rectangle : coins arrondis 20">
              <a:extLst>
                <a:ext uri="{FF2B5EF4-FFF2-40B4-BE49-F238E27FC236}">
                  <a16:creationId xmlns:a16="http://schemas.microsoft.com/office/drawing/2014/main" id="{A670DF0B-2117-1D3F-A23A-F8313850BB08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56964DB-7019-9B85-40A5-A956CBBE8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6" name="Groupe 22">
            <a:extLst>
              <a:ext uri="{FF2B5EF4-FFF2-40B4-BE49-F238E27FC236}">
                <a16:creationId xmlns:a16="http://schemas.microsoft.com/office/drawing/2014/main" id="{1A543AD3-866B-4ABE-2C1F-64F39F4C9A59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27" name="Rectangle : coins arrondis 23">
              <a:extLst>
                <a:ext uri="{FF2B5EF4-FFF2-40B4-BE49-F238E27FC236}">
                  <a16:creationId xmlns:a16="http://schemas.microsoft.com/office/drawing/2014/main" id="{F026DEDE-6488-5387-8170-491D8B30B35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16021A19-23A9-ACE6-143C-6C7D063517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30" name="Groupe 25">
            <a:extLst>
              <a:ext uri="{FF2B5EF4-FFF2-40B4-BE49-F238E27FC236}">
                <a16:creationId xmlns:a16="http://schemas.microsoft.com/office/drawing/2014/main" id="{38D9F7BF-5979-2939-0F79-D36E589B1AEE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</p:grpSpPr>
        <p:sp>
          <p:nvSpPr>
            <p:cNvPr id="32" name="Rectangle : coins arrondis 26">
              <a:extLst>
                <a:ext uri="{FF2B5EF4-FFF2-40B4-BE49-F238E27FC236}">
                  <a16:creationId xmlns:a16="http://schemas.microsoft.com/office/drawing/2014/main" id="{A51F19A9-3475-2295-B13C-9D5B0F8097A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6F35B63C-A444-6412-2206-B295F028FE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431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48471" y="932121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1E86F1-82B8-9198-25F6-FAB59F9A4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16" name="Image 4">
            <a:extLst>
              <a:ext uri="{FF2B5EF4-FFF2-40B4-BE49-F238E27FC236}">
                <a16:creationId xmlns:a16="http://schemas.microsoft.com/office/drawing/2014/main" id="{9138FA66-7459-E62F-359B-F06AECA5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1D6751-D010-68D8-E623-D00C81A2FB6D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37F82E-7501-41B2-BF67-0B57ACE4EE40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18E2C3-581D-8F5C-1615-13B76D6978FB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19">
            <a:extLst>
              <a:ext uri="{FF2B5EF4-FFF2-40B4-BE49-F238E27FC236}">
                <a16:creationId xmlns:a16="http://schemas.microsoft.com/office/drawing/2014/main" id="{932335FE-7B8F-5457-19A0-D0C92E1DE883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0">
              <a:extLst>
                <a:ext uri="{FF2B5EF4-FFF2-40B4-BE49-F238E27FC236}">
                  <a16:creationId xmlns:a16="http://schemas.microsoft.com/office/drawing/2014/main" id="{54A64B63-E814-3413-343D-1F109E141C9E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9E86088-FCE0-83E8-C304-AA2DFAB0A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5" name="Groupe 22">
            <a:extLst>
              <a:ext uri="{FF2B5EF4-FFF2-40B4-BE49-F238E27FC236}">
                <a16:creationId xmlns:a16="http://schemas.microsoft.com/office/drawing/2014/main" id="{ADCB7AAE-C0B6-0ADC-332E-03793D4AE7DA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26" name="Rectangle : coins arrondis 23">
              <a:extLst>
                <a:ext uri="{FF2B5EF4-FFF2-40B4-BE49-F238E27FC236}">
                  <a16:creationId xmlns:a16="http://schemas.microsoft.com/office/drawing/2014/main" id="{3D30EDB5-F530-8557-6281-FBF3EA4A166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4E3361D4-395A-46E8-2DB4-C7EEB9EF29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8" name="Groupe 25">
            <a:extLst>
              <a:ext uri="{FF2B5EF4-FFF2-40B4-BE49-F238E27FC236}">
                <a16:creationId xmlns:a16="http://schemas.microsoft.com/office/drawing/2014/main" id="{CC9880CB-67EC-88F8-72A4-C1963D0C9D07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  <a:solidFill>
            <a:srgbClr val="196082"/>
          </a:solidFill>
        </p:grpSpPr>
        <p:sp>
          <p:nvSpPr>
            <p:cNvPr id="29" name="Rectangle : coins arrondis 26">
              <a:extLst>
                <a:ext uri="{FF2B5EF4-FFF2-40B4-BE49-F238E27FC236}">
                  <a16:creationId xmlns:a16="http://schemas.microsoft.com/office/drawing/2014/main" id="{69745BEE-8085-BD12-02AD-35ED25C97A4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440EE01B-9731-6C2E-C367-4B17DD612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5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252E-B2AC-8705-46D9-4B53981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0B9-6330-668E-5CEE-79EBDA80777D}"/>
              </a:ext>
            </a:extLst>
          </p:cNvPr>
          <p:cNvSpPr txBox="1"/>
          <p:nvPr/>
        </p:nvSpPr>
        <p:spPr>
          <a:xfrm>
            <a:off x="778951" y="913135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عدوا و ارسموا الأقراص الناقصة للوصول إلى 9 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412738-542B-79D7-FFF0-A6591CC4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26" name="Image 4">
            <a:extLst>
              <a:ext uri="{FF2B5EF4-FFF2-40B4-BE49-F238E27FC236}">
                <a16:creationId xmlns:a16="http://schemas.microsoft.com/office/drawing/2014/main" id="{5E797075-5637-B4D3-64E9-D48D7B8C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610781F-D499-8C7D-92C9-705E81A65296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3911D2-A868-FBE6-A2C9-BDAACE782F35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DEDC85-9691-5DBA-EAA2-5D2F05CD7651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19">
            <a:extLst>
              <a:ext uri="{FF2B5EF4-FFF2-40B4-BE49-F238E27FC236}">
                <a16:creationId xmlns:a16="http://schemas.microsoft.com/office/drawing/2014/main" id="{697BF37E-45D7-438F-6A19-A50335388BED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20">
              <a:extLst>
                <a:ext uri="{FF2B5EF4-FFF2-40B4-BE49-F238E27FC236}">
                  <a16:creationId xmlns:a16="http://schemas.microsoft.com/office/drawing/2014/main" id="{31133C9D-0EE2-86FA-C55E-146F47F344F4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0DDEDBD2-D316-E63A-B9A7-5CAD0184B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33" name="Groupe 22">
            <a:extLst>
              <a:ext uri="{FF2B5EF4-FFF2-40B4-BE49-F238E27FC236}">
                <a16:creationId xmlns:a16="http://schemas.microsoft.com/office/drawing/2014/main" id="{1BC95039-8C42-01EE-AEA9-9736DF14890A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34" name="Rectangle : coins arrondis 23">
              <a:extLst>
                <a:ext uri="{FF2B5EF4-FFF2-40B4-BE49-F238E27FC236}">
                  <a16:creationId xmlns:a16="http://schemas.microsoft.com/office/drawing/2014/main" id="{76FD015E-641A-8C64-C5A7-E423D73E5B38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718B5665-FF3F-5C0D-F68F-B6DFE2B269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39" name="Groupe 25">
            <a:extLst>
              <a:ext uri="{FF2B5EF4-FFF2-40B4-BE49-F238E27FC236}">
                <a16:creationId xmlns:a16="http://schemas.microsoft.com/office/drawing/2014/main" id="{0A32B9A5-54BB-82CA-530D-3CCE59C54E7E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  <a:solidFill>
            <a:srgbClr val="196082"/>
          </a:solidFill>
        </p:grpSpPr>
        <p:sp>
          <p:nvSpPr>
            <p:cNvPr id="40" name="Rectangle : coins arrondis 26">
              <a:extLst>
                <a:ext uri="{FF2B5EF4-FFF2-40B4-BE49-F238E27FC236}">
                  <a16:creationId xmlns:a16="http://schemas.microsoft.com/office/drawing/2014/main" id="{D666F454-1671-E04B-EC08-66D24239B9F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54610C0A-B0F7-D42D-19A9-63FDCFE920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75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771A5-E211-E6C4-B817-F77578AD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31921B-8C6C-D387-6F85-0B16B5DCDCA6}"/>
              </a:ext>
            </a:extLst>
          </p:cNvPr>
          <p:cNvSpPr txBox="1"/>
          <p:nvPr/>
        </p:nvSpPr>
        <p:spPr>
          <a:xfrm>
            <a:off x="70275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E9B550-1D52-C375-65CC-59F8D53CE9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CE25A0-5A36-C651-581A-B1967B40D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98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98B2-501F-B32E-0EE4-5C4B98EC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850BA9-0615-D644-B998-DF54605BD4E9}"/>
              </a:ext>
            </a:extLst>
          </p:cNvPr>
          <p:cNvSpPr txBox="1"/>
          <p:nvPr/>
        </p:nvSpPr>
        <p:spPr>
          <a:xfrm>
            <a:off x="797289" y="882357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نكمل العد و نرسم   لدينا 2 : 3-4-5-6-7-8-9. نرسم 7 أقراص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06D05-DF39-18A2-042E-02BDB5FD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21" name="Image 4">
            <a:extLst>
              <a:ext uri="{FF2B5EF4-FFF2-40B4-BE49-F238E27FC236}">
                <a16:creationId xmlns:a16="http://schemas.microsoft.com/office/drawing/2014/main" id="{DE074500-B5A2-AB95-F808-064517BD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E75182-0474-A5FA-171F-AF8B53692D97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8FD2CB-7E53-13FF-3535-C5F8B136B535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FBC036-BE70-888B-B939-031D4421D092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82F8C4-AFC8-DB26-145E-BB3BE66F1D23}"/>
              </a:ext>
            </a:extLst>
          </p:cNvPr>
          <p:cNvSpPr/>
          <p:nvPr/>
        </p:nvSpPr>
        <p:spPr>
          <a:xfrm>
            <a:off x="450150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767957-C90A-1E16-453C-844B01716F65}"/>
              </a:ext>
            </a:extLst>
          </p:cNvPr>
          <p:cNvSpPr/>
          <p:nvPr/>
        </p:nvSpPr>
        <p:spPr>
          <a:xfrm>
            <a:off x="5012470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E27B6B-EDB9-4C5B-8F7D-05FED906C02E}"/>
              </a:ext>
            </a:extLst>
          </p:cNvPr>
          <p:cNvSpPr/>
          <p:nvPr/>
        </p:nvSpPr>
        <p:spPr>
          <a:xfrm>
            <a:off x="555232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B91547-81BA-AC24-8A39-454E5C81BB9E}"/>
              </a:ext>
            </a:extLst>
          </p:cNvPr>
          <p:cNvSpPr/>
          <p:nvPr/>
        </p:nvSpPr>
        <p:spPr>
          <a:xfrm>
            <a:off x="6084565" y="4956161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35654-8D4C-8EFC-048D-BC5BF13820DC}"/>
              </a:ext>
            </a:extLst>
          </p:cNvPr>
          <p:cNvSpPr/>
          <p:nvPr/>
        </p:nvSpPr>
        <p:spPr>
          <a:xfrm>
            <a:off x="6616806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637EFE-1C1C-673E-20B9-89CED3BE4DC2}"/>
              </a:ext>
            </a:extLst>
          </p:cNvPr>
          <p:cNvSpPr/>
          <p:nvPr/>
        </p:nvSpPr>
        <p:spPr>
          <a:xfrm>
            <a:off x="7149047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grpSp>
        <p:nvGrpSpPr>
          <p:cNvPr id="34" name="Groupe 19">
            <a:extLst>
              <a:ext uri="{FF2B5EF4-FFF2-40B4-BE49-F238E27FC236}">
                <a16:creationId xmlns:a16="http://schemas.microsoft.com/office/drawing/2014/main" id="{3511203B-169B-EFF3-7BA0-E39991FC8680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20">
              <a:extLst>
                <a:ext uri="{FF2B5EF4-FFF2-40B4-BE49-F238E27FC236}">
                  <a16:creationId xmlns:a16="http://schemas.microsoft.com/office/drawing/2014/main" id="{DAD999C6-EBE7-40D4-0BCD-DA8788F62EA2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9EA986B6-CC6F-4065-F5BA-22B06D85F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41" name="Groupe 22">
            <a:extLst>
              <a:ext uri="{FF2B5EF4-FFF2-40B4-BE49-F238E27FC236}">
                <a16:creationId xmlns:a16="http://schemas.microsoft.com/office/drawing/2014/main" id="{24F9C7F5-0B32-8213-2F68-F008F335142C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</p:grpSpPr>
        <p:sp>
          <p:nvSpPr>
            <p:cNvPr id="42" name="Rectangle : coins arrondis 23">
              <a:extLst>
                <a:ext uri="{FF2B5EF4-FFF2-40B4-BE49-F238E27FC236}">
                  <a16:creationId xmlns:a16="http://schemas.microsoft.com/office/drawing/2014/main" id="{A27C1EF9-1FC4-0218-0A73-5E707A1FBB1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A6E82647-3EBA-383E-8112-672A1AB42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44" name="Groupe 25">
            <a:extLst>
              <a:ext uri="{FF2B5EF4-FFF2-40B4-BE49-F238E27FC236}">
                <a16:creationId xmlns:a16="http://schemas.microsoft.com/office/drawing/2014/main" id="{EF40E309-59EC-7005-9B86-11799F068369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  <a:solidFill>
            <a:srgbClr val="196082"/>
          </a:solidFill>
        </p:grpSpPr>
        <p:sp>
          <p:nvSpPr>
            <p:cNvPr id="55" name="Rectangle : coins arrondis 26">
              <a:extLst>
                <a:ext uri="{FF2B5EF4-FFF2-40B4-BE49-F238E27FC236}">
                  <a16:creationId xmlns:a16="http://schemas.microsoft.com/office/drawing/2014/main" id="{B2106C17-BF2D-72EA-B37E-6EF02EE4E4E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AA6D2A38-5813-E9AF-076E-80F3EB7CA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91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60E7BC-70CC-963B-BF4A-6F64812ADE11}"/>
              </a:ext>
            </a:extLst>
          </p:cNvPr>
          <p:cNvSpPr txBox="1"/>
          <p:nvPr/>
        </p:nvSpPr>
        <p:spPr>
          <a:xfrm>
            <a:off x="712866" y="913135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اكتبوا العدد الناقص على الألواح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718E02-4C79-E0F7-63A0-CE73E5C4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A871FE8B-79EC-56C1-4BA8-35E7482F1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DAEEF4-84FF-D662-F980-D191057576FB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E71534-A426-5B5D-A0A0-BFEAB2FC7318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001905-4BA8-CD04-89BF-41FE24D880D1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8982E3-E242-0364-E01A-54401D4A8E48}"/>
              </a:ext>
            </a:extLst>
          </p:cNvPr>
          <p:cNvSpPr/>
          <p:nvPr/>
        </p:nvSpPr>
        <p:spPr>
          <a:xfrm>
            <a:off x="450150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BE1C7B-78B3-5E8C-1484-490AF7873A41}"/>
              </a:ext>
            </a:extLst>
          </p:cNvPr>
          <p:cNvSpPr/>
          <p:nvPr/>
        </p:nvSpPr>
        <p:spPr>
          <a:xfrm>
            <a:off x="5012470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6234EA-7168-E61E-D7A6-88FC0455BD39}"/>
              </a:ext>
            </a:extLst>
          </p:cNvPr>
          <p:cNvSpPr/>
          <p:nvPr/>
        </p:nvSpPr>
        <p:spPr>
          <a:xfrm>
            <a:off x="555232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53FE30-7BD7-1FEB-0E90-53F37F9456F8}"/>
              </a:ext>
            </a:extLst>
          </p:cNvPr>
          <p:cNvSpPr/>
          <p:nvPr/>
        </p:nvSpPr>
        <p:spPr>
          <a:xfrm>
            <a:off x="6084565" y="4956161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35CCA1-8DD9-D152-2F2C-2364ADA20EDA}"/>
              </a:ext>
            </a:extLst>
          </p:cNvPr>
          <p:cNvSpPr/>
          <p:nvPr/>
        </p:nvSpPr>
        <p:spPr>
          <a:xfrm>
            <a:off x="6616806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D01C81-956B-07A6-0018-0D3392A3822E}"/>
              </a:ext>
            </a:extLst>
          </p:cNvPr>
          <p:cNvSpPr/>
          <p:nvPr/>
        </p:nvSpPr>
        <p:spPr>
          <a:xfrm>
            <a:off x="7149047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grpSp>
        <p:nvGrpSpPr>
          <p:cNvPr id="28" name="Groupe 19">
            <a:extLst>
              <a:ext uri="{FF2B5EF4-FFF2-40B4-BE49-F238E27FC236}">
                <a16:creationId xmlns:a16="http://schemas.microsoft.com/office/drawing/2014/main" id="{FF071E7D-7C1F-BBAF-A5F5-60ABFAD56E04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  <a:solidFill>
            <a:schemeClr val="bg1">
              <a:lumMod val="75000"/>
            </a:schemeClr>
          </a:solidFill>
        </p:grpSpPr>
        <p:sp>
          <p:nvSpPr>
            <p:cNvPr id="29" name="Rectangle : coins arrondis 20">
              <a:extLst>
                <a:ext uri="{FF2B5EF4-FFF2-40B4-BE49-F238E27FC236}">
                  <a16:creationId xmlns:a16="http://schemas.microsoft.com/office/drawing/2014/main" id="{AA1AE4EF-A1CA-4243-3784-855362CE386B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F2443FA9-670D-14DE-8A81-92DC5D0B91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31" name="Groupe 22">
            <a:extLst>
              <a:ext uri="{FF2B5EF4-FFF2-40B4-BE49-F238E27FC236}">
                <a16:creationId xmlns:a16="http://schemas.microsoft.com/office/drawing/2014/main" id="{E773B49C-0875-4C80-2BA9-98C95ECE69DF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  <a:solidFill>
            <a:srgbClr val="196082"/>
          </a:solidFill>
        </p:grpSpPr>
        <p:sp>
          <p:nvSpPr>
            <p:cNvPr id="32" name="Rectangle : coins arrondis 23">
              <a:extLst>
                <a:ext uri="{FF2B5EF4-FFF2-40B4-BE49-F238E27FC236}">
                  <a16:creationId xmlns:a16="http://schemas.microsoft.com/office/drawing/2014/main" id="{BA2A06D8-2E4C-000F-911C-151434008E2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49E738C9-7E0C-7ABE-096A-F646C2F365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34" name="Groupe 25">
            <a:extLst>
              <a:ext uri="{FF2B5EF4-FFF2-40B4-BE49-F238E27FC236}">
                <a16:creationId xmlns:a16="http://schemas.microsoft.com/office/drawing/2014/main" id="{3F1FFDC2-EAEE-7F12-08E4-766B9D3CB8AE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26">
              <a:extLst>
                <a:ext uri="{FF2B5EF4-FFF2-40B4-BE49-F238E27FC236}">
                  <a16:creationId xmlns:a16="http://schemas.microsoft.com/office/drawing/2014/main" id="{79E6420E-2F37-30AA-0D3D-4705C0E96C6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EE96F414-D216-A36C-1B22-F2FFB5232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687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B180-D1D2-2190-3AF1-32C2906AC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9B8608-E438-62F6-0309-63C8BA6F6402}"/>
              </a:ext>
            </a:extLst>
          </p:cNvPr>
          <p:cNvSpPr txBox="1"/>
          <p:nvPr/>
        </p:nvSpPr>
        <p:spPr>
          <a:xfrm>
            <a:off x="76879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07EF7-9622-0A52-85CC-E20F4A0C51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69AD62-87E9-31A9-2C77-CAC27112B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88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EA41-F29C-DC34-C682-152BEF47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E2783-2972-9DEE-F951-0B346E3DAAF0}"/>
              </a:ext>
            </a:extLst>
          </p:cNvPr>
          <p:cNvSpPr txBox="1"/>
          <p:nvPr/>
        </p:nvSpPr>
        <p:spPr>
          <a:xfrm>
            <a:off x="402803" y="918812"/>
            <a:ext cx="70938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نعد أقراص الجزء المُكَمِّل (1-2-3-4-5-6-7 )إذن العدد الناقص  هو 7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2CC2A9-BBF0-D8C5-3D2A-2C2F143C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0B889E23-2C16-3004-7684-71C0C6AA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3" y="2953044"/>
            <a:ext cx="2413374" cy="2852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A288FA-1B23-0BFC-3E06-D2D26102645C}"/>
              </a:ext>
            </a:extLst>
          </p:cNvPr>
          <p:cNvSpPr/>
          <p:nvPr/>
        </p:nvSpPr>
        <p:spPr>
          <a:xfrm>
            <a:off x="3094074" y="5071730"/>
            <a:ext cx="2919376" cy="73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6E47A5-D984-577D-0E42-1BF2BE4629FC}"/>
              </a:ext>
            </a:extLst>
          </p:cNvPr>
          <p:cNvSpPr/>
          <p:nvPr/>
        </p:nvSpPr>
        <p:spPr>
          <a:xfrm>
            <a:off x="3182612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F8E814F-384D-0534-817C-3862D3485307}"/>
              </a:ext>
            </a:extLst>
          </p:cNvPr>
          <p:cNvSpPr/>
          <p:nvPr/>
        </p:nvSpPr>
        <p:spPr>
          <a:xfrm>
            <a:off x="3753979" y="4964417"/>
            <a:ext cx="479455" cy="4794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88E3F5-B1CB-C1C2-7249-8D1BBD224316}"/>
              </a:ext>
            </a:extLst>
          </p:cNvPr>
          <p:cNvSpPr/>
          <p:nvPr/>
        </p:nvSpPr>
        <p:spPr>
          <a:xfrm>
            <a:off x="450150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68CF560-A2A7-54E2-2D34-7B85840561DF}"/>
              </a:ext>
            </a:extLst>
          </p:cNvPr>
          <p:cNvSpPr/>
          <p:nvPr/>
        </p:nvSpPr>
        <p:spPr>
          <a:xfrm>
            <a:off x="5012470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FFC507-3FFB-EABB-B26E-9B61208F7ABF}"/>
              </a:ext>
            </a:extLst>
          </p:cNvPr>
          <p:cNvSpPr/>
          <p:nvPr/>
        </p:nvSpPr>
        <p:spPr>
          <a:xfrm>
            <a:off x="5552324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7AF2E46-1789-05AB-E966-015196D1F03F}"/>
              </a:ext>
            </a:extLst>
          </p:cNvPr>
          <p:cNvSpPr/>
          <p:nvPr/>
        </p:nvSpPr>
        <p:spPr>
          <a:xfrm>
            <a:off x="6084565" y="4956161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9F0FA1D-A955-DEC9-60C1-50517D9604F2}"/>
              </a:ext>
            </a:extLst>
          </p:cNvPr>
          <p:cNvSpPr/>
          <p:nvPr/>
        </p:nvSpPr>
        <p:spPr>
          <a:xfrm>
            <a:off x="6616806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1B1D10-7F10-1C8E-57C1-D4C60BEE8CF2}"/>
              </a:ext>
            </a:extLst>
          </p:cNvPr>
          <p:cNvSpPr/>
          <p:nvPr/>
        </p:nvSpPr>
        <p:spPr>
          <a:xfrm>
            <a:off x="7149047" y="4964417"/>
            <a:ext cx="479455" cy="479455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96082"/>
              </a:solidFill>
            </a:endParaRPr>
          </a:p>
        </p:txBody>
      </p:sp>
      <p:grpSp>
        <p:nvGrpSpPr>
          <p:cNvPr id="33" name="Groupe 19">
            <a:extLst>
              <a:ext uri="{FF2B5EF4-FFF2-40B4-BE49-F238E27FC236}">
                <a16:creationId xmlns:a16="http://schemas.microsoft.com/office/drawing/2014/main" id="{ADAE64C2-A2C0-F639-AD93-53387B75B1D6}"/>
              </a:ext>
            </a:extLst>
          </p:cNvPr>
          <p:cNvGrpSpPr/>
          <p:nvPr/>
        </p:nvGrpSpPr>
        <p:grpSpPr>
          <a:xfrm>
            <a:off x="6013450" y="2058867"/>
            <a:ext cx="1971747" cy="442468"/>
            <a:chOff x="5965323" y="1825418"/>
            <a:chExt cx="1971747" cy="442468"/>
          </a:xfrm>
          <a:solidFill>
            <a:schemeClr val="bg1">
              <a:lumMod val="75000"/>
            </a:schemeClr>
          </a:solidFill>
        </p:grpSpPr>
        <p:sp>
          <p:nvSpPr>
            <p:cNvPr id="34" name="Rectangle : coins arrondis 20">
              <a:extLst>
                <a:ext uri="{FF2B5EF4-FFF2-40B4-BE49-F238E27FC236}">
                  <a16:creationId xmlns:a16="http://schemas.microsoft.com/office/drawing/2014/main" id="{6E68F064-1E5B-4835-3C9F-43C2D46A6B77}"/>
                </a:ext>
              </a:extLst>
            </p:cNvPr>
            <p:cNvSpPr/>
            <p:nvPr/>
          </p:nvSpPr>
          <p:spPr>
            <a:xfrm>
              <a:off x="5965323" y="1825418"/>
              <a:ext cx="152050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F156456F-45B5-9FA0-1983-EB6E6F569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37" name="Groupe 22">
            <a:extLst>
              <a:ext uri="{FF2B5EF4-FFF2-40B4-BE49-F238E27FC236}">
                <a16:creationId xmlns:a16="http://schemas.microsoft.com/office/drawing/2014/main" id="{E11B9394-4870-DCA6-450D-E374C6231A28}"/>
              </a:ext>
            </a:extLst>
          </p:cNvPr>
          <p:cNvGrpSpPr/>
          <p:nvPr/>
        </p:nvGrpSpPr>
        <p:grpSpPr>
          <a:xfrm>
            <a:off x="914145" y="2058867"/>
            <a:ext cx="2032518" cy="442468"/>
            <a:chOff x="866018" y="1825418"/>
            <a:chExt cx="2032518" cy="442468"/>
          </a:xfrm>
          <a:solidFill>
            <a:srgbClr val="196082"/>
          </a:solidFill>
        </p:grpSpPr>
        <p:sp>
          <p:nvSpPr>
            <p:cNvPr id="38" name="Rectangle : coins arrondis 23">
              <a:extLst>
                <a:ext uri="{FF2B5EF4-FFF2-40B4-BE49-F238E27FC236}">
                  <a16:creationId xmlns:a16="http://schemas.microsoft.com/office/drawing/2014/main" id="{C5E963FB-CEEF-30E4-3F1F-30704F01F1A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2D07FA94-D727-2457-8744-DFBC81461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8139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40" name="Groupe 25">
            <a:extLst>
              <a:ext uri="{FF2B5EF4-FFF2-40B4-BE49-F238E27FC236}">
                <a16:creationId xmlns:a16="http://schemas.microsoft.com/office/drawing/2014/main" id="{2BEB92DF-7D02-8AEA-E409-576DFA5C2FB7}"/>
              </a:ext>
            </a:extLst>
          </p:cNvPr>
          <p:cNvGrpSpPr/>
          <p:nvPr/>
        </p:nvGrpSpPr>
        <p:grpSpPr>
          <a:xfrm>
            <a:off x="3403707" y="2058867"/>
            <a:ext cx="2152699" cy="442468"/>
            <a:chOff x="3289342" y="1825418"/>
            <a:chExt cx="2152699" cy="442468"/>
          </a:xfrm>
          <a:solidFill>
            <a:schemeClr val="bg1">
              <a:lumMod val="75000"/>
            </a:schemeClr>
          </a:solidFill>
        </p:grpSpPr>
        <p:sp>
          <p:nvSpPr>
            <p:cNvPr id="41" name="Rectangle : coins arrondis 26">
              <a:extLst>
                <a:ext uri="{FF2B5EF4-FFF2-40B4-BE49-F238E27FC236}">
                  <a16:creationId xmlns:a16="http://schemas.microsoft.com/office/drawing/2014/main" id="{5F135251-F14C-5659-B4A8-FAEB6CC35DEF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255CA276-225B-C4D5-F7C5-8C54E3D70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1644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sp>
        <p:nvSpPr>
          <p:cNvPr id="63" name="ZoneTexte 27">
            <a:extLst>
              <a:ext uri="{FF2B5EF4-FFF2-40B4-BE49-F238E27FC236}">
                <a16:creationId xmlns:a16="http://schemas.microsoft.com/office/drawing/2014/main" id="{AC0257B6-B7BB-4857-7C5A-BB966A952791}"/>
              </a:ext>
            </a:extLst>
          </p:cNvPr>
          <p:cNvSpPr txBox="1"/>
          <p:nvPr/>
        </p:nvSpPr>
        <p:spPr>
          <a:xfrm>
            <a:off x="4822925" y="3841315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7</a:t>
            </a:r>
            <a:endParaRPr lang="fr-FR" sz="6600" b="1" dirty="0">
              <a:solidFill>
                <a:srgbClr val="C00000"/>
              </a:solidFill>
            </a:endParaRPr>
          </a:p>
        </p:txBody>
      </p:sp>
      <p:sp>
        <p:nvSpPr>
          <p:cNvPr id="67" name="Flèche : droite 5">
            <a:extLst>
              <a:ext uri="{FF2B5EF4-FFF2-40B4-BE49-F238E27FC236}">
                <a16:creationId xmlns:a16="http://schemas.microsoft.com/office/drawing/2014/main" id="{02C444F5-DA2D-0630-2AB9-7D02282FA10A}"/>
              </a:ext>
            </a:extLst>
          </p:cNvPr>
          <p:cNvSpPr/>
          <p:nvPr/>
        </p:nvSpPr>
        <p:spPr>
          <a:xfrm rot="8435823">
            <a:off x="5323405" y="3430389"/>
            <a:ext cx="697627" cy="5684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7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8F6E0-4365-8AEF-BA79-DDABFB037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C6D7E1F-4E3B-A683-2CBA-2CB697BC4EB6}"/>
              </a:ext>
            </a:extLst>
          </p:cNvPr>
          <p:cNvSpPr txBox="1"/>
          <p:nvPr/>
        </p:nvSpPr>
        <p:spPr>
          <a:xfrm>
            <a:off x="764981" y="904096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نكتب  9 هو 2 و7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AEC0F23-1EB7-8BA9-8749-807E35F27200}"/>
              </a:ext>
            </a:extLst>
          </p:cNvPr>
          <p:cNvGrpSpPr/>
          <p:nvPr/>
        </p:nvGrpSpPr>
        <p:grpSpPr>
          <a:xfrm>
            <a:off x="6336509" y="1825418"/>
            <a:ext cx="1600561" cy="442468"/>
            <a:chOff x="6336509" y="1825418"/>
            <a:chExt cx="1600561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05C6D3E-18F5-C0D9-9A91-DA3459F29B5B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BF47E1-C354-A1F5-5E51-D9D738A36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468B4B-EEA7-6A52-B5BC-F7B55044422F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FFCBFF-E24A-26AF-33DA-5088D9B019D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2DDE437-0EE5-5E5D-AAC1-64045C533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8870758-E523-D5F2-633D-9B70CEAC5D25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AD2417D-7210-CD00-F968-412247FC827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CB4137BB-A2A6-0477-1840-6CB3FFE79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F4E798-CFC8-B5FC-C853-803BC630F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5FACCCB5-7810-5F25-191B-CC6FC5308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29" y="2697477"/>
            <a:ext cx="2741942" cy="324047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F449939-81D2-A007-E9F3-E01911E7ACA0}"/>
              </a:ext>
            </a:extLst>
          </p:cNvPr>
          <p:cNvSpPr txBox="1"/>
          <p:nvPr/>
        </p:nvSpPr>
        <p:spPr>
          <a:xfrm>
            <a:off x="4873727" y="3678058"/>
            <a:ext cx="519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C67B6D-D90A-CA66-0AE4-8F71D4C91AAF}"/>
              </a:ext>
            </a:extLst>
          </p:cNvPr>
          <p:cNvSpPr txBox="1"/>
          <p:nvPr/>
        </p:nvSpPr>
        <p:spPr>
          <a:xfrm>
            <a:off x="4363622" y="5011729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F873411-5B3E-2246-C5D6-069C8771A782}"/>
              </a:ext>
            </a:extLst>
          </p:cNvPr>
          <p:cNvSpPr txBox="1"/>
          <p:nvPr/>
        </p:nvSpPr>
        <p:spPr>
          <a:xfrm>
            <a:off x="3304003" y="5004247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72053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372314-CCBD-6E49-88B1-6F6693480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40260" y="92056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سنكمل تفكيك العدد 9. اكتبوا على الألواح العدد الناقص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6CAC46-6130-29D4-5285-546EF957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04" y="2168244"/>
            <a:ext cx="2866837" cy="339629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7AEDAD-83ED-1969-BBE0-D4F394D4C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29A21B06-C227-65B4-484A-FE94992AD1B0}"/>
              </a:ext>
            </a:extLst>
          </p:cNvPr>
          <p:cNvSpPr txBox="1"/>
          <p:nvPr/>
        </p:nvSpPr>
        <p:spPr>
          <a:xfrm>
            <a:off x="5601903" y="4566666"/>
            <a:ext cx="4382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75228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5A7356-6C8D-A973-B3F8-3FD4358E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4">
            <a:extLst>
              <a:ext uri="{FF2B5EF4-FFF2-40B4-BE49-F238E27FC236}">
                <a16:creationId xmlns:a16="http://schemas.microsoft.com/office/drawing/2014/main" id="{6C5003B9-3439-5D56-C370-BCBE1A626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04" y="2168244"/>
            <a:ext cx="2866837" cy="339629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423698" y="92056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9 هو 8 و1 . من يشرح لنا على السبورة الجانبية كيف توصل للجواب ؟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A1796E-2448-1BDF-6EF3-005A7D415F76}"/>
              </a:ext>
            </a:extLst>
          </p:cNvPr>
          <p:cNvSpPr txBox="1"/>
          <p:nvPr/>
        </p:nvSpPr>
        <p:spPr>
          <a:xfrm>
            <a:off x="4471353" y="4546669"/>
            <a:ext cx="556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4BE14F-2FD4-D97A-4A49-A4435EF1D602}"/>
              </a:ext>
            </a:extLst>
          </p:cNvPr>
          <p:cNvSpPr txBox="1"/>
          <p:nvPr/>
        </p:nvSpPr>
        <p:spPr>
          <a:xfrm>
            <a:off x="3338726" y="4557041"/>
            <a:ext cx="643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154261-2015-09CB-F6B3-139F3D97C76B}"/>
              </a:ext>
            </a:extLst>
          </p:cNvPr>
          <p:cNvSpPr txBox="1"/>
          <p:nvPr/>
        </p:nvSpPr>
        <p:spPr>
          <a:xfrm>
            <a:off x="4932246" y="3206655"/>
            <a:ext cx="45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5B5CB-F59C-FB2B-F749-33A230D1C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7C31F190-AFBE-3A2E-5257-66B05526CF69}"/>
              </a:ext>
            </a:extLst>
          </p:cNvPr>
          <p:cNvSpPr txBox="1"/>
          <p:nvPr/>
        </p:nvSpPr>
        <p:spPr>
          <a:xfrm>
            <a:off x="5601903" y="4566666"/>
            <a:ext cx="4382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13BE-191A-14F9-7674-2155A034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ED3D8FC-20A3-7A2F-0A64-ED723FBB6476}"/>
              </a:ext>
            </a:extLst>
          </p:cNvPr>
          <p:cNvSpPr txBox="1"/>
          <p:nvPr/>
        </p:nvSpPr>
        <p:spPr>
          <a:xfrm>
            <a:off x="252960" y="92056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سنكمل تفكيك العدد 9. اكتبوا على الألواح العدد الناقص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EEF727-9E12-D5A9-B44D-4920672E2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255" y="2266212"/>
            <a:ext cx="2809490" cy="339480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ABB90A-F7A9-71F0-61F3-0D9EE78CD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752842-8ECB-9682-1FC8-468544330368}"/>
              </a:ext>
            </a:extLst>
          </p:cNvPr>
          <p:cNvSpPr txBox="1"/>
          <p:nvPr/>
        </p:nvSpPr>
        <p:spPr>
          <a:xfrm>
            <a:off x="5426540" y="4737682"/>
            <a:ext cx="4382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518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9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63C5D-DAD8-B99F-C0C3-252687613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CBB69F-B252-07A4-281E-66AE9FE5988A}"/>
              </a:ext>
            </a:extLst>
          </p:cNvPr>
          <p:cNvSpPr txBox="1"/>
          <p:nvPr/>
        </p:nvSpPr>
        <p:spPr>
          <a:xfrm>
            <a:off x="714181" y="92056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E48C28-EB3D-930F-AF3A-F192CC79C9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4B12C9-E529-B0BD-3186-89F5286F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20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4E044-ADD5-9DC6-3DDA-F707A5BC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>
            <a:extLst>
              <a:ext uri="{FF2B5EF4-FFF2-40B4-BE49-F238E27FC236}">
                <a16:creationId xmlns:a16="http://schemas.microsoft.com/office/drawing/2014/main" id="{BD65B350-2D5C-FCE1-2145-C304DA37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55" y="2266212"/>
            <a:ext cx="2809490" cy="3394800"/>
          </a:xfrm>
          <a:prstGeom prst="rect">
            <a:avLst/>
          </a:prstGeom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533B8027-58E6-6472-D8D3-F294B1A4B1F0}"/>
              </a:ext>
            </a:extLst>
          </p:cNvPr>
          <p:cNvSpPr txBox="1"/>
          <p:nvPr/>
        </p:nvSpPr>
        <p:spPr>
          <a:xfrm>
            <a:off x="5426540" y="4737682"/>
            <a:ext cx="4382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C469BC38-6867-3B6E-9625-60EC8724011C}"/>
              </a:ext>
            </a:extLst>
          </p:cNvPr>
          <p:cNvSpPr txBox="1"/>
          <p:nvPr/>
        </p:nvSpPr>
        <p:spPr>
          <a:xfrm>
            <a:off x="354388" y="92056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9 هو 5 و4 . من يشرح لنا على السبورة الجانبية كيف توصل للجواب ؟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A97109-5526-1998-47D9-1167E78F60DE}"/>
              </a:ext>
            </a:extLst>
          </p:cNvPr>
          <p:cNvSpPr txBox="1"/>
          <p:nvPr/>
        </p:nvSpPr>
        <p:spPr>
          <a:xfrm>
            <a:off x="4777408" y="3247265"/>
            <a:ext cx="45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A9BD80-3404-6D39-BFB6-1A6EC8E464D0}"/>
              </a:ext>
            </a:extLst>
          </p:cNvPr>
          <p:cNvSpPr txBox="1"/>
          <p:nvPr/>
        </p:nvSpPr>
        <p:spPr>
          <a:xfrm>
            <a:off x="4380350" y="4737682"/>
            <a:ext cx="57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A0A89A-D162-7245-3DD1-86EABD10520D}"/>
              </a:ext>
            </a:extLst>
          </p:cNvPr>
          <p:cNvSpPr txBox="1"/>
          <p:nvPr/>
        </p:nvSpPr>
        <p:spPr>
          <a:xfrm>
            <a:off x="3167255" y="4737682"/>
            <a:ext cx="57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717DEB-5516-4705-5CA2-2834B92AA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8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A15FDE-4F36-DDFE-D5C7-E1D9B72B7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4" y="870211"/>
            <a:ext cx="9250068" cy="616671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71728" y="80692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34 سنطبق ما تعلمناه  في  النشاط رقم 2؛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674551" y="4444333"/>
            <a:ext cx="2589812" cy="120925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8504" y="91465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6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858703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4E8BDBE-A590-5885-2497-32EB5F46C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04" y="2639675"/>
            <a:ext cx="5607516" cy="276826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938C2C-5590-40C8-8025-597B774C3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54388" y="92056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222CF4-64B4-600E-20DC-487EB2A4AE55}"/>
              </a:ext>
            </a:extLst>
          </p:cNvPr>
          <p:cNvSpPr txBox="1"/>
          <p:nvPr/>
        </p:nvSpPr>
        <p:spPr>
          <a:xfrm>
            <a:off x="1501254" y="3152633"/>
            <a:ext cx="3070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highlight>
                  <a:srgbClr val="FFFF00"/>
                </a:highlight>
              </a:rPr>
              <a:t>Insérer aide mémoire de la vidéo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18D184-18AD-F753-5A9E-0138E372E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54388" y="92056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5BBADB12-623C-933B-12C5-9B09B286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7" y="3779814"/>
            <a:ext cx="157185" cy="19910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227C6FCB-70FA-1253-785E-4DEECA0A9C3C}"/>
              </a:ext>
            </a:extLst>
          </p:cNvPr>
          <p:cNvSpPr txBox="1"/>
          <p:nvPr/>
        </p:nvSpPr>
        <p:spPr>
          <a:xfrm flipH="1">
            <a:off x="7278049" y="3592723"/>
            <a:ext cx="27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9AEF924D-3767-8C85-623E-68FF0C026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43" y="5101233"/>
            <a:ext cx="206930" cy="381541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24FA5E6-D401-151E-6EB0-AA24704A3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43" y="1947620"/>
            <a:ext cx="6916115" cy="347711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FA3966-1484-E991-E050-26CD96589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012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ame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20CBDE54-A08B-50EC-3953-9797A0FC9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7" y="2049262"/>
            <a:ext cx="6026460" cy="38864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25463" y="831623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3 الصفحة 35 ،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88" y="26876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3156CF-47D0-E025-4CD1-DBB51F41B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3297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15111" y="952313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7069B8-4BC0-0633-9F8D-17FDAD148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32979"/>
            <a:ext cx="1008000" cy="1008000"/>
          </a:xfrm>
          <a:prstGeom prst="ellipse">
            <a:avLst/>
          </a:prstGeom>
        </p:spPr>
      </p:pic>
      <p:pic>
        <p:nvPicPr>
          <p:cNvPr id="27" name="Picture 26" descr="A screenshot of a game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A1841CA5-A039-4E37-5C55-837A3CB4F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23" y="1904981"/>
            <a:ext cx="6064562" cy="40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09039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8   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DE9D92-E841-E11C-7750-F685208F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4" y="870211"/>
            <a:ext cx="9250068" cy="61667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9471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34 و35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E09930-A185-CA2A-7D7E-17B4DE6A4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3297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54388" y="93613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06BCFD-7230-FE5B-EC1E-DF93497ED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1612" y="63297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5DB3C0-C756-A452-F301-F71B7EDB7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401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33 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1F1EBEC9-ACAD-1F18-BA01-65CED2FEF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34" y="2557677"/>
            <a:ext cx="6959732" cy="237764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38DF45-BFF4-F925-1CEE-8D375D65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16997</TotalTime>
  <Words>978</Words>
  <Application>Microsoft Office PowerPoint</Application>
  <PresentationFormat>Affichage à l'écran (4:3)</PresentationFormat>
  <Paragraphs>295</Paragraphs>
  <Slides>73</Slides>
  <Notes>9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73</vt:i4>
      </vt:variant>
    </vt:vector>
  </HeadingPairs>
  <TitlesOfParts>
    <vt:vector size="85" baseType="lpstr">
      <vt:lpstr>Calibri</vt:lpstr>
      <vt:lpstr>Effra CC Arbc</vt:lpstr>
      <vt:lpstr>DengXian</vt:lpstr>
      <vt:lpstr>Arial</vt:lpstr>
      <vt:lpstr>Aptos</vt:lpstr>
      <vt:lpstr>Aptos Display</vt:lpstr>
      <vt:lpstr>Dosis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171</cp:revision>
  <cp:lastPrinted>2025-08-13T10:11:39Z</cp:lastPrinted>
  <dcterms:created xsi:type="dcterms:W3CDTF">2025-08-01T12:31:49Z</dcterms:created>
  <dcterms:modified xsi:type="dcterms:W3CDTF">2025-11-12T15:39:20Z</dcterms:modified>
</cp:coreProperties>
</file>