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  <p:sldMasterId id="2147483903" r:id="rId5"/>
    <p:sldMasterId id="2147483906" r:id="rId6"/>
    <p:sldMasterId id="2147483913" r:id="rId7"/>
    <p:sldMasterId id="2147483920" r:id="rId8"/>
  </p:sldMasterIdLst>
  <p:notesMasterIdLst>
    <p:notesMasterId r:id="rId60"/>
  </p:notesMasterIdLst>
  <p:handoutMasterIdLst>
    <p:handoutMasterId r:id="rId61"/>
  </p:handoutMasterIdLst>
  <p:sldIdLst>
    <p:sldId id="990" r:id="rId9"/>
    <p:sldId id="931" r:id="rId10"/>
    <p:sldId id="849" r:id="rId11"/>
    <p:sldId id="2134806642" r:id="rId12"/>
    <p:sldId id="2134806643" r:id="rId13"/>
    <p:sldId id="893" r:id="rId14"/>
    <p:sldId id="2134806701" r:id="rId15"/>
    <p:sldId id="854" r:id="rId16"/>
    <p:sldId id="978" r:id="rId17"/>
    <p:sldId id="787" r:id="rId18"/>
    <p:sldId id="2134806689" r:id="rId19"/>
    <p:sldId id="774" r:id="rId20"/>
    <p:sldId id="2134806705" r:id="rId21"/>
    <p:sldId id="1003" r:id="rId22"/>
    <p:sldId id="2134806728" r:id="rId23"/>
    <p:sldId id="2134806716" r:id="rId24"/>
    <p:sldId id="2134806715" r:id="rId25"/>
    <p:sldId id="1006" r:id="rId26"/>
    <p:sldId id="1007" r:id="rId27"/>
    <p:sldId id="1010" r:id="rId28"/>
    <p:sldId id="1011" r:id="rId29"/>
    <p:sldId id="1012" r:id="rId30"/>
    <p:sldId id="1014" r:id="rId31"/>
    <p:sldId id="1018" r:id="rId32"/>
    <p:sldId id="1019" r:id="rId33"/>
    <p:sldId id="2134806729" r:id="rId34"/>
    <p:sldId id="2134806690" r:id="rId35"/>
    <p:sldId id="2134806691" r:id="rId36"/>
    <p:sldId id="1001" r:id="rId37"/>
    <p:sldId id="2134806694" r:id="rId38"/>
    <p:sldId id="2134806695" r:id="rId39"/>
    <p:sldId id="2134806696" r:id="rId40"/>
    <p:sldId id="2134806718" r:id="rId41"/>
    <p:sldId id="2134806719" r:id="rId42"/>
    <p:sldId id="2134806720" r:id="rId43"/>
    <p:sldId id="2134806721" r:id="rId44"/>
    <p:sldId id="2134806722" r:id="rId45"/>
    <p:sldId id="2134806723" r:id="rId46"/>
    <p:sldId id="2134806724" r:id="rId47"/>
    <p:sldId id="2134806725" r:id="rId48"/>
    <p:sldId id="2134806726" r:id="rId49"/>
    <p:sldId id="2134806727" r:id="rId50"/>
    <p:sldId id="2134806732" r:id="rId51"/>
    <p:sldId id="2134806697" r:id="rId52"/>
    <p:sldId id="2134806698" r:id="rId53"/>
    <p:sldId id="2134806712" r:id="rId54"/>
    <p:sldId id="2134806713" r:id="rId55"/>
    <p:sldId id="1020" r:id="rId56"/>
    <p:sldId id="794" r:id="rId57"/>
    <p:sldId id="793" r:id="rId58"/>
    <p:sldId id="923" r:id="rId59"/>
  </p:sldIdLst>
  <p:sldSz cx="9144000" cy="6858000" type="screen4x3"/>
  <p:notesSz cx="6735763" cy="9866313"/>
  <p:embeddedFontLst>
    <p:embeddedFont>
      <p:font typeface="Dosis" pitchFamily="2" charset="0"/>
      <p:regular r:id="rId62"/>
      <p:bold r:id="rId6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196082"/>
    <a:srgbClr val="FFFFFF"/>
    <a:srgbClr val="BFBFBF"/>
    <a:srgbClr val="106585"/>
    <a:srgbClr val="FC8E00"/>
    <a:srgbClr val="FCC302"/>
    <a:srgbClr val="FFEFB9"/>
    <a:srgbClr val="FC8D00"/>
    <a:srgbClr val="FFD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6275" autoAdjust="0"/>
  </p:normalViewPr>
  <p:slideViewPr>
    <p:cSldViewPr snapToGrid="0">
      <p:cViewPr varScale="1">
        <p:scale>
          <a:sx n="71" d="100"/>
          <a:sy n="71" d="100"/>
        </p:scale>
        <p:origin x="116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font" Target="fonts/font2.fntdata"/><Relationship Id="rId68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8054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129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37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3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53D5504-EFBB-0EA9-B8AB-14C61E8988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06" y="-13063"/>
            <a:ext cx="9178185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E2F332-D8FA-19BE-F947-8B1B233B9B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06" y="-13063"/>
            <a:ext cx="9178185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57DCFE-9A20-2BC8-5B40-F154E608A7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4664"/>
            <a:ext cx="9177533" cy="688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CB53DB-5287-2DB5-9D30-6FBF8DA75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628" y="0"/>
            <a:ext cx="9193004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8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FC248C8-B394-0816-8763-0BACB20048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" y="968"/>
            <a:ext cx="9142062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06" y="-13063"/>
            <a:ext cx="9178185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215" y="-25150"/>
            <a:ext cx="917688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2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627" y="0"/>
            <a:ext cx="9193004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3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" y="968"/>
            <a:ext cx="9142062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5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5" y="968"/>
            <a:ext cx="9142062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95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1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806" y="-13063"/>
            <a:ext cx="917818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4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  <p:sldLayoutId id="2147483927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2" r:id="rId3"/>
    <p:sldLayoutId id="2147483902" r:id="rId4"/>
    <p:sldLayoutId id="214748392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9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6" r:id="rId2"/>
    <p:sldLayoutId id="2147483917" r:id="rId3"/>
    <p:sldLayoutId id="2147483918" r:id="rId4"/>
    <p:sldLayoutId id="2147483919" r:id="rId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66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3" r:id="rId2"/>
    <p:sldLayoutId id="2147483924" r:id="rId3"/>
    <p:sldLayoutId id="2147483925" r:id="rId4"/>
    <p:sldLayoutId id="2147483926" r:id="rId5"/>
  </p:sldLayoutIdLst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4055D6C-DDE9-AC9A-8D83-01A4B194322D}"/>
              </a:ext>
            </a:extLst>
          </p:cNvPr>
          <p:cNvSpPr/>
          <p:nvPr/>
        </p:nvSpPr>
        <p:spPr>
          <a:xfrm>
            <a:off x="7208224" y="602119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4096BEA-1BD2-4186-0654-AC1A93AAD33C}"/>
              </a:ext>
            </a:extLst>
          </p:cNvPr>
          <p:cNvSpPr/>
          <p:nvPr/>
        </p:nvSpPr>
        <p:spPr>
          <a:xfrm>
            <a:off x="7157290" y="604112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A3E2AD-EFDB-286E-FA1E-FFB9DD25FD1D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EB175DC-6178-ACE7-C472-DEBECA0AC151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  <a:solidFill>
            <a:schemeClr val="bg1">
              <a:lumMod val="75000"/>
            </a:schemeClr>
          </a:solidFill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1C6F26D7-7B46-AF36-9CCE-7679F4D9CBD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F0B24CA8-7A68-D467-D71F-68E728C452D8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1639E62-AA63-A1F6-D288-53A5BC72C3DA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  <a:solidFill>
            <a:schemeClr val="bg1">
              <a:lumMod val="75000"/>
            </a:schemeClr>
          </a:solidFill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ECA72A53-C424-C3A6-4689-4843ED02CCBB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A4E27DDE-7324-6572-CB97-A47E071D00BA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CF647B6-E9AB-CA1F-4DB3-8A08E8F7037B}"/>
              </a:ext>
            </a:extLst>
          </p:cNvPr>
          <p:cNvGrpSpPr/>
          <p:nvPr/>
        </p:nvGrpSpPr>
        <p:grpSpPr>
          <a:xfrm>
            <a:off x="2412977" y="6021421"/>
            <a:ext cx="1124470" cy="288630"/>
            <a:chOff x="5372098" y="5877672"/>
            <a:chExt cx="1124470" cy="288630"/>
          </a:xfrm>
          <a:solidFill>
            <a:schemeClr val="bg1">
              <a:lumMod val="75000"/>
            </a:schemeClr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FDB57C2-94F3-F286-8305-03F30620AFB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4C1B0251-239A-2A5E-5C15-349946B045B2}"/>
                </a:ext>
              </a:extLst>
            </p:cNvPr>
            <p:cNvSpPr/>
            <p:nvPr/>
          </p:nvSpPr>
          <p:spPr>
            <a:xfrm>
              <a:off x="5372098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2BA01F9-79F2-5BDF-2858-2ADD902B3E61}"/>
              </a:ext>
            </a:extLst>
          </p:cNvPr>
          <p:cNvSpPr/>
          <p:nvPr/>
        </p:nvSpPr>
        <p:spPr>
          <a:xfrm>
            <a:off x="862242" y="6021377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CC30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91CFD7A-A71A-1055-A337-B8E9EC0260FA}"/>
              </a:ext>
            </a:extLst>
          </p:cNvPr>
          <p:cNvSpPr/>
          <p:nvPr/>
        </p:nvSpPr>
        <p:spPr>
          <a:xfrm>
            <a:off x="1717659" y="6037136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66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67943" y="3436719"/>
            <a:ext cx="631873" cy="631873"/>
          </a:xfrm>
          <a:prstGeom prst="rect">
            <a:avLst/>
          </a:prstGeom>
        </p:spPr>
      </p:pic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675824" y="2620159"/>
            <a:ext cx="3116832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الدرسين 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511488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530261" y="3955626"/>
            <a:ext cx="452805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0" y="4536410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3DCBB-E11E-D2EB-4951-EE96D1501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87B690E-3EE5-49FE-3C13-A7292072ED77}"/>
              </a:ext>
            </a:extLst>
          </p:cNvPr>
          <p:cNvSpPr txBox="1"/>
          <p:nvPr/>
        </p:nvSpPr>
        <p:spPr>
          <a:xfrm>
            <a:off x="1219977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5BF2DA2-76D6-B629-6C99-A3EBF662042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07B27B-13C0-9DCE-E965-1378F166C2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1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32735" y="932388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هذا التفكيك : العدد 6  هو 2 و ماذا؟ اكتبوا العدد الناقص على الألواح      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571685A-7366-0BE7-B579-26671CDB77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13357B6-B98E-D5A9-4A45-8E35959FA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59C2C1-600F-802B-DEB6-0CC9BD294B52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596710B-FDD3-1C64-7C9E-A957E3CAF5AF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F6E2D-C032-2381-A3ED-EBCA1D802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329303B-8861-213A-0ADF-ABD6A29D8E54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85B7482-152B-922B-D257-6D821AC07B1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6E7179F-25D5-37E3-E774-40A86AB225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3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E7FAD-798C-7D85-8A3A-7900A3561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42D64EE-1C0D-B7F7-FB47-4A2D1E5D9450}"/>
              </a:ext>
            </a:extLst>
          </p:cNvPr>
          <p:cNvSpPr txBox="1"/>
          <p:nvPr/>
        </p:nvSpPr>
        <p:spPr>
          <a:xfrm>
            <a:off x="90205" y="932388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6 هو  2 و 4  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F828DD-BB23-E7EB-E895-5BC746A9AF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329954-3642-F317-6A86-F7F3AAEEE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D2D95B-A75B-2249-8C2D-00D6A19C956B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7C5DF2-5EDA-0582-2952-902B5B144C56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B3BCF40-2C00-1669-070C-24FFF8E0E1C1}"/>
              </a:ext>
            </a:extLst>
          </p:cNvPr>
          <p:cNvSpPr txBox="1"/>
          <p:nvPr/>
        </p:nvSpPr>
        <p:spPr>
          <a:xfrm>
            <a:off x="5252882" y="3745920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70273" y="3908068"/>
            <a:ext cx="631873" cy="631873"/>
          </a:xfrm>
          <a:prstGeom prst="rect">
            <a:avLst/>
          </a:prstGeom>
        </p:spPr>
      </p:pic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675824" y="2620159"/>
            <a:ext cx="3116832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الدرسين 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511488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539886" y="3863437"/>
            <a:ext cx="452805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النمذجة 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821730" y="4536410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224209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BFDCB-862D-BDFD-CF68-D37693631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13DE60A-ABF4-26C3-6B75-7A0D82B3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176" y="2208187"/>
            <a:ext cx="5501070" cy="299009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C80BBE-ED73-06A6-BAAD-196E146AF340}"/>
              </a:ext>
            </a:extLst>
          </p:cNvPr>
          <p:cNvSpPr txBox="1"/>
          <p:nvPr/>
        </p:nvSpPr>
        <p:spPr>
          <a:xfrm>
            <a:off x="403522" y="925413"/>
            <a:ext cx="7181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في حالة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إذا كانت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نسبة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تحكم تقل عن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يعيد الأستاذ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النمذجة على السبورة.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, art, illustration&#10;&#10;Le contenu généré par l’IA peut être incorrect.">
            <a:extLst>
              <a:ext uri="{FF2B5EF4-FFF2-40B4-BE49-F238E27FC236}">
                <a16:creationId xmlns:a16="http://schemas.microsoft.com/office/drawing/2014/main" id="{F4B51770-CB93-191F-4F3B-93B894D44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699" y="507999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BBBD4-714A-17A4-F5CA-6E1196EA1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35970A30-2325-2499-0265-60FDE22B4551}"/>
              </a:ext>
            </a:extLst>
          </p:cNvPr>
          <p:cNvSpPr txBox="1"/>
          <p:nvPr/>
        </p:nvSpPr>
        <p:spPr>
          <a:xfrm>
            <a:off x="389255" y="928370"/>
            <a:ext cx="71294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يقول تفكيكات العدد 6  ؟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يمكن استعمال الخشيبات لتمثيل التفكيكات</a:t>
            </a: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C09F881-CCE8-2F99-7ED2-7D4E587C2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CB8711A-19EC-C98D-A65D-4871F5AC6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069" y="1932008"/>
            <a:ext cx="6795247" cy="42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DCBF5-34A2-CF5F-68DC-D153E3C3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597BB94-A3AB-8FCF-5D62-1DC5E1D2D3C9}"/>
              </a:ext>
            </a:extLst>
          </p:cNvPr>
          <p:cNvSpPr txBox="1"/>
          <p:nvPr/>
        </p:nvSpPr>
        <p:spPr>
          <a:xfrm>
            <a:off x="746054" y="908356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 ، سأكمل تفكيك العدد 6؛  خُطْوَةً خطوة.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D59A80-74A6-B788-A630-AB80DDE02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03" y="2521431"/>
            <a:ext cx="2819794" cy="2791215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499025-E43D-E5FB-B8F8-289E979F1A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59552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23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9CB5E-286B-80D4-52F7-A43E5DE9C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CF099DB-0083-DA4F-4AD4-51E8D73640E1}"/>
              </a:ext>
            </a:extLst>
          </p:cNvPr>
          <p:cNvSpPr txBox="1"/>
          <p:nvPr/>
        </p:nvSpPr>
        <p:spPr>
          <a:xfrm>
            <a:off x="710103" y="926413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علي أن أفعل أولا؟ بداية أمثل الجزء الأول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489F3FB-6EFF-77D8-706B-380B503A6BCD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7244F39-293F-B775-7154-68A7A4BAEF3F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2A204845-B4C8-C469-3FD3-AE3BE907F0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16B3CA0-E6A6-F1FD-3D0E-7A459E1FDA20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C31A7C11-9966-20B3-2D65-C168F5EB4A3E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E6CCC04F-D13B-64BB-3FB2-6802D84B09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08B5922D-960F-CE2A-20C1-394305CC34F6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26416CA5-15D4-E7B4-6C0D-D3B68E4DA80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6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7F8AF399-8683-3DB9-B3DB-DE5DBA1ACE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DAC4217-BFD1-8E9E-3043-ECAFDF4B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03" y="2521431"/>
            <a:ext cx="2819794" cy="279121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1F4969-33E0-A1F7-2C7C-BFB519243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7E5363-2E52-7F92-E051-6D60B4B530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59552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31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544095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531964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10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R="0" lvl="0" indent="0" algn="ctr" defTabSz="60963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تفكيك العدد 7</a:t>
              </a:r>
              <a:r>
                <a:rPr lang="fr-FR" dirty="0"/>
                <a:t>                          </a:t>
              </a:r>
              <a:endParaRPr lang="ar-MA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544095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9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R="0" lvl="0" indent="0" algn="ctr" defTabSz="609630" rtl="1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تفكيك العدد 6 </a:t>
              </a:r>
              <a:r>
                <a:rPr lang="fr-FR" dirty="0"/>
                <a:t>                          </a:t>
              </a:r>
              <a:endParaRPr lang="ar-MA"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51899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12</a:t>
              </a:r>
              <a:endPara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algn="ctr"/>
              <a:r>
                <a:rPr lang="ar-MA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تفكيك العدد 9</a:t>
              </a:r>
              <a:r>
                <a:rPr lang="fr-FR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                       </a:t>
              </a:r>
              <a:r>
                <a:rPr lang="ar-MA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55393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11</a:t>
              </a:r>
              <a:endPara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ar-MA" dirty="0"/>
                <a:t>تفكيك العدد 8</a:t>
              </a:r>
              <a:r>
                <a:rPr lang="fr-FR" dirty="0"/>
                <a:t>                        </a:t>
              </a:r>
              <a:r>
                <a:rPr lang="ar-MA" dirty="0"/>
                <a:t>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7" name="Image 2">
            <a:extLst>
              <a:ext uri="{FF2B5EF4-FFF2-40B4-BE49-F238E27FC236}">
                <a16:creationId xmlns:a16="http://schemas.microsoft.com/office/drawing/2014/main" id="{838E226C-2A0E-C7BE-D168-D67DA681E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42" y="5404933"/>
            <a:ext cx="3938021" cy="940822"/>
          </a:xfrm>
          <a:prstGeom prst="rect">
            <a:avLst/>
          </a:prstGeom>
        </p:spPr>
      </p:pic>
      <p:sp>
        <p:nvSpPr>
          <p:cNvPr id="12" name="Organigramme : Terminateur 21">
            <a:extLst>
              <a:ext uri="{FF2B5EF4-FFF2-40B4-BE49-F238E27FC236}">
                <a16:creationId xmlns:a16="http://schemas.microsoft.com/office/drawing/2014/main" id="{BA135090-86A2-46BF-3A0D-D7E374FBF9E4}"/>
              </a:ext>
            </a:extLst>
          </p:cNvPr>
          <p:cNvSpPr/>
          <p:nvPr/>
        </p:nvSpPr>
        <p:spPr>
          <a:xfrm>
            <a:off x="4667116" y="5168043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13539D1A-908F-5DDD-8300-F7D5D47FB38A}"/>
              </a:ext>
            </a:extLst>
          </p:cNvPr>
          <p:cNvSpPr txBox="1"/>
          <p:nvPr/>
        </p:nvSpPr>
        <p:spPr>
          <a:xfrm>
            <a:off x="2396519" y="5705834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مُراجَعَةُ دُروسِ الْأُسْبوعِ الثالث </a:t>
            </a: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04EDE-2408-4FBA-0E19-52701B874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2DCAA12-76B1-2F47-A99D-D3BC833767FF}"/>
              </a:ext>
            </a:extLst>
          </p:cNvPr>
          <p:cNvSpPr txBox="1"/>
          <p:nvPr/>
        </p:nvSpPr>
        <p:spPr>
          <a:xfrm>
            <a:off x="710103" y="945963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الجزء الأول هو 2 نرسم قرصين اثنين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37A646-7079-DB57-2856-828F059E78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547"/>
          <a:stretch>
            <a:fillRect/>
          </a:stretch>
        </p:blipFill>
        <p:spPr>
          <a:xfrm>
            <a:off x="3162103" y="2521432"/>
            <a:ext cx="2819794" cy="2078148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897F11-FAE3-A967-60A2-7F5604D167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044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8" name="Groupe 19">
            <a:extLst>
              <a:ext uri="{FF2B5EF4-FFF2-40B4-BE49-F238E27FC236}">
                <a16:creationId xmlns:a16="http://schemas.microsoft.com/office/drawing/2014/main" id="{300160A5-A1EE-F8AE-6D15-43254B99856E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</p:grpSpPr>
        <p:sp>
          <p:nvSpPr>
            <p:cNvPr id="9" name="Rectangle : coins arrondis 20">
              <a:extLst>
                <a:ext uri="{FF2B5EF4-FFF2-40B4-BE49-F238E27FC236}">
                  <a16:creationId xmlns:a16="http://schemas.microsoft.com/office/drawing/2014/main" id="{69EB4AF5-AA2B-0439-4E08-3A32B40157CD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AE92E154-7793-3412-1D5A-09211B29AA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21" name="Groupe 22">
            <a:extLst>
              <a:ext uri="{FF2B5EF4-FFF2-40B4-BE49-F238E27FC236}">
                <a16:creationId xmlns:a16="http://schemas.microsoft.com/office/drawing/2014/main" id="{A1466E1A-E79A-7291-7738-FCB1C45D13FE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22" name="Rectangle : coins arrondis 23">
              <a:extLst>
                <a:ext uri="{FF2B5EF4-FFF2-40B4-BE49-F238E27FC236}">
                  <a16:creationId xmlns:a16="http://schemas.microsoft.com/office/drawing/2014/main" id="{A21C13D6-217F-ECAE-43DE-A23592CBEB2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3E2E73CA-A0D3-EF8F-FC0B-E63B8D92D8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4" name="Groupe 25">
            <a:extLst>
              <a:ext uri="{FF2B5EF4-FFF2-40B4-BE49-F238E27FC236}">
                <a16:creationId xmlns:a16="http://schemas.microsoft.com/office/drawing/2014/main" id="{5056DD82-2088-14C3-AC29-C960E76175BC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</p:grpSpPr>
        <p:sp>
          <p:nvSpPr>
            <p:cNvPr id="25" name="Rectangle : coins arrondis 26">
              <a:extLst>
                <a:ext uri="{FF2B5EF4-FFF2-40B4-BE49-F238E27FC236}">
                  <a16:creationId xmlns:a16="http://schemas.microsoft.com/office/drawing/2014/main" id="{8D86D342-EE1C-B0A9-FB99-88B6CAED721D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6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395DD688-4CA3-F64C-3329-DF35200FCF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57F711A8-287A-64CE-F379-71302072EB09}"/>
              </a:ext>
            </a:extLst>
          </p:cNvPr>
          <p:cNvSpPr/>
          <p:nvPr/>
        </p:nvSpPr>
        <p:spPr>
          <a:xfrm>
            <a:off x="2460680" y="4809067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F26E8E5-8FC0-BEEB-D069-EFEFB3CF2BD2}"/>
              </a:ext>
            </a:extLst>
          </p:cNvPr>
          <p:cNvSpPr/>
          <p:nvPr/>
        </p:nvSpPr>
        <p:spPr>
          <a:xfrm>
            <a:off x="3162103" y="4809067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A661D-5426-3ABC-C0FE-DB8B76BE2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F4621B9-7BA2-0844-5C00-FEDF92FB5E51}"/>
              </a:ext>
            </a:extLst>
          </p:cNvPr>
          <p:cNvSpPr txBox="1"/>
          <p:nvPr/>
        </p:nvSpPr>
        <p:spPr>
          <a:xfrm>
            <a:off x="741304" y="922684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علي أن أفعل لأكمل 2 إلى 6؟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E4751B4-2F28-D10E-06D1-08FC3B862C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547"/>
          <a:stretch>
            <a:fillRect/>
          </a:stretch>
        </p:blipFill>
        <p:spPr>
          <a:xfrm>
            <a:off x="3162103" y="2521432"/>
            <a:ext cx="2819794" cy="2078148"/>
          </a:xfrm>
          <a:prstGeom prst="rect">
            <a:avLst/>
          </a:prstGeom>
        </p:spPr>
      </p:pic>
      <p:pic>
        <p:nvPicPr>
          <p:cNvPr id="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CD701AA-CE1D-FA6C-DC3D-63AA775EB3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044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88FB0A9-CDB7-B7CA-0049-4F74910D3D85}"/>
              </a:ext>
            </a:extLst>
          </p:cNvPr>
          <p:cNvSpPr/>
          <p:nvPr/>
        </p:nvSpPr>
        <p:spPr>
          <a:xfrm>
            <a:off x="2460680" y="4809067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CD6AB5-B41D-A20D-05C8-DDEB571C4F0D}"/>
              </a:ext>
            </a:extLst>
          </p:cNvPr>
          <p:cNvSpPr/>
          <p:nvPr/>
        </p:nvSpPr>
        <p:spPr>
          <a:xfrm>
            <a:off x="3162103" y="4809067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9">
            <a:extLst>
              <a:ext uri="{FF2B5EF4-FFF2-40B4-BE49-F238E27FC236}">
                <a16:creationId xmlns:a16="http://schemas.microsoft.com/office/drawing/2014/main" id="{AEC60C83-384A-ADD9-A141-A4607154E25D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</p:grpSpPr>
        <p:sp>
          <p:nvSpPr>
            <p:cNvPr id="18" name="Rectangle : coins arrondis 20">
              <a:extLst>
                <a:ext uri="{FF2B5EF4-FFF2-40B4-BE49-F238E27FC236}">
                  <a16:creationId xmlns:a16="http://schemas.microsoft.com/office/drawing/2014/main" id="{8D94EFFD-62C3-4FBC-4939-07B70FB99FE0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304357D6-03FF-4EF3-B2F8-CBE28C1BB8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20" name="Groupe 22">
            <a:extLst>
              <a:ext uri="{FF2B5EF4-FFF2-40B4-BE49-F238E27FC236}">
                <a16:creationId xmlns:a16="http://schemas.microsoft.com/office/drawing/2014/main" id="{A21A2348-255D-57C5-84FA-E32C9039E87C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21" name="Rectangle : coins arrondis 23">
              <a:extLst>
                <a:ext uri="{FF2B5EF4-FFF2-40B4-BE49-F238E27FC236}">
                  <a16:creationId xmlns:a16="http://schemas.microsoft.com/office/drawing/2014/main" id="{7B444629-D23F-56C8-E1DF-88DFA4FBFA6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DDF8E589-3A7E-DAD4-E8E7-9424C84636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4" name="Groupe 25">
            <a:extLst>
              <a:ext uri="{FF2B5EF4-FFF2-40B4-BE49-F238E27FC236}">
                <a16:creationId xmlns:a16="http://schemas.microsoft.com/office/drawing/2014/main" id="{17C8E5F2-1C8E-A8EE-5D9E-2EC662FBE67E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</p:grpSpPr>
        <p:sp>
          <p:nvSpPr>
            <p:cNvPr id="25" name="Rectangle : coins arrondis 26">
              <a:extLst>
                <a:ext uri="{FF2B5EF4-FFF2-40B4-BE49-F238E27FC236}">
                  <a16:creationId xmlns:a16="http://schemas.microsoft.com/office/drawing/2014/main" id="{32B47EBD-BB1D-CA89-16C2-1914893B204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6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7F72AC7A-BC6C-119B-6E1E-32C24D413E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333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F270-3942-2634-78AD-4F13F2C12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FF9081A-0996-C526-42BB-BFAC26D03AF8}"/>
              </a:ext>
            </a:extLst>
          </p:cNvPr>
          <p:cNvSpPr txBox="1"/>
          <p:nvPr/>
        </p:nvSpPr>
        <p:spPr>
          <a:xfrm>
            <a:off x="758631" y="945963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سأضيف الأقراص الناقصة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للوصول إلى 6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F3B5403-D164-00AA-F68F-08D01C61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547"/>
          <a:stretch>
            <a:fillRect/>
          </a:stretch>
        </p:blipFill>
        <p:spPr>
          <a:xfrm>
            <a:off x="3162103" y="2521432"/>
            <a:ext cx="2819794" cy="2078148"/>
          </a:xfrm>
          <a:prstGeom prst="rect">
            <a:avLst/>
          </a:prstGeom>
        </p:spPr>
      </p:pic>
      <p:pic>
        <p:nvPicPr>
          <p:cNvPr id="8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2357B0-2901-ABF6-7ACE-412DB65766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044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19">
            <a:extLst>
              <a:ext uri="{FF2B5EF4-FFF2-40B4-BE49-F238E27FC236}">
                <a16:creationId xmlns:a16="http://schemas.microsoft.com/office/drawing/2014/main" id="{9C2EF1D9-8BBE-F8E0-031B-8795F775CBBC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  <a:solidFill>
            <a:schemeClr val="bg1">
              <a:lumMod val="75000"/>
            </a:schemeClr>
          </a:solidFill>
        </p:grpSpPr>
        <p:sp>
          <p:nvSpPr>
            <p:cNvPr id="12" name="Rectangle : coins arrondis 20">
              <a:extLst>
                <a:ext uri="{FF2B5EF4-FFF2-40B4-BE49-F238E27FC236}">
                  <a16:creationId xmlns:a16="http://schemas.microsoft.com/office/drawing/2014/main" id="{38EBA798-CDBB-6F37-FB5A-EDB391097D04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09520A8-10C6-9618-B081-B3215803B6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17" name="Groupe 22">
            <a:extLst>
              <a:ext uri="{FF2B5EF4-FFF2-40B4-BE49-F238E27FC236}">
                <a16:creationId xmlns:a16="http://schemas.microsoft.com/office/drawing/2014/main" id="{B8166DC2-A32D-CED7-1113-4BF3FE96E29B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18" name="Rectangle : coins arrondis 23">
              <a:extLst>
                <a:ext uri="{FF2B5EF4-FFF2-40B4-BE49-F238E27FC236}">
                  <a16:creationId xmlns:a16="http://schemas.microsoft.com/office/drawing/2014/main" id="{D6F84807-780A-7C17-90DB-A965B624455C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9A625D65-9D95-4CC2-2FEF-40021CC875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0" name="Groupe 25">
            <a:extLst>
              <a:ext uri="{FF2B5EF4-FFF2-40B4-BE49-F238E27FC236}">
                <a16:creationId xmlns:a16="http://schemas.microsoft.com/office/drawing/2014/main" id="{3806C54A-EF53-0179-4A61-78C7C1FCFC1A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  <a:solidFill>
            <a:srgbClr val="196082"/>
          </a:solidFill>
        </p:grpSpPr>
        <p:sp>
          <p:nvSpPr>
            <p:cNvPr id="21" name="Rectangle : coins arrondis 26">
              <a:extLst>
                <a:ext uri="{FF2B5EF4-FFF2-40B4-BE49-F238E27FC236}">
                  <a16:creationId xmlns:a16="http://schemas.microsoft.com/office/drawing/2014/main" id="{FB37DE08-B93F-DCEA-55E3-B1A78E14391D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6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CBD00F19-9F0E-2A24-6AFC-270720B7B5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EE4C4D1C-EC76-11B7-BF92-311DB3C6094A}"/>
              </a:ext>
            </a:extLst>
          </p:cNvPr>
          <p:cNvSpPr/>
          <p:nvPr/>
        </p:nvSpPr>
        <p:spPr>
          <a:xfrm>
            <a:off x="2460680" y="4809067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BE29127-B637-34E2-EC51-60B4A3B2A791}"/>
              </a:ext>
            </a:extLst>
          </p:cNvPr>
          <p:cNvSpPr/>
          <p:nvPr/>
        </p:nvSpPr>
        <p:spPr>
          <a:xfrm>
            <a:off x="3162103" y="4809067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50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F1EDC-5AB4-1132-2F9B-FCB1C5587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6A96A68-60C0-D817-7FE7-D4CDAE295EEE}"/>
              </a:ext>
            </a:extLst>
          </p:cNvPr>
          <p:cNvSpPr txBox="1"/>
          <p:nvPr/>
        </p:nvSpPr>
        <p:spPr>
          <a:xfrm>
            <a:off x="712387" y="935303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العد من 2 : 3 -4-5- 6. أصبح لدي الآن 6 أقراص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6AC5EDE-64A0-EB56-388C-0B95795F16E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044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5674ACD-CDD2-0DD1-BCCF-445CC276C6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547"/>
          <a:stretch>
            <a:fillRect/>
          </a:stretch>
        </p:blipFill>
        <p:spPr>
          <a:xfrm>
            <a:off x="3162103" y="2521432"/>
            <a:ext cx="2819794" cy="2078148"/>
          </a:xfrm>
          <a:prstGeom prst="rect">
            <a:avLst/>
          </a:prstGeom>
        </p:spPr>
      </p:pic>
      <p:grpSp>
        <p:nvGrpSpPr>
          <p:cNvPr id="8" name="Groupe 19">
            <a:extLst>
              <a:ext uri="{FF2B5EF4-FFF2-40B4-BE49-F238E27FC236}">
                <a16:creationId xmlns:a16="http://schemas.microsoft.com/office/drawing/2014/main" id="{ECCA5085-06E9-838C-3F91-E11166B99491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20">
              <a:extLst>
                <a:ext uri="{FF2B5EF4-FFF2-40B4-BE49-F238E27FC236}">
                  <a16:creationId xmlns:a16="http://schemas.microsoft.com/office/drawing/2014/main" id="{D3A6E921-A268-76C2-81D1-C5D9CDAE20CE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83136DD9-334C-CF6E-5F55-D78AEAF43B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14" name="Groupe 22">
            <a:extLst>
              <a:ext uri="{FF2B5EF4-FFF2-40B4-BE49-F238E27FC236}">
                <a16:creationId xmlns:a16="http://schemas.microsoft.com/office/drawing/2014/main" id="{2DB9BC83-3E7A-99C5-A674-28A6B2ADD529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15" name="Rectangle : coins arrondis 23">
              <a:extLst>
                <a:ext uri="{FF2B5EF4-FFF2-40B4-BE49-F238E27FC236}">
                  <a16:creationId xmlns:a16="http://schemas.microsoft.com/office/drawing/2014/main" id="{D40BDC4A-4B69-E5D3-9E5D-895DB00AD3A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347961FD-1809-3032-9A4B-D8496925BA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17" name="Groupe 25">
            <a:extLst>
              <a:ext uri="{FF2B5EF4-FFF2-40B4-BE49-F238E27FC236}">
                <a16:creationId xmlns:a16="http://schemas.microsoft.com/office/drawing/2014/main" id="{1A970461-3A34-E5C3-27BA-EC73AEE04A9F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  <a:solidFill>
            <a:srgbClr val="196082"/>
          </a:solidFill>
        </p:grpSpPr>
        <p:sp>
          <p:nvSpPr>
            <p:cNvPr id="23" name="Rectangle : coins arrondis 26">
              <a:extLst>
                <a:ext uri="{FF2B5EF4-FFF2-40B4-BE49-F238E27FC236}">
                  <a16:creationId xmlns:a16="http://schemas.microsoft.com/office/drawing/2014/main" id="{031C9257-10EB-D9A8-0524-FDF1C60EB727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6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FA45D744-F89B-788C-F310-5B9676ACBE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4E00E5B0-A4D9-14D7-5175-DE91017ACEFD}"/>
              </a:ext>
            </a:extLst>
          </p:cNvPr>
          <p:cNvSpPr/>
          <p:nvPr/>
        </p:nvSpPr>
        <p:spPr>
          <a:xfrm>
            <a:off x="2737127" y="4724006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A99F75C-99EC-9B74-6D69-EA6AFC6B9432}"/>
              </a:ext>
            </a:extLst>
          </p:cNvPr>
          <p:cNvSpPr/>
          <p:nvPr/>
        </p:nvSpPr>
        <p:spPr>
          <a:xfrm>
            <a:off x="3438550" y="4724006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5906F2-0ED1-893D-F956-5B50809CBEA4}"/>
              </a:ext>
            </a:extLst>
          </p:cNvPr>
          <p:cNvSpPr/>
          <p:nvPr/>
        </p:nvSpPr>
        <p:spPr>
          <a:xfrm>
            <a:off x="4341023" y="4724006"/>
            <a:ext cx="604253" cy="604253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83E7943-1FF6-8146-AF3C-92B125583714}"/>
              </a:ext>
            </a:extLst>
          </p:cNvPr>
          <p:cNvSpPr/>
          <p:nvPr/>
        </p:nvSpPr>
        <p:spPr>
          <a:xfrm>
            <a:off x="5042446" y="4724006"/>
            <a:ext cx="604253" cy="604253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13F6E78-4167-8E78-8E97-513EFD1CD452}"/>
              </a:ext>
            </a:extLst>
          </p:cNvPr>
          <p:cNvSpPr/>
          <p:nvPr/>
        </p:nvSpPr>
        <p:spPr>
          <a:xfrm>
            <a:off x="5717523" y="4724006"/>
            <a:ext cx="604253" cy="604253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398D64-B104-8263-FF5D-0CED28887C72}"/>
              </a:ext>
            </a:extLst>
          </p:cNvPr>
          <p:cNvSpPr/>
          <p:nvPr/>
        </p:nvSpPr>
        <p:spPr>
          <a:xfrm>
            <a:off x="6418946" y="4724006"/>
            <a:ext cx="604253" cy="604253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7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50D98-B75A-D85A-D5A8-87879BA49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A8262E1-998D-854B-A2F8-F8BDDBBF0977}"/>
              </a:ext>
            </a:extLst>
          </p:cNvPr>
          <p:cNvSpPr txBox="1"/>
          <p:nvPr/>
        </p:nvSpPr>
        <p:spPr>
          <a:xfrm>
            <a:off x="710103" y="950086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سأعد الأقراص التي أكملنا بها 6 أعد : (1-2-3-4 ) العدد الناقص  هو 4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B43E599-56CF-29A1-3192-5AB8670B9AC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044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" name="Image 6">
            <a:extLst>
              <a:ext uri="{FF2B5EF4-FFF2-40B4-BE49-F238E27FC236}">
                <a16:creationId xmlns:a16="http://schemas.microsoft.com/office/drawing/2014/main" id="{A6180CF1-5E68-5BC6-C10B-C55F46EFB4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547"/>
          <a:stretch>
            <a:fillRect/>
          </a:stretch>
        </p:blipFill>
        <p:spPr>
          <a:xfrm>
            <a:off x="3162103" y="2521432"/>
            <a:ext cx="2819794" cy="2078148"/>
          </a:xfrm>
          <a:prstGeom prst="rect">
            <a:avLst/>
          </a:prstGeom>
        </p:spPr>
      </p:pic>
      <p:grpSp>
        <p:nvGrpSpPr>
          <p:cNvPr id="23" name="Groupe 19">
            <a:extLst>
              <a:ext uri="{FF2B5EF4-FFF2-40B4-BE49-F238E27FC236}">
                <a16:creationId xmlns:a16="http://schemas.microsoft.com/office/drawing/2014/main" id="{BE5ABB7E-7FF7-F3EE-FF4B-11C73193E64B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  <a:solidFill>
            <a:schemeClr val="bg1">
              <a:lumMod val="75000"/>
            </a:schemeClr>
          </a:solidFill>
        </p:grpSpPr>
        <p:sp>
          <p:nvSpPr>
            <p:cNvPr id="24" name="Rectangle : coins arrondis 20">
              <a:extLst>
                <a:ext uri="{FF2B5EF4-FFF2-40B4-BE49-F238E27FC236}">
                  <a16:creationId xmlns:a16="http://schemas.microsoft.com/office/drawing/2014/main" id="{6B9C556E-9B9D-0BD3-041B-6C72E52ECA93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262F8D59-679F-BA6D-360F-4C30C22A90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27" name="Groupe 22">
            <a:extLst>
              <a:ext uri="{FF2B5EF4-FFF2-40B4-BE49-F238E27FC236}">
                <a16:creationId xmlns:a16="http://schemas.microsoft.com/office/drawing/2014/main" id="{7665E442-6ED6-DFDB-9438-067E826F04F4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28" name="Rectangle : coins arrondis 23">
              <a:extLst>
                <a:ext uri="{FF2B5EF4-FFF2-40B4-BE49-F238E27FC236}">
                  <a16:creationId xmlns:a16="http://schemas.microsoft.com/office/drawing/2014/main" id="{87C9B15C-E6AE-4751-51D4-CB29CE56061C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B21868BA-D93A-CB73-3CE1-C64EE51E6C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30" name="Groupe 25">
            <a:extLst>
              <a:ext uri="{FF2B5EF4-FFF2-40B4-BE49-F238E27FC236}">
                <a16:creationId xmlns:a16="http://schemas.microsoft.com/office/drawing/2014/main" id="{A8891B36-415E-8ED6-05C4-BBB07C97B145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  <a:solidFill>
            <a:srgbClr val="196082"/>
          </a:solidFill>
        </p:grpSpPr>
        <p:sp>
          <p:nvSpPr>
            <p:cNvPr id="31" name="Rectangle : coins arrondis 26">
              <a:extLst>
                <a:ext uri="{FF2B5EF4-FFF2-40B4-BE49-F238E27FC236}">
                  <a16:creationId xmlns:a16="http://schemas.microsoft.com/office/drawing/2014/main" id="{D4DA3D54-B802-AEE2-F344-14D06E1EE816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6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A32C3945-1B96-C3E6-7831-938CA62358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041BC468-92DC-D4DA-BD32-1E0830B5F827}"/>
              </a:ext>
            </a:extLst>
          </p:cNvPr>
          <p:cNvSpPr/>
          <p:nvPr/>
        </p:nvSpPr>
        <p:spPr>
          <a:xfrm>
            <a:off x="2737127" y="4724006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5C621F1-9ADA-F6CB-B590-AE3EE1C8FB4F}"/>
              </a:ext>
            </a:extLst>
          </p:cNvPr>
          <p:cNvSpPr/>
          <p:nvPr/>
        </p:nvSpPr>
        <p:spPr>
          <a:xfrm>
            <a:off x="3438550" y="4724006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AD086C2-74E0-7879-7E4D-47F4356767C5}"/>
              </a:ext>
            </a:extLst>
          </p:cNvPr>
          <p:cNvSpPr/>
          <p:nvPr/>
        </p:nvSpPr>
        <p:spPr>
          <a:xfrm>
            <a:off x="4341023" y="4724006"/>
            <a:ext cx="604253" cy="604253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4C4439-523A-963F-DC8E-6D5CE7A50E06}"/>
              </a:ext>
            </a:extLst>
          </p:cNvPr>
          <p:cNvSpPr/>
          <p:nvPr/>
        </p:nvSpPr>
        <p:spPr>
          <a:xfrm>
            <a:off x="5042446" y="4724006"/>
            <a:ext cx="604253" cy="604253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BB3BFA1-4A4A-649D-5A92-067D1ED21E90}"/>
              </a:ext>
            </a:extLst>
          </p:cNvPr>
          <p:cNvSpPr/>
          <p:nvPr/>
        </p:nvSpPr>
        <p:spPr>
          <a:xfrm>
            <a:off x="5717523" y="4724006"/>
            <a:ext cx="604253" cy="604253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15DB749-8FBF-35BF-E5B4-C812C1F90134}"/>
              </a:ext>
            </a:extLst>
          </p:cNvPr>
          <p:cNvSpPr/>
          <p:nvPr/>
        </p:nvSpPr>
        <p:spPr>
          <a:xfrm>
            <a:off x="6418946" y="4724006"/>
            <a:ext cx="604253" cy="604253"/>
          </a:xfrm>
          <a:prstGeom prst="ellipse">
            <a:avLst/>
          </a:prstGeom>
          <a:solidFill>
            <a:srgbClr val="196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2">
            <a:extLst>
              <a:ext uri="{FF2B5EF4-FFF2-40B4-BE49-F238E27FC236}">
                <a16:creationId xmlns:a16="http://schemas.microsoft.com/office/drawing/2014/main" id="{FB0F30B8-6478-5E1E-0F16-4765EE4C6730}"/>
              </a:ext>
            </a:extLst>
          </p:cNvPr>
          <p:cNvSpPr txBox="1"/>
          <p:nvPr/>
        </p:nvSpPr>
        <p:spPr>
          <a:xfrm>
            <a:off x="4766057" y="3536275"/>
            <a:ext cx="5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6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58623-C06A-8F59-4EB7-D0585C979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4445642-BFCC-3100-2021-B6FE30D41222}"/>
              </a:ext>
            </a:extLst>
          </p:cNvPr>
          <p:cNvSpPr txBox="1"/>
          <p:nvPr/>
        </p:nvSpPr>
        <p:spPr>
          <a:xfrm>
            <a:off x="710103" y="894765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6 هو 2 و4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D46A5B9A-4562-E425-EDEE-A333940BE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03" y="2521431"/>
            <a:ext cx="2819794" cy="27912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DA07D4A-F51F-84DF-207C-A84A6DB0EA4F}"/>
              </a:ext>
            </a:extLst>
          </p:cNvPr>
          <p:cNvSpPr txBox="1"/>
          <p:nvPr/>
        </p:nvSpPr>
        <p:spPr>
          <a:xfrm>
            <a:off x="4766057" y="3536275"/>
            <a:ext cx="5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FD9907-13B1-64BE-FCEE-8279994E5EC4}"/>
              </a:ext>
            </a:extLst>
          </p:cNvPr>
          <p:cNvSpPr txBox="1"/>
          <p:nvPr/>
        </p:nvSpPr>
        <p:spPr>
          <a:xfrm>
            <a:off x="4457876" y="4523823"/>
            <a:ext cx="5197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247CD4-72D4-1665-6729-E0077DD233EF}"/>
              </a:ext>
            </a:extLst>
          </p:cNvPr>
          <p:cNvSpPr txBox="1"/>
          <p:nvPr/>
        </p:nvSpPr>
        <p:spPr>
          <a:xfrm>
            <a:off x="3097159" y="4531679"/>
            <a:ext cx="86379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2B08E4F-0C2C-20FA-0916-E864610A870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044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9" name="Groupe 19">
            <a:extLst>
              <a:ext uri="{FF2B5EF4-FFF2-40B4-BE49-F238E27FC236}">
                <a16:creationId xmlns:a16="http://schemas.microsoft.com/office/drawing/2014/main" id="{56EB4F02-7CB9-E3E6-08AC-2AF2C4015366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20">
              <a:extLst>
                <a:ext uri="{FF2B5EF4-FFF2-40B4-BE49-F238E27FC236}">
                  <a16:creationId xmlns:a16="http://schemas.microsoft.com/office/drawing/2014/main" id="{91D48338-8859-9EDC-9B31-5E048DDAAA3F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B4C3818F-EE06-62DA-58E9-FDB4F8851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18" name="Groupe 22">
            <a:extLst>
              <a:ext uri="{FF2B5EF4-FFF2-40B4-BE49-F238E27FC236}">
                <a16:creationId xmlns:a16="http://schemas.microsoft.com/office/drawing/2014/main" id="{C155D9AE-9AC5-5087-3582-94571E8E9B43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  <a:solidFill>
            <a:srgbClr val="196082"/>
          </a:solidFill>
        </p:grpSpPr>
        <p:sp>
          <p:nvSpPr>
            <p:cNvPr id="19" name="Rectangle : coins arrondis 23">
              <a:extLst>
                <a:ext uri="{FF2B5EF4-FFF2-40B4-BE49-F238E27FC236}">
                  <a16:creationId xmlns:a16="http://schemas.microsoft.com/office/drawing/2014/main" id="{994FCD98-6448-40CE-52D1-785250650A8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BCC3C5C2-474D-0D33-E57F-1C2D63576F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21" name="Groupe 25">
            <a:extLst>
              <a:ext uri="{FF2B5EF4-FFF2-40B4-BE49-F238E27FC236}">
                <a16:creationId xmlns:a16="http://schemas.microsoft.com/office/drawing/2014/main" id="{19B6759E-456C-2A40-62AE-849E4822338D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  <a:solidFill>
            <a:schemeClr val="bg1">
              <a:lumMod val="75000"/>
            </a:schemeClr>
          </a:solidFill>
        </p:grpSpPr>
        <p:sp>
          <p:nvSpPr>
            <p:cNvPr id="22" name="Rectangle : coins arrondis 26">
              <a:extLst>
                <a:ext uri="{FF2B5EF4-FFF2-40B4-BE49-F238E27FC236}">
                  <a16:creationId xmlns:a16="http://schemas.microsoft.com/office/drawing/2014/main" id="{42A62D03-D38D-E0C3-AB77-D03E9AE0B29B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6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91504AAA-656B-BE60-2E27-297A9610F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204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58318" y="4383409"/>
            <a:ext cx="631873" cy="631873"/>
          </a:xfrm>
          <a:prstGeom prst="rect">
            <a:avLst/>
          </a:prstGeom>
        </p:spPr>
      </p:pic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675824" y="2620159"/>
            <a:ext cx="3116832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الدرسين 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1" y="3511488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رائز التحقق (احتساب نسبة التحكم)</a:t>
            </a: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3250D249-6C16-9ACF-4FCB-E42205362B7A}"/>
              </a:ext>
            </a:extLst>
          </p:cNvPr>
          <p:cNvSpPr txBox="1"/>
          <p:nvPr/>
        </p:nvSpPr>
        <p:spPr>
          <a:xfrm>
            <a:off x="1551841" y="3901529"/>
            <a:ext cx="452805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شريط</a:t>
            </a:r>
            <a:r>
              <a:rPr lang="fr-FR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 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778761" y="4498630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94067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22763-89B8-CAC8-4039-14919E5C7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B55BE1-1709-87F8-5096-F5A13564E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224" y="2624667"/>
            <a:ext cx="2113806" cy="21138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CD06F8-EBD8-5A55-5C30-BDBFAD8ED784}"/>
              </a:ext>
            </a:extLst>
          </p:cNvPr>
          <p:cNvSpPr txBox="1"/>
          <p:nvPr/>
        </p:nvSpPr>
        <p:spPr>
          <a:xfrm>
            <a:off x="145435" y="890557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الآن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الصفحة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أنجزوا  النشاط رقم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.سأشرح لكم  التعليمة </a:t>
            </a: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8CB7AF-1FBC-2077-9B77-913FCF0EB2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044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Picture 7" descr="A screenshot of a math game with Ice hockey rink in the background&#10;&#10;Description automatically generated">
            <a:extLst>
              <a:ext uri="{FF2B5EF4-FFF2-40B4-BE49-F238E27FC236}">
                <a16:creationId xmlns:a16="http://schemas.microsoft.com/office/drawing/2014/main" id="{2785F3B3-B9D7-9C38-C902-D964CA898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63" y="2155744"/>
            <a:ext cx="5923361" cy="341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EB696-D746-700C-E76F-016FF827A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CAA75C1-8DAE-10BA-6941-940FBA86E882}"/>
              </a:ext>
            </a:extLst>
          </p:cNvPr>
          <p:cNvSpPr txBox="1"/>
          <p:nvPr/>
        </p:nvSpPr>
        <p:spPr>
          <a:xfrm>
            <a:off x="132735" y="893832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صححوا </a:t>
            </a: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88A0D94-8210-B9B9-99A2-C037EDBDC9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044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7" name="Picture 36" descr="A screenshot of a math game&#10;&#10;Description automatically generated">
            <a:extLst>
              <a:ext uri="{FF2B5EF4-FFF2-40B4-BE49-F238E27FC236}">
                <a16:creationId xmlns:a16="http://schemas.microsoft.com/office/drawing/2014/main" id="{BCB704FF-CA95-CBEB-B138-B73F0EE7F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99" y="1818069"/>
            <a:ext cx="8122095" cy="46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AD937-0DA6-3963-C7B6-B54786FD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6C1F293-EE43-366E-C4B5-952B09B3E963}"/>
              </a:ext>
            </a:extLst>
          </p:cNvPr>
          <p:cNvSpPr txBox="1"/>
          <p:nvPr/>
        </p:nvSpPr>
        <p:spPr>
          <a:xfrm>
            <a:off x="1230609" y="89424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6DD3454-EFF1-E00B-06AA-EB1D1EB4A5B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F7A4F7-9E33-B6C2-A84C-985F210E4B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8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pic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3BE7F01B-4F14-96AA-D702-9E2DBAA40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104"/>
            <a:ext cx="9144000" cy="6096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76561" y="1363788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3795AF"/>
              </a:solidFill>
              <a:effectLst/>
              <a:uLnTx/>
              <a:uFillTx/>
              <a:latin typeface="Dosis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771525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مُراجَعَةُ دُروسِ الْأُسْبوعِ اْلثالث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3084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31B11-766B-4673-4721-69DABAA1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7A8EFE9-EC82-6109-092B-2808F3F9D389}"/>
              </a:ext>
            </a:extLst>
          </p:cNvPr>
          <p:cNvSpPr txBox="1"/>
          <p:nvPr/>
        </p:nvSpPr>
        <p:spPr>
          <a:xfrm>
            <a:off x="132735" y="932388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هذا التفكيك ، العدد 8 هو 5 و ماذا .اكتبوا العدد الناقص على الألواح     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F46F73C-1D91-952B-8B5A-122CE8B2C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57E1D56-9D0C-DE15-9CBC-9E7F04D9BCBF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E2B9B6-339B-D7E5-BC64-56EAD14F0D9C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481B39-C558-4380-4906-D6A83FB8E5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56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942E3-B2EE-29B1-74E0-CF13E1D08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17CE6D3A-ECA5-00AC-9930-57B85CF8CFDC}"/>
              </a:ext>
            </a:extLst>
          </p:cNvPr>
          <p:cNvSpPr txBox="1"/>
          <p:nvPr/>
        </p:nvSpPr>
        <p:spPr>
          <a:xfrm>
            <a:off x="1230609" y="93390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E7E9303-F353-A148-EEAB-97BB2F1083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F78F56-9F2A-7589-3D94-FFC9AD2303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92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47CED-C62F-5DA7-78E7-702068B7A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B242D41-43E2-95E5-7FD7-E6537B3951D3}"/>
              </a:ext>
            </a:extLst>
          </p:cNvPr>
          <p:cNvSpPr txBox="1"/>
          <p:nvPr/>
        </p:nvSpPr>
        <p:spPr>
          <a:xfrm>
            <a:off x="113685" y="932388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العدد 8 هو 5 و 3     </a:t>
            </a:r>
            <a:endParaRPr lang="ar-MA" b="1" dirty="0">
              <a:solidFill>
                <a:schemeClr val="bg1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AAB8F69-C762-1335-5319-C194F4077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57BAC3-57E6-77F3-FF74-24A4DC0982A2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8FE148-F231-F5B3-04EC-A32EB8EC1740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38E773-698A-A09D-B301-A4184371783E}"/>
              </a:ext>
            </a:extLst>
          </p:cNvPr>
          <p:cNvSpPr txBox="1"/>
          <p:nvPr/>
        </p:nvSpPr>
        <p:spPr>
          <a:xfrm>
            <a:off x="5255766" y="3767282"/>
            <a:ext cx="479323" cy="8393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0229B33-F104-4E96-E208-41FA3A0C56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59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C1847-A653-D7CD-4F7D-8C6090323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BF798AFA-1F8B-F2BF-BC95-7501EA4D34BB}"/>
              </a:ext>
            </a:extLst>
          </p:cNvPr>
          <p:cNvSpPr txBox="1"/>
          <p:nvPr/>
        </p:nvSpPr>
        <p:spPr>
          <a:xfrm>
            <a:off x="409575" y="933450"/>
            <a:ext cx="71294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يقول تفكيكات العدد 8 ؟ </a:t>
            </a:r>
            <a:r>
              <a:rPr lang="ar-MA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يمكن استعمال الخشيبات لتمثيل التفكيكات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3F9E8E-C74A-3EF7-4624-F53812FC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607" y="2226677"/>
            <a:ext cx="3030786" cy="3112258"/>
          </a:xfrm>
          <a:prstGeom prst="rect">
            <a:avLst/>
          </a:prstGeom>
        </p:spPr>
      </p:pic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75602D9-FB90-98F4-773D-2E9C20E06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985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B2CC9-EA22-D41B-B58D-780C78FE7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FCF47EE3-EAA2-6CAE-12CC-983E9784EEE5}"/>
              </a:ext>
            </a:extLst>
          </p:cNvPr>
          <p:cNvSpPr txBox="1"/>
          <p:nvPr/>
        </p:nvSpPr>
        <p:spPr>
          <a:xfrm>
            <a:off x="409575" y="933450"/>
            <a:ext cx="71294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يقول تفكيكات العدد 9 ؟ 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5D4EB67-18FF-1D22-1862-03D2AA8620A6}"/>
              </a:ext>
            </a:extLst>
          </p:cNvPr>
          <p:cNvGrpSpPr/>
          <p:nvPr/>
        </p:nvGrpSpPr>
        <p:grpSpPr>
          <a:xfrm>
            <a:off x="2997337" y="2015854"/>
            <a:ext cx="2977639" cy="3273321"/>
            <a:chOff x="3476949" y="2526844"/>
            <a:chExt cx="2190103" cy="2630220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98BFBC16-1D7C-5799-F53E-038B2268A9A1}"/>
                </a:ext>
              </a:extLst>
            </p:cNvPr>
            <p:cNvGrpSpPr/>
            <p:nvPr/>
          </p:nvGrpSpPr>
          <p:grpSpPr>
            <a:xfrm>
              <a:off x="3476949" y="2526844"/>
              <a:ext cx="2190103" cy="2630220"/>
              <a:chOff x="3476949" y="2526844"/>
              <a:chExt cx="2190103" cy="2630220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D367A0AE-5AC0-CB13-2436-4E594DBB7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76949" y="2526844"/>
                <a:ext cx="2190103" cy="2630220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C0629CCF-F23C-AF9F-12FF-F68BB88664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52111" y="3542174"/>
                <a:ext cx="355027" cy="342348"/>
              </a:xfrm>
              <a:prstGeom prst="rect">
                <a:avLst/>
              </a:prstGeom>
            </p:spPr>
          </p:pic>
        </p:grp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00E8E8C7-CB12-8366-92FF-96DCD05C2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7032" y="3657107"/>
              <a:ext cx="400106" cy="171474"/>
            </a:xfrm>
            <a:prstGeom prst="rect">
              <a:avLst/>
            </a:prstGeom>
          </p:spPr>
        </p:pic>
      </p:grp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7B9F6BC8-E2F3-E01D-6E87-2E504FB27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7874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267CC-557A-DA23-8491-E548D1BB5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3223151-DA41-2F4C-8333-322D490CC0CD}"/>
              </a:ext>
            </a:extLst>
          </p:cNvPr>
          <p:cNvSpPr txBox="1"/>
          <p:nvPr/>
        </p:nvSpPr>
        <p:spPr>
          <a:xfrm>
            <a:off x="758220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 ، سأكمل تفكيك العدد 9؛  خُطْوَةً خطوة.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55C5DE-5FE0-415C-14AE-81B92078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625" y="2442624"/>
            <a:ext cx="2116751" cy="2651177"/>
          </a:xfrm>
          <a:prstGeom prst="rect">
            <a:avLst/>
          </a:prstGeom>
        </p:spPr>
      </p:pic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A3C50B-8384-89B2-0649-5780951840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26CDB-0556-1E03-0848-96E5A5AC2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895DF16-0D5E-8D53-9190-6CF01BC22273}"/>
              </a:ext>
            </a:extLst>
          </p:cNvPr>
          <p:cNvSpPr txBox="1"/>
          <p:nvPr/>
        </p:nvSpPr>
        <p:spPr>
          <a:xfrm>
            <a:off x="710103" y="964108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علي أن أفعل أولا؟ بداية أمثل الجزء الأول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85D547-6237-1C04-F485-9A7FB7820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13" y="4414736"/>
            <a:ext cx="2987974" cy="707887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45B6BAC9-742E-AA7E-2164-5C6A361DDAB2}"/>
              </a:ext>
            </a:extLst>
          </p:cNvPr>
          <p:cNvGrpSpPr/>
          <p:nvPr/>
        </p:nvGrpSpPr>
        <p:grpSpPr>
          <a:xfrm>
            <a:off x="3301824" y="2750633"/>
            <a:ext cx="2303447" cy="2726803"/>
            <a:chOff x="3385914" y="2442624"/>
            <a:chExt cx="2303447" cy="272680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2D422C4-A60A-486B-EBAE-77FD7590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3625" y="2442624"/>
              <a:ext cx="2116751" cy="2651177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28BC89D-3EF5-8DFF-360B-984ACEF19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5914" y="4461540"/>
              <a:ext cx="2303447" cy="707887"/>
            </a:xfrm>
            <a:prstGeom prst="rect">
              <a:avLst/>
            </a:prstGeom>
          </p:spPr>
        </p:pic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28372E-A070-A092-C4E0-0A164C87CAF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6" name="Groupe 19">
            <a:extLst>
              <a:ext uri="{FF2B5EF4-FFF2-40B4-BE49-F238E27FC236}">
                <a16:creationId xmlns:a16="http://schemas.microsoft.com/office/drawing/2014/main" id="{FC8E29FC-17B1-CBA0-F537-9B8366C23AB3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</p:grpSpPr>
        <p:sp>
          <p:nvSpPr>
            <p:cNvPr id="9" name="Rectangle : coins arrondis 20">
              <a:extLst>
                <a:ext uri="{FF2B5EF4-FFF2-40B4-BE49-F238E27FC236}">
                  <a16:creationId xmlns:a16="http://schemas.microsoft.com/office/drawing/2014/main" id="{89625F4A-B47A-32A9-C696-A905963E24F4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DB8746C0-14C8-AE35-C6B0-657960B2FC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12" name="Groupe 22">
            <a:extLst>
              <a:ext uri="{FF2B5EF4-FFF2-40B4-BE49-F238E27FC236}">
                <a16:creationId xmlns:a16="http://schemas.microsoft.com/office/drawing/2014/main" id="{4F60A4BD-64F8-419F-3B22-3BA15A9B4CFD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14" name="Rectangle : coins arrondis 23">
              <a:extLst>
                <a:ext uri="{FF2B5EF4-FFF2-40B4-BE49-F238E27FC236}">
                  <a16:creationId xmlns:a16="http://schemas.microsoft.com/office/drawing/2014/main" id="{E433D6E5-C721-1E7D-D9F7-5039E3D6311C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3E881E20-FBFE-025F-337C-D128835C3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16" name="Groupe 25">
            <a:extLst>
              <a:ext uri="{FF2B5EF4-FFF2-40B4-BE49-F238E27FC236}">
                <a16:creationId xmlns:a16="http://schemas.microsoft.com/office/drawing/2014/main" id="{5DE1C7ED-18F5-43B2-3D46-AF14F1FC3270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</p:grpSpPr>
        <p:sp>
          <p:nvSpPr>
            <p:cNvPr id="17" name="Rectangle : coins arrondis 26">
              <a:extLst>
                <a:ext uri="{FF2B5EF4-FFF2-40B4-BE49-F238E27FC236}">
                  <a16:creationId xmlns:a16="http://schemas.microsoft.com/office/drawing/2014/main" id="{859D2A7B-E595-6CEA-7D8F-D63F8AE2167B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7965C52-68D7-9659-D542-14EE089808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934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3DE53-9FB2-445B-2C50-23077FE2E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1">
            <a:extLst>
              <a:ext uri="{FF2B5EF4-FFF2-40B4-BE49-F238E27FC236}">
                <a16:creationId xmlns:a16="http://schemas.microsoft.com/office/drawing/2014/main" id="{5EAC941B-F878-7A27-EFF3-685329800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13" y="4414736"/>
            <a:ext cx="2987974" cy="707887"/>
          </a:xfrm>
          <a:prstGeom prst="rect">
            <a:avLst/>
          </a:prstGeom>
        </p:spPr>
      </p:pic>
      <p:grpSp>
        <p:nvGrpSpPr>
          <p:cNvPr id="55" name="Groupe 7">
            <a:extLst>
              <a:ext uri="{FF2B5EF4-FFF2-40B4-BE49-F238E27FC236}">
                <a16:creationId xmlns:a16="http://schemas.microsoft.com/office/drawing/2014/main" id="{2BEF4EB4-223C-8881-A7E8-DA29775A5B8C}"/>
              </a:ext>
            </a:extLst>
          </p:cNvPr>
          <p:cNvGrpSpPr/>
          <p:nvPr/>
        </p:nvGrpSpPr>
        <p:grpSpPr>
          <a:xfrm>
            <a:off x="3301824" y="2750633"/>
            <a:ext cx="2303447" cy="2726803"/>
            <a:chOff x="3385914" y="2442624"/>
            <a:chExt cx="2303447" cy="2726803"/>
          </a:xfrm>
        </p:grpSpPr>
        <p:pic>
          <p:nvPicPr>
            <p:cNvPr id="56" name="Image 4">
              <a:extLst>
                <a:ext uri="{FF2B5EF4-FFF2-40B4-BE49-F238E27FC236}">
                  <a16:creationId xmlns:a16="http://schemas.microsoft.com/office/drawing/2014/main" id="{43195BAB-4CA3-FB56-2E04-74C08D89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3625" y="2442624"/>
              <a:ext cx="2116751" cy="2651177"/>
            </a:xfrm>
            <a:prstGeom prst="rect">
              <a:avLst/>
            </a:prstGeom>
          </p:spPr>
        </p:pic>
        <p:pic>
          <p:nvPicPr>
            <p:cNvPr id="57" name="Image 6">
              <a:extLst>
                <a:ext uri="{FF2B5EF4-FFF2-40B4-BE49-F238E27FC236}">
                  <a16:creationId xmlns:a16="http://schemas.microsoft.com/office/drawing/2014/main" id="{0FF30348-4324-7D6D-4695-17730CEBF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5914" y="4461540"/>
              <a:ext cx="2303447" cy="707887"/>
            </a:xfrm>
            <a:prstGeom prst="rect">
              <a:avLst/>
            </a:prstGeom>
          </p:spPr>
        </p:pic>
      </p:grpSp>
      <p:grpSp>
        <p:nvGrpSpPr>
          <p:cNvPr id="58" name="Groupe 19">
            <a:extLst>
              <a:ext uri="{FF2B5EF4-FFF2-40B4-BE49-F238E27FC236}">
                <a16:creationId xmlns:a16="http://schemas.microsoft.com/office/drawing/2014/main" id="{203185AE-9197-E2BD-8819-B71C2E39E0D5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</p:grpSpPr>
        <p:sp>
          <p:nvSpPr>
            <p:cNvPr id="59" name="Rectangle : coins arrondis 20">
              <a:extLst>
                <a:ext uri="{FF2B5EF4-FFF2-40B4-BE49-F238E27FC236}">
                  <a16:creationId xmlns:a16="http://schemas.microsoft.com/office/drawing/2014/main" id="{D1301598-317F-2BFC-2775-6284F07CC244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Oval 80">
              <a:extLst>
                <a:ext uri="{FF2B5EF4-FFF2-40B4-BE49-F238E27FC236}">
                  <a16:creationId xmlns:a16="http://schemas.microsoft.com/office/drawing/2014/main" id="{C1B9E657-5BDD-3A16-A1DC-D1E5769A6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61" name="Groupe 22">
            <a:extLst>
              <a:ext uri="{FF2B5EF4-FFF2-40B4-BE49-F238E27FC236}">
                <a16:creationId xmlns:a16="http://schemas.microsoft.com/office/drawing/2014/main" id="{472B5887-F1F8-1B5A-0C0C-B80ED470070D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62" name="Rectangle : coins arrondis 23">
              <a:extLst>
                <a:ext uri="{FF2B5EF4-FFF2-40B4-BE49-F238E27FC236}">
                  <a16:creationId xmlns:a16="http://schemas.microsoft.com/office/drawing/2014/main" id="{0319E20D-F622-94B0-9EC0-B0D416EF1189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80">
              <a:extLst>
                <a:ext uri="{FF2B5EF4-FFF2-40B4-BE49-F238E27FC236}">
                  <a16:creationId xmlns:a16="http://schemas.microsoft.com/office/drawing/2014/main" id="{E3E6F048-BE9B-8DF1-8EEA-E5D227C3E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64" name="Groupe 25">
            <a:extLst>
              <a:ext uri="{FF2B5EF4-FFF2-40B4-BE49-F238E27FC236}">
                <a16:creationId xmlns:a16="http://schemas.microsoft.com/office/drawing/2014/main" id="{C32E4157-F581-DD2E-4120-2184BF7838B6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</p:grpSpPr>
        <p:sp>
          <p:nvSpPr>
            <p:cNvPr id="65" name="Rectangle : coins arrondis 26">
              <a:extLst>
                <a:ext uri="{FF2B5EF4-FFF2-40B4-BE49-F238E27FC236}">
                  <a16:creationId xmlns:a16="http://schemas.microsoft.com/office/drawing/2014/main" id="{E3807DB1-7218-AEBF-2A76-FB8BF65CDD94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80">
              <a:extLst>
                <a:ext uri="{FF2B5EF4-FFF2-40B4-BE49-F238E27FC236}">
                  <a16:creationId xmlns:a16="http://schemas.microsoft.com/office/drawing/2014/main" id="{69F01F59-A632-A075-940C-A7BBE8142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  <p:sp>
        <p:nvSpPr>
          <p:cNvPr id="13" name="ZoneTexte 2">
            <a:extLst>
              <a:ext uri="{FF2B5EF4-FFF2-40B4-BE49-F238E27FC236}">
                <a16:creationId xmlns:a16="http://schemas.microsoft.com/office/drawing/2014/main" id="{813777D0-9BDB-0405-6671-BB16F0E005A1}"/>
              </a:ext>
            </a:extLst>
          </p:cNvPr>
          <p:cNvSpPr txBox="1"/>
          <p:nvPr/>
        </p:nvSpPr>
        <p:spPr>
          <a:xfrm>
            <a:off x="730753" y="938708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الجزء الأول هو 4 نرسم 4 أقراص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2CAB16-894A-FADD-CC71-34F4470EBC3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89C2CF9-2F78-9BF4-21CC-7CFC8D9ED6A7}"/>
              </a:ext>
            </a:extLst>
          </p:cNvPr>
          <p:cNvSpPr/>
          <p:nvPr/>
        </p:nvSpPr>
        <p:spPr>
          <a:xfrm>
            <a:off x="2229264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3AF58A-6D10-255E-1568-DFD08D0D87BD}"/>
              </a:ext>
            </a:extLst>
          </p:cNvPr>
          <p:cNvSpPr/>
          <p:nvPr/>
        </p:nvSpPr>
        <p:spPr>
          <a:xfrm>
            <a:off x="2930687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7F65A1-AEF5-5419-F8BB-732740B555F6}"/>
              </a:ext>
            </a:extLst>
          </p:cNvPr>
          <p:cNvSpPr/>
          <p:nvPr/>
        </p:nvSpPr>
        <p:spPr>
          <a:xfrm>
            <a:off x="3639161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BA2E71C-36C6-8D2D-25A7-05244502327B}"/>
              </a:ext>
            </a:extLst>
          </p:cNvPr>
          <p:cNvSpPr/>
          <p:nvPr/>
        </p:nvSpPr>
        <p:spPr>
          <a:xfrm>
            <a:off x="4340584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8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23C96-D090-B6B4-8B26-9BA91C96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1475765-D1BB-3812-6095-D640E20E739D}"/>
              </a:ext>
            </a:extLst>
          </p:cNvPr>
          <p:cNvSpPr txBox="1"/>
          <p:nvPr/>
        </p:nvSpPr>
        <p:spPr>
          <a:xfrm>
            <a:off x="771331" y="941653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علي أن أفعل لأكمل 4 إلى 9؟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9030A3-BE3E-B2F5-D5DE-87DD979EAA7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" name="Image 1">
            <a:extLst>
              <a:ext uri="{FF2B5EF4-FFF2-40B4-BE49-F238E27FC236}">
                <a16:creationId xmlns:a16="http://schemas.microsoft.com/office/drawing/2014/main" id="{D4AC1FFE-9AA8-D26E-3CE9-F66D5CD44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13" y="4414736"/>
            <a:ext cx="2987974" cy="707887"/>
          </a:xfrm>
          <a:prstGeom prst="rect">
            <a:avLst/>
          </a:prstGeom>
        </p:spPr>
      </p:pic>
      <p:grpSp>
        <p:nvGrpSpPr>
          <p:cNvPr id="26" name="Groupe 7">
            <a:extLst>
              <a:ext uri="{FF2B5EF4-FFF2-40B4-BE49-F238E27FC236}">
                <a16:creationId xmlns:a16="http://schemas.microsoft.com/office/drawing/2014/main" id="{9501B72E-00F6-8889-D819-210EF43B824D}"/>
              </a:ext>
            </a:extLst>
          </p:cNvPr>
          <p:cNvGrpSpPr/>
          <p:nvPr/>
        </p:nvGrpSpPr>
        <p:grpSpPr>
          <a:xfrm>
            <a:off x="3301824" y="2750633"/>
            <a:ext cx="2303447" cy="2726803"/>
            <a:chOff x="3385914" y="2442624"/>
            <a:chExt cx="2303447" cy="2726803"/>
          </a:xfrm>
        </p:grpSpPr>
        <p:pic>
          <p:nvPicPr>
            <p:cNvPr id="27" name="Image 4">
              <a:extLst>
                <a:ext uri="{FF2B5EF4-FFF2-40B4-BE49-F238E27FC236}">
                  <a16:creationId xmlns:a16="http://schemas.microsoft.com/office/drawing/2014/main" id="{A908CA6A-B40A-544F-BED4-F79D0EDA4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3625" y="2442624"/>
              <a:ext cx="2116751" cy="2651177"/>
            </a:xfrm>
            <a:prstGeom prst="rect">
              <a:avLst/>
            </a:prstGeom>
          </p:spPr>
        </p:pic>
        <p:pic>
          <p:nvPicPr>
            <p:cNvPr id="28" name="Image 6">
              <a:extLst>
                <a:ext uri="{FF2B5EF4-FFF2-40B4-BE49-F238E27FC236}">
                  <a16:creationId xmlns:a16="http://schemas.microsoft.com/office/drawing/2014/main" id="{0002715B-FBFA-2A2E-839C-7C106ACBC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5914" y="4461540"/>
              <a:ext cx="2303447" cy="707887"/>
            </a:xfrm>
            <a:prstGeom prst="rect">
              <a:avLst/>
            </a:prstGeom>
          </p:spPr>
        </p:pic>
      </p:grpSp>
      <p:grpSp>
        <p:nvGrpSpPr>
          <p:cNvPr id="29" name="Groupe 19">
            <a:extLst>
              <a:ext uri="{FF2B5EF4-FFF2-40B4-BE49-F238E27FC236}">
                <a16:creationId xmlns:a16="http://schemas.microsoft.com/office/drawing/2014/main" id="{9D5ED82C-4D4F-11A2-C1C7-2E36DA296857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  <a:solidFill>
            <a:schemeClr val="bg1">
              <a:lumMod val="75000"/>
            </a:schemeClr>
          </a:solidFill>
        </p:grpSpPr>
        <p:sp>
          <p:nvSpPr>
            <p:cNvPr id="30" name="Rectangle : coins arrondis 20">
              <a:extLst>
                <a:ext uri="{FF2B5EF4-FFF2-40B4-BE49-F238E27FC236}">
                  <a16:creationId xmlns:a16="http://schemas.microsoft.com/office/drawing/2014/main" id="{02BC644D-7C0A-3FF7-87EC-B4FFCEFA55CE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CCB82BAB-31DB-81E4-2F92-F16E6E22FD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32" name="Groupe 22">
            <a:extLst>
              <a:ext uri="{FF2B5EF4-FFF2-40B4-BE49-F238E27FC236}">
                <a16:creationId xmlns:a16="http://schemas.microsoft.com/office/drawing/2014/main" id="{779F4A0F-9AF9-37CC-8C7A-131A296A9D50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33" name="Rectangle : coins arrondis 23">
              <a:extLst>
                <a:ext uri="{FF2B5EF4-FFF2-40B4-BE49-F238E27FC236}">
                  <a16:creationId xmlns:a16="http://schemas.microsoft.com/office/drawing/2014/main" id="{ACC5BCC8-6370-A1FB-5E4B-0AFD9043438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9E701606-A634-8007-55DA-80BD8E48A4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35" name="Groupe 25">
            <a:extLst>
              <a:ext uri="{FF2B5EF4-FFF2-40B4-BE49-F238E27FC236}">
                <a16:creationId xmlns:a16="http://schemas.microsoft.com/office/drawing/2014/main" id="{9922D8C6-914B-1217-C1EB-9F0D92A3248B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  <a:solidFill>
            <a:srgbClr val="196082"/>
          </a:solidFill>
        </p:grpSpPr>
        <p:sp>
          <p:nvSpPr>
            <p:cNvPr id="40" name="Rectangle : coins arrondis 26">
              <a:extLst>
                <a:ext uri="{FF2B5EF4-FFF2-40B4-BE49-F238E27FC236}">
                  <a16:creationId xmlns:a16="http://schemas.microsoft.com/office/drawing/2014/main" id="{72D5D599-7C2A-4FB7-9924-FAB93A00CC6E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36F9CEB3-92DA-2FBE-07BB-597A04BFA0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A91265FE-456C-0092-1015-BF849609D3DE}"/>
              </a:ext>
            </a:extLst>
          </p:cNvPr>
          <p:cNvSpPr/>
          <p:nvPr/>
        </p:nvSpPr>
        <p:spPr>
          <a:xfrm>
            <a:off x="2229264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5F4BAFB-B75E-C19B-626C-524615F2708C}"/>
              </a:ext>
            </a:extLst>
          </p:cNvPr>
          <p:cNvSpPr/>
          <p:nvPr/>
        </p:nvSpPr>
        <p:spPr>
          <a:xfrm>
            <a:off x="2930687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B7011F0-C9A4-8CDB-517E-0663C105BE39}"/>
              </a:ext>
            </a:extLst>
          </p:cNvPr>
          <p:cNvSpPr/>
          <p:nvPr/>
        </p:nvSpPr>
        <p:spPr>
          <a:xfrm>
            <a:off x="3639161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5DFE544-E4DC-71EB-8E8F-B5890E40482E}"/>
              </a:ext>
            </a:extLst>
          </p:cNvPr>
          <p:cNvSpPr/>
          <p:nvPr/>
        </p:nvSpPr>
        <p:spPr>
          <a:xfrm>
            <a:off x="4340584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25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6686A-DF08-180C-3E6E-6A4AB746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6B30B09-E432-3A1A-A015-DE795B62A080}"/>
              </a:ext>
            </a:extLst>
          </p:cNvPr>
          <p:cNvSpPr txBox="1"/>
          <p:nvPr/>
        </p:nvSpPr>
        <p:spPr>
          <a:xfrm>
            <a:off x="790381" y="935303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سأضيف الأقراص الناقصة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للوصول إلى 9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865F437-DE4E-B5D4-CE8B-4AA25B0AA9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" name="Image 1">
            <a:extLst>
              <a:ext uri="{FF2B5EF4-FFF2-40B4-BE49-F238E27FC236}">
                <a16:creationId xmlns:a16="http://schemas.microsoft.com/office/drawing/2014/main" id="{2D466C10-F8B5-18A3-7818-8F1EA24F6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013" y="4414736"/>
            <a:ext cx="2987974" cy="707887"/>
          </a:xfrm>
          <a:prstGeom prst="rect">
            <a:avLst/>
          </a:prstGeom>
        </p:spPr>
      </p:pic>
      <p:grpSp>
        <p:nvGrpSpPr>
          <p:cNvPr id="26" name="Groupe 7">
            <a:extLst>
              <a:ext uri="{FF2B5EF4-FFF2-40B4-BE49-F238E27FC236}">
                <a16:creationId xmlns:a16="http://schemas.microsoft.com/office/drawing/2014/main" id="{659E5E25-D07D-F14D-4453-B1A59ACA71DE}"/>
              </a:ext>
            </a:extLst>
          </p:cNvPr>
          <p:cNvGrpSpPr/>
          <p:nvPr/>
        </p:nvGrpSpPr>
        <p:grpSpPr>
          <a:xfrm>
            <a:off x="3301824" y="2750633"/>
            <a:ext cx="2303447" cy="2726803"/>
            <a:chOff x="3385914" y="2442624"/>
            <a:chExt cx="2303447" cy="2726803"/>
          </a:xfrm>
        </p:grpSpPr>
        <p:pic>
          <p:nvPicPr>
            <p:cNvPr id="27" name="Image 4">
              <a:extLst>
                <a:ext uri="{FF2B5EF4-FFF2-40B4-BE49-F238E27FC236}">
                  <a16:creationId xmlns:a16="http://schemas.microsoft.com/office/drawing/2014/main" id="{025AD9FF-29D2-7856-ADD2-8FD77520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3625" y="2442624"/>
              <a:ext cx="2116751" cy="2651177"/>
            </a:xfrm>
            <a:prstGeom prst="rect">
              <a:avLst/>
            </a:prstGeom>
          </p:spPr>
        </p:pic>
        <p:pic>
          <p:nvPicPr>
            <p:cNvPr id="28" name="Image 6">
              <a:extLst>
                <a:ext uri="{FF2B5EF4-FFF2-40B4-BE49-F238E27FC236}">
                  <a16:creationId xmlns:a16="http://schemas.microsoft.com/office/drawing/2014/main" id="{23BF211A-A9C0-FA1D-D816-EA72D5111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85914" y="4461540"/>
              <a:ext cx="2303447" cy="707887"/>
            </a:xfrm>
            <a:prstGeom prst="rect">
              <a:avLst/>
            </a:prstGeom>
          </p:spPr>
        </p:pic>
      </p:grpSp>
      <p:grpSp>
        <p:nvGrpSpPr>
          <p:cNvPr id="29" name="Groupe 19">
            <a:extLst>
              <a:ext uri="{FF2B5EF4-FFF2-40B4-BE49-F238E27FC236}">
                <a16:creationId xmlns:a16="http://schemas.microsoft.com/office/drawing/2014/main" id="{C411DB00-4A20-5F54-45A2-0840E8369EF8}"/>
              </a:ext>
            </a:extLst>
          </p:cNvPr>
          <p:cNvGrpSpPr/>
          <p:nvPr/>
        </p:nvGrpSpPr>
        <p:grpSpPr>
          <a:xfrm>
            <a:off x="5981897" y="1825418"/>
            <a:ext cx="1955173" cy="442468"/>
            <a:chOff x="5981897" y="1825418"/>
            <a:chExt cx="1955173" cy="442468"/>
          </a:xfrm>
          <a:solidFill>
            <a:schemeClr val="bg1">
              <a:lumMod val="75000"/>
            </a:schemeClr>
          </a:solidFill>
        </p:grpSpPr>
        <p:sp>
          <p:nvSpPr>
            <p:cNvPr id="30" name="Rectangle : coins arrondis 20">
              <a:extLst>
                <a:ext uri="{FF2B5EF4-FFF2-40B4-BE49-F238E27FC236}">
                  <a16:creationId xmlns:a16="http://schemas.microsoft.com/office/drawing/2014/main" id="{0298EA71-1609-1930-AA49-CB606338C425}"/>
                </a:ext>
              </a:extLst>
            </p:cNvPr>
            <p:cNvSpPr/>
            <p:nvPr/>
          </p:nvSpPr>
          <p:spPr>
            <a:xfrm>
              <a:off x="5981897" y="1825418"/>
              <a:ext cx="1503932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678979F4-9101-C9E3-28A7-1B5D0CB492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000" b="1" dirty="0"/>
                <a:t>1</a:t>
              </a:r>
              <a:endParaRPr lang="fr-MA" sz="1600" b="1" dirty="0"/>
            </a:p>
          </p:txBody>
        </p:sp>
      </p:grpSp>
      <p:grpSp>
        <p:nvGrpSpPr>
          <p:cNvPr id="32" name="Groupe 22">
            <a:extLst>
              <a:ext uri="{FF2B5EF4-FFF2-40B4-BE49-F238E27FC236}">
                <a16:creationId xmlns:a16="http://schemas.microsoft.com/office/drawing/2014/main" id="{EE69DA9F-A969-7732-DC63-7DC9C894BD00}"/>
              </a:ext>
            </a:extLst>
          </p:cNvPr>
          <p:cNvGrpSpPr/>
          <p:nvPr/>
        </p:nvGrpSpPr>
        <p:grpSpPr>
          <a:xfrm>
            <a:off x="866018" y="1825418"/>
            <a:ext cx="2035059" cy="442468"/>
            <a:chOff x="866018" y="1825418"/>
            <a:chExt cx="2035059" cy="442468"/>
          </a:xfrm>
        </p:grpSpPr>
        <p:sp>
          <p:nvSpPr>
            <p:cNvPr id="33" name="Rectangle : coins arrondis 23">
              <a:extLst>
                <a:ext uri="{FF2B5EF4-FFF2-40B4-BE49-F238E27FC236}">
                  <a16:creationId xmlns:a16="http://schemas.microsoft.com/office/drawing/2014/main" id="{D448F74D-AC63-2F55-9B7C-94A2CA84CA18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58DEFAAE-28F8-17E1-C75A-7EC24AF6AF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068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3</a:t>
              </a:r>
              <a:endParaRPr lang="fr-MA" sz="2000" b="1" dirty="0"/>
            </a:p>
          </p:txBody>
        </p:sp>
      </p:grpSp>
      <p:grpSp>
        <p:nvGrpSpPr>
          <p:cNvPr id="35" name="Groupe 25">
            <a:extLst>
              <a:ext uri="{FF2B5EF4-FFF2-40B4-BE49-F238E27FC236}">
                <a16:creationId xmlns:a16="http://schemas.microsoft.com/office/drawing/2014/main" id="{A048CDF2-072A-6B44-0327-BB22A571BA7F}"/>
              </a:ext>
            </a:extLst>
          </p:cNvPr>
          <p:cNvGrpSpPr/>
          <p:nvPr/>
        </p:nvGrpSpPr>
        <p:grpSpPr>
          <a:xfrm>
            <a:off x="3364290" y="1825418"/>
            <a:ext cx="2154393" cy="442468"/>
            <a:chOff x="3289342" y="1825418"/>
            <a:chExt cx="2154393" cy="442468"/>
          </a:xfrm>
          <a:solidFill>
            <a:srgbClr val="196082"/>
          </a:solidFill>
        </p:grpSpPr>
        <p:sp>
          <p:nvSpPr>
            <p:cNvPr id="39" name="Rectangle : coins arrondis 26">
              <a:extLst>
                <a:ext uri="{FF2B5EF4-FFF2-40B4-BE49-F238E27FC236}">
                  <a16:creationId xmlns:a16="http://schemas.microsoft.com/office/drawing/2014/main" id="{A3E4A1BD-808F-93C3-E364-DF8D42186C45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</a:t>
              </a:r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8A050E82-63D1-4987-5A8F-DF18667AD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03338" y="1827489"/>
              <a:ext cx="440397" cy="440397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000" b="1" dirty="0"/>
                <a:t>2</a:t>
              </a:r>
              <a:endParaRPr lang="fr-MA" sz="2000" b="1" dirty="0"/>
            </a:p>
          </p:txBody>
        </p: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33358FB1-CADC-C5AF-8704-5F9D1A20801C}"/>
              </a:ext>
            </a:extLst>
          </p:cNvPr>
          <p:cNvSpPr/>
          <p:nvPr/>
        </p:nvSpPr>
        <p:spPr>
          <a:xfrm>
            <a:off x="2229264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EB33F3D-AF52-A2D5-2515-659EF4E4C781}"/>
              </a:ext>
            </a:extLst>
          </p:cNvPr>
          <p:cNvSpPr/>
          <p:nvPr/>
        </p:nvSpPr>
        <p:spPr>
          <a:xfrm>
            <a:off x="2930687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BB271B3-7F93-CEE9-B2B9-BF543C112EFA}"/>
              </a:ext>
            </a:extLst>
          </p:cNvPr>
          <p:cNvSpPr/>
          <p:nvPr/>
        </p:nvSpPr>
        <p:spPr>
          <a:xfrm>
            <a:off x="3639161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DDF4D85-2295-32B0-7167-82C2B7073596}"/>
              </a:ext>
            </a:extLst>
          </p:cNvPr>
          <p:cNvSpPr/>
          <p:nvPr/>
        </p:nvSpPr>
        <p:spPr>
          <a:xfrm>
            <a:off x="4340584" y="5078575"/>
            <a:ext cx="604253" cy="6042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152E2F4-0005-67B2-C3A3-C8D958858418}"/>
              </a:ext>
            </a:extLst>
          </p:cNvPr>
          <p:cNvSpPr/>
          <p:nvPr/>
        </p:nvSpPr>
        <p:spPr>
          <a:xfrm>
            <a:off x="1341117" y="4670799"/>
            <a:ext cx="5867406" cy="48454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تدابير حصة مراجعة  دروس  الأسبوع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3915918" y="1817870"/>
            <a:ext cx="4741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كل درس تتم عبر المراحل التالية :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A1A7D4-1F3A-33D5-2A69-13D012577AE1}"/>
              </a:ext>
            </a:extLst>
          </p:cNvPr>
          <p:cNvSpPr txBox="1"/>
          <p:nvPr/>
        </p:nvSpPr>
        <p:spPr>
          <a:xfrm>
            <a:off x="3090672" y="2457154"/>
            <a:ext cx="2423160" cy="646331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التحقق من الهدف الرئيسي للدرس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E77C61-2A43-C935-2A52-F7BFD8CE35A1}"/>
              </a:ext>
            </a:extLst>
          </p:cNvPr>
          <p:cNvSpPr txBox="1"/>
          <p:nvPr/>
        </p:nvSpPr>
        <p:spPr>
          <a:xfrm>
            <a:off x="3063240" y="3373437"/>
            <a:ext cx="2423160" cy="369332"/>
          </a:xfrm>
          <a:prstGeom prst="rect">
            <a:avLst/>
          </a:prstGeom>
          <a:solidFill>
            <a:srgbClr val="106585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احتساب نسبة التحكم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E8599C-D294-5A13-5FFB-B590F06921B7}"/>
              </a:ext>
            </a:extLst>
          </p:cNvPr>
          <p:cNvSpPr txBox="1"/>
          <p:nvPr/>
        </p:nvSpPr>
        <p:spPr>
          <a:xfrm>
            <a:off x="5249043" y="4042651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أقل من 80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2B1D31-DD98-EA1F-F6F7-2C8284B277B0}"/>
              </a:ext>
            </a:extLst>
          </p:cNvPr>
          <p:cNvSpPr txBox="1"/>
          <p:nvPr/>
        </p:nvSpPr>
        <p:spPr>
          <a:xfrm>
            <a:off x="1913837" y="4013395"/>
            <a:ext cx="1417320" cy="369332"/>
          </a:xfrm>
          <a:prstGeom prst="rect">
            <a:avLst/>
          </a:prstGeom>
          <a:solidFill>
            <a:srgbClr val="00AB9B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أكبر من 80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4AB49DC-51FE-59E3-026F-D8F421CE4D1C}"/>
              </a:ext>
            </a:extLst>
          </p:cNvPr>
          <p:cNvSpPr txBox="1"/>
          <p:nvPr/>
        </p:nvSpPr>
        <p:spPr>
          <a:xfrm>
            <a:off x="4689846" y="4726195"/>
            <a:ext cx="242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إعادة عرض</a:t>
            </a:r>
            <a:r>
              <a:rPr lang="fr-FR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شريط النمذجة </a:t>
            </a:r>
            <a:endParaRPr lang="fr-FR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9FC51E-9EE7-8C8A-E962-725062247CA4}"/>
              </a:ext>
            </a:extLst>
          </p:cNvPr>
          <p:cNvSpPr txBox="1"/>
          <p:nvPr/>
        </p:nvSpPr>
        <p:spPr>
          <a:xfrm>
            <a:off x="977116" y="4726195"/>
            <a:ext cx="3660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مباشرة للتدرب على الكراسة</a:t>
            </a:r>
            <a:endParaRPr lang="fr-FR" dirty="0">
              <a:solidFill>
                <a:srgbClr val="106585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94C859B-83A4-093A-2DC6-F3D3B8C25215}"/>
              </a:ext>
            </a:extLst>
          </p:cNvPr>
          <p:cNvSpPr txBox="1"/>
          <p:nvPr/>
        </p:nvSpPr>
        <p:spPr>
          <a:xfrm>
            <a:off x="2622497" y="5521158"/>
            <a:ext cx="37517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إنجاز نشاط مراجعة الدرس على الكراسة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5E01103-7B4A-34F4-4187-3C5C490FF0B5}"/>
              </a:ext>
            </a:extLst>
          </p:cNvPr>
          <p:cNvCxnSpPr/>
          <p:nvPr/>
        </p:nvCxnSpPr>
        <p:spPr>
          <a:xfrm>
            <a:off x="4274820" y="3103485"/>
            <a:ext cx="0" cy="243219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82493CEC-C033-BF6D-5F4D-7C0D4A6A2678}"/>
              </a:ext>
            </a:extLst>
          </p:cNvPr>
          <p:cNvCxnSpPr/>
          <p:nvPr/>
        </p:nvCxnSpPr>
        <p:spPr>
          <a:xfrm>
            <a:off x="2651033" y="4381655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DB0B46-1CAB-2BEB-78BF-A33A05F7FF72}"/>
              </a:ext>
            </a:extLst>
          </p:cNvPr>
          <p:cNvCxnSpPr/>
          <p:nvPr/>
        </p:nvCxnSpPr>
        <p:spPr>
          <a:xfrm>
            <a:off x="5981700" y="4414581"/>
            <a:ext cx="0" cy="243219"/>
          </a:xfrm>
          <a:prstGeom prst="straightConnector1">
            <a:avLst/>
          </a:prstGeom>
          <a:ln w="28575">
            <a:solidFill>
              <a:srgbClr val="00AB9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70DD30-1FDA-D1D3-4778-EACF7F68BA71}"/>
              </a:ext>
            </a:extLst>
          </p:cNvPr>
          <p:cNvCxnSpPr>
            <a:cxnSpLocks/>
          </p:cNvCxnSpPr>
          <p:nvPr/>
        </p:nvCxnSpPr>
        <p:spPr>
          <a:xfrm>
            <a:off x="4402836" y="5155348"/>
            <a:ext cx="0" cy="3432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en angle 23">
            <a:extLst>
              <a:ext uri="{FF2B5EF4-FFF2-40B4-BE49-F238E27FC236}">
                <a16:creationId xmlns:a16="http://schemas.microsoft.com/office/drawing/2014/main" id="{70D53161-0C53-2AAC-1BDF-D2043F3FB22F}"/>
              </a:ext>
            </a:extLst>
          </p:cNvPr>
          <p:cNvCxnSpPr>
            <a:cxnSpLocks/>
            <a:stCxn id="11" idx="1"/>
          </p:cNvCxnSpPr>
          <p:nvPr/>
        </p:nvCxnSpPr>
        <p:spPr>
          <a:xfrm rot="10800000" flipV="1">
            <a:off x="2655120" y="3558102"/>
            <a:ext cx="408120" cy="43397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27">
            <a:extLst>
              <a:ext uri="{FF2B5EF4-FFF2-40B4-BE49-F238E27FC236}">
                <a16:creationId xmlns:a16="http://schemas.microsoft.com/office/drawing/2014/main" id="{23E2DFE3-E3FF-86F6-676E-E0AF548291C4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199888" y="3558102"/>
            <a:ext cx="757815" cy="48454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054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247E4-F24E-C51B-AE47-4A0644E26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CDC56DF-C14B-F7F7-F39B-67E28C699DD5}"/>
              </a:ext>
            </a:extLst>
          </p:cNvPr>
          <p:cNvSpPr txBox="1"/>
          <p:nvPr/>
        </p:nvSpPr>
        <p:spPr>
          <a:xfrm>
            <a:off x="742482" y="960703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العد من 4 : 5 -6-7- 8-9. أصبح لدي الآن 9 أقراص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0805591-B52D-88B8-D20B-A54B88415AAE}"/>
              </a:ext>
            </a:extLst>
          </p:cNvPr>
          <p:cNvGrpSpPr/>
          <p:nvPr/>
        </p:nvGrpSpPr>
        <p:grpSpPr>
          <a:xfrm>
            <a:off x="6336509" y="1825418"/>
            <a:ext cx="1600561" cy="442468"/>
            <a:chOff x="6336509" y="1825418"/>
            <a:chExt cx="1600561" cy="44246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E7DA616-286B-AFFD-E72E-81A41495A2B4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F8823557-6768-5FEC-5784-FA3F31431B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4CFA61-8542-4618-4144-6A6C397EBAB6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29409945-0F5E-BB28-198B-6BC4923D4FA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66534A56-E31D-FA4A-F47A-DAF93DD985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E83FD28F-2142-BFD7-7653-26C8A9C0CC9A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AE132B1A-A753-23E8-7F56-D352C0E5F130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618989EE-1729-F61F-9AE9-D79C53695B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fr-FR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EE56C4A2-744F-8AFF-B808-8B2004BF5D06}"/>
              </a:ext>
            </a:extLst>
          </p:cNvPr>
          <p:cNvGrpSpPr/>
          <p:nvPr/>
        </p:nvGrpSpPr>
        <p:grpSpPr>
          <a:xfrm>
            <a:off x="3385914" y="2442624"/>
            <a:ext cx="2303447" cy="2726803"/>
            <a:chOff x="3385914" y="2442624"/>
            <a:chExt cx="2303447" cy="272680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C5B0B37-B8F4-57C9-677E-36A986C44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3625" y="2442624"/>
              <a:ext cx="2116751" cy="2651177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4334663-F1CC-91C3-EE89-4353C092B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5914" y="4461540"/>
              <a:ext cx="2303447" cy="707887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562FEF9-D3BB-FE50-683A-4545DA373ABA}"/>
              </a:ext>
            </a:extLst>
          </p:cNvPr>
          <p:cNvGrpSpPr/>
          <p:nvPr/>
        </p:nvGrpSpPr>
        <p:grpSpPr>
          <a:xfrm>
            <a:off x="2175160" y="4358872"/>
            <a:ext cx="4793680" cy="500081"/>
            <a:chOff x="2665638" y="4358872"/>
            <a:chExt cx="4793680" cy="500081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7444A09E-667C-3554-B815-C4B98A27EB99}"/>
                </a:ext>
              </a:extLst>
            </p:cNvPr>
            <p:cNvGrpSpPr/>
            <p:nvPr/>
          </p:nvGrpSpPr>
          <p:grpSpPr>
            <a:xfrm>
              <a:off x="2665638" y="4358872"/>
              <a:ext cx="1960607" cy="462486"/>
              <a:chOff x="2665638" y="4358872"/>
              <a:chExt cx="1960607" cy="462486"/>
            </a:xfrm>
          </p:grpSpPr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F3D9CB01-67AA-C9B3-60E3-4A426214EC72}"/>
                  </a:ext>
                </a:extLst>
              </p:cNvPr>
              <p:cNvGrpSpPr/>
              <p:nvPr/>
            </p:nvGrpSpPr>
            <p:grpSpPr>
              <a:xfrm>
                <a:off x="2665638" y="4358872"/>
                <a:ext cx="916448" cy="462486"/>
                <a:chOff x="3162103" y="5553591"/>
                <a:chExt cx="916448" cy="462486"/>
              </a:xfrm>
            </p:grpSpPr>
            <p:sp>
              <p:nvSpPr>
                <p:cNvPr id="44" name="Organigramme : Connecteur 43">
                  <a:extLst>
                    <a:ext uri="{FF2B5EF4-FFF2-40B4-BE49-F238E27FC236}">
                      <a16:creationId xmlns:a16="http://schemas.microsoft.com/office/drawing/2014/main" id="{F1C1FC19-D3CB-98CC-CC32-321E18B68B8F}"/>
                    </a:ext>
                  </a:extLst>
                </p:cNvPr>
                <p:cNvSpPr/>
                <p:nvPr/>
              </p:nvSpPr>
              <p:spPr>
                <a:xfrm>
                  <a:off x="3162103" y="5553591"/>
                  <a:ext cx="378905" cy="462486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5" name="Organigramme : Connecteur 44">
                  <a:extLst>
                    <a:ext uri="{FF2B5EF4-FFF2-40B4-BE49-F238E27FC236}">
                      <a16:creationId xmlns:a16="http://schemas.microsoft.com/office/drawing/2014/main" id="{34ABFE6A-11DF-402F-ECF9-73BB75CB0268}"/>
                    </a:ext>
                  </a:extLst>
                </p:cNvPr>
                <p:cNvSpPr/>
                <p:nvPr/>
              </p:nvSpPr>
              <p:spPr>
                <a:xfrm>
                  <a:off x="3699646" y="5553591"/>
                  <a:ext cx="378905" cy="462486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41" name="Groupe 40">
                <a:extLst>
                  <a:ext uri="{FF2B5EF4-FFF2-40B4-BE49-F238E27FC236}">
                    <a16:creationId xmlns:a16="http://schemas.microsoft.com/office/drawing/2014/main" id="{0460C3A2-EA28-EEE7-7067-EC364132976C}"/>
                  </a:ext>
                </a:extLst>
              </p:cNvPr>
              <p:cNvGrpSpPr/>
              <p:nvPr/>
            </p:nvGrpSpPr>
            <p:grpSpPr>
              <a:xfrm>
                <a:off x="3709797" y="4358872"/>
                <a:ext cx="916448" cy="462486"/>
                <a:chOff x="3162103" y="5553591"/>
                <a:chExt cx="916448" cy="462486"/>
              </a:xfrm>
            </p:grpSpPr>
            <p:sp>
              <p:nvSpPr>
                <p:cNvPr id="42" name="Organigramme : Connecteur 41">
                  <a:extLst>
                    <a:ext uri="{FF2B5EF4-FFF2-40B4-BE49-F238E27FC236}">
                      <a16:creationId xmlns:a16="http://schemas.microsoft.com/office/drawing/2014/main" id="{4DC77524-C061-939C-8FE3-2ED59667A29B}"/>
                    </a:ext>
                  </a:extLst>
                </p:cNvPr>
                <p:cNvSpPr/>
                <p:nvPr/>
              </p:nvSpPr>
              <p:spPr>
                <a:xfrm>
                  <a:off x="3162103" y="5553591"/>
                  <a:ext cx="378905" cy="462486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3" name="Organigramme : Connecteur 42">
                  <a:extLst>
                    <a:ext uri="{FF2B5EF4-FFF2-40B4-BE49-F238E27FC236}">
                      <a16:creationId xmlns:a16="http://schemas.microsoft.com/office/drawing/2014/main" id="{DBE4F828-2C4D-2E95-2356-F5AD80123044}"/>
                    </a:ext>
                  </a:extLst>
                </p:cNvPr>
                <p:cNvSpPr/>
                <p:nvPr/>
              </p:nvSpPr>
              <p:spPr>
                <a:xfrm>
                  <a:off x="3699646" y="5553591"/>
                  <a:ext cx="378905" cy="462486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D5BC4F85-F8E5-782C-945B-22EFC21A797D}"/>
                </a:ext>
              </a:extLst>
            </p:cNvPr>
            <p:cNvGrpSpPr/>
            <p:nvPr/>
          </p:nvGrpSpPr>
          <p:grpSpPr>
            <a:xfrm>
              <a:off x="4784883" y="4396467"/>
              <a:ext cx="2674435" cy="462486"/>
              <a:chOff x="3699646" y="5553591"/>
              <a:chExt cx="2674435" cy="462486"/>
            </a:xfrm>
          </p:grpSpPr>
          <p:sp>
            <p:nvSpPr>
              <p:cNvPr id="27" name="Organigramme : Connecteur 26">
                <a:extLst>
                  <a:ext uri="{FF2B5EF4-FFF2-40B4-BE49-F238E27FC236}">
                    <a16:creationId xmlns:a16="http://schemas.microsoft.com/office/drawing/2014/main" id="{1017C377-70AF-5704-B9FC-0EB841A5A9F1}"/>
                  </a:ext>
                </a:extLst>
              </p:cNvPr>
              <p:cNvSpPr/>
              <p:nvPr/>
            </p:nvSpPr>
            <p:spPr>
              <a:xfrm>
                <a:off x="3699646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Organigramme : Connecteur 27">
                <a:extLst>
                  <a:ext uri="{FF2B5EF4-FFF2-40B4-BE49-F238E27FC236}">
                    <a16:creationId xmlns:a16="http://schemas.microsoft.com/office/drawing/2014/main" id="{F9BD71AC-7936-3CC2-E74E-803FA376D8CE}"/>
                  </a:ext>
                </a:extLst>
              </p:cNvPr>
              <p:cNvSpPr/>
              <p:nvPr/>
            </p:nvSpPr>
            <p:spPr>
              <a:xfrm>
                <a:off x="4275063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9" name="Organigramme : Connecteur 28">
                <a:extLst>
                  <a:ext uri="{FF2B5EF4-FFF2-40B4-BE49-F238E27FC236}">
                    <a16:creationId xmlns:a16="http://schemas.microsoft.com/office/drawing/2014/main" id="{050216CC-E89F-616E-C3FD-50F5BDA0BC6E}"/>
                  </a:ext>
                </a:extLst>
              </p:cNvPr>
              <p:cNvSpPr/>
              <p:nvPr/>
            </p:nvSpPr>
            <p:spPr>
              <a:xfrm>
                <a:off x="4850480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Organigramme : Connecteur 29">
                <a:extLst>
                  <a:ext uri="{FF2B5EF4-FFF2-40B4-BE49-F238E27FC236}">
                    <a16:creationId xmlns:a16="http://schemas.microsoft.com/office/drawing/2014/main" id="{EE94E692-EF47-731D-0C0E-41C28CAD72E3}"/>
                  </a:ext>
                </a:extLst>
              </p:cNvPr>
              <p:cNvSpPr/>
              <p:nvPr/>
            </p:nvSpPr>
            <p:spPr>
              <a:xfrm>
                <a:off x="5422828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Organigramme : Connecteur 30">
                <a:extLst>
                  <a:ext uri="{FF2B5EF4-FFF2-40B4-BE49-F238E27FC236}">
                    <a16:creationId xmlns:a16="http://schemas.microsoft.com/office/drawing/2014/main" id="{9C8C470F-81DC-3BF9-B52A-063E22A5DB3E}"/>
                  </a:ext>
                </a:extLst>
              </p:cNvPr>
              <p:cNvSpPr/>
              <p:nvPr/>
            </p:nvSpPr>
            <p:spPr>
              <a:xfrm>
                <a:off x="5995176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77FAAC-5127-32A0-28BA-E5994000AFA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5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75380-6241-E334-62B2-330A95AD1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D730818-54A6-0159-C028-8684AF5D0722}"/>
              </a:ext>
            </a:extLst>
          </p:cNvPr>
          <p:cNvSpPr txBox="1"/>
          <p:nvPr/>
        </p:nvSpPr>
        <p:spPr>
          <a:xfrm>
            <a:off x="742482" y="953427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سأعد الأقراص التي أكملنا بها 9 أعد : (1-2-3-4 -5 ) العدد الناقص  هو 5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948D38E-022F-F7D9-0A69-2E84BD033D9A}"/>
              </a:ext>
            </a:extLst>
          </p:cNvPr>
          <p:cNvGrpSpPr/>
          <p:nvPr/>
        </p:nvGrpSpPr>
        <p:grpSpPr>
          <a:xfrm>
            <a:off x="6336509" y="1825418"/>
            <a:ext cx="1600561" cy="442468"/>
            <a:chOff x="6336509" y="1825418"/>
            <a:chExt cx="1600561" cy="442468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EF59869-D6F7-775A-446E-1122B2399225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C5028960-39D9-9B93-51D2-AC94B1BFA5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4CB205F-DFBE-F021-6DD3-834AB5D6ACD9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C44B9B8-99AE-0BE7-2382-E504DE450BB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30CE7042-9A74-4E5D-7A92-400B94D538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D85DF9-1B25-E4E3-4B18-D0BF9B7C0BF0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EFA8F31-9836-E816-CA5D-03E09FC1E667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9FE105EA-7C67-82FA-9C33-55CC733ADA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6180507-5CA0-CD8C-38F0-F582BD60D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103" y="4645742"/>
            <a:ext cx="2987974" cy="707887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AE10F9CD-2359-7A7C-C600-714C85205ED6}"/>
              </a:ext>
            </a:extLst>
          </p:cNvPr>
          <p:cNvGrpSpPr/>
          <p:nvPr/>
        </p:nvGrpSpPr>
        <p:grpSpPr>
          <a:xfrm>
            <a:off x="3385914" y="2442624"/>
            <a:ext cx="2303447" cy="2726803"/>
            <a:chOff x="3385914" y="2442624"/>
            <a:chExt cx="2303447" cy="2726803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8CE7090C-7625-3BF8-254F-B34C5B7ED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3625" y="2442624"/>
              <a:ext cx="2116751" cy="2651177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0F6980C7-3861-4778-0936-1638A8805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5914" y="4461540"/>
              <a:ext cx="2303447" cy="707887"/>
            </a:xfrm>
            <a:prstGeom prst="rect">
              <a:avLst/>
            </a:prstGeom>
          </p:spPr>
        </p:pic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8C4F7BB-2AAE-D4C0-0257-1DE30099C6B1}"/>
              </a:ext>
            </a:extLst>
          </p:cNvPr>
          <p:cNvGrpSpPr/>
          <p:nvPr/>
        </p:nvGrpSpPr>
        <p:grpSpPr>
          <a:xfrm>
            <a:off x="2175160" y="4358872"/>
            <a:ext cx="4793680" cy="500081"/>
            <a:chOff x="2665638" y="4358872"/>
            <a:chExt cx="4793680" cy="500081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B1E95D0F-CB52-AB63-D657-CBED5B4B6C5A}"/>
                </a:ext>
              </a:extLst>
            </p:cNvPr>
            <p:cNvGrpSpPr/>
            <p:nvPr/>
          </p:nvGrpSpPr>
          <p:grpSpPr>
            <a:xfrm>
              <a:off x="2665638" y="4358872"/>
              <a:ext cx="1960607" cy="462486"/>
              <a:chOff x="2665638" y="4358872"/>
              <a:chExt cx="1960607" cy="462486"/>
            </a:xfrm>
          </p:grpSpPr>
          <p:grpSp>
            <p:nvGrpSpPr>
              <p:cNvPr id="43" name="Groupe 42">
                <a:extLst>
                  <a:ext uri="{FF2B5EF4-FFF2-40B4-BE49-F238E27FC236}">
                    <a16:creationId xmlns:a16="http://schemas.microsoft.com/office/drawing/2014/main" id="{60AB649C-65F1-C8B4-DBF5-942C7DB31B12}"/>
                  </a:ext>
                </a:extLst>
              </p:cNvPr>
              <p:cNvGrpSpPr/>
              <p:nvPr/>
            </p:nvGrpSpPr>
            <p:grpSpPr>
              <a:xfrm>
                <a:off x="2665638" y="4358872"/>
                <a:ext cx="916448" cy="462486"/>
                <a:chOff x="3162103" y="5553591"/>
                <a:chExt cx="916448" cy="462486"/>
              </a:xfrm>
            </p:grpSpPr>
            <p:sp>
              <p:nvSpPr>
                <p:cNvPr id="47" name="Organigramme : Connecteur 46">
                  <a:extLst>
                    <a:ext uri="{FF2B5EF4-FFF2-40B4-BE49-F238E27FC236}">
                      <a16:creationId xmlns:a16="http://schemas.microsoft.com/office/drawing/2014/main" id="{6F877381-244C-1DC2-FF52-5957C6D2F7C3}"/>
                    </a:ext>
                  </a:extLst>
                </p:cNvPr>
                <p:cNvSpPr/>
                <p:nvPr/>
              </p:nvSpPr>
              <p:spPr>
                <a:xfrm>
                  <a:off x="3162103" y="5553591"/>
                  <a:ext cx="378905" cy="462486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8" name="Organigramme : Connecteur 47">
                  <a:extLst>
                    <a:ext uri="{FF2B5EF4-FFF2-40B4-BE49-F238E27FC236}">
                      <a16:creationId xmlns:a16="http://schemas.microsoft.com/office/drawing/2014/main" id="{92886C7E-7D75-A91E-5245-D384FBFE9B5B}"/>
                    </a:ext>
                  </a:extLst>
                </p:cNvPr>
                <p:cNvSpPr/>
                <p:nvPr/>
              </p:nvSpPr>
              <p:spPr>
                <a:xfrm>
                  <a:off x="3699646" y="5553591"/>
                  <a:ext cx="378905" cy="462486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44" name="Groupe 43">
                <a:extLst>
                  <a:ext uri="{FF2B5EF4-FFF2-40B4-BE49-F238E27FC236}">
                    <a16:creationId xmlns:a16="http://schemas.microsoft.com/office/drawing/2014/main" id="{770C3ED6-F4E7-397E-351C-DF3986DCB61B}"/>
                  </a:ext>
                </a:extLst>
              </p:cNvPr>
              <p:cNvGrpSpPr/>
              <p:nvPr/>
            </p:nvGrpSpPr>
            <p:grpSpPr>
              <a:xfrm>
                <a:off x="3709797" y="4358872"/>
                <a:ext cx="916448" cy="462486"/>
                <a:chOff x="3162103" y="5553591"/>
                <a:chExt cx="916448" cy="462486"/>
              </a:xfrm>
            </p:grpSpPr>
            <p:sp>
              <p:nvSpPr>
                <p:cNvPr id="45" name="Organigramme : Connecteur 44">
                  <a:extLst>
                    <a:ext uri="{FF2B5EF4-FFF2-40B4-BE49-F238E27FC236}">
                      <a16:creationId xmlns:a16="http://schemas.microsoft.com/office/drawing/2014/main" id="{DB6EE997-8F33-B912-81C1-614C468FB669}"/>
                    </a:ext>
                  </a:extLst>
                </p:cNvPr>
                <p:cNvSpPr/>
                <p:nvPr/>
              </p:nvSpPr>
              <p:spPr>
                <a:xfrm>
                  <a:off x="3162103" y="5553591"/>
                  <a:ext cx="378905" cy="462486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6" name="Organigramme : Connecteur 45">
                  <a:extLst>
                    <a:ext uri="{FF2B5EF4-FFF2-40B4-BE49-F238E27FC236}">
                      <a16:creationId xmlns:a16="http://schemas.microsoft.com/office/drawing/2014/main" id="{71857054-3928-05D1-FD9D-366F83FE405E}"/>
                    </a:ext>
                  </a:extLst>
                </p:cNvPr>
                <p:cNvSpPr/>
                <p:nvPr/>
              </p:nvSpPr>
              <p:spPr>
                <a:xfrm>
                  <a:off x="3699646" y="5553591"/>
                  <a:ext cx="378905" cy="462486"/>
                </a:xfrm>
                <a:prstGeom prst="flowChartConnector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6C15EE5A-E908-B72C-BE57-DEC39495898F}"/>
                </a:ext>
              </a:extLst>
            </p:cNvPr>
            <p:cNvGrpSpPr/>
            <p:nvPr/>
          </p:nvGrpSpPr>
          <p:grpSpPr>
            <a:xfrm>
              <a:off x="4784883" y="4396467"/>
              <a:ext cx="2674435" cy="462486"/>
              <a:chOff x="3699646" y="5553591"/>
              <a:chExt cx="2674435" cy="462486"/>
            </a:xfrm>
          </p:grpSpPr>
          <p:sp>
            <p:nvSpPr>
              <p:cNvPr id="50" name="Organigramme : Connecteur 49">
                <a:extLst>
                  <a:ext uri="{FF2B5EF4-FFF2-40B4-BE49-F238E27FC236}">
                    <a16:creationId xmlns:a16="http://schemas.microsoft.com/office/drawing/2014/main" id="{C0011364-5286-FE54-D57F-2AF39EBB47CF}"/>
                  </a:ext>
                </a:extLst>
              </p:cNvPr>
              <p:cNvSpPr/>
              <p:nvPr/>
            </p:nvSpPr>
            <p:spPr>
              <a:xfrm>
                <a:off x="3699646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" name="Organigramme : Connecteur 50">
                <a:extLst>
                  <a:ext uri="{FF2B5EF4-FFF2-40B4-BE49-F238E27FC236}">
                    <a16:creationId xmlns:a16="http://schemas.microsoft.com/office/drawing/2014/main" id="{08732D46-F0CC-47E5-9B53-BAF3F985F99B}"/>
                  </a:ext>
                </a:extLst>
              </p:cNvPr>
              <p:cNvSpPr/>
              <p:nvPr/>
            </p:nvSpPr>
            <p:spPr>
              <a:xfrm>
                <a:off x="4275063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52" name="Organigramme : Connecteur 51">
                <a:extLst>
                  <a:ext uri="{FF2B5EF4-FFF2-40B4-BE49-F238E27FC236}">
                    <a16:creationId xmlns:a16="http://schemas.microsoft.com/office/drawing/2014/main" id="{48EA46EF-358A-0A31-90A3-C4BE2B6A7529}"/>
                  </a:ext>
                </a:extLst>
              </p:cNvPr>
              <p:cNvSpPr/>
              <p:nvPr/>
            </p:nvSpPr>
            <p:spPr>
              <a:xfrm>
                <a:off x="4850480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Organigramme : Connecteur 52">
                <a:extLst>
                  <a:ext uri="{FF2B5EF4-FFF2-40B4-BE49-F238E27FC236}">
                    <a16:creationId xmlns:a16="http://schemas.microsoft.com/office/drawing/2014/main" id="{48E62A80-346B-1B1F-EC4A-AD84735EEADA}"/>
                  </a:ext>
                </a:extLst>
              </p:cNvPr>
              <p:cNvSpPr/>
              <p:nvPr/>
            </p:nvSpPr>
            <p:spPr>
              <a:xfrm>
                <a:off x="5422828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Organigramme : Connecteur 53">
                <a:extLst>
                  <a:ext uri="{FF2B5EF4-FFF2-40B4-BE49-F238E27FC236}">
                    <a16:creationId xmlns:a16="http://schemas.microsoft.com/office/drawing/2014/main" id="{B2D39295-714A-167A-BC72-3161024A83B8}"/>
                  </a:ext>
                </a:extLst>
              </p:cNvPr>
              <p:cNvSpPr/>
              <p:nvPr/>
            </p:nvSpPr>
            <p:spPr>
              <a:xfrm>
                <a:off x="5995176" y="5553591"/>
                <a:ext cx="378905" cy="462486"/>
              </a:xfrm>
              <a:prstGeom prst="flowChartConnector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CA546552-5A2A-DBAA-5CD9-6BDB91B15E05}"/>
              </a:ext>
            </a:extLst>
          </p:cNvPr>
          <p:cNvSpPr txBox="1"/>
          <p:nvPr/>
        </p:nvSpPr>
        <p:spPr>
          <a:xfrm>
            <a:off x="4725114" y="3240777"/>
            <a:ext cx="5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07B394D-69C7-E05D-4212-EF76AF39C5C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9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CC640-7098-E585-61DA-6E372EEA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2E537D9-D926-5709-78AC-6A6FBD60D2F5}"/>
              </a:ext>
            </a:extLst>
          </p:cNvPr>
          <p:cNvSpPr txBox="1"/>
          <p:nvPr/>
        </p:nvSpPr>
        <p:spPr>
          <a:xfrm>
            <a:off x="699259" y="960703"/>
            <a:ext cx="67865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 العدد 9 هو 4 و5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59351ED-1B88-A6DB-85D3-E07DB14F3247}"/>
              </a:ext>
            </a:extLst>
          </p:cNvPr>
          <p:cNvGrpSpPr/>
          <p:nvPr/>
        </p:nvGrpSpPr>
        <p:grpSpPr>
          <a:xfrm>
            <a:off x="6336509" y="1825418"/>
            <a:ext cx="1600561" cy="442468"/>
            <a:chOff x="6336509" y="1825418"/>
            <a:chExt cx="1600561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B623529-8AB6-38E6-10AF-66F65C434A1A}"/>
                </a:ext>
              </a:extLst>
            </p:cNvPr>
            <p:cNvSpPr/>
            <p:nvPr/>
          </p:nvSpPr>
          <p:spPr>
            <a:xfrm>
              <a:off x="6336509" y="1825418"/>
              <a:ext cx="1149320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الجزء الأول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26554B2F-FB17-451C-61B3-54E98F29A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6673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4853A2A-5F2A-6B18-6921-5C5D3A74846D}"/>
              </a:ext>
            </a:extLst>
          </p:cNvPr>
          <p:cNvGrpSpPr/>
          <p:nvPr/>
        </p:nvGrpSpPr>
        <p:grpSpPr>
          <a:xfrm>
            <a:off x="866018" y="1825418"/>
            <a:ext cx="2019819" cy="442468"/>
            <a:chOff x="866018" y="1825418"/>
            <a:chExt cx="2019819" cy="4424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39927026-0541-9F29-3A6A-BF912668B68A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وأكمل التفكيك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8A2C9C92-01F4-A1CE-2175-F00F8B93D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27C29F6-60BD-60CE-2476-E18BD935E964}"/>
              </a:ext>
            </a:extLst>
          </p:cNvPr>
          <p:cNvGrpSpPr/>
          <p:nvPr/>
        </p:nvGrpSpPr>
        <p:grpSpPr>
          <a:xfrm>
            <a:off x="3541008" y="1825418"/>
            <a:ext cx="2144233" cy="442468"/>
            <a:chOff x="3289342" y="1825418"/>
            <a:chExt cx="2144233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6955D2AC-7B72-272C-77D6-065530519CF9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أعد لأصل إلى 9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30AEBC1E-04A9-C28E-0E1E-910FC1783C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E100DEDE-442D-BAF2-2F62-9F6D271BA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625" y="2442624"/>
            <a:ext cx="2116751" cy="2651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A1CB09F-C954-32A9-B19E-DCD47D6C32CE}"/>
              </a:ext>
            </a:extLst>
          </p:cNvPr>
          <p:cNvSpPr txBox="1"/>
          <p:nvPr/>
        </p:nvSpPr>
        <p:spPr>
          <a:xfrm>
            <a:off x="4725114" y="3240777"/>
            <a:ext cx="519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A6036A-E4B5-4FBF-F9E2-971E419040EF}"/>
              </a:ext>
            </a:extLst>
          </p:cNvPr>
          <p:cNvSpPr txBox="1"/>
          <p:nvPr/>
        </p:nvSpPr>
        <p:spPr>
          <a:xfrm>
            <a:off x="4285843" y="4358319"/>
            <a:ext cx="5197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70A4EF0-8A6A-80BF-5FA2-F4BFF16C2BFB}"/>
              </a:ext>
            </a:extLst>
          </p:cNvPr>
          <p:cNvSpPr txBox="1"/>
          <p:nvPr/>
        </p:nvSpPr>
        <p:spPr>
          <a:xfrm>
            <a:off x="3461041" y="4387815"/>
            <a:ext cx="5197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ar-MA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4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306DA55-56EB-552D-FDB6-050FC275379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2981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8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222552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6975" y="4439778"/>
            <a:ext cx="631873" cy="631873"/>
          </a:xfrm>
          <a:prstGeom prst="rect">
            <a:avLst/>
          </a:prstGeom>
        </p:spPr>
      </p:pic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675824" y="2620159"/>
            <a:ext cx="3116832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الدرسين 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ar-MA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</a:t>
            </a:r>
            <a:r>
              <a:rPr lang="fr-F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2" name="ZoneTexte 4">
            <a:extLst>
              <a:ext uri="{FF2B5EF4-FFF2-40B4-BE49-F238E27FC236}">
                <a16:creationId xmlns:a16="http://schemas.microsoft.com/office/drawing/2014/main" id="{1502E184-B38B-7873-F1AE-C52A59132EF0}"/>
              </a:ext>
            </a:extLst>
          </p:cNvPr>
          <p:cNvSpPr txBox="1"/>
          <p:nvPr/>
        </p:nvSpPr>
        <p:spPr>
          <a:xfrm>
            <a:off x="1778762" y="3751261"/>
            <a:ext cx="4327838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lnSpc>
                <a:spcPct val="150000"/>
              </a:lnSpc>
              <a:defRPr/>
            </a:pP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رائز التحكم من الهدف </a:t>
            </a: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2D65E454-F4BE-7607-F048-FB1DA254F30B}"/>
              </a:ext>
            </a:extLst>
          </p:cNvPr>
          <p:cNvSpPr txBox="1"/>
          <p:nvPr/>
        </p:nvSpPr>
        <p:spPr>
          <a:xfrm>
            <a:off x="1774932" y="4535218"/>
            <a:ext cx="4327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24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التدرب على الكراسة</a:t>
            </a:r>
          </a:p>
        </p:txBody>
      </p:sp>
    </p:spTree>
    <p:extLst>
      <p:ext uri="{BB962C8B-B14F-4D97-AF65-F5344CB8AC3E}">
        <p14:creationId xmlns:p14="http://schemas.microsoft.com/office/powerpoint/2010/main" val="33060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70DC-C65B-D66F-CF7B-15DF89DD8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CA9E4A5-0F4B-91DD-6AC6-4D222BB9B56E}"/>
              </a:ext>
            </a:extLst>
          </p:cNvPr>
          <p:cNvSpPr txBox="1"/>
          <p:nvPr/>
        </p:nvSpPr>
        <p:spPr>
          <a:xfrm>
            <a:off x="145435" y="908930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الآن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الصفحة 37 أنجزوا  النشاط رقم 2.سأشرح لكم  التعليمة </a:t>
            </a: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95CF85-E379-D083-AE87-ABCDFF4A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838" y="2532099"/>
            <a:ext cx="1751162" cy="175116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D6898007-7D28-FF22-A95C-1A8B94B0CD59}"/>
              </a:ext>
            </a:extLst>
          </p:cNvPr>
          <p:cNvGrpSpPr/>
          <p:nvPr/>
        </p:nvGrpSpPr>
        <p:grpSpPr>
          <a:xfrm>
            <a:off x="497882" y="1953690"/>
            <a:ext cx="5282782" cy="3818405"/>
            <a:chOff x="997543" y="2440387"/>
            <a:chExt cx="5282782" cy="381840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A7B0E56-0A66-AFE7-49E9-667C9B725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0966" y="2440387"/>
              <a:ext cx="2519359" cy="381840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35CEF32-8BF8-D1A6-3618-C6D2FEDF7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543" y="2440387"/>
              <a:ext cx="2763423" cy="3818405"/>
            </a:xfrm>
            <a:prstGeom prst="rect">
              <a:avLst/>
            </a:prstGeom>
          </p:spPr>
        </p:pic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30CEF81-72EA-030E-9EB3-CDB9640FFEB0}"/>
              </a:ext>
            </a:extLst>
          </p:cNvPr>
          <p:cNvSpPr/>
          <p:nvPr/>
        </p:nvSpPr>
        <p:spPr>
          <a:xfrm>
            <a:off x="3481222" y="3765742"/>
            <a:ext cx="2079523" cy="1607924"/>
          </a:xfrm>
          <a:prstGeom prst="roundRect">
            <a:avLst>
              <a:gd name="adj" fmla="val 751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E35D35-38F2-2698-E39C-74DDFF40F0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79289" y="6234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9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039C1-AD48-76E0-2C40-E3A825BA7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CEE58D0-548E-9235-FA7A-24AC00CA1F00}"/>
              </a:ext>
            </a:extLst>
          </p:cNvPr>
          <p:cNvSpPr txBox="1"/>
          <p:nvPr/>
        </p:nvSpPr>
        <p:spPr>
          <a:xfrm>
            <a:off x="126385" y="916819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صححوا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9BE21C1-A599-D2B6-0DEB-475D68A31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38" y="1563150"/>
            <a:ext cx="6671345" cy="4918964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7F9019-A2E6-7927-2086-A4145F0B41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234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2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9B955-9620-4288-9251-7DFD3E31E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FA4F685C-04A2-5017-8678-C709F845AD39}"/>
              </a:ext>
            </a:extLst>
          </p:cNvPr>
          <p:cNvSpPr txBox="1"/>
          <p:nvPr/>
        </p:nvSpPr>
        <p:spPr>
          <a:xfrm>
            <a:off x="107335" y="896574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الآن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الصفحة 38 أنجزوا  النشاط رقم 4.سأشرح لكم  التعليمة </a:t>
            </a: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0D552A-54AB-0D89-EC3E-DF17B4913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9838" y="2532099"/>
            <a:ext cx="1751162" cy="175116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BD20725-C8D3-6A7B-A1BF-F73C0E971A73}"/>
              </a:ext>
            </a:extLst>
          </p:cNvPr>
          <p:cNvGrpSpPr/>
          <p:nvPr/>
        </p:nvGrpSpPr>
        <p:grpSpPr>
          <a:xfrm>
            <a:off x="497882" y="1953690"/>
            <a:ext cx="5282782" cy="3818405"/>
            <a:chOff x="997543" y="2440387"/>
            <a:chExt cx="5282782" cy="381840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3F830FF-CBC4-0F1E-CF75-0F5193CE1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0966" y="2440387"/>
              <a:ext cx="2519359" cy="381840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B6E1C24-173F-79BC-4906-39A0658C0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543" y="2440387"/>
              <a:ext cx="2763423" cy="3818405"/>
            </a:xfrm>
            <a:prstGeom prst="rect">
              <a:avLst/>
            </a:prstGeom>
          </p:spPr>
        </p:pic>
      </p:grp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3CC4823-B174-2392-EE11-D1DC8606491E}"/>
              </a:ext>
            </a:extLst>
          </p:cNvPr>
          <p:cNvSpPr/>
          <p:nvPr/>
        </p:nvSpPr>
        <p:spPr>
          <a:xfrm>
            <a:off x="839832" y="3753386"/>
            <a:ext cx="2079523" cy="1607924"/>
          </a:xfrm>
          <a:prstGeom prst="roundRect">
            <a:avLst>
              <a:gd name="adj" fmla="val 751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9DC7EC4-C9A2-B361-B17D-14B164DE27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79289" y="6234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6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F99C9-351E-C116-3E93-F185AC194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F74BD3-0E0F-F51D-7D34-996E05546A7E}"/>
              </a:ext>
            </a:extLst>
          </p:cNvPr>
          <p:cNvSpPr txBox="1"/>
          <p:nvPr/>
        </p:nvSpPr>
        <p:spPr>
          <a:xfrm>
            <a:off x="120661" y="890407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صححوا </a:t>
            </a:r>
          </a:p>
          <a:p>
            <a:pPr algn="r" rtl="1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003A34-301E-6DD8-918C-DC52CDBCADCA}"/>
              </a:ext>
            </a:extLst>
          </p:cNvPr>
          <p:cNvSpPr txBox="1"/>
          <p:nvPr/>
        </p:nvSpPr>
        <p:spPr>
          <a:xfrm>
            <a:off x="2869843" y="4478458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D25C23-77B8-60A0-A3C5-532B1BC1B73E}"/>
              </a:ext>
            </a:extLst>
          </p:cNvPr>
          <p:cNvSpPr txBox="1"/>
          <p:nvPr/>
        </p:nvSpPr>
        <p:spPr>
          <a:xfrm>
            <a:off x="4815099" y="4465932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6F1BB45-473B-A60B-1D53-4F1F0A30E5C5}"/>
              </a:ext>
            </a:extLst>
          </p:cNvPr>
          <p:cNvSpPr txBox="1"/>
          <p:nvPr/>
        </p:nvSpPr>
        <p:spPr>
          <a:xfrm>
            <a:off x="6832283" y="4465932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6EC9D27-5F11-B683-DC94-E94EA26BD18E}"/>
              </a:ext>
            </a:extLst>
          </p:cNvPr>
          <p:cNvSpPr txBox="1"/>
          <p:nvPr/>
        </p:nvSpPr>
        <p:spPr>
          <a:xfrm>
            <a:off x="2585462" y="2429420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B10560-9287-1396-5594-89FC7752169E}"/>
              </a:ext>
            </a:extLst>
          </p:cNvPr>
          <p:cNvSpPr txBox="1"/>
          <p:nvPr/>
        </p:nvSpPr>
        <p:spPr>
          <a:xfrm>
            <a:off x="2008768" y="2816597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2326BBB-EAA1-B5B0-1925-86A5C78140BC}"/>
              </a:ext>
            </a:extLst>
          </p:cNvPr>
          <p:cNvSpPr txBox="1"/>
          <p:nvPr/>
        </p:nvSpPr>
        <p:spPr>
          <a:xfrm>
            <a:off x="4465743" y="2441946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9959DA-5332-796C-6642-6332C2CBDD66}"/>
              </a:ext>
            </a:extLst>
          </p:cNvPr>
          <p:cNvSpPr txBox="1"/>
          <p:nvPr/>
        </p:nvSpPr>
        <p:spPr>
          <a:xfrm>
            <a:off x="4240008" y="2853668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D2CEB93-F9A2-1F6F-D053-E81498C2252E}"/>
              </a:ext>
            </a:extLst>
          </p:cNvPr>
          <p:cNvSpPr txBox="1"/>
          <p:nvPr/>
        </p:nvSpPr>
        <p:spPr>
          <a:xfrm>
            <a:off x="3791689" y="2841311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230B44-E930-52EF-A70D-0DA36DEF5915}"/>
              </a:ext>
            </a:extLst>
          </p:cNvPr>
          <p:cNvSpPr txBox="1"/>
          <p:nvPr/>
        </p:nvSpPr>
        <p:spPr>
          <a:xfrm>
            <a:off x="6346024" y="2429420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25CAF0-02AB-6E68-97F2-5B1506A5CBDC}"/>
              </a:ext>
            </a:extLst>
          </p:cNvPr>
          <p:cNvSpPr txBox="1"/>
          <p:nvPr/>
        </p:nvSpPr>
        <p:spPr>
          <a:xfrm>
            <a:off x="6120289" y="2826060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C7C24B5-1BE3-375C-C1C3-7CD53C9BB49D}"/>
              </a:ext>
            </a:extLst>
          </p:cNvPr>
          <p:cNvSpPr txBox="1"/>
          <p:nvPr/>
        </p:nvSpPr>
        <p:spPr>
          <a:xfrm>
            <a:off x="5671970" y="2826060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F781F66-D75E-B40D-272E-9A81BFBEA23E}"/>
              </a:ext>
            </a:extLst>
          </p:cNvPr>
          <p:cNvSpPr txBox="1"/>
          <p:nvPr/>
        </p:nvSpPr>
        <p:spPr>
          <a:xfrm>
            <a:off x="2605558" y="3844602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E7579C7-5FC2-97B8-49E5-2074205976F2}"/>
              </a:ext>
            </a:extLst>
          </p:cNvPr>
          <p:cNvSpPr txBox="1"/>
          <p:nvPr/>
        </p:nvSpPr>
        <p:spPr>
          <a:xfrm>
            <a:off x="1917959" y="4298121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0248E9E-DDE6-E3F8-63D5-AD9C91957AAA}"/>
              </a:ext>
            </a:extLst>
          </p:cNvPr>
          <p:cNvSpPr txBox="1"/>
          <p:nvPr/>
        </p:nvSpPr>
        <p:spPr>
          <a:xfrm>
            <a:off x="2343154" y="4287635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A2A915F-BE53-42E9-607C-36B4E184FDD1}"/>
              </a:ext>
            </a:extLst>
          </p:cNvPr>
          <p:cNvSpPr txBox="1"/>
          <p:nvPr/>
        </p:nvSpPr>
        <p:spPr>
          <a:xfrm>
            <a:off x="4220284" y="4287840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9D52102-4676-0215-1BF7-9C64559007D5}"/>
              </a:ext>
            </a:extLst>
          </p:cNvPr>
          <p:cNvSpPr txBox="1"/>
          <p:nvPr/>
        </p:nvSpPr>
        <p:spPr>
          <a:xfrm>
            <a:off x="3806507" y="4275483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336611E-3A2A-B888-C6C4-5777A1B88772}"/>
              </a:ext>
            </a:extLst>
          </p:cNvPr>
          <p:cNvSpPr txBox="1"/>
          <p:nvPr/>
        </p:nvSpPr>
        <p:spPr>
          <a:xfrm>
            <a:off x="4490457" y="3863508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3866308-4232-6E03-E5AC-A884D070A0E9}"/>
              </a:ext>
            </a:extLst>
          </p:cNvPr>
          <p:cNvSpPr txBox="1"/>
          <p:nvPr/>
        </p:nvSpPr>
        <p:spPr>
          <a:xfrm>
            <a:off x="6364556" y="3856959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1327B87-404D-30E0-38E3-A0ED5A14B316}"/>
              </a:ext>
            </a:extLst>
          </p:cNvPr>
          <p:cNvSpPr txBox="1"/>
          <p:nvPr/>
        </p:nvSpPr>
        <p:spPr>
          <a:xfrm>
            <a:off x="5649215" y="4290350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A0A0744-3479-81EE-8F71-5C3538DCDA12}"/>
              </a:ext>
            </a:extLst>
          </p:cNvPr>
          <p:cNvSpPr txBox="1"/>
          <p:nvPr/>
        </p:nvSpPr>
        <p:spPr>
          <a:xfrm>
            <a:off x="6094383" y="4294297"/>
            <a:ext cx="44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FR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477898E2-532C-5DB4-6BAB-3A10F9A7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070" y="1986036"/>
            <a:ext cx="5172797" cy="3991532"/>
          </a:xfrm>
          <a:prstGeom prst="rect">
            <a:avLst/>
          </a:prstGeom>
        </p:spPr>
      </p:pic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562EA6-B739-DD90-43A0-C92D697FF3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79289" y="6234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4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cs typeface="Calibri" panose="020F0502020204030204" pitchFamily="34" charset="0"/>
              </a:rPr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01221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56711" y="94929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في المنزل، ستنجزون الأنشطة المتبقية على الصفحتين 36 و37</a:t>
            </a:r>
            <a:endParaRPr lang="ar-MA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book with a pic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B45F8726-21BB-47C2-F4A8-1739B367F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053"/>
            <a:ext cx="9144000" cy="6096000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527CC4-5830-9FCE-AC27-9D5FDD51E1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79289" y="62346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65" name="Oval 81">
            <a:extLst>
              <a:ext uri="{FF2B5EF4-FFF2-40B4-BE49-F238E27FC236}">
                <a16:creationId xmlns:a16="http://schemas.microsoft.com/office/drawing/2014/main" id="{BB8FF84E-0EF7-1641-6663-66FDCD3335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10764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4061926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</a:t>
              </a:r>
              <a:r>
                <a:rPr lang="ar-S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4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rgbClr val="33878B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الدرسين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E35AE44-3E5E-6A5E-C619-F934FEEE8C6D}"/>
              </a:ext>
            </a:extLst>
          </p:cNvPr>
          <p:cNvGrpSpPr/>
          <p:nvPr/>
        </p:nvGrpSpPr>
        <p:grpSpPr>
          <a:xfrm>
            <a:off x="1581863" y="3330929"/>
            <a:ext cx="6205216" cy="656743"/>
            <a:chOff x="1589361" y="4686332"/>
            <a:chExt cx="6205216" cy="656743"/>
          </a:xfrm>
        </p:grpSpPr>
        <p:sp>
          <p:nvSpPr>
            <p:cNvPr id="28" name="Rectangle: Rounded Corners 55">
              <a:extLst>
                <a:ext uri="{FF2B5EF4-FFF2-40B4-BE49-F238E27FC236}">
                  <a16:creationId xmlns:a16="http://schemas.microsoft.com/office/drawing/2014/main" id="{051F4C24-227B-234A-79BE-AC1D0B9DDDC1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الدرسين 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و</a:t>
              </a:r>
              <a:r>
                <a:rPr lang="fr-FR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1">
              <a:extLst>
                <a:ext uri="{FF2B5EF4-FFF2-40B4-BE49-F238E27FC236}">
                  <a16:creationId xmlns:a16="http://schemas.microsoft.com/office/drawing/2014/main" id="{DBEA5FBD-2C9E-87C2-6486-E22A80FDBD3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30" name="Oval 81">
              <a:extLst>
                <a:ext uri="{FF2B5EF4-FFF2-40B4-BE49-F238E27FC236}">
                  <a16:creationId xmlns:a16="http://schemas.microsoft.com/office/drawing/2014/main" id="{59358F02-F521-739E-3C33-993E2BCB32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3</a:t>
              </a:r>
            </a:p>
          </p:txBody>
        </p:sp>
        <p:grpSp>
          <p:nvGrpSpPr>
            <p:cNvPr id="31" name="Groupe 4">
              <a:extLst>
                <a:ext uri="{FF2B5EF4-FFF2-40B4-BE49-F238E27FC236}">
                  <a16:creationId xmlns:a16="http://schemas.microsoft.com/office/drawing/2014/main" id="{A7AD7287-4B10-5429-3F02-48BD691E807C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32" name="Image 8">
                <a:extLst>
                  <a:ext uri="{FF2B5EF4-FFF2-40B4-BE49-F238E27FC236}">
                    <a16:creationId xmlns:a16="http://schemas.microsoft.com/office/drawing/2014/main" id="{B6061DAD-A0F3-7511-7554-E8F43DC37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33" name="ZoneTexte 19">
                <a:extLst>
                  <a:ext uri="{FF2B5EF4-FFF2-40B4-BE49-F238E27FC236}">
                    <a16:creationId xmlns:a16="http://schemas.microsoft.com/office/drawing/2014/main" id="{5C82E929-AEB1-4006-BA54-976968BFE4EA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25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اللقاء، في الحصة القادمة.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22CA05-3697-642E-A3ED-3CE0EDF453E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-7142" b="7142"/>
          <a:stretch/>
        </p:blipFill>
        <p:spPr>
          <a:xfrm>
            <a:off x="7779289" y="62346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B5F15F42-4E99-2EC4-210A-E79E0C1FE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1FCEC14E-4EA6-0BC5-3152-2D71A82D32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6399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6BC451-AE8F-5BFF-C31B-A19A9BDBB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05" y="4354531"/>
            <a:ext cx="362001" cy="48590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BE4461D-B0F5-7938-FA60-3C4BD84897EA}"/>
              </a:ext>
            </a:extLst>
          </p:cNvPr>
          <p:cNvSpPr/>
          <p:nvPr/>
        </p:nvSpPr>
        <p:spPr>
          <a:xfrm>
            <a:off x="2939710" y="3071027"/>
            <a:ext cx="5322445" cy="1272371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4374AE-2F5F-863B-3125-172470A848E4}"/>
              </a:ext>
            </a:extLst>
          </p:cNvPr>
          <p:cNvSpPr txBox="1"/>
          <p:nvPr/>
        </p:nvSpPr>
        <p:spPr>
          <a:xfrm>
            <a:off x="2852093" y="3169946"/>
            <a:ext cx="4807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لنسبة التحكم في أهداف الحصة ؟ </a:t>
            </a:r>
            <a:endParaRPr lang="fr-FR" sz="2400" b="1" dirty="0">
              <a:solidFill>
                <a:srgbClr val="FC8D00"/>
              </a:solidFill>
              <a:latin typeface="Dosi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0817B-C83F-D3D7-7E28-5C4ADD1DE61C}"/>
              </a:ext>
            </a:extLst>
          </p:cNvPr>
          <p:cNvSpPr txBox="1"/>
          <p:nvPr/>
        </p:nvSpPr>
        <p:spPr>
          <a:xfrm>
            <a:off x="2823550" y="3749168"/>
            <a:ext cx="4753418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النسبة على صفحة اليوم من مذكرة الأستاذ(ة).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26D49FA-232D-B674-D16D-C0514F4C0844}"/>
              </a:ext>
            </a:extLst>
          </p:cNvPr>
          <p:cNvGrpSpPr/>
          <p:nvPr/>
        </p:nvGrpSpPr>
        <p:grpSpPr>
          <a:xfrm>
            <a:off x="7571702" y="3081307"/>
            <a:ext cx="952824" cy="892559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1828E34-3333-D866-B7E3-66F593D72A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22EEEA6-9005-8EAE-FC89-B502E9B2833F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BF04EC9-C444-5680-8AD3-CE7C70729B13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DD27A9-DFD9-3DDF-F81D-C10492FED19E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1" name="Chevron 5">
                <a:extLst>
                  <a:ext uri="{FF2B5EF4-FFF2-40B4-BE49-F238E27FC236}">
                    <a16:creationId xmlns:a16="http://schemas.microsoft.com/office/drawing/2014/main" id="{CC362B1E-0525-A101-D9D3-2D797BA5E171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B6C8B528-7035-82E6-0306-7121DD294E7F}"/>
                  </a:ext>
                </a:extLst>
              </p:cNvPr>
              <p:cNvCxnSpPr>
                <a:cxnSpLocks/>
                <a:stCxn id="1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Image 14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5BC45D5E-F8CC-3DBD-35EF-E946A64FE3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F9B85B23-B0E4-B334-E653-A57238DAD3DB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lnSpc>
                <a:spcPts val="2075"/>
              </a:lnSpc>
              <a:defRPr/>
            </a:pPr>
            <a:r>
              <a:rPr lang="ar-MA" sz="24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 </a:t>
            </a:r>
          </a:p>
        </p:txBody>
      </p:sp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1B0F7C4-1B3F-181B-0EFD-749DB5A7F2B3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8ACAE936-57F0-AA37-8AF8-8EA6C24FDF29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الحصة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E485ADCD-D703-38D3-5583-C041DB3AA681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E0A027A-30AB-C792-87E8-F83758CEE294}"/>
              </a:ext>
            </a:extLst>
          </p:cNvPr>
          <p:cNvSpPr/>
          <p:nvPr/>
        </p:nvSpPr>
        <p:spPr>
          <a:xfrm>
            <a:off x="1076206" y="3638497"/>
            <a:ext cx="6801287" cy="98299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BB4A47-242F-38C0-B82E-48489D6EC075}"/>
              </a:ext>
            </a:extLst>
          </p:cNvPr>
          <p:cNvSpPr txBox="1"/>
          <p:nvPr/>
        </p:nvSpPr>
        <p:spPr>
          <a:xfrm>
            <a:off x="544863" y="3883772"/>
            <a:ext cx="582939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الأعداد 6 و7 و8 و9 </a:t>
            </a: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1D91A7A6-AC59-742E-EB65-04914FAE0C9C}"/>
              </a:ext>
            </a:extLst>
          </p:cNvPr>
          <p:cNvGrpSpPr/>
          <p:nvPr/>
        </p:nvGrpSpPr>
        <p:grpSpPr>
          <a:xfrm>
            <a:off x="7303922" y="3412378"/>
            <a:ext cx="1249561" cy="1172098"/>
            <a:chOff x="7018463" y="3273195"/>
            <a:chExt cx="1249561" cy="1172098"/>
          </a:xfrm>
        </p:grpSpPr>
        <p:grpSp>
          <p:nvGrpSpPr>
            <p:cNvPr id="4" name="Groupe 8">
              <a:extLst>
                <a:ext uri="{FF2B5EF4-FFF2-40B4-BE49-F238E27FC236}">
                  <a16:creationId xmlns:a16="http://schemas.microsoft.com/office/drawing/2014/main" id="{F35B2564-8210-16F2-7FD4-5230D56F7B4F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0" name="Ellipse 18">
                <a:extLst>
                  <a:ext uri="{FF2B5EF4-FFF2-40B4-BE49-F238E27FC236}">
                    <a16:creationId xmlns:a16="http://schemas.microsoft.com/office/drawing/2014/main" id="{17EA5F10-5370-5D69-16C2-9EC3AD242D5D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Ellipse 19">
                <a:extLst>
                  <a:ext uri="{FF2B5EF4-FFF2-40B4-BE49-F238E27FC236}">
                    <a16:creationId xmlns:a16="http://schemas.microsoft.com/office/drawing/2014/main" id="{09D105C6-F8F3-14BF-3F42-2B1B8A12313B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e 11">
              <a:extLst>
                <a:ext uri="{FF2B5EF4-FFF2-40B4-BE49-F238E27FC236}">
                  <a16:creationId xmlns:a16="http://schemas.microsoft.com/office/drawing/2014/main" id="{1F4E4A20-C60D-D374-C018-B08D0CC42B0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7" name="Chevron 13">
                <a:extLst>
                  <a:ext uri="{FF2B5EF4-FFF2-40B4-BE49-F238E27FC236}">
                    <a16:creationId xmlns:a16="http://schemas.microsoft.com/office/drawing/2014/main" id="{C3A82A67-DAF2-65B1-C6A1-9E1B42775334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8" name="Connecteur droit 15">
                <a:extLst>
                  <a:ext uri="{FF2B5EF4-FFF2-40B4-BE49-F238E27FC236}">
                    <a16:creationId xmlns:a16="http://schemas.microsoft.com/office/drawing/2014/main" id="{4C1650AE-6323-D3B4-BD4B-6556B20CBD03}"/>
                  </a:ext>
                </a:extLst>
              </p:cNvPr>
              <p:cNvCxnSpPr>
                <a:cxnSpLocks/>
                <a:stCxn id="7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225907"/>
            <a:chOff x="2315881" y="2221113"/>
            <a:chExt cx="4665832" cy="2051644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167081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33806" y="3201818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025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حصة الرياضيات ، سنراجع دروس  الأسبوع الثالث </a:t>
            </a:r>
          </a:p>
        </p:txBody>
      </p:sp>
      <p:pic>
        <p:nvPicPr>
          <p:cNvPr id="19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780D81-BDA1-8657-B621-6FCA6309B1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6F4A4136-6930-2165-570E-6B681F2A4B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3436B661-0CC3-C5DE-90C0-72AFF4D3CB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6A13-F0D5-DC69-47A7-F094C205F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A61F81B-CD16-C0F8-4EB8-702293E576AD}"/>
              </a:ext>
            </a:extLst>
          </p:cNvPr>
          <p:cNvSpPr txBox="1"/>
          <p:nvPr/>
        </p:nvSpPr>
        <p:spPr>
          <a:xfrm>
            <a:off x="765253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النشاط 4 الصفحة 35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9F7298D-7F78-D612-781B-6155239861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79289" y="61457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" name="Picture 52" descr="A screenshot of a math game&#10;&#10;Description automatically generated">
            <a:extLst>
              <a:ext uri="{FF2B5EF4-FFF2-40B4-BE49-F238E27FC236}">
                <a16:creationId xmlns:a16="http://schemas.microsoft.com/office/drawing/2014/main" id="{ABDFC1F5-EB8E-8E50-5DC2-C2FDA8B44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113" y="1713243"/>
            <a:ext cx="5829600" cy="41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16490</TotalTime>
  <Words>914</Words>
  <Application>Microsoft Office PowerPoint</Application>
  <PresentationFormat>Affichage à l'écran (4:3)</PresentationFormat>
  <Paragraphs>273</Paragraphs>
  <Slides>51</Slides>
  <Notes>5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51</vt:i4>
      </vt:variant>
    </vt:vector>
  </HeadingPairs>
  <TitlesOfParts>
    <vt:vector size="66" baseType="lpstr">
      <vt:lpstr>Aptos Display</vt:lpstr>
      <vt:lpstr>Effra CC Arbc</vt:lpstr>
      <vt:lpstr>Calibri</vt:lpstr>
      <vt:lpstr>Wingdings</vt:lpstr>
      <vt:lpstr>Aptos</vt:lpstr>
      <vt:lpstr>Arial</vt:lpstr>
      <vt:lpstr>Dosis</vt:lpstr>
      <vt:lpstr>2_Conception personnalisée</vt:lpstr>
      <vt:lpstr>Page d'entree</vt:lpstr>
      <vt:lpstr>partie 1</vt:lpstr>
      <vt:lpstr>3_Conception personnalisée</vt:lpstr>
      <vt:lpstr>1_Page d'entree</vt:lpstr>
      <vt:lpstr>1_partie 1</vt:lpstr>
      <vt:lpstr>2_partie 1</vt:lpstr>
      <vt:lpstr>3_partie 1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167</cp:revision>
  <cp:lastPrinted>2025-08-13T10:11:39Z</cp:lastPrinted>
  <dcterms:created xsi:type="dcterms:W3CDTF">2025-08-01T12:31:49Z</dcterms:created>
  <dcterms:modified xsi:type="dcterms:W3CDTF">2025-11-13T18:09:01Z</dcterms:modified>
</cp:coreProperties>
</file>