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7"/>
  </p:notesMasterIdLst>
  <p:handoutMasterIdLst>
    <p:handoutMasterId r:id="rId78"/>
  </p:handoutMasterIdLst>
  <p:sldIdLst>
    <p:sldId id="779" r:id="rId6"/>
    <p:sldId id="1010" r:id="rId7"/>
    <p:sldId id="931" r:id="rId8"/>
    <p:sldId id="780" r:id="rId9"/>
    <p:sldId id="781" r:id="rId10"/>
    <p:sldId id="783" r:id="rId11"/>
    <p:sldId id="746" r:id="rId12"/>
    <p:sldId id="784" r:id="rId13"/>
    <p:sldId id="948" r:id="rId14"/>
    <p:sldId id="947" r:id="rId15"/>
    <p:sldId id="975" r:id="rId16"/>
    <p:sldId id="964" r:id="rId17"/>
    <p:sldId id="965" r:id="rId18"/>
    <p:sldId id="966" r:id="rId19"/>
    <p:sldId id="967" r:id="rId20"/>
    <p:sldId id="1004" r:id="rId21"/>
    <p:sldId id="1005" r:id="rId22"/>
    <p:sldId id="907" r:id="rId23"/>
    <p:sldId id="959" r:id="rId24"/>
    <p:sldId id="936" r:id="rId25"/>
    <p:sldId id="977" r:id="rId26"/>
    <p:sldId id="937" r:id="rId27"/>
    <p:sldId id="978" r:id="rId28"/>
    <p:sldId id="979" r:id="rId29"/>
    <p:sldId id="980" r:id="rId30"/>
    <p:sldId id="981" r:id="rId31"/>
    <p:sldId id="982" r:id="rId32"/>
    <p:sldId id="983" r:id="rId33"/>
    <p:sldId id="984" r:id="rId34"/>
    <p:sldId id="985" r:id="rId35"/>
    <p:sldId id="986" r:id="rId36"/>
    <p:sldId id="786" r:id="rId37"/>
    <p:sldId id="751" r:id="rId38"/>
    <p:sldId id="828" r:id="rId39"/>
    <p:sldId id="890" r:id="rId40"/>
    <p:sldId id="1006" r:id="rId41"/>
    <p:sldId id="787" r:id="rId42"/>
    <p:sldId id="740" r:id="rId43"/>
    <p:sldId id="829" r:id="rId44"/>
    <p:sldId id="994" r:id="rId45"/>
    <p:sldId id="995" r:id="rId46"/>
    <p:sldId id="996" r:id="rId47"/>
    <p:sldId id="895" r:id="rId48"/>
    <p:sldId id="997" r:id="rId49"/>
    <p:sldId id="998" r:id="rId50"/>
    <p:sldId id="999" r:id="rId51"/>
    <p:sldId id="896" r:id="rId52"/>
    <p:sldId id="1000" r:id="rId53"/>
    <p:sldId id="1001" r:id="rId54"/>
    <p:sldId id="1002" r:id="rId55"/>
    <p:sldId id="1003" r:id="rId56"/>
    <p:sldId id="909" r:id="rId57"/>
    <p:sldId id="976" r:id="rId58"/>
    <p:sldId id="834" r:id="rId59"/>
    <p:sldId id="987" r:id="rId60"/>
    <p:sldId id="899" r:id="rId61"/>
    <p:sldId id="988" r:id="rId62"/>
    <p:sldId id="989" r:id="rId63"/>
    <p:sldId id="990" r:id="rId64"/>
    <p:sldId id="910" r:id="rId65"/>
    <p:sldId id="848" r:id="rId66"/>
    <p:sldId id="916" r:id="rId67"/>
    <p:sldId id="924" r:id="rId68"/>
    <p:sldId id="849" r:id="rId69"/>
    <p:sldId id="788" r:id="rId70"/>
    <p:sldId id="956" r:id="rId71"/>
    <p:sldId id="850" r:id="rId72"/>
    <p:sldId id="789" r:id="rId73"/>
    <p:sldId id="794" r:id="rId74"/>
    <p:sldId id="793" r:id="rId75"/>
    <p:sldId id="930" r:id="rId76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96082"/>
    <a:srgbClr val="FC8D00"/>
    <a:srgbClr val="3A8F98"/>
    <a:srgbClr val="16AB98"/>
    <a:srgbClr val="FCE5E3"/>
    <a:srgbClr val="F1A947"/>
    <a:srgbClr val="ACD7CA"/>
    <a:srgbClr val="83C5B9"/>
    <a:srgbClr val="0DA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80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9D01E-5D5E-981E-983C-5BC6567EA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759E22-5249-8FB3-947A-5959AEC90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E8D82FC-5FCF-08B7-2C54-21BC47B8A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34AE6-7A77-15EB-D8EA-4F5126091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9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20.gif"/><Relationship Id="rId4" Type="http://schemas.openxmlformats.org/officeDocument/2006/relationships/image" Target="../media/image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71C8DF-7E69-0FA1-7D09-04B6E643071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853008F-8E0F-EBCA-9AC7-B41578E103CD}"/>
              </a:ext>
            </a:extLst>
          </p:cNvPr>
          <p:cNvGrpSpPr/>
          <p:nvPr/>
        </p:nvGrpSpPr>
        <p:grpSpPr>
          <a:xfrm>
            <a:off x="5606555" y="6021421"/>
            <a:ext cx="1170188" cy="288630"/>
            <a:chOff x="5372100" y="5877672"/>
            <a:chExt cx="117018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65E8AB9-2CFE-6C46-C86D-47565BB7DA6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09AE4A3-7943-8E51-CEF7-087DA7FFA6A3}"/>
                </a:ext>
              </a:extLst>
            </p:cNvPr>
            <p:cNvSpPr/>
            <p:nvPr/>
          </p:nvSpPr>
          <p:spPr>
            <a:xfrm>
              <a:off x="627323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2</a:t>
              </a:r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91DF364-7337-77F4-F55B-B6B1421C8B55}"/>
              </a:ext>
            </a:extLst>
          </p:cNvPr>
          <p:cNvGrpSpPr/>
          <p:nvPr/>
        </p:nvGrpSpPr>
        <p:grpSpPr>
          <a:xfrm>
            <a:off x="4009767" y="6021421"/>
            <a:ext cx="1166918" cy="288630"/>
            <a:chOff x="5372100" y="5877672"/>
            <a:chExt cx="116691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A1EF291-6CBF-62E0-1236-99652288F1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EC47780-686C-79D3-E016-28D0B9F0A25B}"/>
                </a:ext>
              </a:extLst>
            </p:cNvPr>
            <p:cNvSpPr/>
            <p:nvPr/>
          </p:nvSpPr>
          <p:spPr>
            <a:xfrm>
              <a:off x="6269967" y="58863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3</a:t>
              </a:r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3E4408B-0E4A-F5FB-9887-DE9B0D67963A}"/>
              </a:ext>
            </a:extLst>
          </p:cNvPr>
          <p:cNvGrpSpPr/>
          <p:nvPr/>
        </p:nvGrpSpPr>
        <p:grpSpPr>
          <a:xfrm>
            <a:off x="2412979" y="6021421"/>
            <a:ext cx="1165307" cy="288630"/>
            <a:chOff x="5372100" y="5877672"/>
            <a:chExt cx="1165307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E875B120-05CA-1567-57C4-73118E5403B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C02679D-A751-BDD7-3856-AABDE0459C9D}"/>
                </a:ext>
              </a:extLst>
            </p:cNvPr>
            <p:cNvSpPr/>
            <p:nvPr/>
          </p:nvSpPr>
          <p:spPr>
            <a:xfrm>
              <a:off x="6268356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4</a:t>
              </a:r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F6701A5-1B7F-CB81-CC28-A5965B959D85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641C319-695D-5997-FF12-4B3B219163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EA4ECE4-2D2B-2422-17DE-7D05780CF0B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5</a:t>
              </a:r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5AB4150-7BCE-0C12-122D-5441D44BE58F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971E43B-F47A-52F4-3861-B4619C10AF8A}"/>
              </a:ext>
            </a:extLst>
          </p:cNvPr>
          <p:cNvSpPr/>
          <p:nvPr/>
        </p:nvSpPr>
        <p:spPr>
          <a:xfrm>
            <a:off x="8067964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6914-7543-8830-DA74-FF08BB70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75DC411-222C-B05B-9005-85A0F85CE0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A54F0-A34F-6579-6DDD-A4E0DE16CEC6}"/>
              </a:ext>
            </a:extLst>
          </p:cNvPr>
          <p:cNvGrpSpPr/>
          <p:nvPr/>
        </p:nvGrpSpPr>
        <p:grpSpPr>
          <a:xfrm>
            <a:off x="1960264" y="2239767"/>
            <a:ext cx="4986005" cy="2819009"/>
            <a:chOff x="2386055" y="2221113"/>
            <a:chExt cx="459565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98B9FF0-D547-B16C-024A-128BA95444EA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036783B-A2DE-D219-1E1B-D61FF0651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21356" y="3544752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07B0345-DEAD-2462-A9DC-EDF1032B35CE}"/>
                </a:ext>
              </a:extLst>
            </p:cNvPr>
            <p:cNvSpPr txBox="1"/>
            <p:nvPr/>
          </p:nvSpPr>
          <p:spPr>
            <a:xfrm>
              <a:off x="2415604" y="3145143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471FC425-8311-5399-8AD4-578647D1550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5E142473-FCFD-8E78-E11C-D235AF2E4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9EC1677-0439-D9DF-9879-5874B6B3D170}"/>
                </a:ext>
              </a:extLst>
            </p:cNvPr>
            <p:cNvSpPr txBox="1"/>
            <p:nvPr/>
          </p:nvSpPr>
          <p:spPr>
            <a:xfrm>
              <a:off x="2559040" y="364231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العددين </a:t>
              </a:r>
              <a:r>
                <a:rPr lang="fr-FR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F5BAF5E-BC24-D84F-AC75-9483740346B3}"/>
                </a:ext>
              </a:extLst>
            </p:cNvPr>
            <p:cNvSpPr txBox="1"/>
            <p:nvPr/>
          </p:nvSpPr>
          <p:spPr>
            <a:xfrm>
              <a:off x="2386055" y="4196227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544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4965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تفكيك العدد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9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790800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هو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وماذا؟  اكتبوا العدد الناقص على الألواح.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3C61F0-E687-F629-CB7F-FED4A9D0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A2D63F-6B17-29BD-77AA-2C12BE068CB9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D15134-01DF-E0AA-EAF0-639A90AA00B1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1AF20B-1B5F-322B-288E-3EB24DAF9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8111-0134-2C75-A664-7173A068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857374-A6F1-DE1F-01AC-DEC1628FFF72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ABE6F5-5530-82EE-1FA2-C6275A81A9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B3A88C-857D-2C39-6366-8862CD36F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8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449A-5331-4F2F-F87C-4413A62A1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6D6DD51-2242-AD17-5772-9BA505FFD33E}"/>
              </a:ext>
            </a:extLst>
          </p:cNvPr>
          <p:cNvSpPr txBox="1"/>
          <p:nvPr/>
        </p:nvSpPr>
        <p:spPr>
          <a:xfrm>
            <a:off x="784450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:العدد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هو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A23ABD-B002-AFD8-3C9C-B3A50532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05DE62-F45F-B4D8-1703-EE3FFBA54818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BAA5B3-73A4-19C6-CFEF-C995DA53E8B2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2BEA20-FF9F-67E3-90F5-943DF590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796" y="4237081"/>
            <a:ext cx="190527" cy="2000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269E659-B662-9E33-B1C0-1314B1241DD1}"/>
              </a:ext>
            </a:extLst>
          </p:cNvPr>
          <p:cNvSpPr txBox="1"/>
          <p:nvPr/>
        </p:nvSpPr>
        <p:spPr>
          <a:xfrm>
            <a:off x="5319749" y="3773568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FFED9C-B80A-3735-7321-07FB4E624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14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AADF-9A66-4BED-39E0-B6E96BCB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0179C98-7D15-D375-1F62-2BC62B4A1222}"/>
              </a:ext>
            </a:extLst>
          </p:cNvPr>
          <p:cNvSpPr txBox="1"/>
          <p:nvPr/>
        </p:nvSpPr>
        <p:spPr>
          <a:xfrm>
            <a:off x="847950" y="93802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هو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 ماذا؟ اكتبوا العدد الناقص على الألواح.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DFFFAD-2F2B-9010-0FD0-18A14543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980824-4ED9-A39D-CC02-E0B1EF1A621A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5191B3-3092-9BAA-422F-0CD1AC79E742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D0B05F-0672-3F67-3282-7AA5415A5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0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58D1-9CC3-30FA-E78A-40D0BD7C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06065EE-CAAB-9A17-EB69-EA7185875418}"/>
              </a:ext>
            </a:extLst>
          </p:cNvPr>
          <p:cNvSpPr txBox="1"/>
          <p:nvPr/>
        </p:nvSpPr>
        <p:spPr>
          <a:xfrm>
            <a:off x="1239076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6B2B1B-2BD6-0B10-2C2D-0BB43CF598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0ED6A0-95CF-7A89-20FE-5B7996E44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25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F127-1801-A550-69EC-428AB722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4BF17D7-F936-C10F-5972-855A81595947}"/>
              </a:ext>
            </a:extLst>
          </p:cNvPr>
          <p:cNvSpPr txBox="1"/>
          <p:nvPr/>
        </p:nvSpPr>
        <p:spPr>
          <a:xfrm>
            <a:off x="809850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العدد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هو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455BAB-19E4-8F3F-85C2-6FEB8BD0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D82B492-76FD-75B7-C280-F78C67ECA354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EDF114-9FF0-A2A0-A240-EEB35ED02774}"/>
              </a:ext>
            </a:extLst>
          </p:cNvPr>
          <p:cNvSpPr txBox="1"/>
          <p:nvPr/>
        </p:nvSpPr>
        <p:spPr>
          <a:xfrm>
            <a:off x="3235010" y="3708039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5A7EA3-F9FF-A834-F40A-E8848288F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01" y="4237081"/>
            <a:ext cx="285790" cy="1524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BAA580-21C5-0F8B-F3BA-7DF4B34A675A}"/>
              </a:ext>
            </a:extLst>
          </p:cNvPr>
          <p:cNvSpPr txBox="1"/>
          <p:nvPr/>
        </p:nvSpPr>
        <p:spPr>
          <a:xfrm>
            <a:off x="5334901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F9FCAA-4F53-A4DC-1D9B-44B2576A6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3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16F1663-A022-8709-CEDC-98BFF7B4100E}"/>
              </a:ext>
            </a:extLst>
          </p:cNvPr>
          <p:cNvGrpSpPr/>
          <p:nvPr/>
        </p:nvGrpSpPr>
        <p:grpSpPr>
          <a:xfrm>
            <a:off x="1902123" y="2239767"/>
            <a:ext cx="5044146" cy="2819009"/>
            <a:chOff x="2332466" y="2221113"/>
            <a:chExt cx="4649247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744D7F8-E531-D799-6718-CAF5D0394FD6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F718E9B-4AD1-F87D-0D39-5F134590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17123" y="410837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4297FA6-6CFE-3F6F-E3FC-198958AC0144}"/>
                </a:ext>
              </a:extLst>
            </p:cNvPr>
            <p:cNvSpPr txBox="1"/>
            <p:nvPr/>
          </p:nvSpPr>
          <p:spPr>
            <a:xfrm>
              <a:off x="2362014" y="3136250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AD5F09E-15FC-E943-ADAE-C30DF4E3092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36661D10-59FC-8B3D-4134-C3C9F9311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ADE578-F270-9D7C-F2AE-8F7D16D5C45D}"/>
                </a:ext>
              </a:extLst>
            </p:cNvPr>
            <p:cNvSpPr txBox="1"/>
            <p:nvPr/>
          </p:nvSpPr>
          <p:spPr>
            <a:xfrm>
              <a:off x="2505451" y="3663253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العددين </a:t>
              </a:r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9</a:t>
              </a: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5061EAE-5190-5D4F-FBF4-06C074753C53}"/>
                </a:ext>
              </a:extLst>
            </p:cNvPr>
            <p:cNvSpPr txBox="1"/>
            <p:nvPr/>
          </p:nvSpPr>
          <p:spPr>
            <a:xfrm>
              <a:off x="2332466" y="4187335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41192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0974EB-11BD-A9E1-DA3E-1E69D11BFC93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4044950" y="4323640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7F491E-4291-1D7D-7A5B-65C57E9625D4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4895289" y="4323640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15802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عدوا الأقراص و اكتبوا على الألواح العدد الذي سنكتبه في دائرة الكل أي كل الأقراص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571FF0-7937-72F7-1B3E-9A547AA82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72" y="4780644"/>
            <a:ext cx="632063" cy="287301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D6F848-5BE7-64D3-356C-C636B349D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63F6FDA-E56F-0D9C-AAAD-E9D57CC26CE8}"/>
              </a:ext>
            </a:extLst>
          </p:cNvPr>
          <p:cNvSpPr/>
          <p:nvPr/>
        </p:nvSpPr>
        <p:spPr>
          <a:xfrm>
            <a:off x="4114800" y="3543151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EADF5F-4E64-8612-06EC-F2679F0FA0E2}"/>
              </a:ext>
            </a:extLst>
          </p:cNvPr>
          <p:cNvSpPr/>
          <p:nvPr/>
        </p:nvSpPr>
        <p:spPr>
          <a:xfrm>
            <a:off x="3467102" y="461074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A82065-876B-7773-0D78-5A1F3B0E1BEA}"/>
              </a:ext>
            </a:extLst>
          </p:cNvPr>
          <p:cNvSpPr/>
          <p:nvPr/>
        </p:nvSpPr>
        <p:spPr>
          <a:xfrm>
            <a:off x="4764154" y="4610745"/>
            <a:ext cx="914400" cy="914400"/>
          </a:xfrm>
          <a:prstGeom prst="ellipse">
            <a:avLst/>
          </a:prstGeom>
          <a:noFill/>
          <a:ln>
            <a:solidFill>
              <a:srgbClr val="19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EFAF85-D928-9FF3-0EBF-6B8C48DBAF7C}"/>
              </a:ext>
            </a:extLst>
          </p:cNvPr>
          <p:cNvSpPr/>
          <p:nvPr/>
        </p:nvSpPr>
        <p:spPr>
          <a:xfrm>
            <a:off x="3469398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743B3F-CB1B-6D9C-91C1-577CE85ACFF6}"/>
              </a:ext>
            </a:extLst>
          </p:cNvPr>
          <p:cNvSpPr/>
          <p:nvPr/>
        </p:nvSpPr>
        <p:spPr>
          <a:xfrm>
            <a:off x="3969778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EC48BB-378F-8121-BDAA-55DF670F26FD}"/>
              </a:ext>
            </a:extLst>
          </p:cNvPr>
          <p:cNvSpPr/>
          <p:nvPr/>
        </p:nvSpPr>
        <p:spPr>
          <a:xfrm>
            <a:off x="4447298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ADBE276-BDF7-A791-1C72-77E76A77EC28}"/>
              </a:ext>
            </a:extLst>
          </p:cNvPr>
          <p:cNvSpPr/>
          <p:nvPr/>
        </p:nvSpPr>
        <p:spPr>
          <a:xfrm>
            <a:off x="4943761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AC2F8F5-43FF-644C-E837-D4BEBC0FF274}"/>
              </a:ext>
            </a:extLst>
          </p:cNvPr>
          <p:cNvSpPr/>
          <p:nvPr/>
        </p:nvSpPr>
        <p:spPr>
          <a:xfrm>
            <a:off x="5440224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C90650-F32B-3BCE-637D-5BB93FF71CF9}"/>
              </a:ext>
            </a:extLst>
          </p:cNvPr>
          <p:cNvSpPr/>
          <p:nvPr/>
        </p:nvSpPr>
        <p:spPr>
          <a:xfrm>
            <a:off x="3469398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EED1CFD-8512-7518-62CB-305D0F3F738D}"/>
              </a:ext>
            </a:extLst>
          </p:cNvPr>
          <p:cNvSpPr/>
          <p:nvPr/>
        </p:nvSpPr>
        <p:spPr>
          <a:xfrm>
            <a:off x="3969778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2CE74A-6EF6-82FA-7899-14831F4BEF92}"/>
              </a:ext>
            </a:extLst>
          </p:cNvPr>
          <p:cNvSpPr/>
          <p:nvPr/>
        </p:nvSpPr>
        <p:spPr>
          <a:xfrm>
            <a:off x="4447298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B3975F9-1697-BBE2-2779-D3CCAE0D3C7E}"/>
              </a:ext>
            </a:extLst>
          </p:cNvPr>
          <p:cNvSpPr/>
          <p:nvPr/>
        </p:nvSpPr>
        <p:spPr>
          <a:xfrm>
            <a:off x="4943761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2635F8-A109-EB3C-18A3-FD8F14F5B765}"/>
              </a:ext>
            </a:extLst>
          </p:cNvPr>
          <p:cNvSpPr/>
          <p:nvPr/>
        </p:nvSpPr>
        <p:spPr>
          <a:xfrm>
            <a:off x="5440224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BDB579-F4C4-F99D-CEB9-2AB616E8FBE4}"/>
              </a:ext>
            </a:extLst>
          </p:cNvPr>
          <p:cNvSpPr txBox="1"/>
          <p:nvPr/>
        </p:nvSpPr>
        <p:spPr>
          <a:xfrm>
            <a:off x="4133233" y="3589542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/>
              <a:t>…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6496-8A30-F5D5-C0AC-9FE9163BB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302E658-7ECC-CC25-213B-618827389E15}"/>
              </a:ext>
            </a:extLst>
          </p:cNvPr>
          <p:cNvSpPr txBox="1"/>
          <p:nvPr/>
        </p:nvSpPr>
        <p:spPr>
          <a:xfrm>
            <a:off x="120520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6AD4FB-5DD4-DD88-8CC9-6D7DC7664B5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51B350-2054-CCB2-8EB7-82998A243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82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60AB1-DC11-6B70-58DE-F7206FC1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7881DC-B4FA-20E6-EDB5-B8A9134F3F5C}"/>
              </a:ext>
            </a:extLst>
          </p:cNvPr>
          <p:cNvSpPr txBox="1"/>
          <p:nvPr/>
        </p:nvSpPr>
        <p:spPr>
          <a:xfrm>
            <a:off x="97630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لدينا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10 أقراص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نعد (1-2-3-4-5-6 -7-8 -9 -10) . أكتب 10 في دائرة الكل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39CEAA-5072-2354-DDC1-F2A1D4E8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AC683051-DAA4-143C-E07A-AC239E4AB9F0}"/>
              </a:ext>
            </a:extLst>
          </p:cNvPr>
          <p:cNvSpPr/>
          <p:nvPr/>
        </p:nvSpPr>
        <p:spPr>
          <a:xfrm>
            <a:off x="3177692" y="3429000"/>
            <a:ext cx="605784" cy="51619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0767E9-43B1-0A7D-9DB2-27C9960A5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F5A8D2-4807-67E3-64BF-7BDF37C6A82D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4044950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B92934-C903-A683-7038-A4EB270F3AA7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4895289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7">
            <a:extLst>
              <a:ext uri="{FF2B5EF4-FFF2-40B4-BE49-F238E27FC236}">
                <a16:creationId xmlns:a16="http://schemas.microsoft.com/office/drawing/2014/main" id="{830F0023-8B11-ACAA-31E1-C722F187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C958EE-C345-0EB8-FF0F-E2EB27A3B790}"/>
              </a:ext>
            </a:extLst>
          </p:cNvPr>
          <p:cNvSpPr/>
          <p:nvPr/>
        </p:nvSpPr>
        <p:spPr>
          <a:xfrm>
            <a:off x="4114800" y="3283176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93DDC2-019E-CFEA-08EA-CBD4E0531EB1}"/>
              </a:ext>
            </a:extLst>
          </p:cNvPr>
          <p:cNvSpPr/>
          <p:nvPr/>
        </p:nvSpPr>
        <p:spPr>
          <a:xfrm>
            <a:off x="3467102" y="435077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F64818-6154-564B-2199-2B8C8826C85A}"/>
              </a:ext>
            </a:extLst>
          </p:cNvPr>
          <p:cNvSpPr/>
          <p:nvPr/>
        </p:nvSpPr>
        <p:spPr>
          <a:xfrm>
            <a:off x="4764154" y="4350770"/>
            <a:ext cx="914400" cy="914400"/>
          </a:xfrm>
          <a:prstGeom prst="ellipse">
            <a:avLst/>
          </a:prstGeom>
          <a:noFill/>
          <a:ln>
            <a:solidFill>
              <a:srgbClr val="19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15E2C3-7DEE-1D52-2C6D-218ADAC0890A}"/>
              </a:ext>
            </a:extLst>
          </p:cNvPr>
          <p:cNvSpPr/>
          <p:nvPr/>
        </p:nvSpPr>
        <p:spPr>
          <a:xfrm>
            <a:off x="31825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11182E-7CBD-DB13-FB48-6D252D4E976B}"/>
              </a:ext>
            </a:extLst>
          </p:cNvPr>
          <p:cNvSpPr/>
          <p:nvPr/>
        </p:nvSpPr>
        <p:spPr>
          <a:xfrm>
            <a:off x="368290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946FDB-8B07-769E-6429-B5F3BD4FDC7E}"/>
              </a:ext>
            </a:extLst>
          </p:cNvPr>
          <p:cNvSpPr/>
          <p:nvPr/>
        </p:nvSpPr>
        <p:spPr>
          <a:xfrm>
            <a:off x="41604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D317D1-96F5-0AC1-90F4-E0E9B5C33019}"/>
              </a:ext>
            </a:extLst>
          </p:cNvPr>
          <p:cNvSpPr/>
          <p:nvPr/>
        </p:nvSpPr>
        <p:spPr>
          <a:xfrm>
            <a:off x="4656892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0BBC695-D660-6C9B-C51B-CBBEF30CC168}"/>
              </a:ext>
            </a:extLst>
          </p:cNvPr>
          <p:cNvSpPr/>
          <p:nvPr/>
        </p:nvSpPr>
        <p:spPr>
          <a:xfrm>
            <a:off x="5153355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160C934-94EA-C102-8E8D-C8CF0B994364}"/>
              </a:ext>
            </a:extLst>
          </p:cNvPr>
          <p:cNvSpPr/>
          <p:nvPr/>
        </p:nvSpPr>
        <p:spPr>
          <a:xfrm>
            <a:off x="31825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1BD221-9329-CAE3-1A9F-C8ECE73147ED}"/>
              </a:ext>
            </a:extLst>
          </p:cNvPr>
          <p:cNvSpPr/>
          <p:nvPr/>
        </p:nvSpPr>
        <p:spPr>
          <a:xfrm>
            <a:off x="368290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437048-DE68-0D85-4D52-93DAFCDEEB82}"/>
              </a:ext>
            </a:extLst>
          </p:cNvPr>
          <p:cNvSpPr/>
          <p:nvPr/>
        </p:nvSpPr>
        <p:spPr>
          <a:xfrm>
            <a:off x="41604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2C4267-9633-DD88-E590-D3DC2227109E}"/>
              </a:ext>
            </a:extLst>
          </p:cNvPr>
          <p:cNvSpPr/>
          <p:nvPr/>
        </p:nvSpPr>
        <p:spPr>
          <a:xfrm>
            <a:off x="4656892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F365BE0-E724-AAF0-DCE4-374D3515D537}"/>
              </a:ext>
            </a:extLst>
          </p:cNvPr>
          <p:cNvSpPr/>
          <p:nvPr/>
        </p:nvSpPr>
        <p:spPr>
          <a:xfrm>
            <a:off x="5153355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E35CB3-8156-9834-160C-A67D36A54A2D}"/>
              </a:ext>
            </a:extLst>
          </p:cNvPr>
          <p:cNvSpPr txBox="1"/>
          <p:nvPr/>
        </p:nvSpPr>
        <p:spPr>
          <a:xfrm>
            <a:off x="4133233" y="332956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10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567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077D8-C5BA-CF06-ED01-691345A4C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5540977-2A18-70EA-BD26-7147E4F43EC1}"/>
              </a:ext>
            </a:extLst>
          </p:cNvPr>
          <p:cNvSpPr txBox="1"/>
          <p:nvPr/>
        </p:nvSpPr>
        <p:spPr>
          <a:xfrm>
            <a:off x="98869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اكتبوا العدد الذي سنكتبه في الدائرة الحمراء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451ADC-20FF-0BC8-C438-D27804809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35FAE79F-1C83-FCE8-0436-86382E96C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5" name="Flèche : droite 2">
            <a:extLst>
              <a:ext uri="{FF2B5EF4-FFF2-40B4-BE49-F238E27FC236}">
                <a16:creationId xmlns:a16="http://schemas.microsoft.com/office/drawing/2014/main" id="{0A838B4B-26C4-CCCA-739D-CE64B6CFE4BB}"/>
              </a:ext>
            </a:extLst>
          </p:cNvPr>
          <p:cNvSpPr/>
          <p:nvPr/>
        </p:nvSpPr>
        <p:spPr>
          <a:xfrm>
            <a:off x="2669992" y="4520669"/>
            <a:ext cx="605784" cy="51619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8B7C17-83B2-2703-0F36-2B6DF06836B5}"/>
              </a:ext>
            </a:extLst>
          </p:cNvPr>
          <p:cNvCxnSpPr>
            <a:cxnSpLocks/>
            <a:stCxn id="15" idx="3"/>
          </p:cNvCxnSpPr>
          <p:nvPr/>
        </p:nvCxnSpPr>
        <p:spPr>
          <a:xfrm flipH="1">
            <a:off x="4044950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2D1460-7F6D-75BD-44FF-CAD974EB6337}"/>
              </a:ext>
            </a:extLst>
          </p:cNvPr>
          <p:cNvCxnSpPr>
            <a:cxnSpLocks/>
            <a:stCxn id="15" idx="5"/>
          </p:cNvCxnSpPr>
          <p:nvPr/>
        </p:nvCxnSpPr>
        <p:spPr>
          <a:xfrm>
            <a:off x="4895289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7">
            <a:extLst>
              <a:ext uri="{FF2B5EF4-FFF2-40B4-BE49-F238E27FC236}">
                <a16:creationId xmlns:a16="http://schemas.microsoft.com/office/drawing/2014/main" id="{C4CA6D50-1250-41BD-1E0E-2B9E17DB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91585F6-E45D-5F0C-2497-8C3BC7CFBECB}"/>
              </a:ext>
            </a:extLst>
          </p:cNvPr>
          <p:cNvSpPr/>
          <p:nvPr/>
        </p:nvSpPr>
        <p:spPr>
          <a:xfrm>
            <a:off x="4114800" y="3283176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15915C-64E5-A42D-4E2F-F6C44D7D4ADA}"/>
              </a:ext>
            </a:extLst>
          </p:cNvPr>
          <p:cNvSpPr/>
          <p:nvPr/>
        </p:nvSpPr>
        <p:spPr>
          <a:xfrm>
            <a:off x="3467102" y="435077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386843-4A9D-5A0F-F5B1-A0B7A6E6A90F}"/>
              </a:ext>
            </a:extLst>
          </p:cNvPr>
          <p:cNvSpPr/>
          <p:nvPr/>
        </p:nvSpPr>
        <p:spPr>
          <a:xfrm>
            <a:off x="4764154" y="4350770"/>
            <a:ext cx="914400" cy="914400"/>
          </a:xfrm>
          <a:prstGeom prst="ellipse">
            <a:avLst/>
          </a:prstGeom>
          <a:noFill/>
          <a:ln>
            <a:solidFill>
              <a:srgbClr val="19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5FF7BD-43B0-3B35-0842-93FC2EFA3131}"/>
              </a:ext>
            </a:extLst>
          </p:cNvPr>
          <p:cNvSpPr/>
          <p:nvPr/>
        </p:nvSpPr>
        <p:spPr>
          <a:xfrm>
            <a:off x="31825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5C3C3F9-D5D6-3743-130A-54BF63386312}"/>
              </a:ext>
            </a:extLst>
          </p:cNvPr>
          <p:cNvSpPr/>
          <p:nvPr/>
        </p:nvSpPr>
        <p:spPr>
          <a:xfrm>
            <a:off x="368290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AC0487D-AAE2-9961-B530-FFCE7344B0C5}"/>
              </a:ext>
            </a:extLst>
          </p:cNvPr>
          <p:cNvSpPr/>
          <p:nvPr/>
        </p:nvSpPr>
        <p:spPr>
          <a:xfrm>
            <a:off x="41604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7885BF-CB73-33BF-EC09-5E58F5F19EC0}"/>
              </a:ext>
            </a:extLst>
          </p:cNvPr>
          <p:cNvSpPr/>
          <p:nvPr/>
        </p:nvSpPr>
        <p:spPr>
          <a:xfrm>
            <a:off x="4656892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9EF9D66-D1CD-1E5C-ACA8-7E65913B983D}"/>
              </a:ext>
            </a:extLst>
          </p:cNvPr>
          <p:cNvSpPr/>
          <p:nvPr/>
        </p:nvSpPr>
        <p:spPr>
          <a:xfrm>
            <a:off x="5153355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E1AFD4-155F-8837-F29F-0D98A50774D5}"/>
              </a:ext>
            </a:extLst>
          </p:cNvPr>
          <p:cNvSpPr/>
          <p:nvPr/>
        </p:nvSpPr>
        <p:spPr>
          <a:xfrm>
            <a:off x="31825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2D79B2B-D20F-D740-633D-361F826A3A1A}"/>
              </a:ext>
            </a:extLst>
          </p:cNvPr>
          <p:cNvSpPr/>
          <p:nvPr/>
        </p:nvSpPr>
        <p:spPr>
          <a:xfrm>
            <a:off x="368290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B18A06-B25D-99B4-7778-6AD99D92AF53}"/>
              </a:ext>
            </a:extLst>
          </p:cNvPr>
          <p:cNvSpPr/>
          <p:nvPr/>
        </p:nvSpPr>
        <p:spPr>
          <a:xfrm>
            <a:off x="41604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84FC320-50A3-E490-BD11-2EADED61FC28}"/>
              </a:ext>
            </a:extLst>
          </p:cNvPr>
          <p:cNvSpPr/>
          <p:nvPr/>
        </p:nvSpPr>
        <p:spPr>
          <a:xfrm>
            <a:off x="4656892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EABDB7E-8C65-823B-BCC3-20F5E5029FB3}"/>
              </a:ext>
            </a:extLst>
          </p:cNvPr>
          <p:cNvSpPr/>
          <p:nvPr/>
        </p:nvSpPr>
        <p:spPr>
          <a:xfrm>
            <a:off x="5153355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0C7DF0-B307-96D0-7825-F952E8A8BE89}"/>
              </a:ext>
            </a:extLst>
          </p:cNvPr>
          <p:cNvSpPr txBox="1"/>
          <p:nvPr/>
        </p:nvSpPr>
        <p:spPr>
          <a:xfrm>
            <a:off x="4133233" y="332956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10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667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25B02-D6D3-4C9A-43C1-548114887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48D829F-947B-0C44-02E4-84582BE7D08F}"/>
              </a:ext>
            </a:extLst>
          </p:cNvPr>
          <p:cNvSpPr txBox="1"/>
          <p:nvPr/>
        </p:nvSpPr>
        <p:spPr>
          <a:xfrm>
            <a:off x="1220026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E139FBB-A63B-8C43-B486-FB771F9D1A8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A44ABD-8A17-D27F-9A12-00329B3EF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5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A00D-834A-78E4-345D-CDA423EB7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FB085E8-6E4A-75EC-702E-9CE3C4279F3C}"/>
              </a:ext>
            </a:extLst>
          </p:cNvPr>
          <p:cNvSpPr txBox="1"/>
          <p:nvPr/>
        </p:nvSpPr>
        <p:spPr>
          <a:xfrm>
            <a:off x="98869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لدينا 10 أقراص منها 5 أقراص حمراء(1-2-3-4-5)  .</a:t>
            </a:r>
            <a:r>
              <a:rPr kumimoji="0" lang="ar-MA" sz="18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أكتب 5 في الدائرة الحمراء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7FE4423-42F0-2F90-197E-5DAA5248A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C768B5A4-8099-1A5B-4BA8-241838A66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5" name="Flèche : droite 2">
            <a:extLst>
              <a:ext uri="{FF2B5EF4-FFF2-40B4-BE49-F238E27FC236}">
                <a16:creationId xmlns:a16="http://schemas.microsoft.com/office/drawing/2014/main" id="{AF4498FE-1AD9-79A6-BA29-87333B144A32}"/>
              </a:ext>
            </a:extLst>
          </p:cNvPr>
          <p:cNvSpPr/>
          <p:nvPr/>
        </p:nvSpPr>
        <p:spPr>
          <a:xfrm>
            <a:off x="2675235" y="4549873"/>
            <a:ext cx="605784" cy="51619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CFB333-595A-7377-66F9-55A4B2FBA6DB}"/>
              </a:ext>
            </a:extLst>
          </p:cNvPr>
          <p:cNvCxnSpPr>
            <a:cxnSpLocks/>
            <a:stCxn id="16" idx="3"/>
          </p:cNvCxnSpPr>
          <p:nvPr/>
        </p:nvCxnSpPr>
        <p:spPr>
          <a:xfrm flipH="1">
            <a:off x="4044950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3CD5EB-9748-E00E-A8AD-9B565443B122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4895289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7">
            <a:extLst>
              <a:ext uri="{FF2B5EF4-FFF2-40B4-BE49-F238E27FC236}">
                <a16:creationId xmlns:a16="http://schemas.microsoft.com/office/drawing/2014/main" id="{07616A21-FB23-9B59-480D-BEBC71730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BA50738-3581-D93B-CE84-2C4108CB547A}"/>
              </a:ext>
            </a:extLst>
          </p:cNvPr>
          <p:cNvSpPr/>
          <p:nvPr/>
        </p:nvSpPr>
        <p:spPr>
          <a:xfrm>
            <a:off x="4114800" y="3283176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FCC6D01-C639-84F2-08AA-2467082A3966}"/>
              </a:ext>
            </a:extLst>
          </p:cNvPr>
          <p:cNvSpPr/>
          <p:nvPr/>
        </p:nvSpPr>
        <p:spPr>
          <a:xfrm>
            <a:off x="3467102" y="435077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BADB658-04CA-47C2-DFD3-4F76560723B9}"/>
              </a:ext>
            </a:extLst>
          </p:cNvPr>
          <p:cNvSpPr/>
          <p:nvPr/>
        </p:nvSpPr>
        <p:spPr>
          <a:xfrm>
            <a:off x="4764154" y="4350770"/>
            <a:ext cx="914400" cy="914400"/>
          </a:xfrm>
          <a:prstGeom prst="ellipse">
            <a:avLst/>
          </a:prstGeom>
          <a:noFill/>
          <a:ln>
            <a:solidFill>
              <a:srgbClr val="19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582716-DEA4-40C5-5B32-0EF1B132761A}"/>
              </a:ext>
            </a:extLst>
          </p:cNvPr>
          <p:cNvSpPr/>
          <p:nvPr/>
        </p:nvSpPr>
        <p:spPr>
          <a:xfrm>
            <a:off x="31825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FDF4AC-FD81-6D81-2F00-C6141E49C9C2}"/>
              </a:ext>
            </a:extLst>
          </p:cNvPr>
          <p:cNvSpPr/>
          <p:nvPr/>
        </p:nvSpPr>
        <p:spPr>
          <a:xfrm>
            <a:off x="368290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A0F351-3D1B-B766-268F-0A32FAA610BA}"/>
              </a:ext>
            </a:extLst>
          </p:cNvPr>
          <p:cNvSpPr/>
          <p:nvPr/>
        </p:nvSpPr>
        <p:spPr>
          <a:xfrm>
            <a:off x="41604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6821E4-FBA1-1CCC-11F2-223B6D72649D}"/>
              </a:ext>
            </a:extLst>
          </p:cNvPr>
          <p:cNvSpPr/>
          <p:nvPr/>
        </p:nvSpPr>
        <p:spPr>
          <a:xfrm>
            <a:off x="4656892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C6D969-F002-C831-6236-DAE7457F0153}"/>
              </a:ext>
            </a:extLst>
          </p:cNvPr>
          <p:cNvSpPr/>
          <p:nvPr/>
        </p:nvSpPr>
        <p:spPr>
          <a:xfrm>
            <a:off x="5153355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4DA6AD-2BE0-2A95-2F3D-C8E9A747838C}"/>
              </a:ext>
            </a:extLst>
          </p:cNvPr>
          <p:cNvSpPr/>
          <p:nvPr/>
        </p:nvSpPr>
        <p:spPr>
          <a:xfrm>
            <a:off x="31825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055A87E-3376-14A0-E71B-6DC82241B0E6}"/>
              </a:ext>
            </a:extLst>
          </p:cNvPr>
          <p:cNvSpPr/>
          <p:nvPr/>
        </p:nvSpPr>
        <p:spPr>
          <a:xfrm>
            <a:off x="368290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87DFD6-82DB-4989-73A5-66D80ED624D9}"/>
              </a:ext>
            </a:extLst>
          </p:cNvPr>
          <p:cNvSpPr/>
          <p:nvPr/>
        </p:nvSpPr>
        <p:spPr>
          <a:xfrm>
            <a:off x="41604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44F1843-AC00-2EBC-1820-04A24DAC0F01}"/>
              </a:ext>
            </a:extLst>
          </p:cNvPr>
          <p:cNvSpPr/>
          <p:nvPr/>
        </p:nvSpPr>
        <p:spPr>
          <a:xfrm>
            <a:off x="4656892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30C574-9728-14DF-D516-4CB22A970F46}"/>
              </a:ext>
            </a:extLst>
          </p:cNvPr>
          <p:cNvSpPr/>
          <p:nvPr/>
        </p:nvSpPr>
        <p:spPr>
          <a:xfrm>
            <a:off x="5153355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698CA4-8E18-9D65-5552-EAD92811A8FF}"/>
              </a:ext>
            </a:extLst>
          </p:cNvPr>
          <p:cNvSpPr txBox="1"/>
          <p:nvPr/>
        </p:nvSpPr>
        <p:spPr>
          <a:xfrm>
            <a:off x="4133233" y="332956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10</a:t>
            </a:r>
            <a:endParaRPr lang="fr-FR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C873CA-2BA6-4BB8-207C-E51381F384D3}"/>
              </a:ext>
            </a:extLst>
          </p:cNvPr>
          <p:cNvSpPr txBox="1"/>
          <p:nvPr/>
        </p:nvSpPr>
        <p:spPr>
          <a:xfrm>
            <a:off x="3689630" y="442814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5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171E8-D921-9A36-3720-4D22591F6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5F44642-282C-6257-79C1-348A32AC3590}"/>
              </a:ext>
            </a:extLst>
          </p:cNvPr>
          <p:cNvSpPr txBox="1"/>
          <p:nvPr/>
        </p:nvSpPr>
        <p:spPr>
          <a:xfrm>
            <a:off x="105218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اكتبوا على الألواح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العدد الذي سنكتبه في الدائرة الزرقاء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447E8C-EBB2-9FAB-4407-3B6EC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38CA3A30-0DA5-85CF-B680-35F102C6B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5" name="Flèche : droite 2">
            <a:extLst>
              <a:ext uri="{FF2B5EF4-FFF2-40B4-BE49-F238E27FC236}">
                <a16:creationId xmlns:a16="http://schemas.microsoft.com/office/drawing/2014/main" id="{3169105F-4738-D499-6DBF-71BA926B3B5E}"/>
              </a:ext>
            </a:extLst>
          </p:cNvPr>
          <p:cNvSpPr/>
          <p:nvPr/>
        </p:nvSpPr>
        <p:spPr>
          <a:xfrm rot="10800000">
            <a:off x="5897972" y="4520669"/>
            <a:ext cx="605784" cy="51619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2BA359-E09D-DF7B-B3AC-0F1EE54452AA}"/>
              </a:ext>
            </a:extLst>
          </p:cNvPr>
          <p:cNvCxnSpPr>
            <a:cxnSpLocks/>
            <a:stCxn id="16" idx="3"/>
          </p:cNvCxnSpPr>
          <p:nvPr/>
        </p:nvCxnSpPr>
        <p:spPr>
          <a:xfrm flipH="1">
            <a:off x="4044950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F19C0E-9C17-7EF7-75BA-0C2521735446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4895289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7">
            <a:extLst>
              <a:ext uri="{FF2B5EF4-FFF2-40B4-BE49-F238E27FC236}">
                <a16:creationId xmlns:a16="http://schemas.microsoft.com/office/drawing/2014/main" id="{E91C4C61-2DA0-F286-DDE4-F95DD523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98845A-8D74-B3C4-40B4-19511F111ED7}"/>
              </a:ext>
            </a:extLst>
          </p:cNvPr>
          <p:cNvSpPr/>
          <p:nvPr/>
        </p:nvSpPr>
        <p:spPr>
          <a:xfrm>
            <a:off x="4114800" y="3283176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FE3DD8-B357-F5E1-2D88-DD4A74E4AD05}"/>
              </a:ext>
            </a:extLst>
          </p:cNvPr>
          <p:cNvSpPr/>
          <p:nvPr/>
        </p:nvSpPr>
        <p:spPr>
          <a:xfrm>
            <a:off x="3467102" y="435077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DE3932C-258A-2141-A176-68F8E02544A7}"/>
              </a:ext>
            </a:extLst>
          </p:cNvPr>
          <p:cNvSpPr/>
          <p:nvPr/>
        </p:nvSpPr>
        <p:spPr>
          <a:xfrm>
            <a:off x="4764154" y="4350770"/>
            <a:ext cx="914400" cy="914400"/>
          </a:xfrm>
          <a:prstGeom prst="ellipse">
            <a:avLst/>
          </a:prstGeom>
          <a:noFill/>
          <a:ln>
            <a:solidFill>
              <a:srgbClr val="19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157168-75D5-A584-4F12-A24931B9C5AE}"/>
              </a:ext>
            </a:extLst>
          </p:cNvPr>
          <p:cNvSpPr/>
          <p:nvPr/>
        </p:nvSpPr>
        <p:spPr>
          <a:xfrm>
            <a:off x="31825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5C62A1-49F3-67BF-5CBE-26F5F963F0EF}"/>
              </a:ext>
            </a:extLst>
          </p:cNvPr>
          <p:cNvSpPr/>
          <p:nvPr/>
        </p:nvSpPr>
        <p:spPr>
          <a:xfrm>
            <a:off x="368290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4C18A5-E529-3B40-6E84-34BB106BD9DA}"/>
              </a:ext>
            </a:extLst>
          </p:cNvPr>
          <p:cNvSpPr/>
          <p:nvPr/>
        </p:nvSpPr>
        <p:spPr>
          <a:xfrm>
            <a:off x="41604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DC841C6-0AB2-64FC-50E3-5498B430697F}"/>
              </a:ext>
            </a:extLst>
          </p:cNvPr>
          <p:cNvSpPr/>
          <p:nvPr/>
        </p:nvSpPr>
        <p:spPr>
          <a:xfrm>
            <a:off x="4656892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9CDBD88-4468-37E9-AD3F-E4782F7A5D22}"/>
              </a:ext>
            </a:extLst>
          </p:cNvPr>
          <p:cNvSpPr/>
          <p:nvPr/>
        </p:nvSpPr>
        <p:spPr>
          <a:xfrm>
            <a:off x="5153355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D91345-2F69-AC99-AAFE-AA2F3C2D46C6}"/>
              </a:ext>
            </a:extLst>
          </p:cNvPr>
          <p:cNvSpPr/>
          <p:nvPr/>
        </p:nvSpPr>
        <p:spPr>
          <a:xfrm>
            <a:off x="31825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199E52-EEE8-3823-03B6-7095E567F68C}"/>
              </a:ext>
            </a:extLst>
          </p:cNvPr>
          <p:cNvSpPr/>
          <p:nvPr/>
        </p:nvSpPr>
        <p:spPr>
          <a:xfrm>
            <a:off x="368290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5E60B1-DED0-23FB-08C3-150A824C70A0}"/>
              </a:ext>
            </a:extLst>
          </p:cNvPr>
          <p:cNvSpPr/>
          <p:nvPr/>
        </p:nvSpPr>
        <p:spPr>
          <a:xfrm>
            <a:off x="41604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2255C20-540C-5779-59C9-360884141D64}"/>
              </a:ext>
            </a:extLst>
          </p:cNvPr>
          <p:cNvSpPr/>
          <p:nvPr/>
        </p:nvSpPr>
        <p:spPr>
          <a:xfrm>
            <a:off x="4656892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07B43C-43D5-AA68-3012-C4D958C761B0}"/>
              </a:ext>
            </a:extLst>
          </p:cNvPr>
          <p:cNvSpPr/>
          <p:nvPr/>
        </p:nvSpPr>
        <p:spPr>
          <a:xfrm>
            <a:off x="5153355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98C6A1-26DA-7CE3-FC51-E68D3CEEAB48}"/>
              </a:ext>
            </a:extLst>
          </p:cNvPr>
          <p:cNvSpPr txBox="1"/>
          <p:nvPr/>
        </p:nvSpPr>
        <p:spPr>
          <a:xfrm>
            <a:off x="4133233" y="332956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10</a:t>
            </a:r>
            <a:endParaRPr lang="fr-FR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ED8DDC-2F43-6AA0-CDB7-A096B9BFAFF5}"/>
              </a:ext>
            </a:extLst>
          </p:cNvPr>
          <p:cNvSpPr txBox="1"/>
          <p:nvPr/>
        </p:nvSpPr>
        <p:spPr>
          <a:xfrm>
            <a:off x="3689630" y="442814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5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70153-9082-DC31-4423-B674A5CC5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04732D1-4143-540D-A8AA-F619295F43F2}"/>
              </a:ext>
            </a:extLst>
          </p:cNvPr>
          <p:cNvSpPr txBox="1"/>
          <p:nvPr/>
        </p:nvSpPr>
        <p:spPr>
          <a:xfrm>
            <a:off x="123060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FAE895-1425-BCF3-155D-47ACBBDD95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CEB4E5-FE3F-C30C-C346-1B9504858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40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6B734-6799-73EA-5116-B523812FA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697F969-0FB1-A00B-330D-1287F2FBF3B9}"/>
              </a:ext>
            </a:extLst>
          </p:cNvPr>
          <p:cNvSpPr txBox="1"/>
          <p:nvPr/>
        </p:nvSpPr>
        <p:spPr>
          <a:xfrm>
            <a:off x="139085" y="79558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صححوا : لدينا 10 أقراص منها 5 أقراص زرقاء (1-2-3-4-5). أكتب 5 في الدائرة الزرقاء. 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إذن العدد 10 هو 5 و5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6CB4B7-6DF9-9980-D68A-9F365D5A7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FFDA479F-5F35-1FE7-2E3A-4A5A82BB6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5" name="Flèche : droite 2">
            <a:extLst>
              <a:ext uri="{FF2B5EF4-FFF2-40B4-BE49-F238E27FC236}">
                <a16:creationId xmlns:a16="http://schemas.microsoft.com/office/drawing/2014/main" id="{12C34338-E03A-B7B4-066F-BCEA784B3BAF}"/>
              </a:ext>
            </a:extLst>
          </p:cNvPr>
          <p:cNvSpPr/>
          <p:nvPr/>
        </p:nvSpPr>
        <p:spPr>
          <a:xfrm rot="10800000">
            <a:off x="5897972" y="4520669"/>
            <a:ext cx="605784" cy="51619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9668A9-F9E9-28AB-2BE0-CA5545FC7FBB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4044950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2F2EBF-819A-F8B3-7149-E5665872C86E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895289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7">
            <a:extLst>
              <a:ext uri="{FF2B5EF4-FFF2-40B4-BE49-F238E27FC236}">
                <a16:creationId xmlns:a16="http://schemas.microsoft.com/office/drawing/2014/main" id="{F1086D8C-CF96-E4C9-DD9A-228854E93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7DB6A74-0FBD-BE48-5ED1-56BC78D650B8}"/>
              </a:ext>
            </a:extLst>
          </p:cNvPr>
          <p:cNvSpPr/>
          <p:nvPr/>
        </p:nvSpPr>
        <p:spPr>
          <a:xfrm>
            <a:off x="4114800" y="3283176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627485-F735-FB1D-BA81-5191890734D5}"/>
              </a:ext>
            </a:extLst>
          </p:cNvPr>
          <p:cNvSpPr/>
          <p:nvPr/>
        </p:nvSpPr>
        <p:spPr>
          <a:xfrm>
            <a:off x="3467102" y="435077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A0270AC-5080-1405-9909-95B64AB4B925}"/>
              </a:ext>
            </a:extLst>
          </p:cNvPr>
          <p:cNvSpPr/>
          <p:nvPr/>
        </p:nvSpPr>
        <p:spPr>
          <a:xfrm>
            <a:off x="4764154" y="4350770"/>
            <a:ext cx="914400" cy="914400"/>
          </a:xfrm>
          <a:prstGeom prst="ellipse">
            <a:avLst/>
          </a:prstGeom>
          <a:noFill/>
          <a:ln>
            <a:solidFill>
              <a:srgbClr val="19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99BF6A-9BBC-13F5-BAB5-7E46A8A39915}"/>
              </a:ext>
            </a:extLst>
          </p:cNvPr>
          <p:cNvSpPr/>
          <p:nvPr/>
        </p:nvSpPr>
        <p:spPr>
          <a:xfrm>
            <a:off x="31825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5A8311-1875-E3BA-1F32-5ABD37D10042}"/>
              </a:ext>
            </a:extLst>
          </p:cNvPr>
          <p:cNvSpPr/>
          <p:nvPr/>
        </p:nvSpPr>
        <p:spPr>
          <a:xfrm>
            <a:off x="368290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35A12C-04BB-BB7E-E5B7-EBF3CA4D9129}"/>
              </a:ext>
            </a:extLst>
          </p:cNvPr>
          <p:cNvSpPr/>
          <p:nvPr/>
        </p:nvSpPr>
        <p:spPr>
          <a:xfrm>
            <a:off x="41604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2E4F72E-D04C-F6ED-CEBE-F8EF77D9C5B8}"/>
              </a:ext>
            </a:extLst>
          </p:cNvPr>
          <p:cNvSpPr/>
          <p:nvPr/>
        </p:nvSpPr>
        <p:spPr>
          <a:xfrm>
            <a:off x="4656892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7E63FD-777D-50D3-6AEB-94E8D539895C}"/>
              </a:ext>
            </a:extLst>
          </p:cNvPr>
          <p:cNvSpPr/>
          <p:nvPr/>
        </p:nvSpPr>
        <p:spPr>
          <a:xfrm>
            <a:off x="5153355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CFFBBB-CE3E-C690-B8BC-F63E645C04B4}"/>
              </a:ext>
            </a:extLst>
          </p:cNvPr>
          <p:cNvSpPr/>
          <p:nvPr/>
        </p:nvSpPr>
        <p:spPr>
          <a:xfrm>
            <a:off x="31825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946FDCE-40D2-B677-F2F3-965E1874B67E}"/>
              </a:ext>
            </a:extLst>
          </p:cNvPr>
          <p:cNvSpPr/>
          <p:nvPr/>
        </p:nvSpPr>
        <p:spPr>
          <a:xfrm>
            <a:off x="368290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346CEA7-4759-8E1C-244A-EFC457D30198}"/>
              </a:ext>
            </a:extLst>
          </p:cNvPr>
          <p:cNvSpPr/>
          <p:nvPr/>
        </p:nvSpPr>
        <p:spPr>
          <a:xfrm>
            <a:off x="41604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D7184E4-FFF0-BF33-82F2-37E83B34C837}"/>
              </a:ext>
            </a:extLst>
          </p:cNvPr>
          <p:cNvSpPr/>
          <p:nvPr/>
        </p:nvSpPr>
        <p:spPr>
          <a:xfrm>
            <a:off x="4656892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FB3263-F98D-9785-4085-9589D4C9D729}"/>
              </a:ext>
            </a:extLst>
          </p:cNvPr>
          <p:cNvSpPr/>
          <p:nvPr/>
        </p:nvSpPr>
        <p:spPr>
          <a:xfrm>
            <a:off x="5153355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837EFB-56AA-AD28-E258-B3C6AE5A08CF}"/>
              </a:ext>
            </a:extLst>
          </p:cNvPr>
          <p:cNvSpPr txBox="1"/>
          <p:nvPr/>
        </p:nvSpPr>
        <p:spPr>
          <a:xfrm>
            <a:off x="4133233" y="332956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10</a:t>
            </a:r>
            <a:endParaRPr lang="fr-FR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D21329-EA6F-911C-C17A-ED9DB98C7F9F}"/>
              </a:ext>
            </a:extLst>
          </p:cNvPr>
          <p:cNvSpPr txBox="1"/>
          <p:nvPr/>
        </p:nvSpPr>
        <p:spPr>
          <a:xfrm>
            <a:off x="3689630" y="443449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5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09C449-7303-B990-9ACF-6AC97B6A2A8C}"/>
              </a:ext>
            </a:extLst>
          </p:cNvPr>
          <p:cNvSpPr txBox="1"/>
          <p:nvPr/>
        </p:nvSpPr>
        <p:spPr>
          <a:xfrm>
            <a:off x="5001169" y="443449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5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BD157-2126-1725-00C3-15515FC7F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520D64E-7F20-63F4-A501-183DDC820BB8}"/>
              </a:ext>
            </a:extLst>
          </p:cNvPr>
          <p:cNvSpPr txBox="1"/>
          <p:nvPr/>
        </p:nvSpPr>
        <p:spPr>
          <a:xfrm>
            <a:off x="94730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العدد 10 هو 4 وماذا؟ . اكتبوا على الألواح العدد الناقص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EB2B9D-3D51-0F5B-86B4-C02CA5D8C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2024" y="4680813"/>
            <a:ext cx="595938" cy="240911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878F211-1497-409B-EAC1-ECCABB72F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C240750B-C52F-8E35-D1F9-8D24C4BB4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6" name="Flèche : droite 2">
            <a:extLst>
              <a:ext uri="{FF2B5EF4-FFF2-40B4-BE49-F238E27FC236}">
                <a16:creationId xmlns:a16="http://schemas.microsoft.com/office/drawing/2014/main" id="{DB14A8DB-25E3-D5FB-4155-AE75AD6F5B0C}"/>
              </a:ext>
            </a:extLst>
          </p:cNvPr>
          <p:cNvSpPr/>
          <p:nvPr/>
        </p:nvSpPr>
        <p:spPr>
          <a:xfrm>
            <a:off x="2564239" y="4543171"/>
            <a:ext cx="605784" cy="51619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EBEED9-F8C0-0426-C960-D56B39EE73FC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4044950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0F9580-3C24-615B-16C1-7F81DF7D43AF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4895289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7">
            <a:extLst>
              <a:ext uri="{FF2B5EF4-FFF2-40B4-BE49-F238E27FC236}">
                <a16:creationId xmlns:a16="http://schemas.microsoft.com/office/drawing/2014/main" id="{27EB8681-9D45-80DE-1BE2-E41FA2C64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5C4C51D-4757-BF53-D350-917BD7D6AF2E}"/>
              </a:ext>
            </a:extLst>
          </p:cNvPr>
          <p:cNvSpPr/>
          <p:nvPr/>
        </p:nvSpPr>
        <p:spPr>
          <a:xfrm>
            <a:off x="4114800" y="3283176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2F7B8-A8BB-40E1-3DB4-742E1ABF412A}"/>
              </a:ext>
            </a:extLst>
          </p:cNvPr>
          <p:cNvSpPr/>
          <p:nvPr/>
        </p:nvSpPr>
        <p:spPr>
          <a:xfrm>
            <a:off x="3467102" y="435077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97C7302-244F-605F-B577-0C58952242F6}"/>
              </a:ext>
            </a:extLst>
          </p:cNvPr>
          <p:cNvSpPr/>
          <p:nvPr/>
        </p:nvSpPr>
        <p:spPr>
          <a:xfrm>
            <a:off x="4764154" y="4350770"/>
            <a:ext cx="914400" cy="914400"/>
          </a:xfrm>
          <a:prstGeom prst="ellipse">
            <a:avLst/>
          </a:prstGeom>
          <a:noFill/>
          <a:ln>
            <a:solidFill>
              <a:srgbClr val="19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F8EDAA-F3C0-B8EB-718F-C99620E2C3B8}"/>
              </a:ext>
            </a:extLst>
          </p:cNvPr>
          <p:cNvSpPr/>
          <p:nvPr/>
        </p:nvSpPr>
        <p:spPr>
          <a:xfrm>
            <a:off x="31825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51EB1E-11FA-FAE5-7B6B-4531F9F69ECB}"/>
              </a:ext>
            </a:extLst>
          </p:cNvPr>
          <p:cNvSpPr/>
          <p:nvPr/>
        </p:nvSpPr>
        <p:spPr>
          <a:xfrm>
            <a:off x="368290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DB22BC-C0CA-747C-2A02-1E698599DD3A}"/>
              </a:ext>
            </a:extLst>
          </p:cNvPr>
          <p:cNvSpPr/>
          <p:nvPr/>
        </p:nvSpPr>
        <p:spPr>
          <a:xfrm>
            <a:off x="41604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680926-0DA7-8582-6262-40AFC87312FC}"/>
              </a:ext>
            </a:extLst>
          </p:cNvPr>
          <p:cNvSpPr/>
          <p:nvPr/>
        </p:nvSpPr>
        <p:spPr>
          <a:xfrm>
            <a:off x="4656892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63AD54-7190-0C1B-4597-BBBBD65D073E}"/>
              </a:ext>
            </a:extLst>
          </p:cNvPr>
          <p:cNvSpPr/>
          <p:nvPr/>
        </p:nvSpPr>
        <p:spPr>
          <a:xfrm>
            <a:off x="5153355" y="2044950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C8DA3E-4414-B139-AC32-52F112765B1F}"/>
              </a:ext>
            </a:extLst>
          </p:cNvPr>
          <p:cNvSpPr/>
          <p:nvPr/>
        </p:nvSpPr>
        <p:spPr>
          <a:xfrm>
            <a:off x="31825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CA8F9E-7DA0-C9FE-13F7-309E36519DE2}"/>
              </a:ext>
            </a:extLst>
          </p:cNvPr>
          <p:cNvSpPr/>
          <p:nvPr/>
        </p:nvSpPr>
        <p:spPr>
          <a:xfrm>
            <a:off x="368290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588AC74-6CD1-CAE4-80EE-BA2A67EFD879}"/>
              </a:ext>
            </a:extLst>
          </p:cNvPr>
          <p:cNvSpPr/>
          <p:nvPr/>
        </p:nvSpPr>
        <p:spPr>
          <a:xfrm>
            <a:off x="41604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35524D-C68C-90C6-F684-11AE9F3C0D7A}"/>
              </a:ext>
            </a:extLst>
          </p:cNvPr>
          <p:cNvSpPr/>
          <p:nvPr/>
        </p:nvSpPr>
        <p:spPr>
          <a:xfrm>
            <a:off x="4656892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F538C8-8E3E-0822-3B84-8AB250D43A1F}"/>
              </a:ext>
            </a:extLst>
          </p:cNvPr>
          <p:cNvSpPr/>
          <p:nvPr/>
        </p:nvSpPr>
        <p:spPr>
          <a:xfrm>
            <a:off x="5153355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56C7FA-05C3-E616-6E71-B766F2F11916}"/>
              </a:ext>
            </a:extLst>
          </p:cNvPr>
          <p:cNvSpPr txBox="1"/>
          <p:nvPr/>
        </p:nvSpPr>
        <p:spPr>
          <a:xfrm>
            <a:off x="4133233" y="332956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10</a:t>
            </a:r>
            <a:endParaRPr lang="fr-FR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D5D306-EF8B-4F82-C913-AB8C8C9E3A8D}"/>
              </a:ext>
            </a:extLst>
          </p:cNvPr>
          <p:cNvSpPr txBox="1"/>
          <p:nvPr/>
        </p:nvSpPr>
        <p:spPr>
          <a:xfrm>
            <a:off x="3689630" y="442814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4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14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600" dirty="0">
                  <a:solidFill>
                    <a:srgbClr val="FFFFFF">
                      <a:lumMod val="65000"/>
                    </a:srgbClr>
                  </a:solidFill>
                </a:rPr>
                <a:t>مقارنة الأعداد من 0 إلى 10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16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ترتيب الأعداد من 0 إلى 10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15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تأطير الأعداد من 0 إلى 10 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الرابع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7" name="Image 14">
            <a:extLst>
              <a:ext uri="{FF2B5EF4-FFF2-40B4-BE49-F238E27FC236}">
                <a16:creationId xmlns:a16="http://schemas.microsoft.com/office/drawing/2014/main" id="{7DF7B80E-3265-26CF-A25A-33C388151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10" y="2643773"/>
            <a:ext cx="3765568" cy="929994"/>
          </a:xfrm>
          <a:prstGeom prst="rect">
            <a:avLst/>
          </a:prstGeom>
        </p:spPr>
      </p:pic>
      <p:sp>
        <p:nvSpPr>
          <p:cNvPr id="12" name="Organigramme : Terminateur 21">
            <a:extLst>
              <a:ext uri="{FF2B5EF4-FFF2-40B4-BE49-F238E27FC236}">
                <a16:creationId xmlns:a16="http://schemas.microsoft.com/office/drawing/2014/main" id="{F3F2B49B-AB43-AE39-383C-DCF7B7F3FBC2}"/>
              </a:ext>
            </a:extLst>
          </p:cNvPr>
          <p:cNvSpPr/>
          <p:nvPr/>
        </p:nvSpPr>
        <p:spPr>
          <a:xfrm>
            <a:off x="6728816" y="2415794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355F1-7968-63C5-063C-B29D8AC4D6EA}"/>
              </a:ext>
            </a:extLst>
          </p:cNvPr>
          <p:cNvSpPr txBox="1"/>
          <p:nvPr/>
        </p:nvSpPr>
        <p:spPr>
          <a:xfrm>
            <a:off x="6321172" y="2924104"/>
            <a:ext cx="1910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تفكيك العدد 10</a:t>
            </a: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7415-F423-883A-9E95-19D56A389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40107B6-8D20-775E-412A-BBA4607BCBF9}"/>
              </a:ext>
            </a:extLst>
          </p:cNvPr>
          <p:cNvSpPr txBox="1"/>
          <p:nvPr/>
        </p:nvSpPr>
        <p:spPr>
          <a:xfrm>
            <a:off x="1234842" y="8956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B99ED2-ADA8-68E4-EDD8-F54CD0CA28B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0013B0-2F2A-8E83-0658-3A3ABA93E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75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E23AB-668F-66E1-7B4D-84154D5BF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9632E6A-1F9B-0040-32F9-F65E4C1EEB28}"/>
              </a:ext>
            </a:extLst>
          </p:cNvPr>
          <p:cNvSpPr txBox="1"/>
          <p:nvPr/>
        </p:nvSpPr>
        <p:spPr>
          <a:xfrm>
            <a:off x="145435" y="806436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صححوا :نعد الأقراص الزرقاء ( 1-2-3-4-5-6)، نكتب 6 في الدائرة الزرقاء .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إذن  العدد 10 هو 4 و6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759769-9921-F5C4-4ECB-DBCD115E8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1011DCC9-F207-AC40-837B-7154B44BB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12" name="Flèche : droite 2">
            <a:extLst>
              <a:ext uri="{FF2B5EF4-FFF2-40B4-BE49-F238E27FC236}">
                <a16:creationId xmlns:a16="http://schemas.microsoft.com/office/drawing/2014/main" id="{4AF661A2-B41F-1FE7-BB4E-7D3538968A8D}"/>
              </a:ext>
            </a:extLst>
          </p:cNvPr>
          <p:cNvSpPr/>
          <p:nvPr/>
        </p:nvSpPr>
        <p:spPr>
          <a:xfrm rot="10800000">
            <a:off x="5897972" y="4520669"/>
            <a:ext cx="605784" cy="51619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8D4EBA-3EAC-F28C-C6FC-F94D702A837D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4044950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6E19EA-7B23-0CE8-A1EB-4443A1165514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895289" y="4063665"/>
            <a:ext cx="203761" cy="30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7">
            <a:extLst>
              <a:ext uri="{FF2B5EF4-FFF2-40B4-BE49-F238E27FC236}">
                <a16:creationId xmlns:a16="http://schemas.microsoft.com/office/drawing/2014/main" id="{205E35EE-D7C8-03CC-E32F-09BEE4750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4F1A5A3-CE2E-ABC3-815F-33DE280C984A}"/>
              </a:ext>
            </a:extLst>
          </p:cNvPr>
          <p:cNvSpPr/>
          <p:nvPr/>
        </p:nvSpPr>
        <p:spPr>
          <a:xfrm>
            <a:off x="4114800" y="3283176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09D0B3-9996-CCA5-1558-C91560EFA22D}"/>
              </a:ext>
            </a:extLst>
          </p:cNvPr>
          <p:cNvSpPr/>
          <p:nvPr/>
        </p:nvSpPr>
        <p:spPr>
          <a:xfrm>
            <a:off x="3467102" y="435077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EEA133-C89B-985D-4CA7-49C19BD970D3}"/>
              </a:ext>
            </a:extLst>
          </p:cNvPr>
          <p:cNvSpPr/>
          <p:nvPr/>
        </p:nvSpPr>
        <p:spPr>
          <a:xfrm>
            <a:off x="4764154" y="4350770"/>
            <a:ext cx="914400" cy="914400"/>
          </a:xfrm>
          <a:prstGeom prst="ellipse">
            <a:avLst/>
          </a:prstGeom>
          <a:noFill/>
          <a:ln>
            <a:solidFill>
              <a:srgbClr val="19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769820-3B06-0CD8-553C-9990C11E65B5}"/>
              </a:ext>
            </a:extLst>
          </p:cNvPr>
          <p:cNvSpPr/>
          <p:nvPr/>
        </p:nvSpPr>
        <p:spPr>
          <a:xfrm>
            <a:off x="31825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1FF2D7-E330-65CF-4F6D-085408F3F963}"/>
              </a:ext>
            </a:extLst>
          </p:cNvPr>
          <p:cNvSpPr/>
          <p:nvPr/>
        </p:nvSpPr>
        <p:spPr>
          <a:xfrm>
            <a:off x="368290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F364EA-2834-CE95-62A4-4B18BC2DD8F3}"/>
              </a:ext>
            </a:extLst>
          </p:cNvPr>
          <p:cNvSpPr/>
          <p:nvPr/>
        </p:nvSpPr>
        <p:spPr>
          <a:xfrm>
            <a:off x="4160429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00B62E-F777-4227-E016-587DB7E0FEE8}"/>
              </a:ext>
            </a:extLst>
          </p:cNvPr>
          <p:cNvSpPr/>
          <p:nvPr/>
        </p:nvSpPr>
        <p:spPr>
          <a:xfrm>
            <a:off x="4656892" y="2044950"/>
            <a:ext cx="462280" cy="4622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F43F68-1667-F1D6-5A7E-9FF3E360296B}"/>
              </a:ext>
            </a:extLst>
          </p:cNvPr>
          <p:cNvSpPr/>
          <p:nvPr/>
        </p:nvSpPr>
        <p:spPr>
          <a:xfrm>
            <a:off x="5153355" y="2044950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C39D3F-1698-D193-D9F8-3B7D6326A072}"/>
              </a:ext>
            </a:extLst>
          </p:cNvPr>
          <p:cNvSpPr/>
          <p:nvPr/>
        </p:nvSpPr>
        <p:spPr>
          <a:xfrm>
            <a:off x="31825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6755EB-8407-2039-F064-FF7647500DF6}"/>
              </a:ext>
            </a:extLst>
          </p:cNvPr>
          <p:cNvSpPr/>
          <p:nvPr/>
        </p:nvSpPr>
        <p:spPr>
          <a:xfrm>
            <a:off x="368290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DC9ACE-0C5A-546F-DF11-B47F2DD60FE1}"/>
              </a:ext>
            </a:extLst>
          </p:cNvPr>
          <p:cNvSpPr/>
          <p:nvPr/>
        </p:nvSpPr>
        <p:spPr>
          <a:xfrm>
            <a:off x="4160429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B0777E0-FFC4-EDA1-E9CB-5EF20DA12302}"/>
              </a:ext>
            </a:extLst>
          </p:cNvPr>
          <p:cNvSpPr/>
          <p:nvPr/>
        </p:nvSpPr>
        <p:spPr>
          <a:xfrm>
            <a:off x="4656892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D2ECDB-E09F-8A77-7E1A-4742102CE7C7}"/>
              </a:ext>
            </a:extLst>
          </p:cNvPr>
          <p:cNvSpPr/>
          <p:nvPr/>
        </p:nvSpPr>
        <p:spPr>
          <a:xfrm>
            <a:off x="5153355" y="2563195"/>
            <a:ext cx="462280" cy="462280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BC9915-552C-FACE-F925-B8AD1F7D2353}"/>
              </a:ext>
            </a:extLst>
          </p:cNvPr>
          <p:cNvSpPr txBox="1"/>
          <p:nvPr/>
        </p:nvSpPr>
        <p:spPr>
          <a:xfrm>
            <a:off x="4133233" y="332956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10</a:t>
            </a:r>
            <a:endParaRPr lang="fr-FR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832D4B-8968-4781-3B44-7D10FE14C882}"/>
              </a:ext>
            </a:extLst>
          </p:cNvPr>
          <p:cNvSpPr txBox="1"/>
          <p:nvPr/>
        </p:nvSpPr>
        <p:spPr>
          <a:xfrm>
            <a:off x="3689630" y="442814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4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E57CD4-8142-988E-E45A-C24EC4178C8D}"/>
              </a:ext>
            </a:extLst>
          </p:cNvPr>
          <p:cNvSpPr txBox="1"/>
          <p:nvPr/>
        </p:nvSpPr>
        <p:spPr>
          <a:xfrm>
            <a:off x="4983572" y="4428147"/>
            <a:ext cx="8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96082"/>
                </a:solidFill>
              </a:rPr>
              <a:t>6</a:t>
            </a:r>
            <a:endParaRPr lang="fr-FR" b="1" dirty="0">
              <a:solidFill>
                <a:srgbClr val="196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587685" y="3412579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العدد 10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7353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47510" y="93802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الآن،سنتعلم مع ندى و مجد  تفكيك العدد 10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F88B51-6210-B474-6B35-CF5EAE2CE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532BC104-0B73-BD69-E360-572DA13C96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4579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1S4L1">
            <a:hlinkClick r:id="" action="ppaction://media"/>
            <a:extLst>
              <a:ext uri="{FF2B5EF4-FFF2-40B4-BE49-F238E27FC236}">
                <a16:creationId xmlns:a16="http://schemas.microsoft.com/office/drawing/2014/main" id="{9F77B393-137C-F64F-D0EF-DE39A809A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806" y="1933430"/>
            <a:ext cx="7066373" cy="39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79344" y="938025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العدد 10 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EFF265-F25A-9F07-A300-7FFF293E3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7DE09E-3C74-69F0-BCB3-2A546B3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58" y="2000092"/>
            <a:ext cx="7411484" cy="42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4379E-2E43-0129-9330-F052DC3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55B295F-C4D6-67B5-8EB0-301FBC65C285}"/>
              </a:ext>
            </a:extLst>
          </p:cNvPr>
          <p:cNvSpPr txBox="1"/>
          <p:nvPr/>
        </p:nvSpPr>
        <p:spPr>
          <a:xfrm>
            <a:off x="258178" y="938025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لنتذكر أن 10 هو:    0و10 – هو 1و9 -   هو 2و8   – هو 3 و7   – هو 4 و  6  –  هو 5و5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0367ABF-B5F3-4D4D-24C7-478B8BB8C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973745"/>
              </p:ext>
            </p:extLst>
          </p:nvPr>
        </p:nvGraphicFramePr>
        <p:xfrm>
          <a:off x="1025086" y="3335868"/>
          <a:ext cx="671734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668">
                  <a:extLst>
                    <a:ext uri="{9D8B030D-6E8A-4147-A177-3AD203B41FA5}">
                      <a16:colId xmlns:a16="http://schemas.microsoft.com/office/drawing/2014/main" val="1521946907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2456168854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3694557215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4252188201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823954696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2651503086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681901015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1925341181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3184168450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3235721055"/>
                    </a:ext>
                  </a:extLst>
                </a:gridCol>
                <a:gridCol w="610668">
                  <a:extLst>
                    <a:ext uri="{9D8B030D-6E8A-4147-A177-3AD203B41FA5}">
                      <a16:colId xmlns:a16="http://schemas.microsoft.com/office/drawing/2014/main" val="3287348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fr-FR" sz="2800" dirty="0">
                        <a:solidFill>
                          <a:schemeClr val="tx1"/>
                        </a:solidFill>
                      </a:endParaRPr>
                    </a:p>
                  </a:txBody>
                  <a:tcPr marL="75570" marR="755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902684"/>
                  </a:ext>
                </a:extLst>
              </a:tr>
            </a:tbl>
          </a:graphicData>
        </a:graphic>
      </p:graphicFrame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41C10474-7173-AE03-1E1B-ED2F7077E9E8}"/>
              </a:ext>
            </a:extLst>
          </p:cNvPr>
          <p:cNvSpPr/>
          <p:nvPr/>
        </p:nvSpPr>
        <p:spPr>
          <a:xfrm rot="16200000">
            <a:off x="3873429" y="-214571"/>
            <a:ext cx="1020663" cy="5877428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Parenthèse fermante 6">
            <a:extLst>
              <a:ext uri="{FF2B5EF4-FFF2-40B4-BE49-F238E27FC236}">
                <a16:creationId xmlns:a16="http://schemas.microsoft.com/office/drawing/2014/main" id="{195799AC-E423-616F-9DCD-E2D5C86C9AB8}"/>
              </a:ext>
            </a:extLst>
          </p:cNvPr>
          <p:cNvSpPr/>
          <p:nvPr/>
        </p:nvSpPr>
        <p:spPr>
          <a:xfrm rot="16200000" flipH="1">
            <a:off x="3920868" y="1899560"/>
            <a:ext cx="941431" cy="5053154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arenthèse fermante 7">
            <a:extLst>
              <a:ext uri="{FF2B5EF4-FFF2-40B4-BE49-F238E27FC236}">
                <a16:creationId xmlns:a16="http://schemas.microsoft.com/office/drawing/2014/main" id="{5C0B64CB-BDAB-E20F-28E7-E1BE17AE905F}"/>
              </a:ext>
            </a:extLst>
          </p:cNvPr>
          <p:cNvSpPr/>
          <p:nvPr/>
        </p:nvSpPr>
        <p:spPr>
          <a:xfrm rot="16200000">
            <a:off x="3989733" y="1038159"/>
            <a:ext cx="788053" cy="3741822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Parenthèse fermante 8">
            <a:extLst>
              <a:ext uri="{FF2B5EF4-FFF2-40B4-BE49-F238E27FC236}">
                <a16:creationId xmlns:a16="http://schemas.microsoft.com/office/drawing/2014/main" id="{09A89EAA-6720-82E8-6F21-50A66518F57C}"/>
              </a:ext>
            </a:extLst>
          </p:cNvPr>
          <p:cNvSpPr/>
          <p:nvPr/>
        </p:nvSpPr>
        <p:spPr>
          <a:xfrm rot="16200000" flipH="1">
            <a:off x="4060868" y="2889545"/>
            <a:ext cx="645783" cy="2598813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Parenthèse fermante 9">
            <a:extLst>
              <a:ext uri="{FF2B5EF4-FFF2-40B4-BE49-F238E27FC236}">
                <a16:creationId xmlns:a16="http://schemas.microsoft.com/office/drawing/2014/main" id="{CA4FD565-9E2E-47AD-C169-55EC22CA5E63}"/>
              </a:ext>
            </a:extLst>
          </p:cNvPr>
          <p:cNvSpPr/>
          <p:nvPr/>
        </p:nvSpPr>
        <p:spPr>
          <a:xfrm rot="16200000">
            <a:off x="4129847" y="2475487"/>
            <a:ext cx="403042" cy="1299411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20F5B9CB-5B87-17B9-B657-35388DFE3915}"/>
              </a:ext>
            </a:extLst>
          </p:cNvPr>
          <p:cNvSpPr/>
          <p:nvPr/>
        </p:nvSpPr>
        <p:spPr>
          <a:xfrm rot="16200000" flipH="1">
            <a:off x="4264052" y="3468415"/>
            <a:ext cx="281465" cy="1104902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0564FF-592A-391F-0467-0FAEBA2DF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91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01021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هذا النشاط  خُطْوَةً خطوة.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29B998-FEF4-72A4-A45E-DAB9D1719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051" y="2603408"/>
            <a:ext cx="2133898" cy="25530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52EB6E-EB72-715F-42C3-55C4D13CD5FB}"/>
              </a:ext>
            </a:extLst>
          </p:cNvPr>
          <p:cNvSpPr txBox="1"/>
          <p:nvPr/>
        </p:nvSpPr>
        <p:spPr>
          <a:xfrm>
            <a:off x="5172348" y="4354746"/>
            <a:ext cx="9795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A5C823-CE73-40D1-E6AC-6F5A3DF02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710103" y="91882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سنستعين بعلبة العشرة ، ماذا نفعل في الخطوة الأولى؟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F17AFF-4AF9-19BC-8DAB-71A42DCBABA8}"/>
              </a:ext>
            </a:extLst>
          </p:cNvPr>
          <p:cNvGrpSpPr/>
          <p:nvPr/>
        </p:nvGrpSpPr>
        <p:grpSpPr>
          <a:xfrm>
            <a:off x="5994400" y="1825418"/>
            <a:ext cx="1942670" cy="442468"/>
            <a:chOff x="5994400" y="1825418"/>
            <a:chExt cx="1942670" cy="442468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A386B986-FA3E-D7C5-00AC-A7779806C415}"/>
                </a:ext>
              </a:extLst>
            </p:cNvPr>
            <p:cNvSpPr/>
            <p:nvPr/>
          </p:nvSpPr>
          <p:spPr>
            <a:xfrm>
              <a:off x="5994400" y="1825418"/>
              <a:ext cx="1491429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1A78824B-F07D-EE88-442E-B5ED1ECE1E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2C03B7-4EF8-17F5-81E4-D1024EB3AAB5}"/>
              </a:ext>
            </a:extLst>
          </p:cNvPr>
          <p:cNvGrpSpPr/>
          <p:nvPr/>
        </p:nvGrpSpPr>
        <p:grpSpPr>
          <a:xfrm>
            <a:off x="866018" y="1825418"/>
            <a:ext cx="2034638" cy="442468"/>
            <a:chOff x="866018" y="1825418"/>
            <a:chExt cx="2034638" cy="442468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1CAF731-6298-0CCF-5514-3DFDE9B824D6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19DC83C-098B-B232-FDA7-400FB3ECB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25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16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317ADDC-4769-83D1-EB5E-0FF60E5CA4EB}"/>
              </a:ext>
            </a:extLst>
          </p:cNvPr>
          <p:cNvGrpSpPr/>
          <p:nvPr/>
        </p:nvGrpSpPr>
        <p:grpSpPr>
          <a:xfrm>
            <a:off x="3541008" y="1825418"/>
            <a:ext cx="2152701" cy="442468"/>
            <a:chOff x="3289342" y="1825418"/>
            <a:chExt cx="2152701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7C90B5D-A208-EE13-9A50-317A6B3D250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إلى 10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6CE7D2EE-673D-3B33-7D30-FE1E715325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6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1600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070B922-3223-C087-D30F-322122541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BB43118-C703-0F53-F18C-F06D92AB84FD}"/>
              </a:ext>
            </a:extLst>
          </p:cNvPr>
          <p:cNvGrpSpPr/>
          <p:nvPr/>
        </p:nvGrpSpPr>
        <p:grpSpPr>
          <a:xfrm>
            <a:off x="3482977" y="2807221"/>
            <a:ext cx="2346225" cy="2605918"/>
            <a:chOff x="3398887" y="2603408"/>
            <a:chExt cx="2346225" cy="260591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364D306-5BB6-ACD8-8211-04D4880D3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051" y="2603408"/>
              <a:ext cx="2133898" cy="2553056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F230216-63B5-B196-B479-CCDED9A9B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8887" y="4590115"/>
              <a:ext cx="2346225" cy="619211"/>
            </a:xfrm>
            <a:prstGeom prst="rect">
              <a:avLst/>
            </a:prstGeom>
          </p:spPr>
        </p:pic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478B00-AEBE-C16C-DC0E-5CAE79817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78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8C4895-00F5-F137-1C10-017021E3C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104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92972" y="104473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2" y="1337247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chemeClr val="accent1"/>
                </a:solidFill>
                <a:latin typeface="Dosis" pitchFamily="2" charset="0"/>
                <a:cs typeface="Calibri" panose="020F0502020204030204" pitchFamily="34" charset="0"/>
              </a:rPr>
              <a:t>تفكيك العدد 10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4A903-8443-9B0D-7C33-D8D168F0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706121A-2B8F-D9FD-1517-990122F3D812}"/>
              </a:ext>
            </a:extLst>
          </p:cNvPr>
          <p:cNvSpPr txBox="1"/>
          <p:nvPr/>
        </p:nvSpPr>
        <p:spPr>
          <a:xfrm>
            <a:off x="699259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الجزء الأول  بأقراص  أو دوائر على الألواح  </a:t>
            </a:r>
          </a:p>
        </p:txBody>
      </p:sp>
      <p:pic>
        <p:nvPicPr>
          <p:cNvPr id="1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7F7843-C699-F072-10E1-9E48BE055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  <p:grpSp>
        <p:nvGrpSpPr>
          <p:cNvPr id="21" name="Groupe 19">
            <a:extLst>
              <a:ext uri="{FF2B5EF4-FFF2-40B4-BE49-F238E27FC236}">
                <a16:creationId xmlns:a16="http://schemas.microsoft.com/office/drawing/2014/main" id="{612FE791-1065-AD03-F0FC-144DB404D283}"/>
              </a:ext>
            </a:extLst>
          </p:cNvPr>
          <p:cNvGrpSpPr/>
          <p:nvPr/>
        </p:nvGrpSpPr>
        <p:grpSpPr>
          <a:xfrm>
            <a:off x="5994400" y="1825418"/>
            <a:ext cx="1942670" cy="442468"/>
            <a:chOff x="5994400" y="1825418"/>
            <a:chExt cx="1942670" cy="442468"/>
          </a:xfrm>
        </p:grpSpPr>
        <p:sp>
          <p:nvSpPr>
            <p:cNvPr id="22" name="Rectangle : coins arrondis 20">
              <a:extLst>
                <a:ext uri="{FF2B5EF4-FFF2-40B4-BE49-F238E27FC236}">
                  <a16:creationId xmlns:a16="http://schemas.microsoft.com/office/drawing/2014/main" id="{3C575BD8-35F3-EA59-E54B-34522533B2FD}"/>
                </a:ext>
              </a:extLst>
            </p:cNvPr>
            <p:cNvSpPr/>
            <p:nvPr/>
          </p:nvSpPr>
          <p:spPr>
            <a:xfrm>
              <a:off x="5994400" y="1825418"/>
              <a:ext cx="1491429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98E8887A-E074-E0CC-F487-D2846C12A5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24" name="Groupe 22">
            <a:extLst>
              <a:ext uri="{FF2B5EF4-FFF2-40B4-BE49-F238E27FC236}">
                <a16:creationId xmlns:a16="http://schemas.microsoft.com/office/drawing/2014/main" id="{61064BA9-806C-68B0-3C8A-DA70C2A9BA34}"/>
              </a:ext>
            </a:extLst>
          </p:cNvPr>
          <p:cNvGrpSpPr/>
          <p:nvPr/>
        </p:nvGrpSpPr>
        <p:grpSpPr>
          <a:xfrm>
            <a:off x="866018" y="1825418"/>
            <a:ext cx="2034638" cy="442468"/>
            <a:chOff x="866018" y="1825418"/>
            <a:chExt cx="2034638" cy="442468"/>
          </a:xfrm>
        </p:grpSpPr>
        <p:sp>
          <p:nvSpPr>
            <p:cNvPr id="25" name="Rectangle : coins arrondis 23">
              <a:extLst>
                <a:ext uri="{FF2B5EF4-FFF2-40B4-BE49-F238E27FC236}">
                  <a16:creationId xmlns:a16="http://schemas.microsoft.com/office/drawing/2014/main" id="{58A04511-CCD1-8584-F92B-DEBF31AFF26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D3DC25F3-20F9-23EC-7081-F136C3235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25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1600" b="1" dirty="0"/>
            </a:p>
          </p:txBody>
        </p:sp>
      </p:grpSp>
      <p:grpSp>
        <p:nvGrpSpPr>
          <p:cNvPr id="27" name="Groupe 25">
            <a:extLst>
              <a:ext uri="{FF2B5EF4-FFF2-40B4-BE49-F238E27FC236}">
                <a16:creationId xmlns:a16="http://schemas.microsoft.com/office/drawing/2014/main" id="{D589841C-909B-2E62-5DCE-A34D43F759D0}"/>
              </a:ext>
            </a:extLst>
          </p:cNvPr>
          <p:cNvGrpSpPr/>
          <p:nvPr/>
        </p:nvGrpSpPr>
        <p:grpSpPr>
          <a:xfrm>
            <a:off x="3541008" y="1825418"/>
            <a:ext cx="2152701" cy="442468"/>
            <a:chOff x="3289342" y="1825418"/>
            <a:chExt cx="2152701" cy="442468"/>
          </a:xfrm>
        </p:grpSpPr>
        <p:sp>
          <p:nvSpPr>
            <p:cNvPr id="28" name="Rectangle : coins arrondis 26">
              <a:extLst>
                <a:ext uri="{FF2B5EF4-FFF2-40B4-BE49-F238E27FC236}">
                  <a16:creationId xmlns:a16="http://schemas.microsoft.com/office/drawing/2014/main" id="{88B9F964-0852-7867-14A9-A878F7CBC21C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إلى 10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CE9CC617-D157-78A6-481C-19562D22A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6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1600" b="1" dirty="0"/>
            </a:p>
          </p:txBody>
        </p:sp>
      </p:grpSp>
      <p:pic>
        <p:nvPicPr>
          <p:cNvPr id="30" name="Image 1">
            <a:extLst>
              <a:ext uri="{FF2B5EF4-FFF2-40B4-BE49-F238E27FC236}">
                <a16:creationId xmlns:a16="http://schemas.microsoft.com/office/drawing/2014/main" id="{E5AA29AA-A6E5-986D-3566-711D11783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31" name="Groupe 6">
            <a:extLst>
              <a:ext uri="{FF2B5EF4-FFF2-40B4-BE49-F238E27FC236}">
                <a16:creationId xmlns:a16="http://schemas.microsoft.com/office/drawing/2014/main" id="{1C13CC38-0208-CD23-4442-5CA3474210BD}"/>
              </a:ext>
            </a:extLst>
          </p:cNvPr>
          <p:cNvGrpSpPr/>
          <p:nvPr/>
        </p:nvGrpSpPr>
        <p:grpSpPr>
          <a:xfrm>
            <a:off x="3482977" y="2807221"/>
            <a:ext cx="2346225" cy="2605918"/>
            <a:chOff x="3398887" y="2603408"/>
            <a:chExt cx="2346225" cy="2605918"/>
          </a:xfrm>
        </p:grpSpPr>
        <p:pic>
          <p:nvPicPr>
            <p:cNvPr id="32" name="Image 3">
              <a:extLst>
                <a:ext uri="{FF2B5EF4-FFF2-40B4-BE49-F238E27FC236}">
                  <a16:creationId xmlns:a16="http://schemas.microsoft.com/office/drawing/2014/main" id="{D564153C-ED88-98D3-7DBC-60B6AFFA8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051" y="2603408"/>
              <a:ext cx="2133898" cy="2553056"/>
            </a:xfrm>
            <a:prstGeom prst="rect">
              <a:avLst/>
            </a:prstGeom>
          </p:spPr>
        </p:pic>
        <p:pic>
          <p:nvPicPr>
            <p:cNvPr id="33" name="Image 5">
              <a:extLst>
                <a:ext uri="{FF2B5EF4-FFF2-40B4-BE49-F238E27FC236}">
                  <a16:creationId xmlns:a16="http://schemas.microsoft.com/office/drawing/2014/main" id="{1904C6F9-999A-0665-C172-F72AEE356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887" y="4590115"/>
              <a:ext cx="2346225" cy="61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1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3B85F-6233-944B-60F2-2402337CA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E6CFFD-9EA8-A2C6-31A2-F141CE73B964}"/>
              </a:ext>
            </a:extLst>
          </p:cNvPr>
          <p:cNvSpPr txBox="1"/>
          <p:nvPr/>
        </p:nvSpPr>
        <p:spPr>
          <a:xfrm>
            <a:off x="682432" y="92150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C370239-32DA-F061-D464-00626437F7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C7E2DA-3F9A-5AD8-0768-11D6D3C86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7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549D5-DE49-F8AC-FFE6-2B92A2FAA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3C70617-1B89-DB0D-F45F-582CDB4EEC0C}"/>
              </a:ext>
            </a:extLst>
          </p:cNvPr>
          <p:cNvSpPr txBox="1"/>
          <p:nvPr/>
        </p:nvSpPr>
        <p:spPr>
          <a:xfrm>
            <a:off x="710103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الجزء الأول هو 7 : نرسم 7 أقراص في علبة العشرة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E7AD68-D63D-913D-0A94-E4F33EB8B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  <p:grpSp>
        <p:nvGrpSpPr>
          <p:cNvPr id="3" name="Groupe 19">
            <a:extLst>
              <a:ext uri="{FF2B5EF4-FFF2-40B4-BE49-F238E27FC236}">
                <a16:creationId xmlns:a16="http://schemas.microsoft.com/office/drawing/2014/main" id="{09A360A7-2115-CA9D-F179-9F186ABDA0C1}"/>
              </a:ext>
            </a:extLst>
          </p:cNvPr>
          <p:cNvGrpSpPr/>
          <p:nvPr/>
        </p:nvGrpSpPr>
        <p:grpSpPr>
          <a:xfrm>
            <a:off x="5994400" y="1825418"/>
            <a:ext cx="1942670" cy="442468"/>
            <a:chOff x="5994400" y="1825418"/>
            <a:chExt cx="1942670" cy="442468"/>
          </a:xfrm>
        </p:grpSpPr>
        <p:sp>
          <p:nvSpPr>
            <p:cNvPr id="4" name="Rectangle : coins arrondis 20">
              <a:extLst>
                <a:ext uri="{FF2B5EF4-FFF2-40B4-BE49-F238E27FC236}">
                  <a16:creationId xmlns:a16="http://schemas.microsoft.com/office/drawing/2014/main" id="{D1E0D6FC-1346-2356-F445-47825CD0FAC0}"/>
                </a:ext>
              </a:extLst>
            </p:cNvPr>
            <p:cNvSpPr/>
            <p:nvPr/>
          </p:nvSpPr>
          <p:spPr>
            <a:xfrm>
              <a:off x="5994400" y="1825418"/>
              <a:ext cx="1491429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D876DE7B-CFBA-B9F9-06BE-447A8B58F1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9" name="Groupe 22">
            <a:extLst>
              <a:ext uri="{FF2B5EF4-FFF2-40B4-BE49-F238E27FC236}">
                <a16:creationId xmlns:a16="http://schemas.microsoft.com/office/drawing/2014/main" id="{1A7A1A09-DD01-5EA9-984F-BA7A2B70CFD0}"/>
              </a:ext>
            </a:extLst>
          </p:cNvPr>
          <p:cNvGrpSpPr/>
          <p:nvPr/>
        </p:nvGrpSpPr>
        <p:grpSpPr>
          <a:xfrm>
            <a:off x="866018" y="1825418"/>
            <a:ext cx="2034638" cy="442468"/>
            <a:chOff x="866018" y="1825418"/>
            <a:chExt cx="2034638" cy="442468"/>
          </a:xfrm>
        </p:grpSpPr>
        <p:sp>
          <p:nvSpPr>
            <p:cNvPr id="20" name="Rectangle : coins arrondis 23">
              <a:extLst>
                <a:ext uri="{FF2B5EF4-FFF2-40B4-BE49-F238E27FC236}">
                  <a16:creationId xmlns:a16="http://schemas.microsoft.com/office/drawing/2014/main" id="{700760EC-F7C2-6E83-C9A1-2FFA0F8F6F6E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BE1E08D7-1841-2737-0FDE-A9E811911E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25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1600" b="1" dirty="0"/>
            </a:p>
          </p:txBody>
        </p:sp>
      </p:grpSp>
      <p:grpSp>
        <p:nvGrpSpPr>
          <p:cNvPr id="22" name="Groupe 25">
            <a:extLst>
              <a:ext uri="{FF2B5EF4-FFF2-40B4-BE49-F238E27FC236}">
                <a16:creationId xmlns:a16="http://schemas.microsoft.com/office/drawing/2014/main" id="{38170B31-6D97-5DE4-5B59-EE88B6BB38A2}"/>
              </a:ext>
            </a:extLst>
          </p:cNvPr>
          <p:cNvGrpSpPr/>
          <p:nvPr/>
        </p:nvGrpSpPr>
        <p:grpSpPr>
          <a:xfrm>
            <a:off x="3541008" y="1825418"/>
            <a:ext cx="2152701" cy="442468"/>
            <a:chOff x="3289342" y="1825418"/>
            <a:chExt cx="2152701" cy="442468"/>
          </a:xfrm>
        </p:grpSpPr>
        <p:sp>
          <p:nvSpPr>
            <p:cNvPr id="23" name="Rectangle : coins arrondis 26">
              <a:extLst>
                <a:ext uri="{FF2B5EF4-FFF2-40B4-BE49-F238E27FC236}">
                  <a16:creationId xmlns:a16="http://schemas.microsoft.com/office/drawing/2014/main" id="{4E8D5A43-3850-615E-1831-3EA683EA560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إلى 10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FE14FE40-6D4C-E2C6-3611-D45690DAB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6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1600" b="1" dirty="0"/>
            </a:p>
          </p:txBody>
        </p:sp>
      </p:grpSp>
      <p:pic>
        <p:nvPicPr>
          <p:cNvPr id="25" name="Image 1">
            <a:extLst>
              <a:ext uri="{FF2B5EF4-FFF2-40B4-BE49-F238E27FC236}">
                <a16:creationId xmlns:a16="http://schemas.microsoft.com/office/drawing/2014/main" id="{18C4033B-F9EA-56F2-C00B-90D6627B4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26" name="Groupe 6">
            <a:extLst>
              <a:ext uri="{FF2B5EF4-FFF2-40B4-BE49-F238E27FC236}">
                <a16:creationId xmlns:a16="http://schemas.microsoft.com/office/drawing/2014/main" id="{229A9DD7-387F-B4B2-550D-3A920EA72392}"/>
              </a:ext>
            </a:extLst>
          </p:cNvPr>
          <p:cNvGrpSpPr/>
          <p:nvPr/>
        </p:nvGrpSpPr>
        <p:grpSpPr>
          <a:xfrm>
            <a:off x="3482977" y="2807221"/>
            <a:ext cx="2346225" cy="2605918"/>
            <a:chOff x="3398887" y="2603408"/>
            <a:chExt cx="2346225" cy="2605918"/>
          </a:xfrm>
        </p:grpSpPr>
        <p:pic>
          <p:nvPicPr>
            <p:cNvPr id="27" name="Image 3">
              <a:extLst>
                <a:ext uri="{FF2B5EF4-FFF2-40B4-BE49-F238E27FC236}">
                  <a16:creationId xmlns:a16="http://schemas.microsoft.com/office/drawing/2014/main" id="{0AB3DAD5-E94B-16FE-CB5A-81264850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051" y="2603408"/>
              <a:ext cx="2133898" cy="2553056"/>
            </a:xfrm>
            <a:prstGeom prst="rect">
              <a:avLst/>
            </a:prstGeom>
          </p:spPr>
        </p:pic>
        <p:pic>
          <p:nvPicPr>
            <p:cNvPr id="28" name="Image 5">
              <a:extLst>
                <a:ext uri="{FF2B5EF4-FFF2-40B4-BE49-F238E27FC236}">
                  <a16:creationId xmlns:a16="http://schemas.microsoft.com/office/drawing/2014/main" id="{60D702C5-D54B-A460-CE43-D510D2CC2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887" y="4590115"/>
              <a:ext cx="2346225" cy="619211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B9DE76D-5AED-3691-CB15-9B9653A2BB05}"/>
              </a:ext>
            </a:extLst>
          </p:cNvPr>
          <p:cNvGrpSpPr/>
          <p:nvPr/>
        </p:nvGrpSpPr>
        <p:grpSpPr>
          <a:xfrm>
            <a:off x="3222376" y="4775505"/>
            <a:ext cx="2867425" cy="1124107"/>
            <a:chOff x="3138288" y="4367879"/>
            <a:chExt cx="2867425" cy="1124107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2D115D9-AA2B-2410-C7E4-FADC98A21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8288" y="4367879"/>
              <a:ext cx="2867425" cy="1124107"/>
            </a:xfrm>
            <a:prstGeom prst="rect">
              <a:avLst/>
            </a:prstGeom>
          </p:spPr>
        </p:pic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C61BC99-2686-068C-AC53-EE86802E3213}"/>
                </a:ext>
              </a:extLst>
            </p:cNvPr>
            <p:cNvGrpSpPr/>
            <p:nvPr/>
          </p:nvGrpSpPr>
          <p:grpSpPr>
            <a:xfrm>
              <a:off x="3254523" y="4439004"/>
              <a:ext cx="2585933" cy="462486"/>
              <a:chOff x="3254523" y="4439004"/>
              <a:chExt cx="2585933" cy="462486"/>
            </a:xfrm>
          </p:grpSpPr>
          <p:sp>
            <p:nvSpPr>
              <p:cNvPr id="41" name="Organigramme : Connecteur 40">
                <a:extLst>
                  <a:ext uri="{FF2B5EF4-FFF2-40B4-BE49-F238E27FC236}">
                    <a16:creationId xmlns:a16="http://schemas.microsoft.com/office/drawing/2014/main" id="{52C61CDA-212F-3552-320B-83345724A2D1}"/>
                  </a:ext>
                </a:extLst>
              </p:cNvPr>
              <p:cNvSpPr/>
              <p:nvPr/>
            </p:nvSpPr>
            <p:spPr>
              <a:xfrm>
                <a:off x="3254523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Organigramme : Connecteur 41">
                <a:extLst>
                  <a:ext uri="{FF2B5EF4-FFF2-40B4-BE49-F238E27FC236}">
                    <a16:creationId xmlns:a16="http://schemas.microsoft.com/office/drawing/2014/main" id="{AFB9702F-F8A8-E7E7-6C3C-1D26141CF530}"/>
                  </a:ext>
                </a:extLst>
              </p:cNvPr>
              <p:cNvSpPr/>
              <p:nvPr/>
            </p:nvSpPr>
            <p:spPr>
              <a:xfrm>
                <a:off x="3806280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Organigramme : Connecteur 42">
                <a:extLst>
                  <a:ext uri="{FF2B5EF4-FFF2-40B4-BE49-F238E27FC236}">
                    <a16:creationId xmlns:a16="http://schemas.microsoft.com/office/drawing/2014/main" id="{FA7D1F23-5411-0E85-48C0-52EB594C1D77}"/>
                  </a:ext>
                </a:extLst>
              </p:cNvPr>
              <p:cNvSpPr/>
              <p:nvPr/>
            </p:nvSpPr>
            <p:spPr>
              <a:xfrm>
                <a:off x="4358037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Organigramme : Connecteur 43">
                <a:extLst>
                  <a:ext uri="{FF2B5EF4-FFF2-40B4-BE49-F238E27FC236}">
                    <a16:creationId xmlns:a16="http://schemas.microsoft.com/office/drawing/2014/main" id="{39FE84ED-796F-F7C9-A042-0BE2767B3121}"/>
                  </a:ext>
                </a:extLst>
              </p:cNvPr>
              <p:cNvSpPr/>
              <p:nvPr/>
            </p:nvSpPr>
            <p:spPr>
              <a:xfrm>
                <a:off x="4909794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Organigramme : Connecteur 44">
                <a:extLst>
                  <a:ext uri="{FF2B5EF4-FFF2-40B4-BE49-F238E27FC236}">
                    <a16:creationId xmlns:a16="http://schemas.microsoft.com/office/drawing/2014/main" id="{41974B17-3BFB-D289-942C-8A146DA3224C}"/>
                  </a:ext>
                </a:extLst>
              </p:cNvPr>
              <p:cNvSpPr/>
              <p:nvPr/>
            </p:nvSpPr>
            <p:spPr>
              <a:xfrm>
                <a:off x="5461551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9" name="Organigramme : Connecteur 38">
              <a:extLst>
                <a:ext uri="{FF2B5EF4-FFF2-40B4-BE49-F238E27FC236}">
                  <a16:creationId xmlns:a16="http://schemas.microsoft.com/office/drawing/2014/main" id="{97D60217-861F-D318-AF2A-D3E88B71C476}"/>
                </a:ext>
              </a:extLst>
            </p:cNvPr>
            <p:cNvSpPr/>
            <p:nvPr/>
          </p:nvSpPr>
          <p:spPr>
            <a:xfrm>
              <a:off x="3270374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Organigramme : Connecteur 39">
              <a:extLst>
                <a:ext uri="{FF2B5EF4-FFF2-40B4-BE49-F238E27FC236}">
                  <a16:creationId xmlns:a16="http://schemas.microsoft.com/office/drawing/2014/main" id="{F3D11614-AC26-E061-DFFD-87397F100B8E}"/>
                </a:ext>
              </a:extLst>
            </p:cNvPr>
            <p:cNvSpPr/>
            <p:nvPr/>
          </p:nvSpPr>
          <p:spPr>
            <a:xfrm>
              <a:off x="3807917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399F698D-CB4B-5C4C-D04E-B8B8E0A2821B}"/>
              </a:ext>
            </a:extLst>
          </p:cNvPr>
          <p:cNvSpPr/>
          <p:nvPr/>
        </p:nvSpPr>
        <p:spPr>
          <a:xfrm>
            <a:off x="3312175" y="4839982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7D9332-8F1A-F0BC-70A9-8871BE149E60}"/>
              </a:ext>
            </a:extLst>
          </p:cNvPr>
          <p:cNvSpPr/>
          <p:nvPr/>
        </p:nvSpPr>
        <p:spPr>
          <a:xfrm>
            <a:off x="3863479" y="484733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DC70F33-7839-7AF3-1AB8-E98A09C46141}"/>
              </a:ext>
            </a:extLst>
          </p:cNvPr>
          <p:cNvSpPr/>
          <p:nvPr/>
        </p:nvSpPr>
        <p:spPr>
          <a:xfrm>
            <a:off x="4405916" y="485382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E485A36-4E77-7C24-03D5-9BFE77AB072B}"/>
              </a:ext>
            </a:extLst>
          </p:cNvPr>
          <p:cNvSpPr/>
          <p:nvPr/>
        </p:nvSpPr>
        <p:spPr>
          <a:xfrm>
            <a:off x="4968087" y="485139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A46699A-1CB4-78E9-69A1-214E63A079DA}"/>
              </a:ext>
            </a:extLst>
          </p:cNvPr>
          <p:cNvSpPr/>
          <p:nvPr/>
        </p:nvSpPr>
        <p:spPr>
          <a:xfrm>
            <a:off x="5521095" y="485102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923C3C3-A620-98F9-83C1-A4412CE7B691}"/>
              </a:ext>
            </a:extLst>
          </p:cNvPr>
          <p:cNvSpPr/>
          <p:nvPr/>
        </p:nvSpPr>
        <p:spPr>
          <a:xfrm>
            <a:off x="3312175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FFE1F4C-599C-53F0-BB94-84A576E2A623}"/>
              </a:ext>
            </a:extLst>
          </p:cNvPr>
          <p:cNvSpPr/>
          <p:nvPr/>
        </p:nvSpPr>
        <p:spPr>
          <a:xfrm>
            <a:off x="3859640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7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3812-3A05-82A8-EC14-B135EB6F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3FFD144-762A-2E36-4A52-B17A25AFC457}"/>
              </a:ext>
            </a:extLst>
          </p:cNvPr>
          <p:cNvSpPr txBox="1"/>
          <p:nvPr/>
        </p:nvSpPr>
        <p:spPr>
          <a:xfrm>
            <a:off x="710103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الثانية؟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2E33AC3-8DAC-C1AF-9240-3FFF609D0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  <p:grpSp>
        <p:nvGrpSpPr>
          <p:cNvPr id="7" name="Groupe 19">
            <a:extLst>
              <a:ext uri="{FF2B5EF4-FFF2-40B4-BE49-F238E27FC236}">
                <a16:creationId xmlns:a16="http://schemas.microsoft.com/office/drawing/2014/main" id="{54064304-B5CE-A6BD-D12C-3A2F47FBF70B}"/>
              </a:ext>
            </a:extLst>
          </p:cNvPr>
          <p:cNvGrpSpPr/>
          <p:nvPr/>
        </p:nvGrpSpPr>
        <p:grpSpPr>
          <a:xfrm>
            <a:off x="5994400" y="1825418"/>
            <a:ext cx="1942670" cy="442468"/>
            <a:chOff x="5994400" y="1825418"/>
            <a:chExt cx="1942670" cy="442468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20">
              <a:extLst>
                <a:ext uri="{FF2B5EF4-FFF2-40B4-BE49-F238E27FC236}">
                  <a16:creationId xmlns:a16="http://schemas.microsoft.com/office/drawing/2014/main" id="{AFDD316B-7975-2AB9-9BAF-F357602A341D}"/>
                </a:ext>
              </a:extLst>
            </p:cNvPr>
            <p:cNvSpPr/>
            <p:nvPr/>
          </p:nvSpPr>
          <p:spPr>
            <a:xfrm>
              <a:off x="5994400" y="1825418"/>
              <a:ext cx="1491429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DA2F698-534B-464C-4310-7CC68B6CD7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12" name="Groupe 22">
            <a:extLst>
              <a:ext uri="{FF2B5EF4-FFF2-40B4-BE49-F238E27FC236}">
                <a16:creationId xmlns:a16="http://schemas.microsoft.com/office/drawing/2014/main" id="{F1FAE588-28B1-0313-4A07-47032B66935E}"/>
              </a:ext>
            </a:extLst>
          </p:cNvPr>
          <p:cNvGrpSpPr/>
          <p:nvPr/>
        </p:nvGrpSpPr>
        <p:grpSpPr>
          <a:xfrm>
            <a:off x="866018" y="1825418"/>
            <a:ext cx="2034638" cy="442468"/>
            <a:chOff x="866018" y="1825418"/>
            <a:chExt cx="2034638" cy="442468"/>
          </a:xfrm>
        </p:grpSpPr>
        <p:sp>
          <p:nvSpPr>
            <p:cNvPr id="14" name="Rectangle : coins arrondis 23">
              <a:extLst>
                <a:ext uri="{FF2B5EF4-FFF2-40B4-BE49-F238E27FC236}">
                  <a16:creationId xmlns:a16="http://schemas.microsoft.com/office/drawing/2014/main" id="{9CB46216-7A58-ED38-CF0F-17462F681567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23A2FFFA-F939-0C73-5805-FECB5F908A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25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1600" b="1" dirty="0"/>
            </a:p>
          </p:txBody>
        </p:sp>
      </p:grpSp>
      <p:grpSp>
        <p:nvGrpSpPr>
          <p:cNvPr id="16" name="Groupe 25">
            <a:extLst>
              <a:ext uri="{FF2B5EF4-FFF2-40B4-BE49-F238E27FC236}">
                <a16:creationId xmlns:a16="http://schemas.microsoft.com/office/drawing/2014/main" id="{2F177411-629E-34EA-E175-B105EB2DBD24}"/>
              </a:ext>
            </a:extLst>
          </p:cNvPr>
          <p:cNvGrpSpPr/>
          <p:nvPr/>
        </p:nvGrpSpPr>
        <p:grpSpPr>
          <a:xfrm>
            <a:off x="3541008" y="1825418"/>
            <a:ext cx="2152701" cy="442468"/>
            <a:chOff x="3289342" y="1825418"/>
            <a:chExt cx="2152701" cy="442468"/>
          </a:xfrm>
          <a:solidFill>
            <a:srgbClr val="196082"/>
          </a:solidFill>
        </p:grpSpPr>
        <p:sp>
          <p:nvSpPr>
            <p:cNvPr id="17" name="Rectangle : coins arrondis 26">
              <a:extLst>
                <a:ext uri="{FF2B5EF4-FFF2-40B4-BE49-F238E27FC236}">
                  <a16:creationId xmlns:a16="http://schemas.microsoft.com/office/drawing/2014/main" id="{5575A628-7C2D-DE58-1643-D1C6F946B2C4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إلى 10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C3FC6759-F969-DE03-2820-818CD9597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6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1600" b="1" dirty="0"/>
            </a:p>
          </p:txBody>
        </p:sp>
      </p:grpSp>
      <p:pic>
        <p:nvPicPr>
          <p:cNvPr id="19" name="Image 1">
            <a:extLst>
              <a:ext uri="{FF2B5EF4-FFF2-40B4-BE49-F238E27FC236}">
                <a16:creationId xmlns:a16="http://schemas.microsoft.com/office/drawing/2014/main" id="{4A3DDD36-FC36-F836-0D4A-A27A5208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20" name="Groupe 6">
            <a:extLst>
              <a:ext uri="{FF2B5EF4-FFF2-40B4-BE49-F238E27FC236}">
                <a16:creationId xmlns:a16="http://schemas.microsoft.com/office/drawing/2014/main" id="{FF8546B9-E169-F110-2CFD-1C82EC43E025}"/>
              </a:ext>
            </a:extLst>
          </p:cNvPr>
          <p:cNvGrpSpPr/>
          <p:nvPr/>
        </p:nvGrpSpPr>
        <p:grpSpPr>
          <a:xfrm>
            <a:off x="3482977" y="2807221"/>
            <a:ext cx="2346225" cy="2605918"/>
            <a:chOff x="3398887" y="2603408"/>
            <a:chExt cx="2346225" cy="2605918"/>
          </a:xfrm>
        </p:grpSpPr>
        <p:pic>
          <p:nvPicPr>
            <p:cNvPr id="21" name="Image 3">
              <a:extLst>
                <a:ext uri="{FF2B5EF4-FFF2-40B4-BE49-F238E27FC236}">
                  <a16:creationId xmlns:a16="http://schemas.microsoft.com/office/drawing/2014/main" id="{38896074-7D04-4860-74E6-CC5EB4DE5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051" y="2603408"/>
              <a:ext cx="2133898" cy="2553056"/>
            </a:xfrm>
            <a:prstGeom prst="rect">
              <a:avLst/>
            </a:prstGeom>
          </p:spPr>
        </p:pic>
        <p:pic>
          <p:nvPicPr>
            <p:cNvPr id="23" name="Image 5">
              <a:extLst>
                <a:ext uri="{FF2B5EF4-FFF2-40B4-BE49-F238E27FC236}">
                  <a16:creationId xmlns:a16="http://schemas.microsoft.com/office/drawing/2014/main" id="{11C246D4-29D0-358A-80F3-752080C3B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887" y="4590115"/>
              <a:ext cx="2346225" cy="619211"/>
            </a:xfrm>
            <a:prstGeom prst="rect">
              <a:avLst/>
            </a:prstGeom>
          </p:spPr>
        </p:pic>
      </p:grpSp>
      <p:grpSp>
        <p:nvGrpSpPr>
          <p:cNvPr id="24" name="Groupe 35">
            <a:extLst>
              <a:ext uri="{FF2B5EF4-FFF2-40B4-BE49-F238E27FC236}">
                <a16:creationId xmlns:a16="http://schemas.microsoft.com/office/drawing/2014/main" id="{13DA29AE-730D-35F8-DF33-1BFFB4F9DC47}"/>
              </a:ext>
            </a:extLst>
          </p:cNvPr>
          <p:cNvGrpSpPr/>
          <p:nvPr/>
        </p:nvGrpSpPr>
        <p:grpSpPr>
          <a:xfrm>
            <a:off x="3222376" y="4775505"/>
            <a:ext cx="2867425" cy="1124107"/>
            <a:chOff x="3138288" y="4367879"/>
            <a:chExt cx="2867425" cy="1124107"/>
          </a:xfrm>
        </p:grpSpPr>
        <p:pic>
          <p:nvPicPr>
            <p:cNvPr id="43" name="Image 36">
              <a:extLst>
                <a:ext uri="{FF2B5EF4-FFF2-40B4-BE49-F238E27FC236}">
                  <a16:creationId xmlns:a16="http://schemas.microsoft.com/office/drawing/2014/main" id="{17C4FB03-04EB-7A61-B6B5-5FB6A76FF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8288" y="4367879"/>
              <a:ext cx="2867425" cy="1124107"/>
            </a:xfrm>
            <a:prstGeom prst="rect">
              <a:avLst/>
            </a:prstGeom>
          </p:spPr>
        </p:pic>
        <p:grpSp>
          <p:nvGrpSpPr>
            <p:cNvPr id="44" name="Groupe 37">
              <a:extLst>
                <a:ext uri="{FF2B5EF4-FFF2-40B4-BE49-F238E27FC236}">
                  <a16:creationId xmlns:a16="http://schemas.microsoft.com/office/drawing/2014/main" id="{594C8B7F-44F6-141F-CB78-4BB54AA9580E}"/>
                </a:ext>
              </a:extLst>
            </p:cNvPr>
            <p:cNvGrpSpPr/>
            <p:nvPr/>
          </p:nvGrpSpPr>
          <p:grpSpPr>
            <a:xfrm>
              <a:off x="3254523" y="4439004"/>
              <a:ext cx="2585933" cy="462486"/>
              <a:chOff x="3254523" y="4439004"/>
              <a:chExt cx="2585933" cy="462486"/>
            </a:xfrm>
          </p:grpSpPr>
          <p:sp>
            <p:nvSpPr>
              <p:cNvPr id="47" name="Organigramme : Connecteur 40">
                <a:extLst>
                  <a:ext uri="{FF2B5EF4-FFF2-40B4-BE49-F238E27FC236}">
                    <a16:creationId xmlns:a16="http://schemas.microsoft.com/office/drawing/2014/main" id="{76734E26-D399-AD57-695B-C40132845D80}"/>
                  </a:ext>
                </a:extLst>
              </p:cNvPr>
              <p:cNvSpPr/>
              <p:nvPr/>
            </p:nvSpPr>
            <p:spPr>
              <a:xfrm>
                <a:off x="3254523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Organigramme : Connecteur 41">
                <a:extLst>
                  <a:ext uri="{FF2B5EF4-FFF2-40B4-BE49-F238E27FC236}">
                    <a16:creationId xmlns:a16="http://schemas.microsoft.com/office/drawing/2014/main" id="{4211D4BA-28CF-1C1C-8731-4B0B2592927F}"/>
                  </a:ext>
                </a:extLst>
              </p:cNvPr>
              <p:cNvSpPr/>
              <p:nvPr/>
            </p:nvSpPr>
            <p:spPr>
              <a:xfrm>
                <a:off x="3806280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Organigramme : Connecteur 42">
                <a:extLst>
                  <a:ext uri="{FF2B5EF4-FFF2-40B4-BE49-F238E27FC236}">
                    <a16:creationId xmlns:a16="http://schemas.microsoft.com/office/drawing/2014/main" id="{A13EB314-F7E7-79DC-A7E3-E47777B8DABC}"/>
                  </a:ext>
                </a:extLst>
              </p:cNvPr>
              <p:cNvSpPr/>
              <p:nvPr/>
            </p:nvSpPr>
            <p:spPr>
              <a:xfrm>
                <a:off x="4358037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Organigramme : Connecteur 43">
                <a:extLst>
                  <a:ext uri="{FF2B5EF4-FFF2-40B4-BE49-F238E27FC236}">
                    <a16:creationId xmlns:a16="http://schemas.microsoft.com/office/drawing/2014/main" id="{A0E0D759-48A3-2F41-CE33-2FA7FD55A11E}"/>
                  </a:ext>
                </a:extLst>
              </p:cNvPr>
              <p:cNvSpPr/>
              <p:nvPr/>
            </p:nvSpPr>
            <p:spPr>
              <a:xfrm>
                <a:off x="4909794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Organigramme : Connecteur 44">
                <a:extLst>
                  <a:ext uri="{FF2B5EF4-FFF2-40B4-BE49-F238E27FC236}">
                    <a16:creationId xmlns:a16="http://schemas.microsoft.com/office/drawing/2014/main" id="{1B478DB9-F06E-6670-3EA1-E497B26E5D2C}"/>
                  </a:ext>
                </a:extLst>
              </p:cNvPr>
              <p:cNvSpPr/>
              <p:nvPr/>
            </p:nvSpPr>
            <p:spPr>
              <a:xfrm>
                <a:off x="5461551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5" name="Organigramme : Connecteur 38">
              <a:extLst>
                <a:ext uri="{FF2B5EF4-FFF2-40B4-BE49-F238E27FC236}">
                  <a16:creationId xmlns:a16="http://schemas.microsoft.com/office/drawing/2014/main" id="{BC830718-2A99-B394-7900-CEA44F1D388A}"/>
                </a:ext>
              </a:extLst>
            </p:cNvPr>
            <p:cNvSpPr/>
            <p:nvPr/>
          </p:nvSpPr>
          <p:spPr>
            <a:xfrm>
              <a:off x="3270374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Organigramme : Connecteur 39">
              <a:extLst>
                <a:ext uri="{FF2B5EF4-FFF2-40B4-BE49-F238E27FC236}">
                  <a16:creationId xmlns:a16="http://schemas.microsoft.com/office/drawing/2014/main" id="{7947CA17-F34E-7826-0684-349DE7DAC35E}"/>
                </a:ext>
              </a:extLst>
            </p:cNvPr>
            <p:cNvSpPr/>
            <p:nvPr/>
          </p:nvSpPr>
          <p:spPr>
            <a:xfrm>
              <a:off x="3807917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FDD3C79F-DDC7-8A4A-4910-79E74EE3A2CC}"/>
              </a:ext>
            </a:extLst>
          </p:cNvPr>
          <p:cNvSpPr/>
          <p:nvPr/>
        </p:nvSpPr>
        <p:spPr>
          <a:xfrm>
            <a:off x="3312175" y="4839982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64D339-3614-28D1-B5B8-0C93677943AE}"/>
              </a:ext>
            </a:extLst>
          </p:cNvPr>
          <p:cNvSpPr/>
          <p:nvPr/>
        </p:nvSpPr>
        <p:spPr>
          <a:xfrm>
            <a:off x="3863479" y="484733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243B816-DA6D-76D5-5FAF-91805E492FE2}"/>
              </a:ext>
            </a:extLst>
          </p:cNvPr>
          <p:cNvSpPr/>
          <p:nvPr/>
        </p:nvSpPr>
        <p:spPr>
          <a:xfrm>
            <a:off x="4405916" y="485382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D1EEBC4-AA43-F027-CFAA-0112788A57DD}"/>
              </a:ext>
            </a:extLst>
          </p:cNvPr>
          <p:cNvSpPr/>
          <p:nvPr/>
        </p:nvSpPr>
        <p:spPr>
          <a:xfrm>
            <a:off x="4968087" y="485139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45CBAEA-6BA5-E03F-5FDC-05DD57A6673D}"/>
              </a:ext>
            </a:extLst>
          </p:cNvPr>
          <p:cNvSpPr/>
          <p:nvPr/>
        </p:nvSpPr>
        <p:spPr>
          <a:xfrm>
            <a:off x="5521095" y="485102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535EED5-2EBD-77F6-4D85-6C8255CA5613}"/>
              </a:ext>
            </a:extLst>
          </p:cNvPr>
          <p:cNvSpPr/>
          <p:nvPr/>
        </p:nvSpPr>
        <p:spPr>
          <a:xfrm>
            <a:off x="3312175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36C394F-BC98-330B-D6FB-821268FF139F}"/>
              </a:ext>
            </a:extLst>
          </p:cNvPr>
          <p:cNvSpPr/>
          <p:nvPr/>
        </p:nvSpPr>
        <p:spPr>
          <a:xfrm>
            <a:off x="3859640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15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5252E-B2AC-8705-46D9-4B53981C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24650B9-6330-668E-5CEE-79EBDA80777D}"/>
              </a:ext>
            </a:extLst>
          </p:cNvPr>
          <p:cNvSpPr txBox="1"/>
          <p:nvPr/>
        </p:nvSpPr>
        <p:spPr>
          <a:xfrm>
            <a:off x="791900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ارسموا الأقراص الناقصة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للإكمال  إلى 10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661696-65CD-59B5-6027-6D862304B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  <p:grpSp>
        <p:nvGrpSpPr>
          <p:cNvPr id="12" name="Groupe 19">
            <a:extLst>
              <a:ext uri="{FF2B5EF4-FFF2-40B4-BE49-F238E27FC236}">
                <a16:creationId xmlns:a16="http://schemas.microsoft.com/office/drawing/2014/main" id="{98DFD8E1-01B4-EC95-62CE-9122BD804C2D}"/>
              </a:ext>
            </a:extLst>
          </p:cNvPr>
          <p:cNvGrpSpPr/>
          <p:nvPr/>
        </p:nvGrpSpPr>
        <p:grpSpPr>
          <a:xfrm>
            <a:off x="5994400" y="1825418"/>
            <a:ext cx="1942670" cy="442468"/>
            <a:chOff x="5994400" y="1825418"/>
            <a:chExt cx="1942670" cy="442468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20">
              <a:extLst>
                <a:ext uri="{FF2B5EF4-FFF2-40B4-BE49-F238E27FC236}">
                  <a16:creationId xmlns:a16="http://schemas.microsoft.com/office/drawing/2014/main" id="{F46F5915-2F8D-44AB-6F65-AED85AEF3B09}"/>
                </a:ext>
              </a:extLst>
            </p:cNvPr>
            <p:cNvSpPr/>
            <p:nvPr/>
          </p:nvSpPr>
          <p:spPr>
            <a:xfrm>
              <a:off x="5994400" y="1825418"/>
              <a:ext cx="1491429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D248DB38-A252-AF3E-112D-F2A750005F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16" name="Groupe 22">
            <a:extLst>
              <a:ext uri="{FF2B5EF4-FFF2-40B4-BE49-F238E27FC236}">
                <a16:creationId xmlns:a16="http://schemas.microsoft.com/office/drawing/2014/main" id="{CE14F8FC-9DF3-EE3B-F6B2-94EAECFFCAC5}"/>
              </a:ext>
            </a:extLst>
          </p:cNvPr>
          <p:cNvGrpSpPr/>
          <p:nvPr/>
        </p:nvGrpSpPr>
        <p:grpSpPr>
          <a:xfrm>
            <a:off x="866018" y="1825418"/>
            <a:ext cx="2034638" cy="442468"/>
            <a:chOff x="866018" y="1825418"/>
            <a:chExt cx="2034638" cy="442468"/>
          </a:xfrm>
        </p:grpSpPr>
        <p:sp>
          <p:nvSpPr>
            <p:cNvPr id="17" name="Rectangle : coins arrondis 23">
              <a:extLst>
                <a:ext uri="{FF2B5EF4-FFF2-40B4-BE49-F238E27FC236}">
                  <a16:creationId xmlns:a16="http://schemas.microsoft.com/office/drawing/2014/main" id="{FA32E89E-C2D3-9757-85F3-363182BAF2E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BDBF8AB7-ADA4-3A87-545D-81BA45B60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25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1600" b="1" dirty="0"/>
            </a:p>
          </p:txBody>
        </p:sp>
      </p:grpSp>
      <p:grpSp>
        <p:nvGrpSpPr>
          <p:cNvPr id="19" name="Groupe 25">
            <a:extLst>
              <a:ext uri="{FF2B5EF4-FFF2-40B4-BE49-F238E27FC236}">
                <a16:creationId xmlns:a16="http://schemas.microsoft.com/office/drawing/2014/main" id="{9AE359AA-0F18-CB7F-3E39-69B606919FF2}"/>
              </a:ext>
            </a:extLst>
          </p:cNvPr>
          <p:cNvGrpSpPr/>
          <p:nvPr/>
        </p:nvGrpSpPr>
        <p:grpSpPr>
          <a:xfrm>
            <a:off x="3541008" y="1825418"/>
            <a:ext cx="2152701" cy="442468"/>
            <a:chOff x="3289342" y="1825418"/>
            <a:chExt cx="2152701" cy="442468"/>
          </a:xfrm>
          <a:solidFill>
            <a:srgbClr val="196082"/>
          </a:solidFill>
        </p:grpSpPr>
        <p:sp>
          <p:nvSpPr>
            <p:cNvPr id="20" name="Rectangle : coins arrondis 26">
              <a:extLst>
                <a:ext uri="{FF2B5EF4-FFF2-40B4-BE49-F238E27FC236}">
                  <a16:creationId xmlns:a16="http://schemas.microsoft.com/office/drawing/2014/main" id="{7C11419E-923A-BC36-2E99-02218B62DE0F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إلى 10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C2EFDBFD-0DF0-CFC2-94E3-49EB3C1201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6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1600" b="1" dirty="0"/>
            </a:p>
          </p:txBody>
        </p:sp>
      </p:grpSp>
      <p:pic>
        <p:nvPicPr>
          <p:cNvPr id="23" name="Image 1">
            <a:extLst>
              <a:ext uri="{FF2B5EF4-FFF2-40B4-BE49-F238E27FC236}">
                <a16:creationId xmlns:a16="http://schemas.microsoft.com/office/drawing/2014/main" id="{F805BA18-2433-8445-2701-964C6F942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24" name="Groupe 6">
            <a:extLst>
              <a:ext uri="{FF2B5EF4-FFF2-40B4-BE49-F238E27FC236}">
                <a16:creationId xmlns:a16="http://schemas.microsoft.com/office/drawing/2014/main" id="{30DD4A43-E578-1D4A-B84A-02EAFF1F943F}"/>
              </a:ext>
            </a:extLst>
          </p:cNvPr>
          <p:cNvGrpSpPr/>
          <p:nvPr/>
        </p:nvGrpSpPr>
        <p:grpSpPr>
          <a:xfrm>
            <a:off x="3482977" y="2807221"/>
            <a:ext cx="2346225" cy="2605918"/>
            <a:chOff x="3398887" y="2603408"/>
            <a:chExt cx="2346225" cy="2605918"/>
          </a:xfrm>
        </p:grpSpPr>
        <p:pic>
          <p:nvPicPr>
            <p:cNvPr id="25" name="Image 3">
              <a:extLst>
                <a:ext uri="{FF2B5EF4-FFF2-40B4-BE49-F238E27FC236}">
                  <a16:creationId xmlns:a16="http://schemas.microsoft.com/office/drawing/2014/main" id="{4C801A4D-A81A-FFBA-710C-66FA37BD0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051" y="2603408"/>
              <a:ext cx="2133898" cy="2553056"/>
            </a:xfrm>
            <a:prstGeom prst="rect">
              <a:avLst/>
            </a:prstGeom>
          </p:spPr>
        </p:pic>
        <p:pic>
          <p:nvPicPr>
            <p:cNvPr id="26" name="Image 5">
              <a:extLst>
                <a:ext uri="{FF2B5EF4-FFF2-40B4-BE49-F238E27FC236}">
                  <a16:creationId xmlns:a16="http://schemas.microsoft.com/office/drawing/2014/main" id="{03BA0D9F-8376-3FEE-F30D-0756E1DA4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887" y="4590115"/>
              <a:ext cx="2346225" cy="619211"/>
            </a:xfrm>
            <a:prstGeom prst="rect">
              <a:avLst/>
            </a:prstGeom>
          </p:spPr>
        </p:pic>
      </p:grpSp>
      <p:grpSp>
        <p:nvGrpSpPr>
          <p:cNvPr id="27" name="Groupe 35">
            <a:extLst>
              <a:ext uri="{FF2B5EF4-FFF2-40B4-BE49-F238E27FC236}">
                <a16:creationId xmlns:a16="http://schemas.microsoft.com/office/drawing/2014/main" id="{27CECC5D-B3F7-7517-98BE-58F460664CAC}"/>
              </a:ext>
            </a:extLst>
          </p:cNvPr>
          <p:cNvGrpSpPr/>
          <p:nvPr/>
        </p:nvGrpSpPr>
        <p:grpSpPr>
          <a:xfrm>
            <a:off x="3222376" y="4775505"/>
            <a:ext cx="2867425" cy="1124107"/>
            <a:chOff x="3138288" y="4367879"/>
            <a:chExt cx="2867425" cy="1124107"/>
          </a:xfrm>
        </p:grpSpPr>
        <p:pic>
          <p:nvPicPr>
            <p:cNvPr id="29" name="Image 36">
              <a:extLst>
                <a:ext uri="{FF2B5EF4-FFF2-40B4-BE49-F238E27FC236}">
                  <a16:creationId xmlns:a16="http://schemas.microsoft.com/office/drawing/2014/main" id="{5517D290-AD85-380C-BB6A-740DE8B3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8288" y="4367879"/>
              <a:ext cx="2867425" cy="1124107"/>
            </a:xfrm>
            <a:prstGeom prst="rect">
              <a:avLst/>
            </a:prstGeom>
          </p:spPr>
        </p:pic>
        <p:grpSp>
          <p:nvGrpSpPr>
            <p:cNvPr id="31" name="Groupe 37">
              <a:extLst>
                <a:ext uri="{FF2B5EF4-FFF2-40B4-BE49-F238E27FC236}">
                  <a16:creationId xmlns:a16="http://schemas.microsoft.com/office/drawing/2014/main" id="{982C9243-97F2-9BA7-E13D-3DEAD16A854B}"/>
                </a:ext>
              </a:extLst>
            </p:cNvPr>
            <p:cNvGrpSpPr/>
            <p:nvPr/>
          </p:nvGrpSpPr>
          <p:grpSpPr>
            <a:xfrm>
              <a:off x="3254523" y="4439004"/>
              <a:ext cx="2585933" cy="462486"/>
              <a:chOff x="3254523" y="4439004"/>
              <a:chExt cx="2585933" cy="462486"/>
            </a:xfrm>
          </p:grpSpPr>
          <p:sp>
            <p:nvSpPr>
              <p:cNvPr id="46" name="Organigramme : Connecteur 40">
                <a:extLst>
                  <a:ext uri="{FF2B5EF4-FFF2-40B4-BE49-F238E27FC236}">
                    <a16:creationId xmlns:a16="http://schemas.microsoft.com/office/drawing/2014/main" id="{FD0132D2-E5D9-3FC9-3D76-462C53FC336A}"/>
                  </a:ext>
                </a:extLst>
              </p:cNvPr>
              <p:cNvSpPr/>
              <p:nvPr/>
            </p:nvSpPr>
            <p:spPr>
              <a:xfrm>
                <a:off x="3254523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Organigramme : Connecteur 41">
                <a:extLst>
                  <a:ext uri="{FF2B5EF4-FFF2-40B4-BE49-F238E27FC236}">
                    <a16:creationId xmlns:a16="http://schemas.microsoft.com/office/drawing/2014/main" id="{C21726BD-22E2-6309-8B95-D7CA63F9AA6B}"/>
                  </a:ext>
                </a:extLst>
              </p:cNvPr>
              <p:cNvSpPr/>
              <p:nvPr/>
            </p:nvSpPr>
            <p:spPr>
              <a:xfrm>
                <a:off x="3806280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Organigramme : Connecteur 42">
                <a:extLst>
                  <a:ext uri="{FF2B5EF4-FFF2-40B4-BE49-F238E27FC236}">
                    <a16:creationId xmlns:a16="http://schemas.microsoft.com/office/drawing/2014/main" id="{08A5F227-99E9-679F-F116-B4A1D4384A8A}"/>
                  </a:ext>
                </a:extLst>
              </p:cNvPr>
              <p:cNvSpPr/>
              <p:nvPr/>
            </p:nvSpPr>
            <p:spPr>
              <a:xfrm>
                <a:off x="4358037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Organigramme : Connecteur 43">
                <a:extLst>
                  <a:ext uri="{FF2B5EF4-FFF2-40B4-BE49-F238E27FC236}">
                    <a16:creationId xmlns:a16="http://schemas.microsoft.com/office/drawing/2014/main" id="{853F24C5-E701-D2C9-03F7-9E49FB86DD05}"/>
                  </a:ext>
                </a:extLst>
              </p:cNvPr>
              <p:cNvSpPr/>
              <p:nvPr/>
            </p:nvSpPr>
            <p:spPr>
              <a:xfrm>
                <a:off x="4909794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Organigramme : Connecteur 44">
                <a:extLst>
                  <a:ext uri="{FF2B5EF4-FFF2-40B4-BE49-F238E27FC236}">
                    <a16:creationId xmlns:a16="http://schemas.microsoft.com/office/drawing/2014/main" id="{A08CA4F4-6710-F40F-95D1-17F75B2250FE}"/>
                  </a:ext>
                </a:extLst>
              </p:cNvPr>
              <p:cNvSpPr/>
              <p:nvPr/>
            </p:nvSpPr>
            <p:spPr>
              <a:xfrm>
                <a:off x="5461551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2" name="Organigramme : Connecteur 38">
              <a:extLst>
                <a:ext uri="{FF2B5EF4-FFF2-40B4-BE49-F238E27FC236}">
                  <a16:creationId xmlns:a16="http://schemas.microsoft.com/office/drawing/2014/main" id="{537D3CDD-BAFD-FA47-55F9-726894709D8F}"/>
                </a:ext>
              </a:extLst>
            </p:cNvPr>
            <p:cNvSpPr/>
            <p:nvPr/>
          </p:nvSpPr>
          <p:spPr>
            <a:xfrm>
              <a:off x="3270374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rganigramme : Connecteur 39">
              <a:extLst>
                <a:ext uri="{FF2B5EF4-FFF2-40B4-BE49-F238E27FC236}">
                  <a16:creationId xmlns:a16="http://schemas.microsoft.com/office/drawing/2014/main" id="{04832EB9-B902-691C-F235-9C34CC84AD66}"/>
                </a:ext>
              </a:extLst>
            </p:cNvPr>
            <p:cNvSpPr/>
            <p:nvPr/>
          </p:nvSpPr>
          <p:spPr>
            <a:xfrm>
              <a:off x="3807917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82A9BEE1-7371-C171-30CF-D35E6E6AF3B1}"/>
              </a:ext>
            </a:extLst>
          </p:cNvPr>
          <p:cNvSpPr/>
          <p:nvPr/>
        </p:nvSpPr>
        <p:spPr>
          <a:xfrm>
            <a:off x="3312175" y="4839982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4D19C4D-5125-F370-88F9-47CCB77DD578}"/>
              </a:ext>
            </a:extLst>
          </p:cNvPr>
          <p:cNvSpPr/>
          <p:nvPr/>
        </p:nvSpPr>
        <p:spPr>
          <a:xfrm>
            <a:off x="3863479" y="484733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12A6F66-574F-9D0A-6E59-CA496661D7C3}"/>
              </a:ext>
            </a:extLst>
          </p:cNvPr>
          <p:cNvSpPr/>
          <p:nvPr/>
        </p:nvSpPr>
        <p:spPr>
          <a:xfrm>
            <a:off x="4405916" y="485382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032407F-401B-7879-9D26-5D154C7DBF65}"/>
              </a:ext>
            </a:extLst>
          </p:cNvPr>
          <p:cNvSpPr/>
          <p:nvPr/>
        </p:nvSpPr>
        <p:spPr>
          <a:xfrm>
            <a:off x="4968087" y="485139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ECB13AC-E928-6FD1-C726-CD604D43F22C}"/>
              </a:ext>
            </a:extLst>
          </p:cNvPr>
          <p:cNvSpPr/>
          <p:nvPr/>
        </p:nvSpPr>
        <p:spPr>
          <a:xfrm>
            <a:off x="5521095" y="485102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32FC576-F0C5-25FE-76E2-AC3B1528D786}"/>
              </a:ext>
            </a:extLst>
          </p:cNvPr>
          <p:cNvSpPr/>
          <p:nvPr/>
        </p:nvSpPr>
        <p:spPr>
          <a:xfrm>
            <a:off x="3312175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0335E48-354C-B25A-0DE8-58CF43F36A09}"/>
              </a:ext>
            </a:extLst>
          </p:cNvPr>
          <p:cNvSpPr/>
          <p:nvPr/>
        </p:nvSpPr>
        <p:spPr>
          <a:xfrm>
            <a:off x="3859640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0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771A5-E211-E6C4-B817-F77578AD2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31921B-8C6C-D387-6F85-0B16B5DCDCA6}"/>
              </a:ext>
            </a:extLst>
          </p:cNvPr>
          <p:cNvSpPr txBox="1"/>
          <p:nvPr/>
        </p:nvSpPr>
        <p:spPr>
          <a:xfrm>
            <a:off x="716298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E9B550-1D52-C375-65CC-59F8D53CE9D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D21198-A88F-A614-6F73-B863622D4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18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898B2-501F-B32E-0EE4-5C4B98ECD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4850BA9-0615-D644-B998-DF54605BD4E9}"/>
              </a:ext>
            </a:extLst>
          </p:cNvPr>
          <p:cNvSpPr txBox="1"/>
          <p:nvPr/>
        </p:nvSpPr>
        <p:spPr>
          <a:xfrm>
            <a:off x="57943" y="877194"/>
            <a:ext cx="7496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نكمل علبة العشرة و نعد من الجزء الأول لدينا 7 : 8 -9-10. نرسم 3 أقراص 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87FD14-B7AD-F70F-B16D-20576F816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  <p:grpSp>
        <p:nvGrpSpPr>
          <p:cNvPr id="9" name="Groupe 19">
            <a:extLst>
              <a:ext uri="{FF2B5EF4-FFF2-40B4-BE49-F238E27FC236}">
                <a16:creationId xmlns:a16="http://schemas.microsoft.com/office/drawing/2014/main" id="{72BB2A56-45A9-B1BF-C455-7D81A621C839}"/>
              </a:ext>
            </a:extLst>
          </p:cNvPr>
          <p:cNvGrpSpPr/>
          <p:nvPr/>
        </p:nvGrpSpPr>
        <p:grpSpPr>
          <a:xfrm>
            <a:off x="5994400" y="1825418"/>
            <a:ext cx="1942670" cy="442468"/>
            <a:chOff x="5994400" y="1825418"/>
            <a:chExt cx="1942670" cy="442468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20">
              <a:extLst>
                <a:ext uri="{FF2B5EF4-FFF2-40B4-BE49-F238E27FC236}">
                  <a16:creationId xmlns:a16="http://schemas.microsoft.com/office/drawing/2014/main" id="{FB328B3C-8749-B6FA-225C-1B724C414984}"/>
                </a:ext>
              </a:extLst>
            </p:cNvPr>
            <p:cNvSpPr/>
            <p:nvPr/>
          </p:nvSpPr>
          <p:spPr>
            <a:xfrm>
              <a:off x="5994400" y="1825418"/>
              <a:ext cx="1491429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2AA2578D-B779-749E-37BE-E917EA28F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15" name="Groupe 22">
            <a:extLst>
              <a:ext uri="{FF2B5EF4-FFF2-40B4-BE49-F238E27FC236}">
                <a16:creationId xmlns:a16="http://schemas.microsoft.com/office/drawing/2014/main" id="{61FB857D-0659-1228-CB3C-A117038135AB}"/>
              </a:ext>
            </a:extLst>
          </p:cNvPr>
          <p:cNvGrpSpPr/>
          <p:nvPr/>
        </p:nvGrpSpPr>
        <p:grpSpPr>
          <a:xfrm>
            <a:off x="866018" y="1825418"/>
            <a:ext cx="2034638" cy="442468"/>
            <a:chOff x="866018" y="1825418"/>
            <a:chExt cx="2034638" cy="442468"/>
          </a:xfrm>
        </p:grpSpPr>
        <p:sp>
          <p:nvSpPr>
            <p:cNvPr id="16" name="Rectangle : coins arrondis 23">
              <a:extLst>
                <a:ext uri="{FF2B5EF4-FFF2-40B4-BE49-F238E27FC236}">
                  <a16:creationId xmlns:a16="http://schemas.microsoft.com/office/drawing/2014/main" id="{C1FAFF10-BDF3-A388-8016-19D697E2781B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D4CAEB66-E144-DE45-8FF3-6A9B5E487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25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1600" b="1" dirty="0"/>
            </a:p>
          </p:txBody>
        </p:sp>
      </p:grpSp>
      <p:grpSp>
        <p:nvGrpSpPr>
          <p:cNvPr id="18" name="Groupe 25">
            <a:extLst>
              <a:ext uri="{FF2B5EF4-FFF2-40B4-BE49-F238E27FC236}">
                <a16:creationId xmlns:a16="http://schemas.microsoft.com/office/drawing/2014/main" id="{B2142127-8AF5-2149-9D87-74EE8C69C80C}"/>
              </a:ext>
            </a:extLst>
          </p:cNvPr>
          <p:cNvGrpSpPr/>
          <p:nvPr/>
        </p:nvGrpSpPr>
        <p:grpSpPr>
          <a:xfrm>
            <a:off x="3541008" y="1825418"/>
            <a:ext cx="2152701" cy="442468"/>
            <a:chOff x="3289342" y="1825418"/>
            <a:chExt cx="2152701" cy="442468"/>
          </a:xfrm>
          <a:solidFill>
            <a:srgbClr val="196082"/>
          </a:solidFill>
        </p:grpSpPr>
        <p:sp>
          <p:nvSpPr>
            <p:cNvPr id="19" name="Rectangle : coins arrondis 26">
              <a:extLst>
                <a:ext uri="{FF2B5EF4-FFF2-40B4-BE49-F238E27FC236}">
                  <a16:creationId xmlns:a16="http://schemas.microsoft.com/office/drawing/2014/main" id="{9197DE46-8ED7-39E3-ED01-DE3B9E2DBBAC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إلى 10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CE22D97E-F863-7BFF-91C7-27FE282125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6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1600" b="1" dirty="0"/>
            </a:p>
          </p:txBody>
        </p:sp>
      </p:grpSp>
      <p:pic>
        <p:nvPicPr>
          <p:cNvPr id="21" name="Image 1">
            <a:extLst>
              <a:ext uri="{FF2B5EF4-FFF2-40B4-BE49-F238E27FC236}">
                <a16:creationId xmlns:a16="http://schemas.microsoft.com/office/drawing/2014/main" id="{C6819CEE-E439-8464-E351-2696B7C64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23" name="Groupe 6">
            <a:extLst>
              <a:ext uri="{FF2B5EF4-FFF2-40B4-BE49-F238E27FC236}">
                <a16:creationId xmlns:a16="http://schemas.microsoft.com/office/drawing/2014/main" id="{07EE81B4-41FF-7F76-3E1A-BC231D3E27D8}"/>
              </a:ext>
            </a:extLst>
          </p:cNvPr>
          <p:cNvGrpSpPr/>
          <p:nvPr/>
        </p:nvGrpSpPr>
        <p:grpSpPr>
          <a:xfrm>
            <a:off x="3482977" y="2807221"/>
            <a:ext cx="2346225" cy="2605918"/>
            <a:chOff x="3398887" y="2603408"/>
            <a:chExt cx="2346225" cy="2605918"/>
          </a:xfrm>
        </p:grpSpPr>
        <p:pic>
          <p:nvPicPr>
            <p:cNvPr id="24" name="Image 3">
              <a:extLst>
                <a:ext uri="{FF2B5EF4-FFF2-40B4-BE49-F238E27FC236}">
                  <a16:creationId xmlns:a16="http://schemas.microsoft.com/office/drawing/2014/main" id="{94F4C2E0-51D0-F787-3DF4-AEA85748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051" y="2603408"/>
              <a:ext cx="2133898" cy="2553056"/>
            </a:xfrm>
            <a:prstGeom prst="rect">
              <a:avLst/>
            </a:prstGeom>
          </p:spPr>
        </p:pic>
        <p:pic>
          <p:nvPicPr>
            <p:cNvPr id="25" name="Image 5">
              <a:extLst>
                <a:ext uri="{FF2B5EF4-FFF2-40B4-BE49-F238E27FC236}">
                  <a16:creationId xmlns:a16="http://schemas.microsoft.com/office/drawing/2014/main" id="{8E43B17E-67C3-7BF0-C01D-62D122537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887" y="4590115"/>
              <a:ext cx="2346225" cy="619211"/>
            </a:xfrm>
            <a:prstGeom prst="rect">
              <a:avLst/>
            </a:prstGeom>
          </p:spPr>
        </p:pic>
      </p:grpSp>
      <p:grpSp>
        <p:nvGrpSpPr>
          <p:cNvPr id="26" name="Groupe 35">
            <a:extLst>
              <a:ext uri="{FF2B5EF4-FFF2-40B4-BE49-F238E27FC236}">
                <a16:creationId xmlns:a16="http://schemas.microsoft.com/office/drawing/2014/main" id="{8852EF11-A69C-4F0A-96F4-9FE37541453E}"/>
              </a:ext>
            </a:extLst>
          </p:cNvPr>
          <p:cNvGrpSpPr/>
          <p:nvPr/>
        </p:nvGrpSpPr>
        <p:grpSpPr>
          <a:xfrm>
            <a:off x="3222376" y="4775505"/>
            <a:ext cx="2867425" cy="1124107"/>
            <a:chOff x="3138288" y="4367879"/>
            <a:chExt cx="2867425" cy="1124107"/>
          </a:xfrm>
        </p:grpSpPr>
        <p:pic>
          <p:nvPicPr>
            <p:cNvPr id="27" name="Image 36">
              <a:extLst>
                <a:ext uri="{FF2B5EF4-FFF2-40B4-BE49-F238E27FC236}">
                  <a16:creationId xmlns:a16="http://schemas.microsoft.com/office/drawing/2014/main" id="{56A7EB1A-E9B0-C2F8-E7BA-A75B497B1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8288" y="4367879"/>
              <a:ext cx="2867425" cy="1124107"/>
            </a:xfrm>
            <a:prstGeom prst="rect">
              <a:avLst/>
            </a:prstGeom>
          </p:spPr>
        </p:pic>
        <p:grpSp>
          <p:nvGrpSpPr>
            <p:cNvPr id="28" name="Groupe 37">
              <a:extLst>
                <a:ext uri="{FF2B5EF4-FFF2-40B4-BE49-F238E27FC236}">
                  <a16:creationId xmlns:a16="http://schemas.microsoft.com/office/drawing/2014/main" id="{9C799B72-63BD-5675-9239-2287DD6BF053}"/>
                </a:ext>
              </a:extLst>
            </p:cNvPr>
            <p:cNvGrpSpPr/>
            <p:nvPr/>
          </p:nvGrpSpPr>
          <p:grpSpPr>
            <a:xfrm>
              <a:off x="3254523" y="4439004"/>
              <a:ext cx="2585933" cy="462486"/>
              <a:chOff x="3254523" y="4439004"/>
              <a:chExt cx="2585933" cy="462486"/>
            </a:xfrm>
          </p:grpSpPr>
          <p:sp>
            <p:nvSpPr>
              <p:cNvPr id="32" name="Organigramme : Connecteur 40">
                <a:extLst>
                  <a:ext uri="{FF2B5EF4-FFF2-40B4-BE49-F238E27FC236}">
                    <a16:creationId xmlns:a16="http://schemas.microsoft.com/office/drawing/2014/main" id="{1D378D98-0E3F-CEBA-EB5F-939271D0379E}"/>
                  </a:ext>
                </a:extLst>
              </p:cNvPr>
              <p:cNvSpPr/>
              <p:nvPr/>
            </p:nvSpPr>
            <p:spPr>
              <a:xfrm>
                <a:off x="3254523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Organigramme : Connecteur 41">
                <a:extLst>
                  <a:ext uri="{FF2B5EF4-FFF2-40B4-BE49-F238E27FC236}">
                    <a16:creationId xmlns:a16="http://schemas.microsoft.com/office/drawing/2014/main" id="{4F70AB01-EB32-EF5C-CE79-834F6DB83695}"/>
                  </a:ext>
                </a:extLst>
              </p:cNvPr>
              <p:cNvSpPr/>
              <p:nvPr/>
            </p:nvSpPr>
            <p:spPr>
              <a:xfrm>
                <a:off x="3806280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Organigramme : Connecteur 42">
                <a:extLst>
                  <a:ext uri="{FF2B5EF4-FFF2-40B4-BE49-F238E27FC236}">
                    <a16:creationId xmlns:a16="http://schemas.microsoft.com/office/drawing/2014/main" id="{A70F9871-B78F-2C28-68AE-DB7F682184CC}"/>
                  </a:ext>
                </a:extLst>
              </p:cNvPr>
              <p:cNvSpPr/>
              <p:nvPr/>
            </p:nvSpPr>
            <p:spPr>
              <a:xfrm>
                <a:off x="4358037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Organigramme : Connecteur 43">
                <a:extLst>
                  <a:ext uri="{FF2B5EF4-FFF2-40B4-BE49-F238E27FC236}">
                    <a16:creationId xmlns:a16="http://schemas.microsoft.com/office/drawing/2014/main" id="{7A2DD4A2-011E-AA59-36D7-92E58AA0799E}"/>
                  </a:ext>
                </a:extLst>
              </p:cNvPr>
              <p:cNvSpPr/>
              <p:nvPr/>
            </p:nvSpPr>
            <p:spPr>
              <a:xfrm>
                <a:off x="4909794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Organigramme : Connecteur 44">
                <a:extLst>
                  <a:ext uri="{FF2B5EF4-FFF2-40B4-BE49-F238E27FC236}">
                    <a16:creationId xmlns:a16="http://schemas.microsoft.com/office/drawing/2014/main" id="{1D530181-403D-E18F-3046-396CBC52D871}"/>
                  </a:ext>
                </a:extLst>
              </p:cNvPr>
              <p:cNvSpPr/>
              <p:nvPr/>
            </p:nvSpPr>
            <p:spPr>
              <a:xfrm>
                <a:off x="5461551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9" name="Organigramme : Connecteur 38">
              <a:extLst>
                <a:ext uri="{FF2B5EF4-FFF2-40B4-BE49-F238E27FC236}">
                  <a16:creationId xmlns:a16="http://schemas.microsoft.com/office/drawing/2014/main" id="{742136DE-923C-127A-AE63-5105B195614B}"/>
                </a:ext>
              </a:extLst>
            </p:cNvPr>
            <p:cNvSpPr/>
            <p:nvPr/>
          </p:nvSpPr>
          <p:spPr>
            <a:xfrm>
              <a:off x="3270374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Organigramme : Connecteur 39">
              <a:extLst>
                <a:ext uri="{FF2B5EF4-FFF2-40B4-BE49-F238E27FC236}">
                  <a16:creationId xmlns:a16="http://schemas.microsoft.com/office/drawing/2014/main" id="{29939E75-CBF3-524D-7AF8-B2DA3CDF7E20}"/>
                </a:ext>
              </a:extLst>
            </p:cNvPr>
            <p:cNvSpPr/>
            <p:nvPr/>
          </p:nvSpPr>
          <p:spPr>
            <a:xfrm>
              <a:off x="3807917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309B6E6C-510A-28CE-653B-D1FEB26BB0A5}"/>
              </a:ext>
            </a:extLst>
          </p:cNvPr>
          <p:cNvSpPr/>
          <p:nvPr/>
        </p:nvSpPr>
        <p:spPr>
          <a:xfrm>
            <a:off x="3312175" y="4839982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2F53B45-81BB-711B-92BD-160080CD2433}"/>
              </a:ext>
            </a:extLst>
          </p:cNvPr>
          <p:cNvSpPr/>
          <p:nvPr/>
        </p:nvSpPr>
        <p:spPr>
          <a:xfrm>
            <a:off x="3863479" y="484733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674005C-8AE3-0C4C-F44B-B0C28E9E2839}"/>
              </a:ext>
            </a:extLst>
          </p:cNvPr>
          <p:cNvSpPr/>
          <p:nvPr/>
        </p:nvSpPr>
        <p:spPr>
          <a:xfrm>
            <a:off x="4405916" y="485382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351F716-24C7-48ED-DC4C-DCBD7AF93D1A}"/>
              </a:ext>
            </a:extLst>
          </p:cNvPr>
          <p:cNvSpPr/>
          <p:nvPr/>
        </p:nvSpPr>
        <p:spPr>
          <a:xfrm>
            <a:off x="4968087" y="485139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33A4613-79E6-7C23-6453-B33D7AACF955}"/>
              </a:ext>
            </a:extLst>
          </p:cNvPr>
          <p:cNvSpPr/>
          <p:nvPr/>
        </p:nvSpPr>
        <p:spPr>
          <a:xfrm>
            <a:off x="5521095" y="485102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557F6E8-AFC0-DB76-3873-F1756BF88A13}"/>
              </a:ext>
            </a:extLst>
          </p:cNvPr>
          <p:cNvSpPr/>
          <p:nvPr/>
        </p:nvSpPr>
        <p:spPr>
          <a:xfrm>
            <a:off x="3312175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9AE736D-562B-B3E2-FBC6-0B0F5B15FC52}"/>
              </a:ext>
            </a:extLst>
          </p:cNvPr>
          <p:cNvSpPr/>
          <p:nvPr/>
        </p:nvSpPr>
        <p:spPr>
          <a:xfrm>
            <a:off x="3859640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9DB450F-0CB3-E382-40D7-AD854E2083EF}"/>
              </a:ext>
            </a:extLst>
          </p:cNvPr>
          <p:cNvSpPr/>
          <p:nvPr/>
        </p:nvSpPr>
        <p:spPr>
          <a:xfrm>
            <a:off x="4427255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6E0A453-D77B-8291-F3B2-459F93E8CF93}"/>
              </a:ext>
            </a:extLst>
          </p:cNvPr>
          <p:cNvSpPr/>
          <p:nvPr/>
        </p:nvSpPr>
        <p:spPr>
          <a:xfrm>
            <a:off x="4968087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5CC4E84-3D59-08AA-D87E-E323C1E338C6}"/>
              </a:ext>
            </a:extLst>
          </p:cNvPr>
          <p:cNvSpPr/>
          <p:nvPr/>
        </p:nvSpPr>
        <p:spPr>
          <a:xfrm>
            <a:off x="5542335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1C38-A393-0EF7-CD0D-9423B0C95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260E7BC-70CC-963B-BF4A-6F64812ADE11}"/>
              </a:ext>
            </a:extLst>
          </p:cNvPr>
          <p:cNvSpPr txBox="1"/>
          <p:nvPr/>
        </p:nvSpPr>
        <p:spPr>
          <a:xfrm>
            <a:off x="657031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0D0DFD-DC3A-AD63-E040-5F4AED9C5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  <p:grpSp>
        <p:nvGrpSpPr>
          <p:cNvPr id="7" name="Groupe 19">
            <a:extLst>
              <a:ext uri="{FF2B5EF4-FFF2-40B4-BE49-F238E27FC236}">
                <a16:creationId xmlns:a16="http://schemas.microsoft.com/office/drawing/2014/main" id="{A8F3B965-670F-ED90-6E4E-62510D9CBCF4}"/>
              </a:ext>
            </a:extLst>
          </p:cNvPr>
          <p:cNvGrpSpPr/>
          <p:nvPr/>
        </p:nvGrpSpPr>
        <p:grpSpPr>
          <a:xfrm>
            <a:off x="5994400" y="1825418"/>
            <a:ext cx="1942670" cy="442468"/>
            <a:chOff x="5994400" y="1825418"/>
            <a:chExt cx="1942670" cy="442468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20">
              <a:extLst>
                <a:ext uri="{FF2B5EF4-FFF2-40B4-BE49-F238E27FC236}">
                  <a16:creationId xmlns:a16="http://schemas.microsoft.com/office/drawing/2014/main" id="{BFB67CA0-53BA-A502-4A78-A39FFF46BE83}"/>
                </a:ext>
              </a:extLst>
            </p:cNvPr>
            <p:cNvSpPr/>
            <p:nvPr/>
          </p:nvSpPr>
          <p:spPr>
            <a:xfrm>
              <a:off x="5994400" y="1825418"/>
              <a:ext cx="1491429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2BD7573F-DCCE-2D88-DE63-8EF98F345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20" name="Groupe 22">
            <a:extLst>
              <a:ext uri="{FF2B5EF4-FFF2-40B4-BE49-F238E27FC236}">
                <a16:creationId xmlns:a16="http://schemas.microsoft.com/office/drawing/2014/main" id="{53A55AE2-2B34-DA46-E28F-1895DF5380C9}"/>
              </a:ext>
            </a:extLst>
          </p:cNvPr>
          <p:cNvGrpSpPr/>
          <p:nvPr/>
        </p:nvGrpSpPr>
        <p:grpSpPr>
          <a:xfrm>
            <a:off x="866018" y="1825418"/>
            <a:ext cx="2034638" cy="442468"/>
            <a:chOff x="866018" y="1825418"/>
            <a:chExt cx="2034638" cy="442468"/>
          </a:xfrm>
          <a:solidFill>
            <a:srgbClr val="196082"/>
          </a:solidFill>
        </p:grpSpPr>
        <p:sp>
          <p:nvSpPr>
            <p:cNvPr id="21" name="Rectangle : coins arrondis 23">
              <a:extLst>
                <a:ext uri="{FF2B5EF4-FFF2-40B4-BE49-F238E27FC236}">
                  <a16:creationId xmlns:a16="http://schemas.microsoft.com/office/drawing/2014/main" id="{7C0F5FCA-9CEE-6F20-8C77-A3144B58C314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9E2487FC-B798-C911-2FE6-0D1EB8966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259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1600" b="1" dirty="0"/>
            </a:p>
          </p:txBody>
        </p:sp>
      </p:grpSp>
      <p:grpSp>
        <p:nvGrpSpPr>
          <p:cNvPr id="23" name="Groupe 25">
            <a:extLst>
              <a:ext uri="{FF2B5EF4-FFF2-40B4-BE49-F238E27FC236}">
                <a16:creationId xmlns:a16="http://schemas.microsoft.com/office/drawing/2014/main" id="{BB193537-680F-CD86-4B0B-150D784AD5E6}"/>
              </a:ext>
            </a:extLst>
          </p:cNvPr>
          <p:cNvGrpSpPr/>
          <p:nvPr/>
        </p:nvGrpSpPr>
        <p:grpSpPr>
          <a:xfrm>
            <a:off x="3541008" y="1825418"/>
            <a:ext cx="2152701" cy="442468"/>
            <a:chOff x="3289342" y="1825418"/>
            <a:chExt cx="2152701" cy="442468"/>
          </a:xfrm>
          <a:solidFill>
            <a:schemeClr val="bg1">
              <a:lumMod val="75000"/>
            </a:schemeClr>
          </a:solidFill>
        </p:grpSpPr>
        <p:sp>
          <p:nvSpPr>
            <p:cNvPr id="24" name="Rectangle : coins arrondis 26">
              <a:extLst>
                <a:ext uri="{FF2B5EF4-FFF2-40B4-BE49-F238E27FC236}">
                  <a16:creationId xmlns:a16="http://schemas.microsoft.com/office/drawing/2014/main" id="{8694EF9E-5EFF-5539-9D3A-03B4C1858B79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إلى 10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5AE29C52-1159-1210-AA70-95A484EA4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6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1600" b="1" dirty="0"/>
            </a:p>
          </p:txBody>
        </p:sp>
      </p:grpSp>
      <p:pic>
        <p:nvPicPr>
          <p:cNvPr id="27" name="Image 1">
            <a:extLst>
              <a:ext uri="{FF2B5EF4-FFF2-40B4-BE49-F238E27FC236}">
                <a16:creationId xmlns:a16="http://schemas.microsoft.com/office/drawing/2014/main" id="{BD30E0E8-55D4-55BC-E9DE-B05A88D93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28" name="Groupe 6">
            <a:extLst>
              <a:ext uri="{FF2B5EF4-FFF2-40B4-BE49-F238E27FC236}">
                <a16:creationId xmlns:a16="http://schemas.microsoft.com/office/drawing/2014/main" id="{084B86BF-B33A-1477-495A-7A58F4BEFD48}"/>
              </a:ext>
            </a:extLst>
          </p:cNvPr>
          <p:cNvGrpSpPr/>
          <p:nvPr/>
        </p:nvGrpSpPr>
        <p:grpSpPr>
          <a:xfrm>
            <a:off x="3482977" y="2807221"/>
            <a:ext cx="2346225" cy="2605918"/>
            <a:chOff x="3398887" y="2603408"/>
            <a:chExt cx="2346225" cy="2605918"/>
          </a:xfrm>
        </p:grpSpPr>
        <p:pic>
          <p:nvPicPr>
            <p:cNvPr id="29" name="Image 3">
              <a:extLst>
                <a:ext uri="{FF2B5EF4-FFF2-40B4-BE49-F238E27FC236}">
                  <a16:creationId xmlns:a16="http://schemas.microsoft.com/office/drawing/2014/main" id="{D50AFA4F-05D6-C605-EA77-23C930353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051" y="2603408"/>
              <a:ext cx="2133898" cy="2553056"/>
            </a:xfrm>
            <a:prstGeom prst="rect">
              <a:avLst/>
            </a:prstGeom>
          </p:spPr>
        </p:pic>
        <p:pic>
          <p:nvPicPr>
            <p:cNvPr id="30" name="Image 5">
              <a:extLst>
                <a:ext uri="{FF2B5EF4-FFF2-40B4-BE49-F238E27FC236}">
                  <a16:creationId xmlns:a16="http://schemas.microsoft.com/office/drawing/2014/main" id="{D273A10F-4F73-4FCD-2166-16357AC5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887" y="4590115"/>
              <a:ext cx="2346225" cy="619211"/>
            </a:xfrm>
            <a:prstGeom prst="rect">
              <a:avLst/>
            </a:prstGeom>
          </p:spPr>
        </p:pic>
      </p:grpSp>
      <p:grpSp>
        <p:nvGrpSpPr>
          <p:cNvPr id="31" name="Groupe 35">
            <a:extLst>
              <a:ext uri="{FF2B5EF4-FFF2-40B4-BE49-F238E27FC236}">
                <a16:creationId xmlns:a16="http://schemas.microsoft.com/office/drawing/2014/main" id="{B7C431B5-D9C1-55CE-2C20-1F41972C63CD}"/>
              </a:ext>
            </a:extLst>
          </p:cNvPr>
          <p:cNvGrpSpPr/>
          <p:nvPr/>
        </p:nvGrpSpPr>
        <p:grpSpPr>
          <a:xfrm>
            <a:off x="3222376" y="4775505"/>
            <a:ext cx="2867425" cy="1124107"/>
            <a:chOff x="3138288" y="4367879"/>
            <a:chExt cx="2867425" cy="1124107"/>
          </a:xfrm>
        </p:grpSpPr>
        <p:pic>
          <p:nvPicPr>
            <p:cNvPr id="32" name="Image 36">
              <a:extLst>
                <a:ext uri="{FF2B5EF4-FFF2-40B4-BE49-F238E27FC236}">
                  <a16:creationId xmlns:a16="http://schemas.microsoft.com/office/drawing/2014/main" id="{5BFDDEBB-858F-4BAB-4C50-6EADFD813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8288" y="4367879"/>
              <a:ext cx="2867425" cy="1124107"/>
            </a:xfrm>
            <a:prstGeom prst="rect">
              <a:avLst/>
            </a:prstGeom>
          </p:spPr>
        </p:pic>
        <p:grpSp>
          <p:nvGrpSpPr>
            <p:cNvPr id="33" name="Groupe 37">
              <a:extLst>
                <a:ext uri="{FF2B5EF4-FFF2-40B4-BE49-F238E27FC236}">
                  <a16:creationId xmlns:a16="http://schemas.microsoft.com/office/drawing/2014/main" id="{59B45EE7-43F7-FD99-F2E1-DCAB581FC129}"/>
                </a:ext>
              </a:extLst>
            </p:cNvPr>
            <p:cNvGrpSpPr/>
            <p:nvPr/>
          </p:nvGrpSpPr>
          <p:grpSpPr>
            <a:xfrm>
              <a:off x="3254523" y="4439004"/>
              <a:ext cx="2585933" cy="462486"/>
              <a:chOff x="3254523" y="4439004"/>
              <a:chExt cx="2585933" cy="462486"/>
            </a:xfrm>
          </p:grpSpPr>
          <p:sp>
            <p:nvSpPr>
              <p:cNvPr id="36" name="Organigramme : Connecteur 40">
                <a:extLst>
                  <a:ext uri="{FF2B5EF4-FFF2-40B4-BE49-F238E27FC236}">
                    <a16:creationId xmlns:a16="http://schemas.microsoft.com/office/drawing/2014/main" id="{E2AC8674-66A0-0930-FAE5-1EEF9DD00954}"/>
                  </a:ext>
                </a:extLst>
              </p:cNvPr>
              <p:cNvSpPr/>
              <p:nvPr/>
            </p:nvSpPr>
            <p:spPr>
              <a:xfrm>
                <a:off x="3254523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Organigramme : Connecteur 41">
                <a:extLst>
                  <a:ext uri="{FF2B5EF4-FFF2-40B4-BE49-F238E27FC236}">
                    <a16:creationId xmlns:a16="http://schemas.microsoft.com/office/drawing/2014/main" id="{49CA2336-8E84-2BBF-00DC-FA0A36053FFC}"/>
                  </a:ext>
                </a:extLst>
              </p:cNvPr>
              <p:cNvSpPr/>
              <p:nvPr/>
            </p:nvSpPr>
            <p:spPr>
              <a:xfrm>
                <a:off x="3806280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Organigramme : Connecteur 42">
                <a:extLst>
                  <a:ext uri="{FF2B5EF4-FFF2-40B4-BE49-F238E27FC236}">
                    <a16:creationId xmlns:a16="http://schemas.microsoft.com/office/drawing/2014/main" id="{7452BF06-C362-E2F9-6223-07A909367C3A}"/>
                  </a:ext>
                </a:extLst>
              </p:cNvPr>
              <p:cNvSpPr/>
              <p:nvPr/>
            </p:nvSpPr>
            <p:spPr>
              <a:xfrm>
                <a:off x="4358037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Organigramme : Connecteur 43">
                <a:extLst>
                  <a:ext uri="{FF2B5EF4-FFF2-40B4-BE49-F238E27FC236}">
                    <a16:creationId xmlns:a16="http://schemas.microsoft.com/office/drawing/2014/main" id="{93DB711F-042C-C394-5534-ED8D8BFE143E}"/>
                  </a:ext>
                </a:extLst>
              </p:cNvPr>
              <p:cNvSpPr/>
              <p:nvPr/>
            </p:nvSpPr>
            <p:spPr>
              <a:xfrm>
                <a:off x="4909794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Organigramme : Connecteur 44">
                <a:extLst>
                  <a:ext uri="{FF2B5EF4-FFF2-40B4-BE49-F238E27FC236}">
                    <a16:creationId xmlns:a16="http://schemas.microsoft.com/office/drawing/2014/main" id="{4EE4A183-D88C-1261-88FB-14984CDA4F6B}"/>
                  </a:ext>
                </a:extLst>
              </p:cNvPr>
              <p:cNvSpPr/>
              <p:nvPr/>
            </p:nvSpPr>
            <p:spPr>
              <a:xfrm>
                <a:off x="5461551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4" name="Organigramme : Connecteur 38">
              <a:extLst>
                <a:ext uri="{FF2B5EF4-FFF2-40B4-BE49-F238E27FC236}">
                  <a16:creationId xmlns:a16="http://schemas.microsoft.com/office/drawing/2014/main" id="{83ABF365-CDE1-F960-8384-827B495250B9}"/>
                </a:ext>
              </a:extLst>
            </p:cNvPr>
            <p:cNvSpPr/>
            <p:nvPr/>
          </p:nvSpPr>
          <p:spPr>
            <a:xfrm>
              <a:off x="3270374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Organigramme : Connecteur 39">
              <a:extLst>
                <a:ext uri="{FF2B5EF4-FFF2-40B4-BE49-F238E27FC236}">
                  <a16:creationId xmlns:a16="http://schemas.microsoft.com/office/drawing/2014/main" id="{77C06E3E-D7C0-9B2D-10CD-C1518B8FF612}"/>
                </a:ext>
              </a:extLst>
            </p:cNvPr>
            <p:cNvSpPr/>
            <p:nvPr/>
          </p:nvSpPr>
          <p:spPr>
            <a:xfrm>
              <a:off x="3807917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96E85681-820A-E32E-D782-D50B9CF60317}"/>
              </a:ext>
            </a:extLst>
          </p:cNvPr>
          <p:cNvSpPr/>
          <p:nvPr/>
        </p:nvSpPr>
        <p:spPr>
          <a:xfrm>
            <a:off x="3312175" y="4839982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1500960-7395-3237-992C-34172C29E5C4}"/>
              </a:ext>
            </a:extLst>
          </p:cNvPr>
          <p:cNvSpPr/>
          <p:nvPr/>
        </p:nvSpPr>
        <p:spPr>
          <a:xfrm>
            <a:off x="3863479" y="484733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77CFE9-790C-E88B-57DF-ACE4D19E3E9E}"/>
              </a:ext>
            </a:extLst>
          </p:cNvPr>
          <p:cNvSpPr/>
          <p:nvPr/>
        </p:nvSpPr>
        <p:spPr>
          <a:xfrm>
            <a:off x="4405916" y="485382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B997033-9CB3-3A59-2AA2-442C9BA955AA}"/>
              </a:ext>
            </a:extLst>
          </p:cNvPr>
          <p:cNvSpPr/>
          <p:nvPr/>
        </p:nvSpPr>
        <p:spPr>
          <a:xfrm>
            <a:off x="4968087" y="485139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297A39E-299A-8EC7-42DC-35527CEE53CC}"/>
              </a:ext>
            </a:extLst>
          </p:cNvPr>
          <p:cNvSpPr/>
          <p:nvPr/>
        </p:nvSpPr>
        <p:spPr>
          <a:xfrm>
            <a:off x="5521095" y="485102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B54AEA-0BEB-0F3D-6211-40F40766D3F4}"/>
              </a:ext>
            </a:extLst>
          </p:cNvPr>
          <p:cNvSpPr/>
          <p:nvPr/>
        </p:nvSpPr>
        <p:spPr>
          <a:xfrm>
            <a:off x="3312175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E4B45F7-531B-1490-8D46-8BC2F4B9375A}"/>
              </a:ext>
            </a:extLst>
          </p:cNvPr>
          <p:cNvSpPr/>
          <p:nvPr/>
        </p:nvSpPr>
        <p:spPr>
          <a:xfrm>
            <a:off x="3859640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996B92A-C21B-6BD1-ECC5-09111D4E0295}"/>
              </a:ext>
            </a:extLst>
          </p:cNvPr>
          <p:cNvSpPr/>
          <p:nvPr/>
        </p:nvSpPr>
        <p:spPr>
          <a:xfrm>
            <a:off x="4427255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9C64897-75EB-B515-C34E-B83091EDE59C}"/>
              </a:ext>
            </a:extLst>
          </p:cNvPr>
          <p:cNvSpPr/>
          <p:nvPr/>
        </p:nvSpPr>
        <p:spPr>
          <a:xfrm>
            <a:off x="4968087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EAFC4E1-C11C-0385-7E3C-264E7AEBE01C}"/>
              </a:ext>
            </a:extLst>
          </p:cNvPr>
          <p:cNvSpPr/>
          <p:nvPr/>
        </p:nvSpPr>
        <p:spPr>
          <a:xfrm>
            <a:off x="5542335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9E13C-00A0-E294-A948-9B8DF8373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C35D004-6042-D684-303C-E67AF3E1B057}"/>
              </a:ext>
            </a:extLst>
          </p:cNvPr>
          <p:cNvSpPr txBox="1"/>
          <p:nvPr/>
        </p:nvSpPr>
        <p:spPr>
          <a:xfrm>
            <a:off x="710103" y="89258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أكتبوا العدد الناقص على الألواح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E410A-F1B3-309B-F411-53AF9685B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  <p:grpSp>
        <p:nvGrpSpPr>
          <p:cNvPr id="66" name="Groupe 19">
            <a:extLst>
              <a:ext uri="{FF2B5EF4-FFF2-40B4-BE49-F238E27FC236}">
                <a16:creationId xmlns:a16="http://schemas.microsoft.com/office/drawing/2014/main" id="{C8112EDA-A076-243A-AE23-41791C5212CB}"/>
              </a:ext>
            </a:extLst>
          </p:cNvPr>
          <p:cNvGrpSpPr/>
          <p:nvPr/>
        </p:nvGrpSpPr>
        <p:grpSpPr>
          <a:xfrm>
            <a:off x="5994400" y="1825418"/>
            <a:ext cx="1942670" cy="442468"/>
            <a:chOff x="5994400" y="1825418"/>
            <a:chExt cx="1942670" cy="442468"/>
          </a:xfrm>
          <a:solidFill>
            <a:schemeClr val="bg1">
              <a:lumMod val="75000"/>
            </a:schemeClr>
          </a:solidFill>
        </p:grpSpPr>
        <p:sp>
          <p:nvSpPr>
            <p:cNvPr id="67" name="Rectangle : coins arrondis 20">
              <a:extLst>
                <a:ext uri="{FF2B5EF4-FFF2-40B4-BE49-F238E27FC236}">
                  <a16:creationId xmlns:a16="http://schemas.microsoft.com/office/drawing/2014/main" id="{A9AE3011-D914-FDDA-72A9-376F91503386}"/>
                </a:ext>
              </a:extLst>
            </p:cNvPr>
            <p:cNvSpPr/>
            <p:nvPr/>
          </p:nvSpPr>
          <p:spPr>
            <a:xfrm>
              <a:off x="5994400" y="1825418"/>
              <a:ext cx="1491429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Oval 80">
              <a:extLst>
                <a:ext uri="{FF2B5EF4-FFF2-40B4-BE49-F238E27FC236}">
                  <a16:creationId xmlns:a16="http://schemas.microsoft.com/office/drawing/2014/main" id="{6A160F90-5FE3-77BE-7337-094408A7A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69" name="Groupe 22">
            <a:extLst>
              <a:ext uri="{FF2B5EF4-FFF2-40B4-BE49-F238E27FC236}">
                <a16:creationId xmlns:a16="http://schemas.microsoft.com/office/drawing/2014/main" id="{738ECEF4-41EA-29C1-FD3F-15DC18F5F7EF}"/>
              </a:ext>
            </a:extLst>
          </p:cNvPr>
          <p:cNvGrpSpPr/>
          <p:nvPr/>
        </p:nvGrpSpPr>
        <p:grpSpPr>
          <a:xfrm>
            <a:off x="866018" y="1825418"/>
            <a:ext cx="2034638" cy="442468"/>
            <a:chOff x="866018" y="1825418"/>
            <a:chExt cx="2034638" cy="442468"/>
          </a:xfrm>
          <a:solidFill>
            <a:srgbClr val="196082"/>
          </a:solidFill>
        </p:grpSpPr>
        <p:sp>
          <p:nvSpPr>
            <p:cNvPr id="70" name="Rectangle : coins arrondis 23">
              <a:extLst>
                <a:ext uri="{FF2B5EF4-FFF2-40B4-BE49-F238E27FC236}">
                  <a16:creationId xmlns:a16="http://schemas.microsoft.com/office/drawing/2014/main" id="{AF8ECC55-9EF4-391E-81F4-AA1114A91BF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Oval 80">
              <a:extLst>
                <a:ext uri="{FF2B5EF4-FFF2-40B4-BE49-F238E27FC236}">
                  <a16:creationId xmlns:a16="http://schemas.microsoft.com/office/drawing/2014/main" id="{6860A199-C047-0E59-0714-258B8CB31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259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1600" b="1" dirty="0"/>
            </a:p>
          </p:txBody>
        </p:sp>
      </p:grpSp>
      <p:grpSp>
        <p:nvGrpSpPr>
          <p:cNvPr id="72" name="Groupe 25">
            <a:extLst>
              <a:ext uri="{FF2B5EF4-FFF2-40B4-BE49-F238E27FC236}">
                <a16:creationId xmlns:a16="http://schemas.microsoft.com/office/drawing/2014/main" id="{3A837C29-3497-329B-F034-13D244BCA394}"/>
              </a:ext>
            </a:extLst>
          </p:cNvPr>
          <p:cNvGrpSpPr/>
          <p:nvPr/>
        </p:nvGrpSpPr>
        <p:grpSpPr>
          <a:xfrm>
            <a:off x="3541008" y="1825418"/>
            <a:ext cx="2152701" cy="442468"/>
            <a:chOff x="3289342" y="1825418"/>
            <a:chExt cx="2152701" cy="442468"/>
          </a:xfrm>
          <a:solidFill>
            <a:schemeClr val="bg1">
              <a:lumMod val="75000"/>
            </a:schemeClr>
          </a:solidFill>
        </p:grpSpPr>
        <p:sp>
          <p:nvSpPr>
            <p:cNvPr id="73" name="Rectangle : coins arrondis 26">
              <a:extLst>
                <a:ext uri="{FF2B5EF4-FFF2-40B4-BE49-F238E27FC236}">
                  <a16:creationId xmlns:a16="http://schemas.microsoft.com/office/drawing/2014/main" id="{00AD4B25-DC75-BC73-ACC5-1C4088EEF48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إلى 10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Oval 80">
              <a:extLst>
                <a:ext uri="{FF2B5EF4-FFF2-40B4-BE49-F238E27FC236}">
                  <a16:creationId xmlns:a16="http://schemas.microsoft.com/office/drawing/2014/main" id="{E353D170-CBC4-23F7-BD10-8276DCCBC9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6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1600" b="1" dirty="0"/>
            </a:p>
          </p:txBody>
        </p:sp>
      </p:grpSp>
      <p:pic>
        <p:nvPicPr>
          <p:cNvPr id="75" name="Image 1">
            <a:extLst>
              <a:ext uri="{FF2B5EF4-FFF2-40B4-BE49-F238E27FC236}">
                <a16:creationId xmlns:a16="http://schemas.microsoft.com/office/drawing/2014/main" id="{799F6765-9FF5-14CA-92DC-F5A50776A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76" name="Groupe 6">
            <a:extLst>
              <a:ext uri="{FF2B5EF4-FFF2-40B4-BE49-F238E27FC236}">
                <a16:creationId xmlns:a16="http://schemas.microsoft.com/office/drawing/2014/main" id="{80D132EE-6A68-32E2-7FE8-EA764D60E5A6}"/>
              </a:ext>
            </a:extLst>
          </p:cNvPr>
          <p:cNvGrpSpPr/>
          <p:nvPr/>
        </p:nvGrpSpPr>
        <p:grpSpPr>
          <a:xfrm>
            <a:off x="3482977" y="2807221"/>
            <a:ext cx="2346225" cy="2605918"/>
            <a:chOff x="3398887" y="2603408"/>
            <a:chExt cx="2346225" cy="2605918"/>
          </a:xfrm>
        </p:grpSpPr>
        <p:pic>
          <p:nvPicPr>
            <p:cNvPr id="77" name="Image 3">
              <a:extLst>
                <a:ext uri="{FF2B5EF4-FFF2-40B4-BE49-F238E27FC236}">
                  <a16:creationId xmlns:a16="http://schemas.microsoft.com/office/drawing/2014/main" id="{4AAE7636-1326-FC56-578E-67C27519C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051" y="2603408"/>
              <a:ext cx="2133898" cy="2553056"/>
            </a:xfrm>
            <a:prstGeom prst="rect">
              <a:avLst/>
            </a:prstGeom>
          </p:spPr>
        </p:pic>
        <p:pic>
          <p:nvPicPr>
            <p:cNvPr id="78" name="Image 5">
              <a:extLst>
                <a:ext uri="{FF2B5EF4-FFF2-40B4-BE49-F238E27FC236}">
                  <a16:creationId xmlns:a16="http://schemas.microsoft.com/office/drawing/2014/main" id="{DA8A6AB0-F42E-3FA8-EF07-8A84CF61C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887" y="4590115"/>
              <a:ext cx="2346225" cy="619211"/>
            </a:xfrm>
            <a:prstGeom prst="rect">
              <a:avLst/>
            </a:prstGeom>
          </p:spPr>
        </p:pic>
      </p:grpSp>
      <p:grpSp>
        <p:nvGrpSpPr>
          <p:cNvPr id="79" name="Groupe 35">
            <a:extLst>
              <a:ext uri="{FF2B5EF4-FFF2-40B4-BE49-F238E27FC236}">
                <a16:creationId xmlns:a16="http://schemas.microsoft.com/office/drawing/2014/main" id="{645C3575-773B-C195-C07F-874FEA5B2683}"/>
              </a:ext>
            </a:extLst>
          </p:cNvPr>
          <p:cNvGrpSpPr/>
          <p:nvPr/>
        </p:nvGrpSpPr>
        <p:grpSpPr>
          <a:xfrm>
            <a:off x="3222376" y="4775505"/>
            <a:ext cx="2867425" cy="1124107"/>
            <a:chOff x="3138288" y="4367879"/>
            <a:chExt cx="2867425" cy="1124107"/>
          </a:xfrm>
        </p:grpSpPr>
        <p:pic>
          <p:nvPicPr>
            <p:cNvPr id="80" name="Image 36">
              <a:extLst>
                <a:ext uri="{FF2B5EF4-FFF2-40B4-BE49-F238E27FC236}">
                  <a16:creationId xmlns:a16="http://schemas.microsoft.com/office/drawing/2014/main" id="{67B921AF-A1E4-0759-48C8-1F50E8B04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8288" y="4367879"/>
              <a:ext cx="2867425" cy="1124107"/>
            </a:xfrm>
            <a:prstGeom prst="rect">
              <a:avLst/>
            </a:prstGeom>
          </p:spPr>
        </p:pic>
        <p:grpSp>
          <p:nvGrpSpPr>
            <p:cNvPr id="81" name="Groupe 37">
              <a:extLst>
                <a:ext uri="{FF2B5EF4-FFF2-40B4-BE49-F238E27FC236}">
                  <a16:creationId xmlns:a16="http://schemas.microsoft.com/office/drawing/2014/main" id="{EF7E7358-0125-9FCA-B8A6-D638F0E5047F}"/>
                </a:ext>
              </a:extLst>
            </p:cNvPr>
            <p:cNvGrpSpPr/>
            <p:nvPr/>
          </p:nvGrpSpPr>
          <p:grpSpPr>
            <a:xfrm>
              <a:off x="3254523" y="4439004"/>
              <a:ext cx="2585933" cy="462486"/>
              <a:chOff x="3254523" y="4439004"/>
              <a:chExt cx="2585933" cy="462486"/>
            </a:xfrm>
          </p:grpSpPr>
          <p:sp>
            <p:nvSpPr>
              <p:cNvPr id="84" name="Organigramme : Connecteur 40">
                <a:extLst>
                  <a:ext uri="{FF2B5EF4-FFF2-40B4-BE49-F238E27FC236}">
                    <a16:creationId xmlns:a16="http://schemas.microsoft.com/office/drawing/2014/main" id="{0C8E9503-12D3-8A7D-AAA6-194870CC5820}"/>
                  </a:ext>
                </a:extLst>
              </p:cNvPr>
              <p:cNvSpPr/>
              <p:nvPr/>
            </p:nvSpPr>
            <p:spPr>
              <a:xfrm>
                <a:off x="3254523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Organigramme : Connecteur 41">
                <a:extLst>
                  <a:ext uri="{FF2B5EF4-FFF2-40B4-BE49-F238E27FC236}">
                    <a16:creationId xmlns:a16="http://schemas.microsoft.com/office/drawing/2014/main" id="{7AEB8A69-D02F-EDBC-C4FA-6A9001C0C184}"/>
                  </a:ext>
                </a:extLst>
              </p:cNvPr>
              <p:cNvSpPr/>
              <p:nvPr/>
            </p:nvSpPr>
            <p:spPr>
              <a:xfrm>
                <a:off x="3806280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Organigramme : Connecteur 42">
                <a:extLst>
                  <a:ext uri="{FF2B5EF4-FFF2-40B4-BE49-F238E27FC236}">
                    <a16:creationId xmlns:a16="http://schemas.microsoft.com/office/drawing/2014/main" id="{71793198-B5D5-24A9-4009-6A1822CF82DF}"/>
                  </a:ext>
                </a:extLst>
              </p:cNvPr>
              <p:cNvSpPr/>
              <p:nvPr/>
            </p:nvSpPr>
            <p:spPr>
              <a:xfrm>
                <a:off x="4358037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Organigramme : Connecteur 43">
                <a:extLst>
                  <a:ext uri="{FF2B5EF4-FFF2-40B4-BE49-F238E27FC236}">
                    <a16:creationId xmlns:a16="http://schemas.microsoft.com/office/drawing/2014/main" id="{F13279E3-A2EB-547A-A7C9-6582EF19D334}"/>
                  </a:ext>
                </a:extLst>
              </p:cNvPr>
              <p:cNvSpPr/>
              <p:nvPr/>
            </p:nvSpPr>
            <p:spPr>
              <a:xfrm>
                <a:off x="4909794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Organigramme : Connecteur 44">
                <a:extLst>
                  <a:ext uri="{FF2B5EF4-FFF2-40B4-BE49-F238E27FC236}">
                    <a16:creationId xmlns:a16="http://schemas.microsoft.com/office/drawing/2014/main" id="{3EA41972-8848-9BE2-D093-34C837D35103}"/>
                  </a:ext>
                </a:extLst>
              </p:cNvPr>
              <p:cNvSpPr/>
              <p:nvPr/>
            </p:nvSpPr>
            <p:spPr>
              <a:xfrm>
                <a:off x="5461551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2" name="Organigramme : Connecteur 38">
              <a:extLst>
                <a:ext uri="{FF2B5EF4-FFF2-40B4-BE49-F238E27FC236}">
                  <a16:creationId xmlns:a16="http://schemas.microsoft.com/office/drawing/2014/main" id="{9E4DE322-7CC4-DD98-D6D9-F69252FA52E2}"/>
                </a:ext>
              </a:extLst>
            </p:cNvPr>
            <p:cNvSpPr/>
            <p:nvPr/>
          </p:nvSpPr>
          <p:spPr>
            <a:xfrm>
              <a:off x="3270374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Organigramme : Connecteur 39">
              <a:extLst>
                <a:ext uri="{FF2B5EF4-FFF2-40B4-BE49-F238E27FC236}">
                  <a16:creationId xmlns:a16="http://schemas.microsoft.com/office/drawing/2014/main" id="{C160C438-B685-E7C0-D2DC-4889204E4F0D}"/>
                </a:ext>
              </a:extLst>
            </p:cNvPr>
            <p:cNvSpPr/>
            <p:nvPr/>
          </p:nvSpPr>
          <p:spPr>
            <a:xfrm>
              <a:off x="3807917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2E6CAC90-336A-BC5C-98D8-4FBCA4A3ADC6}"/>
              </a:ext>
            </a:extLst>
          </p:cNvPr>
          <p:cNvSpPr/>
          <p:nvPr/>
        </p:nvSpPr>
        <p:spPr>
          <a:xfrm>
            <a:off x="3312175" y="4839982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B99B3F6-F779-629F-2E24-E3D256FA5AF1}"/>
              </a:ext>
            </a:extLst>
          </p:cNvPr>
          <p:cNvSpPr/>
          <p:nvPr/>
        </p:nvSpPr>
        <p:spPr>
          <a:xfrm>
            <a:off x="3863479" y="484733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EEEB2DA-E518-24F8-6669-42E8E980CD1E}"/>
              </a:ext>
            </a:extLst>
          </p:cNvPr>
          <p:cNvSpPr/>
          <p:nvPr/>
        </p:nvSpPr>
        <p:spPr>
          <a:xfrm>
            <a:off x="4405916" y="485382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28B9985-15AD-39C2-C9DA-4C86814BF726}"/>
              </a:ext>
            </a:extLst>
          </p:cNvPr>
          <p:cNvSpPr/>
          <p:nvPr/>
        </p:nvSpPr>
        <p:spPr>
          <a:xfrm>
            <a:off x="4968087" y="485139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640F5E3-C20A-0008-F24C-B1EFB53E2D12}"/>
              </a:ext>
            </a:extLst>
          </p:cNvPr>
          <p:cNvSpPr/>
          <p:nvPr/>
        </p:nvSpPr>
        <p:spPr>
          <a:xfrm>
            <a:off x="5521095" y="485102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DBBEDB1-943B-63CA-798C-E6F92EA37694}"/>
              </a:ext>
            </a:extLst>
          </p:cNvPr>
          <p:cNvSpPr/>
          <p:nvPr/>
        </p:nvSpPr>
        <p:spPr>
          <a:xfrm>
            <a:off x="3312175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CB5D4E3-477F-1F63-D3BD-6BD3BF6E3023}"/>
              </a:ext>
            </a:extLst>
          </p:cNvPr>
          <p:cNvSpPr/>
          <p:nvPr/>
        </p:nvSpPr>
        <p:spPr>
          <a:xfrm>
            <a:off x="3859640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70CB5BE-B74C-20FF-DD4F-4C4DC990AB9D}"/>
              </a:ext>
            </a:extLst>
          </p:cNvPr>
          <p:cNvSpPr/>
          <p:nvPr/>
        </p:nvSpPr>
        <p:spPr>
          <a:xfrm>
            <a:off x="4427255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31435A6-6E27-B653-255B-E5FA3397A503}"/>
              </a:ext>
            </a:extLst>
          </p:cNvPr>
          <p:cNvSpPr/>
          <p:nvPr/>
        </p:nvSpPr>
        <p:spPr>
          <a:xfrm>
            <a:off x="4968087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56E7C42-CAD3-3F14-4A2D-63EC3D7FBB25}"/>
              </a:ext>
            </a:extLst>
          </p:cNvPr>
          <p:cNvSpPr/>
          <p:nvPr/>
        </p:nvSpPr>
        <p:spPr>
          <a:xfrm>
            <a:off x="5542335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8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BB180-D1D2-2190-3AF1-32C2906AC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E9B8608-E438-62F6-0309-63C8BA6F6402}"/>
              </a:ext>
            </a:extLst>
          </p:cNvPr>
          <p:cNvSpPr txBox="1"/>
          <p:nvPr/>
        </p:nvSpPr>
        <p:spPr>
          <a:xfrm>
            <a:off x="648565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207EF7-9622-0A52-85CC-E20F4A0C51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1FCFA59-9FF2-1CD2-424C-346683AD0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92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60837" r="-2620" b="18847"/>
          <a:stretch>
            <a:fillRect/>
          </a:stretch>
        </p:blipFill>
        <p:spPr>
          <a:xfrm>
            <a:off x="1655689" y="4652994"/>
            <a:ext cx="58291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4EA266-9099-13D5-4528-C41DBA725D8C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49F5BC-26B3-0959-93F0-D7BABD7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AE3A27B-280D-0F0F-CE90-5A9D62922F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8BFC95E-823D-A607-9C55-21F3449E67BF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DF5BCA-A089-BDAB-B309-5DD7269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1F5B38-3F7D-91EA-CA16-1749E40EC858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BC549-231C-2215-8184-11F4CEDAB4A5}"/>
              </a:ext>
            </a:extLst>
          </p:cNvPr>
          <p:cNvGrpSpPr/>
          <p:nvPr/>
        </p:nvGrpSpPr>
        <p:grpSpPr>
          <a:xfrm>
            <a:off x="1653038" y="2477857"/>
            <a:ext cx="612560" cy="625740"/>
            <a:chOff x="976754" y="2489217"/>
            <a:chExt cx="612560" cy="62574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A92200F-6086-EE68-F01D-911CA0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E1E05AE-BB70-3AFB-A064-030C3DC9983B}"/>
                </a:ext>
              </a:extLst>
            </p:cNvPr>
            <p:cNvSpPr txBox="1"/>
            <p:nvPr/>
          </p:nvSpPr>
          <p:spPr>
            <a:xfrm>
              <a:off x="1033903" y="2641600"/>
              <a:ext cx="5554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EA41-F29C-DC34-C682-152BEF47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E2783-2972-9DEE-F951-0B346E3DAAF0}"/>
              </a:ext>
            </a:extLst>
          </p:cNvPr>
          <p:cNvSpPr txBox="1"/>
          <p:nvPr/>
        </p:nvSpPr>
        <p:spPr>
          <a:xfrm>
            <a:off x="710103" y="9057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نعد أقراص الجزء المُكَمِّل  (1-2-3 )إذن العدد الناقص  هو 3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55737C-67C0-1688-8CD5-89ABFAC33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  <p:grpSp>
        <p:nvGrpSpPr>
          <p:cNvPr id="35" name="Groupe 19">
            <a:extLst>
              <a:ext uri="{FF2B5EF4-FFF2-40B4-BE49-F238E27FC236}">
                <a16:creationId xmlns:a16="http://schemas.microsoft.com/office/drawing/2014/main" id="{E328E0C2-11DC-1FA8-D73E-091F91435699}"/>
              </a:ext>
            </a:extLst>
          </p:cNvPr>
          <p:cNvGrpSpPr/>
          <p:nvPr/>
        </p:nvGrpSpPr>
        <p:grpSpPr>
          <a:xfrm>
            <a:off x="5994400" y="1825418"/>
            <a:ext cx="1942670" cy="442468"/>
            <a:chOff x="5994400" y="1825418"/>
            <a:chExt cx="1942670" cy="442468"/>
          </a:xfrm>
          <a:solidFill>
            <a:schemeClr val="bg1">
              <a:lumMod val="75000"/>
            </a:schemeClr>
          </a:solidFill>
        </p:grpSpPr>
        <p:sp>
          <p:nvSpPr>
            <p:cNvPr id="36" name="Rectangle : coins arrondis 20">
              <a:extLst>
                <a:ext uri="{FF2B5EF4-FFF2-40B4-BE49-F238E27FC236}">
                  <a16:creationId xmlns:a16="http://schemas.microsoft.com/office/drawing/2014/main" id="{0EB7A7B2-84FB-F929-C314-0A370697DCE3}"/>
                </a:ext>
              </a:extLst>
            </p:cNvPr>
            <p:cNvSpPr/>
            <p:nvPr/>
          </p:nvSpPr>
          <p:spPr>
            <a:xfrm>
              <a:off x="5994400" y="1825418"/>
              <a:ext cx="1491429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163E8172-748A-B8C7-C77A-11D2BDD7CD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38" name="Groupe 22">
            <a:extLst>
              <a:ext uri="{FF2B5EF4-FFF2-40B4-BE49-F238E27FC236}">
                <a16:creationId xmlns:a16="http://schemas.microsoft.com/office/drawing/2014/main" id="{E824A571-9509-2B61-83D7-3F293A0DB082}"/>
              </a:ext>
            </a:extLst>
          </p:cNvPr>
          <p:cNvGrpSpPr/>
          <p:nvPr/>
        </p:nvGrpSpPr>
        <p:grpSpPr>
          <a:xfrm>
            <a:off x="866018" y="1825418"/>
            <a:ext cx="2034638" cy="442468"/>
            <a:chOff x="866018" y="1825418"/>
            <a:chExt cx="2034638" cy="442468"/>
          </a:xfrm>
          <a:solidFill>
            <a:srgbClr val="196082"/>
          </a:solidFill>
        </p:grpSpPr>
        <p:sp>
          <p:nvSpPr>
            <p:cNvPr id="39" name="Rectangle : coins arrondis 23">
              <a:extLst>
                <a:ext uri="{FF2B5EF4-FFF2-40B4-BE49-F238E27FC236}">
                  <a16:creationId xmlns:a16="http://schemas.microsoft.com/office/drawing/2014/main" id="{1CCDC263-AEAA-D531-B6F9-E418F135462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B04EF19B-2CD4-7185-9B34-6F6C186500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259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1600" b="1" dirty="0"/>
            </a:p>
          </p:txBody>
        </p:sp>
      </p:grpSp>
      <p:grpSp>
        <p:nvGrpSpPr>
          <p:cNvPr id="41" name="Groupe 25">
            <a:extLst>
              <a:ext uri="{FF2B5EF4-FFF2-40B4-BE49-F238E27FC236}">
                <a16:creationId xmlns:a16="http://schemas.microsoft.com/office/drawing/2014/main" id="{F906D467-4712-E3D6-DE60-A16236E6C965}"/>
              </a:ext>
            </a:extLst>
          </p:cNvPr>
          <p:cNvGrpSpPr/>
          <p:nvPr/>
        </p:nvGrpSpPr>
        <p:grpSpPr>
          <a:xfrm>
            <a:off x="3541008" y="1825418"/>
            <a:ext cx="2152701" cy="442468"/>
            <a:chOff x="3289342" y="1825418"/>
            <a:chExt cx="2152701" cy="442468"/>
          </a:xfrm>
          <a:solidFill>
            <a:schemeClr val="bg1">
              <a:lumMod val="75000"/>
            </a:schemeClr>
          </a:solidFill>
        </p:grpSpPr>
        <p:sp>
          <p:nvSpPr>
            <p:cNvPr id="42" name="Rectangle : coins arrondis 26">
              <a:extLst>
                <a:ext uri="{FF2B5EF4-FFF2-40B4-BE49-F238E27FC236}">
                  <a16:creationId xmlns:a16="http://schemas.microsoft.com/office/drawing/2014/main" id="{F95A3EBA-FFB1-A10B-4E53-D8536AF79811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إلى 10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F493FBED-334E-0607-694D-9237FB7BF7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6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1600" b="1" dirty="0"/>
            </a:p>
          </p:txBody>
        </p:sp>
      </p:grpSp>
      <p:pic>
        <p:nvPicPr>
          <p:cNvPr id="44" name="Image 1">
            <a:extLst>
              <a:ext uri="{FF2B5EF4-FFF2-40B4-BE49-F238E27FC236}">
                <a16:creationId xmlns:a16="http://schemas.microsoft.com/office/drawing/2014/main" id="{DA9AB09C-C68D-0DC3-149B-84BEAFB3A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45" name="Groupe 6">
            <a:extLst>
              <a:ext uri="{FF2B5EF4-FFF2-40B4-BE49-F238E27FC236}">
                <a16:creationId xmlns:a16="http://schemas.microsoft.com/office/drawing/2014/main" id="{15AB3825-AF3D-E906-B2D6-1983D509FFDD}"/>
              </a:ext>
            </a:extLst>
          </p:cNvPr>
          <p:cNvGrpSpPr/>
          <p:nvPr/>
        </p:nvGrpSpPr>
        <p:grpSpPr>
          <a:xfrm>
            <a:off x="3482977" y="2807221"/>
            <a:ext cx="2346225" cy="2605918"/>
            <a:chOff x="3398887" y="2603408"/>
            <a:chExt cx="2346225" cy="2605918"/>
          </a:xfrm>
        </p:grpSpPr>
        <p:pic>
          <p:nvPicPr>
            <p:cNvPr id="46" name="Image 3">
              <a:extLst>
                <a:ext uri="{FF2B5EF4-FFF2-40B4-BE49-F238E27FC236}">
                  <a16:creationId xmlns:a16="http://schemas.microsoft.com/office/drawing/2014/main" id="{FF3E6658-3F66-8CDD-AE97-47064502C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051" y="2603408"/>
              <a:ext cx="2133898" cy="2553056"/>
            </a:xfrm>
            <a:prstGeom prst="rect">
              <a:avLst/>
            </a:prstGeom>
          </p:spPr>
        </p:pic>
        <p:pic>
          <p:nvPicPr>
            <p:cNvPr id="47" name="Image 5">
              <a:extLst>
                <a:ext uri="{FF2B5EF4-FFF2-40B4-BE49-F238E27FC236}">
                  <a16:creationId xmlns:a16="http://schemas.microsoft.com/office/drawing/2014/main" id="{B3E1C1CE-0E16-7701-3605-16AEBAFA2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887" y="4590115"/>
              <a:ext cx="2346225" cy="619211"/>
            </a:xfrm>
            <a:prstGeom prst="rect">
              <a:avLst/>
            </a:prstGeom>
          </p:spPr>
        </p:pic>
      </p:grpSp>
      <p:grpSp>
        <p:nvGrpSpPr>
          <p:cNvPr id="48" name="Groupe 35">
            <a:extLst>
              <a:ext uri="{FF2B5EF4-FFF2-40B4-BE49-F238E27FC236}">
                <a16:creationId xmlns:a16="http://schemas.microsoft.com/office/drawing/2014/main" id="{075A4673-5D04-7E87-626F-35004BE228EE}"/>
              </a:ext>
            </a:extLst>
          </p:cNvPr>
          <p:cNvGrpSpPr/>
          <p:nvPr/>
        </p:nvGrpSpPr>
        <p:grpSpPr>
          <a:xfrm>
            <a:off x="3222376" y="4775505"/>
            <a:ext cx="2867425" cy="1124107"/>
            <a:chOff x="3138288" y="4367879"/>
            <a:chExt cx="2867425" cy="1124107"/>
          </a:xfrm>
        </p:grpSpPr>
        <p:pic>
          <p:nvPicPr>
            <p:cNvPr id="49" name="Image 36">
              <a:extLst>
                <a:ext uri="{FF2B5EF4-FFF2-40B4-BE49-F238E27FC236}">
                  <a16:creationId xmlns:a16="http://schemas.microsoft.com/office/drawing/2014/main" id="{6AA73665-5B85-E042-C9E6-64813648D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8288" y="4367879"/>
              <a:ext cx="2867425" cy="1124107"/>
            </a:xfrm>
            <a:prstGeom prst="rect">
              <a:avLst/>
            </a:prstGeom>
          </p:spPr>
        </p:pic>
        <p:grpSp>
          <p:nvGrpSpPr>
            <p:cNvPr id="50" name="Groupe 37">
              <a:extLst>
                <a:ext uri="{FF2B5EF4-FFF2-40B4-BE49-F238E27FC236}">
                  <a16:creationId xmlns:a16="http://schemas.microsoft.com/office/drawing/2014/main" id="{8D1F2791-7844-7846-B5CC-F2FE4BA3B1AD}"/>
                </a:ext>
              </a:extLst>
            </p:cNvPr>
            <p:cNvGrpSpPr/>
            <p:nvPr/>
          </p:nvGrpSpPr>
          <p:grpSpPr>
            <a:xfrm>
              <a:off x="3254523" y="4439004"/>
              <a:ext cx="2585933" cy="462486"/>
              <a:chOff x="3254523" y="4439004"/>
              <a:chExt cx="2585933" cy="462486"/>
            </a:xfrm>
          </p:grpSpPr>
          <p:sp>
            <p:nvSpPr>
              <p:cNvPr id="53" name="Organigramme : Connecteur 40">
                <a:extLst>
                  <a:ext uri="{FF2B5EF4-FFF2-40B4-BE49-F238E27FC236}">
                    <a16:creationId xmlns:a16="http://schemas.microsoft.com/office/drawing/2014/main" id="{FC74AC40-5F58-FD67-F438-B1D06E01B3DD}"/>
                  </a:ext>
                </a:extLst>
              </p:cNvPr>
              <p:cNvSpPr/>
              <p:nvPr/>
            </p:nvSpPr>
            <p:spPr>
              <a:xfrm>
                <a:off x="3254523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Organigramme : Connecteur 41">
                <a:extLst>
                  <a:ext uri="{FF2B5EF4-FFF2-40B4-BE49-F238E27FC236}">
                    <a16:creationId xmlns:a16="http://schemas.microsoft.com/office/drawing/2014/main" id="{438EB4AA-9A98-160E-2A9E-2566691FBD93}"/>
                  </a:ext>
                </a:extLst>
              </p:cNvPr>
              <p:cNvSpPr/>
              <p:nvPr/>
            </p:nvSpPr>
            <p:spPr>
              <a:xfrm>
                <a:off x="3806280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Organigramme : Connecteur 42">
                <a:extLst>
                  <a:ext uri="{FF2B5EF4-FFF2-40B4-BE49-F238E27FC236}">
                    <a16:creationId xmlns:a16="http://schemas.microsoft.com/office/drawing/2014/main" id="{D272FFFD-B6A6-BDA8-5B12-9B695963C631}"/>
                  </a:ext>
                </a:extLst>
              </p:cNvPr>
              <p:cNvSpPr/>
              <p:nvPr/>
            </p:nvSpPr>
            <p:spPr>
              <a:xfrm>
                <a:off x="4358037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Organigramme : Connecteur 43">
                <a:extLst>
                  <a:ext uri="{FF2B5EF4-FFF2-40B4-BE49-F238E27FC236}">
                    <a16:creationId xmlns:a16="http://schemas.microsoft.com/office/drawing/2014/main" id="{AD56F23A-4798-AFB2-494B-A2D5B8C89D76}"/>
                  </a:ext>
                </a:extLst>
              </p:cNvPr>
              <p:cNvSpPr/>
              <p:nvPr/>
            </p:nvSpPr>
            <p:spPr>
              <a:xfrm>
                <a:off x="4909794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Organigramme : Connecteur 44">
                <a:extLst>
                  <a:ext uri="{FF2B5EF4-FFF2-40B4-BE49-F238E27FC236}">
                    <a16:creationId xmlns:a16="http://schemas.microsoft.com/office/drawing/2014/main" id="{6BA1AC65-A135-26F0-90C0-E8C742F3231D}"/>
                  </a:ext>
                </a:extLst>
              </p:cNvPr>
              <p:cNvSpPr/>
              <p:nvPr/>
            </p:nvSpPr>
            <p:spPr>
              <a:xfrm>
                <a:off x="5461551" y="4439004"/>
                <a:ext cx="378905" cy="46248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1" name="Organigramme : Connecteur 38">
              <a:extLst>
                <a:ext uri="{FF2B5EF4-FFF2-40B4-BE49-F238E27FC236}">
                  <a16:creationId xmlns:a16="http://schemas.microsoft.com/office/drawing/2014/main" id="{EBC5771B-33FD-D6CC-88AC-60F545036032}"/>
                </a:ext>
              </a:extLst>
            </p:cNvPr>
            <p:cNvSpPr/>
            <p:nvPr/>
          </p:nvSpPr>
          <p:spPr>
            <a:xfrm>
              <a:off x="3270374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Organigramme : Connecteur 39">
              <a:extLst>
                <a:ext uri="{FF2B5EF4-FFF2-40B4-BE49-F238E27FC236}">
                  <a16:creationId xmlns:a16="http://schemas.microsoft.com/office/drawing/2014/main" id="{ECE0F7FA-FED0-5F1B-49B7-E7BF4912DA1D}"/>
                </a:ext>
              </a:extLst>
            </p:cNvPr>
            <p:cNvSpPr/>
            <p:nvPr/>
          </p:nvSpPr>
          <p:spPr>
            <a:xfrm>
              <a:off x="3807917" y="4957391"/>
              <a:ext cx="378905" cy="46248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498F8259-7460-02D8-E118-52E6D4A70BCD}"/>
              </a:ext>
            </a:extLst>
          </p:cNvPr>
          <p:cNvSpPr/>
          <p:nvPr/>
        </p:nvSpPr>
        <p:spPr>
          <a:xfrm>
            <a:off x="3312175" y="4839982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4A66815-7CE1-704F-E40E-316DE63677FC}"/>
              </a:ext>
            </a:extLst>
          </p:cNvPr>
          <p:cNvSpPr/>
          <p:nvPr/>
        </p:nvSpPr>
        <p:spPr>
          <a:xfrm>
            <a:off x="3863479" y="484733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E113622-A9B0-2BD4-B252-97F898C16CBF}"/>
              </a:ext>
            </a:extLst>
          </p:cNvPr>
          <p:cNvSpPr/>
          <p:nvPr/>
        </p:nvSpPr>
        <p:spPr>
          <a:xfrm>
            <a:off x="4405916" y="485382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10D07AC-371D-61B8-A18F-14C7E01BD350}"/>
              </a:ext>
            </a:extLst>
          </p:cNvPr>
          <p:cNvSpPr/>
          <p:nvPr/>
        </p:nvSpPr>
        <p:spPr>
          <a:xfrm>
            <a:off x="4968087" y="4851390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4F49DD6-FA29-24CC-6874-3EF750B462F2}"/>
              </a:ext>
            </a:extLst>
          </p:cNvPr>
          <p:cNvSpPr/>
          <p:nvPr/>
        </p:nvSpPr>
        <p:spPr>
          <a:xfrm>
            <a:off x="5521095" y="4851025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C3E0165-A1D4-CBA0-FF64-78E6FF9B02C1}"/>
              </a:ext>
            </a:extLst>
          </p:cNvPr>
          <p:cNvSpPr/>
          <p:nvPr/>
        </p:nvSpPr>
        <p:spPr>
          <a:xfrm>
            <a:off x="3312175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D685DC0-428D-173D-629E-9587AE3C3CAB}"/>
              </a:ext>
            </a:extLst>
          </p:cNvPr>
          <p:cNvSpPr/>
          <p:nvPr/>
        </p:nvSpPr>
        <p:spPr>
          <a:xfrm>
            <a:off x="3859640" y="5369837"/>
            <a:ext cx="457666" cy="4576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C2A1B38-EFD7-ABE2-D163-D9CA86B4DA11}"/>
              </a:ext>
            </a:extLst>
          </p:cNvPr>
          <p:cNvSpPr/>
          <p:nvPr/>
        </p:nvSpPr>
        <p:spPr>
          <a:xfrm>
            <a:off x="4427255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20F46A4-D3D1-DD38-EB88-1076205C5812}"/>
              </a:ext>
            </a:extLst>
          </p:cNvPr>
          <p:cNvSpPr/>
          <p:nvPr/>
        </p:nvSpPr>
        <p:spPr>
          <a:xfrm>
            <a:off x="4968087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7063949-F3ED-7E72-F540-8E573F14B13D}"/>
              </a:ext>
            </a:extLst>
          </p:cNvPr>
          <p:cNvSpPr/>
          <p:nvPr/>
        </p:nvSpPr>
        <p:spPr>
          <a:xfrm>
            <a:off x="5542335" y="5374680"/>
            <a:ext cx="457666" cy="457666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228BE1-70B6-F28E-E8F3-F0B8EC5AF4A8}"/>
              </a:ext>
            </a:extLst>
          </p:cNvPr>
          <p:cNvSpPr txBox="1"/>
          <p:nvPr/>
        </p:nvSpPr>
        <p:spPr>
          <a:xfrm>
            <a:off x="4918429" y="3774548"/>
            <a:ext cx="678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</a:rPr>
              <a:t>3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8F6E0-4365-8AEF-BA79-DDABFB037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C6D7E1F-4E3B-A683-2CBA-2CB697BC4EB6}"/>
              </a:ext>
            </a:extLst>
          </p:cNvPr>
          <p:cNvSpPr txBox="1"/>
          <p:nvPr/>
        </p:nvSpPr>
        <p:spPr>
          <a:xfrm>
            <a:off x="665497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نكتب  10 هو 7 و3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0A0C1F-7FCF-25DD-8D2F-4A6710FF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051" y="2603408"/>
            <a:ext cx="2133898" cy="25530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998F08-B9D4-6986-DB0E-BE461C594E76}"/>
              </a:ext>
            </a:extLst>
          </p:cNvPr>
          <p:cNvSpPr txBox="1"/>
          <p:nvPr/>
        </p:nvSpPr>
        <p:spPr>
          <a:xfrm>
            <a:off x="3394482" y="4392324"/>
            <a:ext cx="5197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13D6EC-0035-781A-5552-CABD2F2372A2}"/>
              </a:ext>
            </a:extLst>
          </p:cNvPr>
          <p:cNvSpPr txBox="1"/>
          <p:nvPr/>
        </p:nvSpPr>
        <p:spPr>
          <a:xfrm>
            <a:off x="4133061" y="4425133"/>
            <a:ext cx="5197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56BB3A6-8369-8D74-6321-2C3723B23A2C}"/>
              </a:ext>
            </a:extLst>
          </p:cNvPr>
          <p:cNvSpPr txBox="1"/>
          <p:nvPr/>
        </p:nvSpPr>
        <p:spPr>
          <a:xfrm>
            <a:off x="5172348" y="4354746"/>
            <a:ext cx="9795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9F8EE28-35D9-90AA-15ED-A852B4F14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47" y="3894950"/>
            <a:ext cx="492511" cy="1991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6EF690-5C8E-BFE3-A1D7-7C676C0DDACF}"/>
              </a:ext>
            </a:extLst>
          </p:cNvPr>
          <p:cNvSpPr txBox="1"/>
          <p:nvPr/>
        </p:nvSpPr>
        <p:spPr>
          <a:xfrm>
            <a:off x="4810511" y="3533993"/>
            <a:ext cx="5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4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3BDB2F-0559-2FE2-35EF-02B2450F8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59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9643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73965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619895-4D61-83A4-8F0B-0B75C97F7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67777" y="921090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سنكمل تفكيك العدد 10. اكتبوا العدد الناقص على الألواح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E30A8F-1059-2A3D-4182-16F38F4FA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998" y="2380940"/>
            <a:ext cx="2172003" cy="25721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977C63-2DA5-5B16-D068-C77773F956A0}"/>
              </a:ext>
            </a:extLst>
          </p:cNvPr>
          <p:cNvSpPr txBox="1"/>
          <p:nvPr/>
        </p:nvSpPr>
        <p:spPr>
          <a:xfrm>
            <a:off x="5156568" y="4113208"/>
            <a:ext cx="9795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9CC6B8-BC2D-222F-EC71-5AEC9BDD6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27218F-23B7-1F27-633B-5AAF037903F6}"/>
              </a:ext>
            </a:extLst>
          </p:cNvPr>
          <p:cNvSpPr txBox="1"/>
          <p:nvPr/>
        </p:nvSpPr>
        <p:spPr>
          <a:xfrm>
            <a:off x="690897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2F1DAF-AA1D-5EA2-2B68-57F575A54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ACB3C-1F97-2D04-E236-3A21CEFD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B3CA57A-EF46-439A-36F2-D9E6BD38EAD0}"/>
              </a:ext>
            </a:extLst>
          </p:cNvPr>
          <p:cNvSpPr txBox="1"/>
          <p:nvPr/>
        </p:nvSpPr>
        <p:spPr>
          <a:xfrm>
            <a:off x="351074" y="92109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10 هو 2 و8 . من يشرح لنا  على السبورة الجانبية كيف توصل للجواب ؟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4DF3C2-808F-C2D1-E0BF-994DB3372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998" y="2380940"/>
            <a:ext cx="2172003" cy="25721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271EA5F-2E1D-5C7F-35F9-A0B3FDC09543}"/>
              </a:ext>
            </a:extLst>
          </p:cNvPr>
          <p:cNvSpPr txBox="1"/>
          <p:nvPr/>
        </p:nvSpPr>
        <p:spPr>
          <a:xfrm>
            <a:off x="4139155" y="4129153"/>
            <a:ext cx="5783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4BE14F-2FD4-D97A-4A49-A4435EF1D602}"/>
              </a:ext>
            </a:extLst>
          </p:cNvPr>
          <p:cNvSpPr txBox="1"/>
          <p:nvPr/>
        </p:nvSpPr>
        <p:spPr>
          <a:xfrm>
            <a:off x="3307051" y="4118603"/>
            <a:ext cx="57838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2A0F60-EB4D-1C1C-1EB9-77BD66822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126" y="3717759"/>
            <a:ext cx="438211" cy="2158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154261-2015-09CB-F6B3-139F3D97C76B}"/>
              </a:ext>
            </a:extLst>
          </p:cNvPr>
          <p:cNvSpPr txBox="1"/>
          <p:nvPr/>
        </p:nvSpPr>
        <p:spPr>
          <a:xfrm>
            <a:off x="4800546" y="3282211"/>
            <a:ext cx="45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9C6C86-47D7-210F-4BCB-166A43907943}"/>
              </a:ext>
            </a:extLst>
          </p:cNvPr>
          <p:cNvSpPr txBox="1"/>
          <p:nvPr/>
        </p:nvSpPr>
        <p:spPr>
          <a:xfrm>
            <a:off x="5156568" y="4113208"/>
            <a:ext cx="9795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98C00C-69F1-5687-C6A5-4A5410ED3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56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F13BE-191A-14F9-7674-2155A034B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ED3D8FC-20A3-7A2F-0A64-ED723FBB6476}"/>
              </a:ext>
            </a:extLst>
          </p:cNvPr>
          <p:cNvSpPr txBox="1"/>
          <p:nvPr/>
        </p:nvSpPr>
        <p:spPr>
          <a:xfrm>
            <a:off x="216976" y="921090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سنكمل تفكيك العدد 10. اكتبوا العدد الناقص على الألواح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14ABBF-E991-E73E-3107-2FFB20419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236" y="2444247"/>
            <a:ext cx="2181529" cy="26578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543307-548D-C5D2-A345-611A47C75285}"/>
              </a:ext>
            </a:extLst>
          </p:cNvPr>
          <p:cNvSpPr txBox="1"/>
          <p:nvPr/>
        </p:nvSpPr>
        <p:spPr>
          <a:xfrm>
            <a:off x="5156568" y="4281654"/>
            <a:ext cx="9795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498FC5-32D2-C3A9-1394-861B34557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18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63C5D-DAD8-B99F-C0C3-252687613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CBB69F-B252-07A4-281E-66AE9FE5988A}"/>
              </a:ext>
            </a:extLst>
          </p:cNvPr>
          <p:cNvSpPr txBox="1"/>
          <p:nvPr/>
        </p:nvSpPr>
        <p:spPr>
          <a:xfrm>
            <a:off x="690897" y="92109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7E48C28-EB3D-930F-AF3A-F192CC79C9D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86373F-7D76-60C5-8D8A-FF06DA7B7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20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4E044-ADD5-9DC6-3DDA-F707A5BCF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469BC38-6867-3B6E-9625-60EC8724011C}"/>
              </a:ext>
            </a:extLst>
          </p:cNvPr>
          <p:cNvSpPr txBox="1"/>
          <p:nvPr/>
        </p:nvSpPr>
        <p:spPr>
          <a:xfrm>
            <a:off x="347510" y="92109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10 هو 9 و1 . من يشرح لنا  على السبورة الجانبية كيف توصل للجواب ؟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C4DBA2E-BBC4-DF69-A45F-F35D089BF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236" y="2444247"/>
            <a:ext cx="2181529" cy="26578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6A9BD80-3404-6D39-BFB6-1A6EC8E464D0}"/>
              </a:ext>
            </a:extLst>
          </p:cNvPr>
          <p:cNvSpPr txBox="1"/>
          <p:nvPr/>
        </p:nvSpPr>
        <p:spPr>
          <a:xfrm>
            <a:off x="4184790" y="4222803"/>
            <a:ext cx="57838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A0A89A-D162-7245-3DD1-86EABD10520D}"/>
              </a:ext>
            </a:extLst>
          </p:cNvPr>
          <p:cNvSpPr txBox="1"/>
          <p:nvPr/>
        </p:nvSpPr>
        <p:spPr>
          <a:xfrm>
            <a:off x="3301631" y="4222803"/>
            <a:ext cx="57838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43603E-019A-BC6D-588D-F081502E0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67" y="3815796"/>
            <a:ext cx="482032" cy="1571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A97109-5526-1998-47D9-1167E78F60DE}"/>
              </a:ext>
            </a:extLst>
          </p:cNvPr>
          <p:cNvSpPr txBox="1"/>
          <p:nvPr/>
        </p:nvSpPr>
        <p:spPr>
          <a:xfrm>
            <a:off x="4763178" y="3357671"/>
            <a:ext cx="45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2737128-596C-7C85-F4CD-DA250E37001D}"/>
              </a:ext>
            </a:extLst>
          </p:cNvPr>
          <p:cNvSpPr txBox="1"/>
          <p:nvPr/>
        </p:nvSpPr>
        <p:spPr>
          <a:xfrm>
            <a:off x="5156568" y="4281654"/>
            <a:ext cx="9795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C925F8-5945-B5D6-8C5D-CD0A8BF81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87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العدد 10 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52678" y="797031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39 سنطبق ما تعلمناه  في  النشاط رقم 3؛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6AF73E-36C0-A628-C6AE-5F138EA2B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821"/>
            <a:ext cx="9144000" cy="6096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407E80-C997-C781-A956-742DC46F4EBF}"/>
              </a:ext>
            </a:extLst>
          </p:cNvPr>
          <p:cNvSpPr/>
          <p:nvPr/>
        </p:nvSpPr>
        <p:spPr>
          <a:xfrm>
            <a:off x="2006600" y="2292350"/>
            <a:ext cx="2451100" cy="1257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7893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03788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B0CF7D-2C1A-7879-C7A8-50CCD0F17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37" y="2273298"/>
            <a:ext cx="5741103" cy="268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47510" y="92109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D4D465-D419-2F7D-620E-463C83E79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AD68E1-ED46-3524-6167-16513FACA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22" y="2183951"/>
            <a:ext cx="4353474" cy="24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251079" y="92109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33F6F63-4B85-5E18-7ED8-7BEC3F75F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2156161"/>
            <a:ext cx="6870023" cy="3171321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27CF4AA-5B26-943F-7A7B-49AC1B35D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45404" y="3307385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4 الصفحة 39 ،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67" y="2665050"/>
            <a:ext cx="2221233" cy="222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CC40760-BD13-F0D8-3FA8-702709603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0E32F-1996-9644-76B5-E5A2A1345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" y="2665050"/>
            <a:ext cx="5206391" cy="26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170661" y="94649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90D746B6-31D9-1AE9-3EE8-39E60FC3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48" y="2171558"/>
            <a:ext cx="6936900" cy="3594025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FCA483-8CCC-8CF5-22EB-6AECF829D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FDDD30-1391-B985-08E2-3F779F055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491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7510" y="946491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38 و39</a:t>
            </a:r>
            <a:r>
              <a:rPr lang="ar-MA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E4AD59-6308-D7B5-AFDC-C86769699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472C1B-2F9A-72F8-F45C-5AB483F7E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7510" y="946491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D88EB8-E40F-EA04-3B6D-753E93C41B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15604" y="371084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</a:t>
              </a:r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 </a:t>
              </a: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9</a:t>
              </a:r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     </a:t>
              </a: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E3FE6E6-A6E3-3AED-648E-F4674961FB7F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42361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3 الصفحة 37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2B6B023-892B-F53D-36D0-1DA3997C1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57" y="1904947"/>
            <a:ext cx="6374954" cy="4122604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8E0BE1-0B9E-D9EC-A30F-E046CD6F1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17009</TotalTime>
  <Words>988</Words>
  <Application>Microsoft Office PowerPoint</Application>
  <PresentationFormat>Affichage à l'écran (4:3)</PresentationFormat>
  <Paragraphs>281</Paragraphs>
  <Slides>71</Slides>
  <Notes>7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71</vt:i4>
      </vt:variant>
    </vt:vector>
  </HeadingPairs>
  <TitlesOfParts>
    <vt:vector size="85" baseType="lpstr">
      <vt:lpstr>DengXian</vt:lpstr>
      <vt:lpstr>Aptos Display</vt:lpstr>
      <vt:lpstr>Effra CC Arbc</vt:lpstr>
      <vt:lpstr>Calibri</vt:lpstr>
      <vt:lpstr>Dosis</vt:lpstr>
      <vt:lpstr>Wingdings</vt:lpstr>
      <vt:lpstr>Aptos</vt:lpstr>
      <vt:lpstr>Arial</vt:lpstr>
      <vt:lpstr>Dosis SemiBold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الرابع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178</cp:revision>
  <cp:lastPrinted>2025-08-13T10:11:39Z</cp:lastPrinted>
  <dcterms:created xsi:type="dcterms:W3CDTF">2025-08-01T12:31:49Z</dcterms:created>
  <dcterms:modified xsi:type="dcterms:W3CDTF">2025-11-16T17:40:43Z</dcterms:modified>
</cp:coreProperties>
</file>