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4"/>
  </p:notesMasterIdLst>
  <p:handoutMasterIdLst>
    <p:handoutMasterId r:id="rId75"/>
  </p:handoutMasterIdLst>
  <p:sldIdLst>
    <p:sldId id="779" r:id="rId6"/>
    <p:sldId id="955" r:id="rId7"/>
    <p:sldId id="931" r:id="rId8"/>
    <p:sldId id="780" r:id="rId9"/>
    <p:sldId id="983" r:id="rId10"/>
    <p:sldId id="783" r:id="rId11"/>
    <p:sldId id="1022" r:id="rId12"/>
    <p:sldId id="746" r:id="rId13"/>
    <p:sldId id="948" r:id="rId14"/>
    <p:sldId id="1023" r:id="rId15"/>
    <p:sldId id="975" r:id="rId16"/>
    <p:sldId id="964" r:id="rId17"/>
    <p:sldId id="965" r:id="rId18"/>
    <p:sldId id="966" r:id="rId19"/>
    <p:sldId id="967" r:id="rId20"/>
    <p:sldId id="1004" r:id="rId21"/>
    <p:sldId id="1005" r:id="rId22"/>
    <p:sldId id="1024" r:id="rId23"/>
    <p:sldId id="959" r:id="rId24"/>
    <p:sldId id="936" r:id="rId25"/>
    <p:sldId id="977" r:id="rId26"/>
    <p:sldId id="937" r:id="rId27"/>
    <p:sldId id="1007" r:id="rId28"/>
    <p:sldId id="1008" r:id="rId29"/>
    <p:sldId id="1009" r:id="rId30"/>
    <p:sldId id="1025" r:id="rId31"/>
    <p:sldId id="751" r:id="rId32"/>
    <p:sldId id="828" r:id="rId33"/>
    <p:sldId id="890" r:id="rId34"/>
    <p:sldId id="1021" r:id="rId35"/>
    <p:sldId id="787" r:id="rId36"/>
    <p:sldId id="740" r:id="rId37"/>
    <p:sldId id="829" r:id="rId38"/>
    <p:sldId id="994" r:id="rId39"/>
    <p:sldId id="996" r:id="rId40"/>
    <p:sldId id="895" r:id="rId41"/>
    <p:sldId id="997" r:id="rId42"/>
    <p:sldId id="1019" r:id="rId43"/>
    <p:sldId id="896" r:id="rId44"/>
    <p:sldId id="1000" r:id="rId45"/>
    <p:sldId id="1001" r:id="rId46"/>
    <p:sldId id="1002" r:id="rId47"/>
    <p:sldId id="909" r:id="rId48"/>
    <p:sldId id="976" r:id="rId49"/>
    <p:sldId id="834" r:id="rId50"/>
    <p:sldId id="987" r:id="rId51"/>
    <p:sldId id="899" r:id="rId52"/>
    <p:sldId id="1010" r:id="rId53"/>
    <p:sldId id="1011" r:id="rId54"/>
    <p:sldId id="1012" r:id="rId55"/>
    <p:sldId id="1013" r:id="rId56"/>
    <p:sldId id="1014" r:id="rId57"/>
    <p:sldId id="1015" r:id="rId58"/>
    <p:sldId id="1016" r:id="rId59"/>
    <p:sldId id="1017" r:id="rId60"/>
    <p:sldId id="1018" r:id="rId61"/>
    <p:sldId id="910" r:id="rId62"/>
    <p:sldId id="848" r:id="rId63"/>
    <p:sldId id="916" r:id="rId64"/>
    <p:sldId id="924" r:id="rId65"/>
    <p:sldId id="849" r:id="rId66"/>
    <p:sldId id="788" r:id="rId67"/>
    <p:sldId id="956" r:id="rId68"/>
    <p:sldId id="850" r:id="rId69"/>
    <p:sldId id="789" r:id="rId70"/>
    <p:sldId id="794" r:id="rId71"/>
    <p:sldId id="793" r:id="rId72"/>
    <p:sldId id="930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</p:embeddedFont>
    <p:embeddedFont>
      <p:font typeface="Dosis" pitchFamily="2" charset="0"/>
      <p:regular r:id="rId77"/>
      <p:bold r:id="rId78"/>
    </p:embeddedFont>
    <p:embeddedFont>
      <p:font typeface="Dosis SemiBold" pitchFamily="2" charset="0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CC302"/>
    <a:srgbClr val="616161"/>
    <a:srgbClr val="FEFEFE"/>
    <a:srgbClr val="3A8F98"/>
    <a:srgbClr val="16AB98"/>
    <a:srgbClr val="FCE5E3"/>
    <a:srgbClr val="FC8D00"/>
    <a:srgbClr val="F1A947"/>
    <a:srgbClr val="ACD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68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44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F5E6F-4DD5-1C6E-B801-61FF5B3F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5BF9E9-F9AB-1B69-809F-CC1709D6F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588F00-1D61-20CA-DCB4-44CC61BB9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00F45E-5ADC-DBF7-374E-B8875855D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7524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3628-A586-4D29-D61F-F419D6CE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C52129-5833-1410-281C-57AE25BEB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3B9B91-DCE2-82B3-1B05-E8CD34769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832F42-0829-AF08-A7F3-599FBB62C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5363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6EB45-62F4-126A-D893-64CDD6A0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6C5C8F-D365-DC7E-BDB7-9D47398E1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8F0DD4-9D85-2D22-6488-734F4F21A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EECDC8-00B8-F813-FA87-B02C97266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8260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860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1.gif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566D0C3-2C0D-B3EC-2811-7E3C715AD0FF}"/>
              </a:ext>
            </a:extLst>
          </p:cNvPr>
          <p:cNvGrpSpPr/>
          <p:nvPr/>
        </p:nvGrpSpPr>
        <p:grpSpPr>
          <a:xfrm>
            <a:off x="7258407" y="6013313"/>
            <a:ext cx="1170263" cy="288630"/>
            <a:chOff x="5326305" y="5877672"/>
            <a:chExt cx="1170263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EBB67766-A74C-FEF9-841A-14AAD7FB32A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ACF8AB9-450A-451C-56F9-E752B5183FDD}"/>
                </a:ext>
              </a:extLst>
            </p:cNvPr>
            <p:cNvSpPr/>
            <p:nvPr/>
          </p:nvSpPr>
          <p:spPr>
            <a:xfrm>
              <a:off x="5326305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350A9-9974-1064-38C5-77AF8BF4E24E}"/>
              </a:ext>
            </a:extLst>
          </p:cNvPr>
          <p:cNvGrpSpPr/>
          <p:nvPr/>
        </p:nvGrpSpPr>
        <p:grpSpPr>
          <a:xfrm>
            <a:off x="4009767" y="6013313"/>
            <a:ext cx="1156595" cy="288630"/>
            <a:chOff x="5372100" y="5877672"/>
            <a:chExt cx="1156595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EBA5426-DC8A-8822-72AB-5415D85E5E0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7B6E75A-D273-78DA-0D1B-2422E7BAC141}"/>
                </a:ext>
              </a:extLst>
            </p:cNvPr>
            <p:cNvSpPr/>
            <p:nvPr/>
          </p:nvSpPr>
          <p:spPr>
            <a:xfrm>
              <a:off x="625964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F3E75C-163C-B07C-2A91-AFF2F72C4D72}"/>
              </a:ext>
            </a:extLst>
          </p:cNvPr>
          <p:cNvGrpSpPr/>
          <p:nvPr/>
        </p:nvGrpSpPr>
        <p:grpSpPr>
          <a:xfrm>
            <a:off x="2412979" y="6013313"/>
            <a:ext cx="1178705" cy="288630"/>
            <a:chOff x="5372100" y="5877672"/>
            <a:chExt cx="1178705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3FF074B-E19F-CE0B-2BEC-9A307D4B07D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D155936-5A35-9BAB-92C1-E33BAEC23766}"/>
                </a:ext>
              </a:extLst>
            </p:cNvPr>
            <p:cNvSpPr/>
            <p:nvPr/>
          </p:nvSpPr>
          <p:spPr>
            <a:xfrm>
              <a:off x="628175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E979AF0-A476-8D27-96D3-EFAE04B2E5CF}"/>
              </a:ext>
            </a:extLst>
          </p:cNvPr>
          <p:cNvGrpSpPr/>
          <p:nvPr/>
        </p:nvGrpSpPr>
        <p:grpSpPr>
          <a:xfrm>
            <a:off x="816191" y="6013313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CDDFC6A-A6DA-127F-8F57-FADA9E30818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1C85B12-214D-6D4E-29B6-E1B96DE7EF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0C15C620-EF22-8FA2-5810-59E5E07CDD42}"/>
              </a:ext>
            </a:extLst>
          </p:cNvPr>
          <p:cNvSpPr/>
          <p:nvPr/>
        </p:nvSpPr>
        <p:spPr>
          <a:xfrm>
            <a:off x="5701350" y="6013313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42E5381-A3B3-32A3-4F31-5CB6CD12C2FC}"/>
              </a:ext>
            </a:extLst>
          </p:cNvPr>
          <p:cNvSpPr/>
          <p:nvPr/>
        </p:nvSpPr>
        <p:spPr>
          <a:xfrm>
            <a:off x="6556767" y="602907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6914-7543-8830-DA74-FF08BB70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5DC411-222C-B05B-9005-85A0F85CE0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A54F0-A34F-6579-6DDD-A4E0DE16CEC6}"/>
              </a:ext>
            </a:extLst>
          </p:cNvPr>
          <p:cNvGrpSpPr/>
          <p:nvPr/>
        </p:nvGrpSpPr>
        <p:grpSpPr>
          <a:xfrm>
            <a:off x="1960264" y="2239767"/>
            <a:ext cx="4986005" cy="2819009"/>
            <a:chOff x="2386055" y="2221113"/>
            <a:chExt cx="459565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98B9FF0-D547-B16C-024A-128BA95444E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036783B-A2DE-D219-1E1B-D61FF065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21356" y="3544752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07B0345-DEAD-2462-A9DC-EDF1032B35CE}"/>
                </a:ext>
              </a:extLst>
            </p:cNvPr>
            <p:cNvSpPr txBox="1"/>
            <p:nvPr/>
          </p:nvSpPr>
          <p:spPr>
            <a:xfrm>
              <a:off x="2415604" y="3145143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471FC425-8311-5399-8AD4-578647D155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E142473-FCFD-8E78-E11C-D235AF2E4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9EC1677-0439-D9DF-9879-5874B6B3D170}"/>
                </a:ext>
              </a:extLst>
            </p:cNvPr>
            <p:cNvSpPr txBox="1"/>
            <p:nvPr/>
          </p:nvSpPr>
          <p:spPr>
            <a:xfrm>
              <a:off x="2559040" y="364231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العددين </a:t>
              </a:r>
              <a:r>
                <a:rPr lang="fr-FR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F5BAF5E-BC24-D84F-AC75-9483740346B3}"/>
                </a:ext>
              </a:extLst>
            </p:cNvPr>
            <p:cNvSpPr txBox="1"/>
            <p:nvPr/>
          </p:nvSpPr>
          <p:spPr>
            <a:xfrm>
              <a:off x="2386055" y="4196227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3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856417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10 هو 2 وماذا؟  اكتبوا العدد الناقص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D071F7-FB60-6C58-64F1-6A32D7DE1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56009" y="93463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17FCF6-3FD8-3344-5CCD-A4C80B37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8225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10 هو 2 و8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3DF0BB-8B0F-D3FD-4001-2ADDB1C102F3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EA5120-EC80-66FD-7731-9627F4D92586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460BC2-FC80-B9C6-3A6E-D10C10C53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64883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10 هو 6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A6FB25-EE11-BA26-0964-1FF1005C9113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F46A75-8746-F1FD-6AF0-5201297CF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EC3180-92E8-B7E6-7616-7AA2046E8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733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10 هو 6 و4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65791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4AB9DF-2F3E-5232-ECB6-B148D86D9F15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457F34-D27F-F3CC-E1AD-0067B55733C7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0E89AC-4A40-41D7-BCE2-58D3670E1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16F1663-A022-8709-CEDC-98BFF7B4100E}"/>
              </a:ext>
            </a:extLst>
          </p:cNvPr>
          <p:cNvGrpSpPr/>
          <p:nvPr/>
        </p:nvGrpSpPr>
        <p:grpSpPr>
          <a:xfrm>
            <a:off x="1902123" y="2239767"/>
            <a:ext cx="5044146" cy="2819009"/>
            <a:chOff x="2332466" y="2221113"/>
            <a:chExt cx="4649247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744D7F8-E531-D799-6718-CAF5D0394FD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F718E9B-4AD1-F87D-0D39-5F134590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17123" y="410837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4297FA6-6CFE-3F6F-E3FC-198958AC0144}"/>
                </a:ext>
              </a:extLst>
            </p:cNvPr>
            <p:cNvSpPr txBox="1"/>
            <p:nvPr/>
          </p:nvSpPr>
          <p:spPr>
            <a:xfrm>
              <a:off x="2362014" y="3136250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AD5F09E-15FC-E943-ADAE-C30DF4E3092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6661D10-59FC-8B3D-4134-C3C9F9311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DE578-F270-9D7C-F2AE-8F7D16D5C45D}"/>
                </a:ext>
              </a:extLst>
            </p:cNvPr>
            <p:cNvSpPr txBox="1"/>
            <p:nvPr/>
          </p:nvSpPr>
          <p:spPr>
            <a:xfrm>
              <a:off x="2505451" y="366325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العددين 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5061EAE-5190-5D4F-FBF4-06C074753C53}"/>
                </a:ext>
              </a:extLst>
            </p:cNvPr>
            <p:cNvSpPr txBox="1"/>
            <p:nvPr/>
          </p:nvSpPr>
          <p:spPr>
            <a:xfrm>
              <a:off x="2332466" y="4187335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6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13676" y="92002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24268" y="909378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المجموعة التي بها عناصر  أكبر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571FF0-7937-72F7-1B3E-9A547AA82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0B8F2D57-3E40-D23F-BF7B-B3CACA0A3547}"/>
              </a:ext>
            </a:extLst>
          </p:cNvPr>
          <p:cNvGrpSpPr/>
          <p:nvPr/>
        </p:nvGrpSpPr>
        <p:grpSpPr>
          <a:xfrm>
            <a:off x="2084824" y="2062507"/>
            <a:ext cx="4974353" cy="2732985"/>
            <a:chOff x="2015320" y="2062507"/>
            <a:chExt cx="4974353" cy="273298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2722DA77-2708-8110-5858-03077F324B96}"/>
                </a:ext>
              </a:extLst>
            </p:cNvPr>
            <p:cNvGrpSpPr/>
            <p:nvPr/>
          </p:nvGrpSpPr>
          <p:grpSpPr>
            <a:xfrm>
              <a:off x="2015320" y="2062507"/>
              <a:ext cx="1818126" cy="2732985"/>
              <a:chOff x="2015320" y="2062507"/>
              <a:chExt cx="1818126" cy="2732985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865D9214-2175-2CD0-3610-5F9AB3E18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0881" y="2241591"/>
                <a:ext cx="1281155" cy="2140025"/>
              </a:xfrm>
              <a:prstGeom prst="rect">
                <a:avLst/>
              </a:prstGeom>
            </p:spPr>
          </p:pic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54AF1FC8-43B4-90C0-754E-E10ED485DFA5}"/>
                  </a:ext>
                </a:extLst>
              </p:cNvPr>
              <p:cNvSpPr/>
              <p:nvPr/>
            </p:nvSpPr>
            <p:spPr>
              <a:xfrm>
                <a:off x="2015320" y="2062507"/>
                <a:ext cx="1818126" cy="2732985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F37F214-40A7-C9AD-B173-BCC589A9D07E}"/>
                </a:ext>
              </a:extLst>
            </p:cNvPr>
            <p:cNvSpPr/>
            <p:nvPr/>
          </p:nvSpPr>
          <p:spPr>
            <a:xfrm>
              <a:off x="5171547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3878D466-3DBF-A178-D1F1-FDD4B9158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57" y="3003819"/>
            <a:ext cx="796747" cy="666843"/>
          </a:xfrm>
          <a:prstGeom prst="rect">
            <a:avLst/>
          </a:prstGeom>
        </p:spPr>
      </p:pic>
      <p:sp>
        <p:nvSpPr>
          <p:cNvPr id="20" name="Oval 80">
            <a:extLst>
              <a:ext uri="{FF2B5EF4-FFF2-40B4-BE49-F238E27FC236}">
                <a16:creationId xmlns:a16="http://schemas.microsoft.com/office/drawing/2014/main" id="{3AD58D39-29EA-210B-9AF7-83E47FB631BA}"/>
              </a:ext>
            </a:extLst>
          </p:cNvPr>
          <p:cNvSpPr>
            <a:spLocks noChangeAspect="1"/>
          </p:cNvSpPr>
          <p:nvPr/>
        </p:nvSpPr>
        <p:spPr>
          <a:xfrm>
            <a:off x="5992448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D2E7B11B-D5B9-450D-A89D-322FA318E433}"/>
              </a:ext>
            </a:extLst>
          </p:cNvPr>
          <p:cNvSpPr>
            <a:spLocks noChangeAspect="1"/>
          </p:cNvSpPr>
          <p:nvPr/>
        </p:nvSpPr>
        <p:spPr>
          <a:xfrm>
            <a:off x="2636475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79C539B-4B47-86EF-F8DC-E0B289210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071" y="2420474"/>
            <a:ext cx="1248086" cy="201705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BE2286-71C1-6C2C-81D8-C99CF9811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496-8A30-F5D5-C0AC-9FE9163B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302E658-7ECC-CC25-213B-618827389E15}"/>
              </a:ext>
            </a:extLst>
          </p:cNvPr>
          <p:cNvSpPr txBox="1"/>
          <p:nvPr/>
        </p:nvSpPr>
        <p:spPr>
          <a:xfrm>
            <a:off x="1222142" y="90923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6AD4FB-5DD4-DD88-8CC9-6D7DC7664B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2DC669-3A1D-A5F2-250D-B9D3708E0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124268" y="898912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المجموعة رقم 2 ، عدد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الفراولات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أكبر من عدد  </a:t>
            </a:r>
            <a:r>
              <a:rPr kumimoji="0" lang="ar-MA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التفاحات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   رددوا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4759C6-351A-4D80-966B-31D19F28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81AEBA3-0049-6203-15C6-61D9292E2ACC}"/>
              </a:ext>
            </a:extLst>
          </p:cNvPr>
          <p:cNvGrpSpPr/>
          <p:nvPr/>
        </p:nvGrpSpPr>
        <p:grpSpPr>
          <a:xfrm>
            <a:off x="2084824" y="2062507"/>
            <a:ext cx="4974353" cy="2732985"/>
            <a:chOff x="2015320" y="2062507"/>
            <a:chExt cx="4974353" cy="273298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A104CF4-0957-C1E4-49CA-245916556F85}"/>
                </a:ext>
              </a:extLst>
            </p:cNvPr>
            <p:cNvGrpSpPr/>
            <p:nvPr/>
          </p:nvGrpSpPr>
          <p:grpSpPr>
            <a:xfrm>
              <a:off x="2015320" y="2062507"/>
              <a:ext cx="1818126" cy="2732985"/>
              <a:chOff x="2015320" y="2062507"/>
              <a:chExt cx="1818126" cy="2732985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4017BB06-F7C2-3A87-53B9-006CA5379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0881" y="2241591"/>
                <a:ext cx="1281155" cy="2140025"/>
              </a:xfrm>
              <a:prstGeom prst="rect">
                <a:avLst/>
              </a:prstGeom>
            </p:spPr>
          </p:pic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7F09292-0DF2-CE54-F8AC-29956C4CC427}"/>
                  </a:ext>
                </a:extLst>
              </p:cNvPr>
              <p:cNvSpPr/>
              <p:nvPr/>
            </p:nvSpPr>
            <p:spPr>
              <a:xfrm>
                <a:off x="2015320" y="2062507"/>
                <a:ext cx="1818126" cy="2732985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2AFA842-9B4B-DD2D-22EF-4CB09350F795}"/>
                </a:ext>
              </a:extLst>
            </p:cNvPr>
            <p:cNvSpPr/>
            <p:nvPr/>
          </p:nvSpPr>
          <p:spPr>
            <a:xfrm>
              <a:off x="5171547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1AE1FF96-50CB-A33A-4829-05345A415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57" y="3003819"/>
            <a:ext cx="796747" cy="666843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D6A4B81D-DD54-6A5C-4359-21EE0EDE5BED}"/>
              </a:ext>
            </a:extLst>
          </p:cNvPr>
          <p:cNvSpPr>
            <a:spLocks noChangeAspect="1"/>
          </p:cNvSpPr>
          <p:nvPr/>
        </p:nvSpPr>
        <p:spPr>
          <a:xfrm>
            <a:off x="5992448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22BB95C2-FAF5-59D6-8585-063ACA6AA863}"/>
              </a:ext>
            </a:extLst>
          </p:cNvPr>
          <p:cNvSpPr>
            <a:spLocks noChangeAspect="1"/>
          </p:cNvSpPr>
          <p:nvPr/>
        </p:nvSpPr>
        <p:spPr>
          <a:xfrm>
            <a:off x="2636475" y="489463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2CA1E6-6375-0B17-B08F-F736CDF0A2B1}"/>
              </a:ext>
            </a:extLst>
          </p:cNvPr>
          <p:cNvSpPr/>
          <p:nvPr/>
        </p:nvSpPr>
        <p:spPr>
          <a:xfrm>
            <a:off x="1651379" y="1842449"/>
            <a:ext cx="2743200" cy="3971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2EC3FD3-913D-44CE-DDCA-337C30D50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071" y="2420474"/>
            <a:ext cx="1248086" cy="201705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99392C4-1BE7-E58B-AA35-57475C3CBB3F}"/>
              </a:ext>
            </a:extLst>
          </p:cNvPr>
          <p:cNvSpPr/>
          <p:nvPr/>
        </p:nvSpPr>
        <p:spPr>
          <a:xfrm>
            <a:off x="2133282" y="2875935"/>
            <a:ext cx="769737" cy="973811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769737"/>
                      <a:gd name="connsiteY0" fmla="*/ 486906 h 973811"/>
                      <a:gd name="connsiteX1" fmla="*/ 384869 w 769737"/>
                      <a:gd name="connsiteY1" fmla="*/ 0 h 973811"/>
                      <a:gd name="connsiteX2" fmla="*/ 769738 w 769737"/>
                      <a:gd name="connsiteY2" fmla="*/ 486906 h 973811"/>
                      <a:gd name="connsiteX3" fmla="*/ 384869 w 769737"/>
                      <a:gd name="connsiteY3" fmla="*/ 973812 h 973811"/>
                      <a:gd name="connsiteX4" fmla="*/ 0 w 769737"/>
                      <a:gd name="connsiteY4" fmla="*/ 486906 h 973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9737" h="973811" extrusionOk="0">
                        <a:moveTo>
                          <a:pt x="0" y="486906"/>
                        </a:moveTo>
                        <a:cubicBezTo>
                          <a:pt x="7077" y="164764"/>
                          <a:pt x="181087" y="7068"/>
                          <a:pt x="384869" y="0"/>
                        </a:cubicBezTo>
                        <a:cubicBezTo>
                          <a:pt x="584936" y="-4723"/>
                          <a:pt x="773442" y="205006"/>
                          <a:pt x="769738" y="486906"/>
                        </a:cubicBezTo>
                        <a:cubicBezTo>
                          <a:pt x="813718" y="726747"/>
                          <a:pt x="576049" y="1028284"/>
                          <a:pt x="384869" y="973812"/>
                        </a:cubicBezTo>
                        <a:cubicBezTo>
                          <a:pt x="149392" y="1049085"/>
                          <a:pt x="38757" y="721728"/>
                          <a:pt x="0" y="4869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0183CE-87E5-A47E-0316-E680A1B38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525526-65BE-6657-5CD8-3D159069EBDC}"/>
              </a:ext>
            </a:extLst>
          </p:cNvPr>
          <p:cNvCxnSpPr/>
          <p:nvPr/>
        </p:nvCxnSpPr>
        <p:spPr>
          <a:xfrm>
            <a:off x="3481540" y="2628900"/>
            <a:ext cx="2044531" cy="2470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CCE936-2C36-54C7-95BC-B8487E720A34}"/>
              </a:ext>
            </a:extLst>
          </p:cNvPr>
          <p:cNvCxnSpPr/>
          <p:nvPr/>
        </p:nvCxnSpPr>
        <p:spPr>
          <a:xfrm>
            <a:off x="3481540" y="3429000"/>
            <a:ext cx="2656793" cy="1100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0D05FE-AD73-32E9-C10B-B791F0A66192}"/>
              </a:ext>
            </a:extLst>
          </p:cNvPr>
          <p:cNvCxnSpPr/>
          <p:nvPr/>
        </p:nvCxnSpPr>
        <p:spPr>
          <a:xfrm flipV="1">
            <a:off x="3369733" y="4131733"/>
            <a:ext cx="2156338" cy="1016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8060-D316-AF66-0FBD-E350B822F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84BEA90-20A5-385A-B7C8-87F2502210B0}"/>
              </a:ext>
            </a:extLst>
          </p:cNvPr>
          <p:cNvSpPr txBox="1"/>
          <p:nvPr/>
        </p:nvSpPr>
        <p:spPr>
          <a:xfrm>
            <a:off x="107335" y="91227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المجموعة التي بها عناصر  أصغر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234DFC-24FD-5DA1-AE58-76D75B37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3DEC025-968B-9967-0BF6-965D4FC51F38}"/>
              </a:ext>
            </a:extLst>
          </p:cNvPr>
          <p:cNvGrpSpPr/>
          <p:nvPr/>
        </p:nvGrpSpPr>
        <p:grpSpPr>
          <a:xfrm>
            <a:off x="2084824" y="2062507"/>
            <a:ext cx="4974353" cy="2732985"/>
            <a:chOff x="2015320" y="2062507"/>
            <a:chExt cx="4974353" cy="273298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38AEBE8-6E2F-6107-8031-80BFB6BEA3DC}"/>
                </a:ext>
              </a:extLst>
            </p:cNvPr>
            <p:cNvSpPr/>
            <p:nvPr/>
          </p:nvSpPr>
          <p:spPr>
            <a:xfrm>
              <a:off x="2015320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8479A38-477A-FD84-4905-0B2597A7A10F}"/>
                </a:ext>
              </a:extLst>
            </p:cNvPr>
            <p:cNvSpPr/>
            <p:nvPr/>
          </p:nvSpPr>
          <p:spPr>
            <a:xfrm>
              <a:off x="5171547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EB49D1FA-4A76-9F9D-E697-42879C2CBB8D}"/>
              </a:ext>
            </a:extLst>
          </p:cNvPr>
          <p:cNvSpPr>
            <a:spLocks noChangeAspect="1"/>
          </p:cNvSpPr>
          <p:nvPr/>
        </p:nvSpPr>
        <p:spPr>
          <a:xfrm>
            <a:off x="5992448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5E5820E2-B3E4-597E-1A74-45430A440F12}"/>
              </a:ext>
            </a:extLst>
          </p:cNvPr>
          <p:cNvSpPr>
            <a:spLocks noChangeAspect="1"/>
          </p:cNvSpPr>
          <p:nvPr/>
        </p:nvSpPr>
        <p:spPr>
          <a:xfrm>
            <a:off x="2636475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DA72B39-0273-B128-1687-E8BC7DD6F5EB}"/>
              </a:ext>
            </a:extLst>
          </p:cNvPr>
          <p:cNvGrpSpPr/>
          <p:nvPr/>
        </p:nvGrpSpPr>
        <p:grpSpPr>
          <a:xfrm>
            <a:off x="5615635" y="2550946"/>
            <a:ext cx="1323359" cy="1756105"/>
            <a:chOff x="5462171" y="2296389"/>
            <a:chExt cx="1601263" cy="233737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BD1DD81-C28F-9128-C240-1B5DC35E4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040" y="2694867"/>
              <a:ext cx="613394" cy="70077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B2E7A0B-154D-BEA7-D5B2-F07194F81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2171" y="2296389"/>
              <a:ext cx="613394" cy="700778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15B7FDA-4337-19C2-C39C-1F351E7FA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6124" y="3932988"/>
              <a:ext cx="613394" cy="700777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DB23CF4-604D-5581-CDA7-1DB24C6C0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546" y="3101188"/>
              <a:ext cx="613394" cy="700778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0EF6804-D46C-88CA-A51C-20FF1C2BFF74}"/>
              </a:ext>
            </a:extLst>
          </p:cNvPr>
          <p:cNvGrpSpPr/>
          <p:nvPr/>
        </p:nvGrpSpPr>
        <p:grpSpPr>
          <a:xfrm>
            <a:off x="2363850" y="2360907"/>
            <a:ext cx="1319592" cy="2057331"/>
            <a:chOff x="1567039" y="2069962"/>
            <a:chExt cx="1756376" cy="273830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CA409AF-B6B6-80AB-0A04-D75F098F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905" y="2069962"/>
              <a:ext cx="725733" cy="66778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7057805-7FBD-EDAB-543A-A4D6567A4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7682" y="2630884"/>
              <a:ext cx="725733" cy="66778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5FF92AC-A7D1-8055-6880-50E7BE167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4062" y="3396180"/>
              <a:ext cx="725733" cy="66778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7FDECDD-B58D-6ACD-E82E-BF7AA9232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7039" y="4140484"/>
              <a:ext cx="725733" cy="667785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812ACDFD-AA7E-FDD4-5892-F1B7962AC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353" y="3197432"/>
            <a:ext cx="545254" cy="50171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2E4C9E-D840-82DD-0DF2-4C6E084D7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22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6B9A-4FC4-A23B-996A-074C4E2C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FDECB1-FAC6-6E90-36BF-21197DFF1399}"/>
              </a:ext>
            </a:extLst>
          </p:cNvPr>
          <p:cNvSpPr txBox="1"/>
          <p:nvPr/>
        </p:nvSpPr>
        <p:spPr>
          <a:xfrm>
            <a:off x="1230609" y="9111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823FB10-D391-1526-E810-4D0750BA5AC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BE53D5-8AD9-799C-50A6-A9AF4BF2F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81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1902-AA6F-EA0C-61FA-43C6FAB5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4A2961E-D0A6-18FA-542E-248A5B84EBA4}"/>
              </a:ext>
            </a:extLst>
          </p:cNvPr>
          <p:cNvSpPr txBox="1"/>
          <p:nvPr/>
        </p:nvSpPr>
        <p:spPr>
          <a:xfrm>
            <a:off x="69655" y="89441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المجموعة رقم 1 ، عدد القطط  أصغر من عدد  الفئران  -    رددوا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A988FE0A-7E8A-4196-9FDD-544979664D31}"/>
              </a:ext>
            </a:extLst>
          </p:cNvPr>
          <p:cNvSpPr>
            <a:spLocks noChangeAspect="1"/>
          </p:cNvSpPr>
          <p:nvPr/>
        </p:nvSpPr>
        <p:spPr>
          <a:xfrm>
            <a:off x="5992448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0934138-1DD1-6F13-BDC2-27B8D7DD6B59}"/>
              </a:ext>
            </a:extLst>
          </p:cNvPr>
          <p:cNvSpPr>
            <a:spLocks noChangeAspect="1"/>
          </p:cNvSpPr>
          <p:nvPr/>
        </p:nvSpPr>
        <p:spPr>
          <a:xfrm>
            <a:off x="2636475" y="489463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55FEF-3274-7A81-E019-995EE667855E}"/>
              </a:ext>
            </a:extLst>
          </p:cNvPr>
          <p:cNvSpPr/>
          <p:nvPr/>
        </p:nvSpPr>
        <p:spPr>
          <a:xfrm>
            <a:off x="4698147" y="1713400"/>
            <a:ext cx="2743200" cy="3971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CCAC04-E2D8-8D70-765F-DC1EC0A68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1C53DCA-6706-A637-4FD6-047B48C08C57}"/>
              </a:ext>
            </a:extLst>
          </p:cNvPr>
          <p:cNvGrpSpPr/>
          <p:nvPr/>
        </p:nvGrpSpPr>
        <p:grpSpPr>
          <a:xfrm>
            <a:off x="2084824" y="2062507"/>
            <a:ext cx="4974353" cy="2732985"/>
            <a:chOff x="2015320" y="2062507"/>
            <a:chExt cx="4974353" cy="2732985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EB391EF-C5F8-DA6B-EB56-A3DA2457A6A0}"/>
                </a:ext>
              </a:extLst>
            </p:cNvPr>
            <p:cNvSpPr/>
            <p:nvPr/>
          </p:nvSpPr>
          <p:spPr>
            <a:xfrm>
              <a:off x="2015320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979E237-525D-4C94-D069-327DFFEF1E57}"/>
                </a:ext>
              </a:extLst>
            </p:cNvPr>
            <p:cNvSpPr/>
            <p:nvPr/>
          </p:nvSpPr>
          <p:spPr>
            <a:xfrm>
              <a:off x="5171547" y="2062507"/>
              <a:ext cx="1818126" cy="2732985"/>
            </a:xfrm>
            <a:prstGeom prst="ellipse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Oval 80">
            <a:extLst>
              <a:ext uri="{FF2B5EF4-FFF2-40B4-BE49-F238E27FC236}">
                <a16:creationId xmlns:a16="http://schemas.microsoft.com/office/drawing/2014/main" id="{BC9825D0-F8F9-24E5-9CD8-9753093F56BF}"/>
              </a:ext>
            </a:extLst>
          </p:cNvPr>
          <p:cNvSpPr>
            <a:spLocks noChangeAspect="1"/>
          </p:cNvSpPr>
          <p:nvPr/>
        </p:nvSpPr>
        <p:spPr>
          <a:xfrm>
            <a:off x="5992448" y="489463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3EA2D70-8308-8CD0-66AF-18C85B73A0D3}"/>
              </a:ext>
            </a:extLst>
          </p:cNvPr>
          <p:cNvSpPr>
            <a:spLocks noChangeAspect="1"/>
          </p:cNvSpPr>
          <p:nvPr/>
        </p:nvSpPr>
        <p:spPr>
          <a:xfrm>
            <a:off x="2636475" y="489463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379530-F1C0-FC06-E6A7-473C033BE54C}"/>
              </a:ext>
            </a:extLst>
          </p:cNvPr>
          <p:cNvGrpSpPr/>
          <p:nvPr/>
        </p:nvGrpSpPr>
        <p:grpSpPr>
          <a:xfrm>
            <a:off x="5615635" y="2550946"/>
            <a:ext cx="1323359" cy="1756105"/>
            <a:chOff x="5462171" y="2296389"/>
            <a:chExt cx="1601263" cy="233737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D254DD9-39D7-AEE8-5A03-FE58BCED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040" y="2694867"/>
              <a:ext cx="613394" cy="70077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74EA973-B702-2B89-EC20-82EA1A3C4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2171" y="2296389"/>
              <a:ext cx="613394" cy="700778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8D5CC10-FAA4-C5D6-F74F-DF8875EAE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6124" y="3932988"/>
              <a:ext cx="613394" cy="70077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22F1EB4-D458-93EB-CC51-5F99C208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546" y="3101188"/>
              <a:ext cx="613394" cy="700778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4BF9D2A-12DA-2363-1E4C-EE9F2A94D6A8}"/>
              </a:ext>
            </a:extLst>
          </p:cNvPr>
          <p:cNvGrpSpPr/>
          <p:nvPr/>
        </p:nvGrpSpPr>
        <p:grpSpPr>
          <a:xfrm>
            <a:off x="2363850" y="2360907"/>
            <a:ext cx="1319592" cy="2057331"/>
            <a:chOff x="1567039" y="2069962"/>
            <a:chExt cx="1756376" cy="273830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52EF543-3AC6-4513-0A4F-B32FF89A2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905" y="2069962"/>
              <a:ext cx="725733" cy="667785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628EE4A-6BFE-F3C6-585B-D8185C61F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7682" y="2630884"/>
              <a:ext cx="725733" cy="66778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D698C24-B8F6-843D-4EBC-7985AA1E1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4062" y="3396180"/>
              <a:ext cx="725733" cy="66778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44F9D39-F1D4-E138-9CED-192E5CFF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7039" y="4140484"/>
              <a:ext cx="725733" cy="667785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9657EC03-1D6B-2472-0245-926123E72F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353" y="3197432"/>
            <a:ext cx="545254" cy="50171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DD383B1-D054-19C1-3A81-5062B4D6208F}"/>
              </a:ext>
            </a:extLst>
          </p:cNvPr>
          <p:cNvSpPr/>
          <p:nvPr/>
        </p:nvSpPr>
        <p:spPr>
          <a:xfrm>
            <a:off x="2110284" y="3067651"/>
            <a:ext cx="769737" cy="86125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769737"/>
                      <a:gd name="connsiteY0" fmla="*/ 430628 h 861255"/>
                      <a:gd name="connsiteX1" fmla="*/ 384869 w 769737"/>
                      <a:gd name="connsiteY1" fmla="*/ 0 h 861255"/>
                      <a:gd name="connsiteX2" fmla="*/ 769738 w 769737"/>
                      <a:gd name="connsiteY2" fmla="*/ 430628 h 861255"/>
                      <a:gd name="connsiteX3" fmla="*/ 384869 w 769737"/>
                      <a:gd name="connsiteY3" fmla="*/ 861256 h 861255"/>
                      <a:gd name="connsiteX4" fmla="*/ 0 w 769737"/>
                      <a:gd name="connsiteY4" fmla="*/ 430628 h 86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9737" h="861255" extrusionOk="0">
                        <a:moveTo>
                          <a:pt x="0" y="430628"/>
                        </a:moveTo>
                        <a:cubicBezTo>
                          <a:pt x="7077" y="139568"/>
                          <a:pt x="181087" y="7068"/>
                          <a:pt x="384869" y="0"/>
                        </a:cubicBezTo>
                        <a:cubicBezTo>
                          <a:pt x="586256" y="-4223"/>
                          <a:pt x="771325" y="187235"/>
                          <a:pt x="769738" y="430628"/>
                        </a:cubicBezTo>
                        <a:cubicBezTo>
                          <a:pt x="813718" y="639387"/>
                          <a:pt x="576049" y="915728"/>
                          <a:pt x="384869" y="861256"/>
                        </a:cubicBezTo>
                        <a:cubicBezTo>
                          <a:pt x="155011" y="918077"/>
                          <a:pt x="47714" y="626490"/>
                          <a:pt x="0" y="43062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F8D20F-376B-0C06-9C97-612A8DE09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7AED93-3887-C6E5-52A0-9AB7AC607C7B}"/>
              </a:ext>
            </a:extLst>
          </p:cNvPr>
          <p:cNvCxnSpPr/>
          <p:nvPr/>
        </p:nvCxnSpPr>
        <p:spPr>
          <a:xfrm flipH="1" flipV="1">
            <a:off x="3212290" y="2690037"/>
            <a:ext cx="2539924" cy="1725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32134B-49BB-2CE1-E2CC-2EFEFC0C4E52}"/>
              </a:ext>
            </a:extLst>
          </p:cNvPr>
          <p:cNvCxnSpPr>
            <a:endCxn id="31" idx="3"/>
          </p:cNvCxnSpPr>
          <p:nvPr/>
        </p:nvCxnSpPr>
        <p:spPr>
          <a:xfrm flipH="1" flipV="1">
            <a:off x="3683442" y="3033195"/>
            <a:ext cx="2884821" cy="1642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0E8F50-B3E4-8816-8677-418489D7702B}"/>
              </a:ext>
            </a:extLst>
          </p:cNvPr>
          <p:cNvCxnSpPr/>
          <p:nvPr/>
        </p:nvCxnSpPr>
        <p:spPr>
          <a:xfrm flipH="1">
            <a:off x="3212290" y="3481168"/>
            <a:ext cx="2539924" cy="2179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B4D5D9-22D0-CB52-6501-568C3CCA9C13}"/>
              </a:ext>
            </a:extLst>
          </p:cNvPr>
          <p:cNvCxnSpPr/>
          <p:nvPr/>
        </p:nvCxnSpPr>
        <p:spPr>
          <a:xfrm flipH="1">
            <a:off x="2880021" y="4029740"/>
            <a:ext cx="3112427" cy="2773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1411706" y="2677003"/>
            <a:ext cx="5627270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363578" y="3396537"/>
            <a:ext cx="4917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عددين باستعمال الرموز :&gt;؛&lt;؛=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85829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5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9731" y="929559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سنتعلم مع ندى و مجد  كيف نستعمل الرموز&lt;؛&gt;؛=  لمقارنة عددين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94C1C2-4B16-4163-8EDA-D9FE473DB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0225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DB0F93DC-2145-3E1B-2B16-3576ED55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30457" y="88200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N1P1S4L2">
            <a:hlinkClick r:id="" action="ppaction://media"/>
            <a:extLst>
              <a:ext uri="{FF2B5EF4-FFF2-40B4-BE49-F238E27FC236}">
                <a16:creationId xmlns:a16="http://schemas.microsoft.com/office/drawing/2014/main" id="{628BD640-E689-7B4A-A4E2-6A74F4725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241" y="1960930"/>
            <a:ext cx="7486701" cy="42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83577" y="929559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مقارنة عددين  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471350-CB52-3FA7-1CFC-EF0842A11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0225"/>
            <a:ext cx="1008000" cy="1008000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1A8FB8-1666-1291-8709-003362508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73" y="1974939"/>
            <a:ext cx="6844653" cy="3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40" name="Groupe 34">
            <a:extLst>
              <a:ext uri="{FF2B5EF4-FFF2-40B4-BE49-F238E27FC236}">
                <a16:creationId xmlns:a16="http://schemas.microsoft.com/office/drawing/2014/main" id="{D60CD9F2-8C4A-72A7-3F8B-9B043DE28588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1" name="Rectangle : coins arrondis 35">
              <a:extLst>
                <a:ext uri="{FF2B5EF4-FFF2-40B4-BE49-F238E27FC236}">
                  <a16:creationId xmlns:a16="http://schemas.microsoft.com/office/drawing/2014/main" id="{477613E9-BCD4-8812-066F-35A0B923F04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42" name="Organigramme : Terminateur 21">
              <a:extLst>
                <a:ext uri="{FF2B5EF4-FFF2-40B4-BE49-F238E27FC236}">
                  <a16:creationId xmlns:a16="http://schemas.microsoft.com/office/drawing/2014/main" id="{C6653CCA-5F81-BE5D-6C95-33D7198887B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Espace réservé du texte 5">
              <a:extLst>
                <a:ext uri="{FF2B5EF4-FFF2-40B4-BE49-F238E27FC236}">
                  <a16:creationId xmlns:a16="http://schemas.microsoft.com/office/drawing/2014/main" id="{DB34F15B-16BA-3270-8276-5CB6BA47110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8AB8CB-88D2-B819-C8E9-484D2E176B5D}"/>
              </a:ext>
            </a:extLst>
          </p:cNvPr>
          <p:cNvGrpSpPr/>
          <p:nvPr/>
        </p:nvGrpSpPr>
        <p:grpSpPr>
          <a:xfrm>
            <a:off x="531796" y="2413793"/>
            <a:ext cx="3938021" cy="1174118"/>
            <a:chOff x="276623" y="2492455"/>
            <a:chExt cx="3938021" cy="1174118"/>
          </a:xfrm>
        </p:grpSpPr>
        <p:pic>
          <p:nvPicPr>
            <p:cNvPr id="44" name="Image 12">
              <a:extLst>
                <a:ext uri="{FF2B5EF4-FFF2-40B4-BE49-F238E27FC236}">
                  <a16:creationId xmlns:a16="http://schemas.microsoft.com/office/drawing/2014/main" id="{25C5EC45-483D-08F9-834E-B22F31A01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23" y="2725751"/>
              <a:ext cx="3938021" cy="940822"/>
            </a:xfrm>
            <a:prstGeom prst="rect">
              <a:avLst/>
            </a:prstGeom>
          </p:spPr>
        </p:pic>
        <p:sp>
          <p:nvSpPr>
            <p:cNvPr id="45" name="Organigramme : Terminateur 21">
              <a:extLst>
                <a:ext uri="{FF2B5EF4-FFF2-40B4-BE49-F238E27FC236}">
                  <a16:creationId xmlns:a16="http://schemas.microsoft.com/office/drawing/2014/main" id="{BA6E0DCC-236E-07A7-D901-96A94DD7098F}"/>
                </a:ext>
              </a:extLst>
            </p:cNvPr>
            <p:cNvSpPr/>
            <p:nvPr/>
          </p:nvSpPr>
          <p:spPr>
            <a:xfrm>
              <a:off x="2596598" y="2492455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A6E1E2C0-7AB1-B014-BDB6-CC6A2948FF24}"/>
              </a:ext>
            </a:extLst>
          </p:cNvPr>
          <p:cNvSpPr txBox="1">
            <a:spLocks/>
          </p:cNvSpPr>
          <p:nvPr/>
        </p:nvSpPr>
        <p:spPr>
          <a:xfrm>
            <a:off x="1786875" y="2781404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MA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الأعداد من 0 إلى 10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3A1B97-FC13-B1BA-7F63-E2DD7B77438A}"/>
              </a:ext>
            </a:extLst>
          </p:cNvPr>
          <p:cNvGrpSpPr/>
          <p:nvPr/>
        </p:nvGrpSpPr>
        <p:grpSpPr>
          <a:xfrm>
            <a:off x="4605110" y="2438934"/>
            <a:ext cx="3845582" cy="1123837"/>
            <a:chOff x="4339496" y="2488221"/>
            <a:chExt cx="3845582" cy="1123837"/>
          </a:xfrm>
        </p:grpSpPr>
        <p:grpSp>
          <p:nvGrpSpPr>
            <p:cNvPr id="7" name="Groupe 15">
              <a:extLst>
                <a:ext uri="{FF2B5EF4-FFF2-40B4-BE49-F238E27FC236}">
                  <a16:creationId xmlns:a16="http://schemas.microsoft.com/office/drawing/2014/main" id="{EE5EF84F-680E-B16C-B6C6-8A04979B82EF}"/>
                </a:ext>
              </a:extLst>
            </p:cNvPr>
            <p:cNvGrpSpPr/>
            <p:nvPr/>
          </p:nvGrpSpPr>
          <p:grpSpPr>
            <a:xfrm>
              <a:off x="4339496" y="2488221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2" name="Rectangle : coins arrondis 16">
                <a:extLst>
                  <a:ext uri="{FF2B5EF4-FFF2-40B4-BE49-F238E27FC236}">
                    <a16:creationId xmlns:a16="http://schemas.microsoft.com/office/drawing/2014/main" id="{0A346666-6C74-06F2-9F4C-7B778D14DE80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0" eaLnBrk="1" latinLnBrk="0" hangingPunct="1"/>
                <a:endParaRPr lang="fr-MA" dirty="0"/>
              </a:p>
            </p:txBody>
          </p:sp>
          <p:sp>
            <p:nvSpPr>
              <p:cNvPr id="13" name="Organigramme : Terminateur 21">
                <a:extLst>
                  <a:ext uri="{FF2B5EF4-FFF2-40B4-BE49-F238E27FC236}">
                    <a16:creationId xmlns:a16="http://schemas.microsoft.com/office/drawing/2014/main" id="{F951481E-A2FD-FEF5-0AAA-F9236651B779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space réservé du texte 5">
                <a:extLst>
                  <a:ext uri="{FF2B5EF4-FFF2-40B4-BE49-F238E27FC236}">
                    <a16:creationId xmlns:a16="http://schemas.microsoft.com/office/drawing/2014/main" id="{31CCC8B7-B650-1A35-07A6-E1D5BB8AE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None/>
                </a:pPr>
                <a:endPara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3FBFBC-02F0-BF84-AA31-7D6F43723DAC}"/>
                </a:ext>
              </a:extLst>
            </p:cNvPr>
            <p:cNvSpPr txBox="1"/>
            <p:nvPr/>
          </p:nvSpPr>
          <p:spPr>
            <a:xfrm>
              <a:off x="6502262" y="3026885"/>
              <a:ext cx="16828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10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1815ADE-BE65-6457-4751-CC642C1D0E81}"/>
              </a:ext>
            </a:extLst>
          </p:cNvPr>
          <p:cNvGrpSpPr/>
          <p:nvPr/>
        </p:nvGrpSpPr>
        <p:grpSpPr>
          <a:xfrm>
            <a:off x="4655785" y="3814764"/>
            <a:ext cx="3780000" cy="1123837"/>
            <a:chOff x="4405078" y="3851322"/>
            <a:chExt cx="3780000" cy="1123837"/>
          </a:xfrm>
        </p:grpSpPr>
        <p:grpSp>
          <p:nvGrpSpPr>
            <p:cNvPr id="23" name="Groupe 30">
              <a:extLst>
                <a:ext uri="{FF2B5EF4-FFF2-40B4-BE49-F238E27FC236}">
                  <a16:creationId xmlns:a16="http://schemas.microsoft.com/office/drawing/2014/main" id="{6416376F-71F5-9B55-B088-5BA77DDD9F2B}"/>
                </a:ext>
              </a:extLst>
            </p:cNvPr>
            <p:cNvGrpSpPr/>
            <p:nvPr/>
          </p:nvGrpSpPr>
          <p:grpSpPr>
            <a:xfrm>
              <a:off x="4405078" y="3851322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4" name="Rectangle : coins arrondis 31">
                <a:extLst>
                  <a:ext uri="{FF2B5EF4-FFF2-40B4-BE49-F238E27FC236}">
                    <a16:creationId xmlns:a16="http://schemas.microsoft.com/office/drawing/2014/main" id="{464C7FFC-DFEC-6C8D-1DD8-28A69AD5F055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0" eaLnBrk="1" latinLnBrk="0" hangingPunct="1"/>
                <a:endParaRPr lang="fr-MA" dirty="0"/>
              </a:p>
            </p:txBody>
          </p:sp>
          <p:sp>
            <p:nvSpPr>
              <p:cNvPr id="25" name="Organigramme : Terminateur 21">
                <a:extLst>
                  <a:ext uri="{FF2B5EF4-FFF2-40B4-BE49-F238E27FC236}">
                    <a16:creationId xmlns:a16="http://schemas.microsoft.com/office/drawing/2014/main" id="{677D356B-A2E9-C777-E849-C5D2E357C132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26" name="Espace réservé du texte 5">
                <a:extLst>
                  <a:ext uri="{FF2B5EF4-FFF2-40B4-BE49-F238E27FC236}">
                    <a16:creationId xmlns:a16="http://schemas.microsoft.com/office/drawing/2014/main" id="{3573DDBD-F65E-398F-5F95-78E2492D64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endPara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FB71B6-F923-2DA9-90BA-63D219387994}"/>
                </a:ext>
              </a:extLst>
            </p:cNvPr>
            <p:cNvSpPr txBox="1"/>
            <p:nvPr/>
          </p:nvSpPr>
          <p:spPr>
            <a:xfrm>
              <a:off x="5270474" y="4379839"/>
              <a:ext cx="2714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تأطير الأعداد من 0 إلى 10 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FBE6D2C-2D41-EA9F-68AB-DD693421282F}"/>
              </a:ext>
            </a:extLst>
          </p:cNvPr>
          <p:cNvGrpSpPr/>
          <p:nvPr/>
        </p:nvGrpSpPr>
        <p:grpSpPr>
          <a:xfrm>
            <a:off x="610806" y="3854676"/>
            <a:ext cx="3780000" cy="1123837"/>
            <a:chOff x="370132" y="3897880"/>
            <a:chExt cx="3780000" cy="1123837"/>
          </a:xfrm>
        </p:grpSpPr>
        <p:grpSp>
          <p:nvGrpSpPr>
            <p:cNvPr id="15" name="Groupe 2">
              <a:extLst>
                <a:ext uri="{FF2B5EF4-FFF2-40B4-BE49-F238E27FC236}">
                  <a16:creationId xmlns:a16="http://schemas.microsoft.com/office/drawing/2014/main" id="{E97BFB36-F4C3-D248-3F9D-C01CD477523E}"/>
                </a:ext>
              </a:extLst>
            </p:cNvPr>
            <p:cNvGrpSpPr/>
            <p:nvPr/>
          </p:nvGrpSpPr>
          <p:grpSpPr>
            <a:xfrm>
              <a:off x="370132" y="3897880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0" name="Rectangle : coins arrondis 3">
                <a:extLst>
                  <a:ext uri="{FF2B5EF4-FFF2-40B4-BE49-F238E27FC236}">
                    <a16:creationId xmlns:a16="http://schemas.microsoft.com/office/drawing/2014/main" id="{60A097B8-8F43-FFCF-F0E5-37E343D1C89A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0" eaLnBrk="1" latinLnBrk="0" hangingPunct="1"/>
                <a:endParaRPr lang="fr-MA" dirty="0"/>
              </a:p>
            </p:txBody>
          </p:sp>
          <p:sp>
            <p:nvSpPr>
              <p:cNvPr id="21" name="Organigramme : Terminateur 21">
                <a:extLst>
                  <a:ext uri="{FF2B5EF4-FFF2-40B4-BE49-F238E27FC236}">
                    <a16:creationId xmlns:a16="http://schemas.microsoft.com/office/drawing/2014/main" id="{D862E527-A4B0-BF2E-5342-556006AA6C39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 </a:t>
                </a:r>
                <a:r>
                  <a:rPr lang="fr-FR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22" name="Espace réservé du texte 5">
                <a:extLst>
                  <a:ext uri="{FF2B5EF4-FFF2-40B4-BE49-F238E27FC236}">
                    <a16:creationId xmlns:a16="http://schemas.microsoft.com/office/drawing/2014/main" id="{58359104-6061-C1D1-E9BF-B28470A464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endPara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1FBDFE-4D36-C248-FC85-E16A5850A371}"/>
                </a:ext>
              </a:extLst>
            </p:cNvPr>
            <p:cNvSpPr txBox="1"/>
            <p:nvPr/>
          </p:nvSpPr>
          <p:spPr>
            <a:xfrm>
              <a:off x="1166362" y="4430410"/>
              <a:ext cx="2714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ترتيب الأعداد من 0 إلى 10 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E69A459-7A5B-8095-EE45-6095B83B5990}"/>
              </a:ext>
            </a:extLst>
          </p:cNvPr>
          <p:cNvSpPr txBox="1"/>
          <p:nvPr/>
        </p:nvSpPr>
        <p:spPr>
          <a:xfrm>
            <a:off x="3162460" y="5775945"/>
            <a:ext cx="2714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مُراجَعَةُ دُروسِ الْأُسْبوعِ الرابع </a:t>
            </a: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E2D76-3607-E08D-DD13-EE2F794BC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5C1A0C5-EB49-7F25-E5B9-982AAE128E89}"/>
              </a:ext>
            </a:extLst>
          </p:cNvPr>
          <p:cNvSpPr txBox="1"/>
          <p:nvPr/>
        </p:nvSpPr>
        <p:spPr>
          <a:xfrm>
            <a:off x="286556" y="914019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نتذكر أن الرمز يكون دائما مفتوحا في اتجاه العدد الأكبر : 5 أكبر من 3 و 3 أصغر من 5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5880E5-D61F-3792-392F-D39FE6CA0F3F}"/>
              </a:ext>
            </a:extLst>
          </p:cNvPr>
          <p:cNvSpPr txBox="1"/>
          <p:nvPr/>
        </p:nvSpPr>
        <p:spPr>
          <a:xfrm>
            <a:off x="5663377" y="2194036"/>
            <a:ext cx="843609" cy="1298377"/>
          </a:xfrm>
          <a:prstGeom prst="flowChartConnector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3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77CB47-CB62-822B-3D80-34956301DF93}"/>
              </a:ext>
            </a:extLst>
          </p:cNvPr>
          <p:cNvSpPr txBox="1"/>
          <p:nvPr/>
        </p:nvSpPr>
        <p:spPr>
          <a:xfrm>
            <a:off x="2585880" y="2194036"/>
            <a:ext cx="843609" cy="1298377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5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A0C82DD-C8F1-8774-C97D-CEFA86B5AA3B}"/>
              </a:ext>
            </a:extLst>
          </p:cNvPr>
          <p:cNvGrpSpPr/>
          <p:nvPr/>
        </p:nvGrpSpPr>
        <p:grpSpPr>
          <a:xfrm rot="366271">
            <a:off x="3978620" y="2322993"/>
            <a:ext cx="1135626" cy="1040463"/>
            <a:chOff x="3598606" y="2782127"/>
            <a:chExt cx="1135626" cy="1523341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B7A78E0-8352-6610-FB03-E70334413EB6}"/>
                </a:ext>
              </a:extLst>
            </p:cNvPr>
            <p:cNvCxnSpPr/>
            <p:nvPr/>
          </p:nvCxnSpPr>
          <p:spPr>
            <a:xfrm>
              <a:off x="3598606" y="2782127"/>
              <a:ext cx="1135626" cy="646873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A7F341F-DF4A-EF28-910C-492BACE72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1198" y="3429000"/>
              <a:ext cx="1053034" cy="87646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FCFFB878-4B07-5A22-E51D-1D96D5F94834}"/>
              </a:ext>
            </a:extLst>
          </p:cNvPr>
          <p:cNvSpPr txBox="1"/>
          <p:nvPr/>
        </p:nvSpPr>
        <p:spPr>
          <a:xfrm>
            <a:off x="5610282" y="4276272"/>
            <a:ext cx="843609" cy="1298377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5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5789AA-5462-AD13-AD1A-63E227B89922}"/>
              </a:ext>
            </a:extLst>
          </p:cNvPr>
          <p:cNvSpPr txBox="1"/>
          <p:nvPr/>
        </p:nvSpPr>
        <p:spPr>
          <a:xfrm>
            <a:off x="2532786" y="4276272"/>
            <a:ext cx="843609" cy="1298377"/>
          </a:xfrm>
          <a:prstGeom prst="flowChartConnector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3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CD29936-2560-51B6-622D-26C4CF592836}"/>
              </a:ext>
            </a:extLst>
          </p:cNvPr>
          <p:cNvGrpSpPr/>
          <p:nvPr/>
        </p:nvGrpSpPr>
        <p:grpSpPr>
          <a:xfrm rot="10582686">
            <a:off x="3925525" y="4405229"/>
            <a:ext cx="1135626" cy="1040463"/>
            <a:chOff x="3598606" y="2782127"/>
            <a:chExt cx="1135626" cy="1523341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F12D03E-B263-7731-CE4A-196E51A85723}"/>
                </a:ext>
              </a:extLst>
            </p:cNvPr>
            <p:cNvCxnSpPr/>
            <p:nvPr/>
          </p:nvCxnSpPr>
          <p:spPr>
            <a:xfrm>
              <a:off x="3598606" y="2782127"/>
              <a:ext cx="1135626" cy="646873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192ED67-FAB2-3FBF-866D-B4D714E9D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1198" y="3429000"/>
              <a:ext cx="1053034" cy="87646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4557FBE-6F9D-306F-8EB9-BD0653653EC3}"/>
              </a:ext>
            </a:extLst>
          </p:cNvPr>
          <p:cNvSpPr/>
          <p:nvPr/>
        </p:nvSpPr>
        <p:spPr>
          <a:xfrm>
            <a:off x="2411361" y="1902542"/>
            <a:ext cx="4321278" cy="193279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656B977-0A89-61B0-016D-983263724BB2}"/>
              </a:ext>
            </a:extLst>
          </p:cNvPr>
          <p:cNvSpPr/>
          <p:nvPr/>
        </p:nvSpPr>
        <p:spPr>
          <a:xfrm>
            <a:off x="2403364" y="4073500"/>
            <a:ext cx="4321278" cy="193279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24D20D-A44B-7168-0FD6-77C79538E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02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46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77785" y="90029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،نريد مقارنة العددين 7 و4 ، سننجز هذا النشاط  خُطْوَةً خطوة.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814F17-433B-8E82-891B-3C03AE581D00}"/>
              </a:ext>
            </a:extLst>
          </p:cNvPr>
          <p:cNvGrpSpPr/>
          <p:nvPr/>
        </p:nvGrpSpPr>
        <p:grpSpPr>
          <a:xfrm>
            <a:off x="3384756" y="2911543"/>
            <a:ext cx="2374488" cy="1200329"/>
            <a:chOff x="3384756" y="2921168"/>
            <a:chExt cx="2374488" cy="1200329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FC3B9D86-9648-539C-D109-5FE022EED196}"/>
                </a:ext>
              </a:extLst>
            </p:cNvPr>
            <p:cNvGrpSpPr/>
            <p:nvPr/>
          </p:nvGrpSpPr>
          <p:grpSpPr>
            <a:xfrm>
              <a:off x="3384756" y="2921168"/>
              <a:ext cx="2374488" cy="1200329"/>
              <a:chOff x="2595718" y="2921168"/>
              <a:chExt cx="2374488" cy="1200329"/>
            </a:xfrm>
          </p:grpSpPr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D523F25-727B-3B8E-4CCA-0BF4EB537926}"/>
                  </a:ext>
                </a:extLst>
              </p:cNvPr>
              <p:cNvSpPr txBox="1"/>
              <p:nvPr/>
            </p:nvSpPr>
            <p:spPr>
              <a:xfrm>
                <a:off x="2595718" y="2921168"/>
                <a:ext cx="39820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72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  <a:endParaRPr lang="fr-FR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5A31B4-7C09-C511-3C5C-026B0A3D4DAD}"/>
                  </a:ext>
                </a:extLst>
              </p:cNvPr>
              <p:cNvSpPr txBox="1"/>
              <p:nvPr/>
            </p:nvSpPr>
            <p:spPr>
              <a:xfrm>
                <a:off x="4572000" y="2921168"/>
                <a:ext cx="39820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72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fr-FR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D15ABFA-4DF0-E75A-72F9-2B831BE87C44}"/>
                </a:ext>
              </a:extLst>
            </p:cNvPr>
            <p:cNvSpPr txBox="1"/>
            <p:nvPr/>
          </p:nvSpPr>
          <p:spPr>
            <a:xfrm>
              <a:off x="3768213" y="2946819"/>
              <a:ext cx="1762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</a:t>
              </a:r>
              <a:endParaRPr lang="fr-FR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AF0C6E-0DC9-4A3B-C975-C7A46482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02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725343" y="900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F17AFF-4AF9-19BC-8DAB-71A42DCBABA8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386B986-FA3E-D7C5-00AC-A7779806C415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A78824B-F07D-EE88-442E-B5ED1ECE1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2C03B7-4EF8-17F5-81E4-D1024EB3AAB5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1CAF731-6298-0CCF-5514-3DFDE9B824D6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19DC83C-098B-B232-FDA7-400FB3ECB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17ADDC-4769-83D1-EB5E-0FF60E5CA4EB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C90B5D-A208-EE13-9A50-317A6B3D250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CE7D2EE-673D-3B33-7D30-FE1E7153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21F519D-679C-7B68-BAD9-3F89428F7600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AD1556F-669C-CE7A-FB10-E27F01D2E889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6D3914D-3028-1634-F4E9-7A2337770746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6427C75-B863-A502-5B5B-B3F244DB81AB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24519C-58F7-986C-21BC-6FFDAE8C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022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784031" y="9108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من يعد من العدد الأول على اليسار أي 7 ليصل إلى العدد الثاني و هو 4  ؟</a:t>
            </a:r>
          </a:p>
        </p:txBody>
      </p:sp>
      <p:sp>
        <p:nvSpPr>
          <p:cNvPr id="21" name="Flèche : haut 20">
            <a:extLst>
              <a:ext uri="{FF2B5EF4-FFF2-40B4-BE49-F238E27FC236}">
                <a16:creationId xmlns:a16="http://schemas.microsoft.com/office/drawing/2014/main" id="{10B3C772-DED6-B759-DF15-3541774D2F25}"/>
              </a:ext>
            </a:extLst>
          </p:cNvPr>
          <p:cNvSpPr/>
          <p:nvPr/>
        </p:nvSpPr>
        <p:spPr>
          <a:xfrm>
            <a:off x="3395783" y="5091744"/>
            <a:ext cx="464607" cy="57481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86F2B97-4E32-11F0-2041-EC6E3F60EC46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A71B0C5-33C4-63D3-F8D9-675962908367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81380F8-0676-8B62-A373-C4C9FE1330A3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ECFFE3D5-B9AB-B19A-F021-9FC9B19734C5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9">
            <a:extLst>
              <a:ext uri="{FF2B5EF4-FFF2-40B4-BE49-F238E27FC236}">
                <a16:creationId xmlns:a16="http://schemas.microsoft.com/office/drawing/2014/main" id="{2569E0C6-C727-ACD7-DFD6-CC7842666011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</p:grpSpPr>
        <p:sp>
          <p:nvSpPr>
            <p:cNvPr id="3" name="Rectangle : coins arrondis 20">
              <a:extLst>
                <a:ext uri="{FF2B5EF4-FFF2-40B4-BE49-F238E27FC236}">
                  <a16:creationId xmlns:a16="http://schemas.microsoft.com/office/drawing/2014/main" id="{B5A8CB57-E980-8FBD-18B3-82C0108A050D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5840C472-D11A-0199-93F6-014B25737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5" name="Groupe 22">
            <a:extLst>
              <a:ext uri="{FF2B5EF4-FFF2-40B4-BE49-F238E27FC236}">
                <a16:creationId xmlns:a16="http://schemas.microsoft.com/office/drawing/2014/main" id="{5F63DAC7-0DF7-A3B1-6C37-73F6EC3F0EA8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6" name="Rectangle : coins arrondis 23">
              <a:extLst>
                <a:ext uri="{FF2B5EF4-FFF2-40B4-BE49-F238E27FC236}">
                  <a16:creationId xmlns:a16="http://schemas.microsoft.com/office/drawing/2014/main" id="{37BD9AEA-F617-32DF-AB71-3DD027AA51DF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B624F420-C8DF-82A0-C627-A774DDBBE4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8" name="Groupe 25">
            <a:extLst>
              <a:ext uri="{FF2B5EF4-FFF2-40B4-BE49-F238E27FC236}">
                <a16:creationId xmlns:a16="http://schemas.microsoft.com/office/drawing/2014/main" id="{9442D033-3A9E-547B-1CFE-E4CBC6F845DF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</p:grpSpPr>
        <p:sp>
          <p:nvSpPr>
            <p:cNvPr id="9" name="Rectangle : coins arrondis 26">
              <a:extLst>
                <a:ext uri="{FF2B5EF4-FFF2-40B4-BE49-F238E27FC236}">
                  <a16:creationId xmlns:a16="http://schemas.microsoft.com/office/drawing/2014/main" id="{1FB8B78C-BF74-4F2B-6807-96DD1A6F16C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87F6EDAE-6E7C-EAAB-7157-C507DCBA6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pic>
        <p:nvPicPr>
          <p:cNvPr id="1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8E5ACFB-1195-BFA2-4C06-8C3871C7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49D5-DE49-F8AC-FFE6-2B92A2FA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3C70617-1B89-DB0D-F45F-582CDB4EEC0C}"/>
              </a:ext>
            </a:extLst>
          </p:cNvPr>
          <p:cNvSpPr txBox="1"/>
          <p:nvPr/>
        </p:nvSpPr>
        <p:spPr>
          <a:xfrm>
            <a:off x="699259" y="9358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نعد 7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6 -5 -4 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84B7C19-467F-C1DF-4B95-EE4002ED7257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6E5A341-DCD1-94EF-6730-CA7A778DA644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485E40D-B3A1-2D7F-FD7C-A1E7CF134451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4543459-0285-1157-66E1-8E8AD318A4D7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Flèche : haut 36">
            <a:extLst>
              <a:ext uri="{FF2B5EF4-FFF2-40B4-BE49-F238E27FC236}">
                <a16:creationId xmlns:a16="http://schemas.microsoft.com/office/drawing/2014/main" id="{2844EF0F-785D-22CB-E4D5-669569900077}"/>
              </a:ext>
            </a:extLst>
          </p:cNvPr>
          <p:cNvSpPr/>
          <p:nvPr/>
        </p:nvSpPr>
        <p:spPr>
          <a:xfrm>
            <a:off x="5516662" y="5117395"/>
            <a:ext cx="464607" cy="574818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3F5EAE-E1AB-884C-AD9D-B6969C11E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grpSp>
        <p:nvGrpSpPr>
          <p:cNvPr id="3" name="Groupe 19">
            <a:extLst>
              <a:ext uri="{FF2B5EF4-FFF2-40B4-BE49-F238E27FC236}">
                <a16:creationId xmlns:a16="http://schemas.microsoft.com/office/drawing/2014/main" id="{DD9D9356-DABF-035F-349F-FBE7E7557E7B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</p:grpSpPr>
        <p:sp>
          <p:nvSpPr>
            <p:cNvPr id="4" name="Rectangle : coins arrondis 20">
              <a:extLst>
                <a:ext uri="{FF2B5EF4-FFF2-40B4-BE49-F238E27FC236}">
                  <a16:creationId xmlns:a16="http://schemas.microsoft.com/office/drawing/2014/main" id="{AEA9511E-0689-0DD6-86B5-4C94F9B72EFB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181E711-CE6E-9CC2-FA1D-4060C0952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6" name="Groupe 22">
            <a:extLst>
              <a:ext uri="{FF2B5EF4-FFF2-40B4-BE49-F238E27FC236}">
                <a16:creationId xmlns:a16="http://schemas.microsoft.com/office/drawing/2014/main" id="{3B92493A-BDC9-13D0-B8E4-1E2779F579C1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7" name="Rectangle : coins arrondis 23">
              <a:extLst>
                <a:ext uri="{FF2B5EF4-FFF2-40B4-BE49-F238E27FC236}">
                  <a16:creationId xmlns:a16="http://schemas.microsoft.com/office/drawing/2014/main" id="{CA604A42-31A4-B68B-5E95-BDD5819B51CB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92E8F84-90BA-2DA7-006B-C0E2AEE73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11" name="Groupe 25">
            <a:extLst>
              <a:ext uri="{FF2B5EF4-FFF2-40B4-BE49-F238E27FC236}">
                <a16:creationId xmlns:a16="http://schemas.microsoft.com/office/drawing/2014/main" id="{1493A872-7383-F187-E94C-7066CC68B35C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</p:grpSpPr>
        <p:sp>
          <p:nvSpPr>
            <p:cNvPr id="12" name="Rectangle : coins arrondis 26">
              <a:extLst>
                <a:ext uri="{FF2B5EF4-FFF2-40B4-BE49-F238E27FC236}">
                  <a16:creationId xmlns:a16="http://schemas.microsoft.com/office/drawing/2014/main" id="{8265CDFD-27C9-151E-F23F-3C68C0092634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37A0096-04D2-1FAD-2E0E-92C75E65A0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67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81982" y="894817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A7A9E19-24CF-38F5-11BB-4E80CC3D1FF9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406E8DF-5B6A-2A2E-FBC6-C52851FE5F76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A52A562-3891-5116-AA8C-808B145F52E4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E4274F1E-BBD6-CB03-A4E0-2675D5286CB7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ABEF02-40C8-F7A3-2379-D08A7B983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grpSp>
        <p:nvGrpSpPr>
          <p:cNvPr id="5" name="Groupe 19">
            <a:extLst>
              <a:ext uri="{FF2B5EF4-FFF2-40B4-BE49-F238E27FC236}">
                <a16:creationId xmlns:a16="http://schemas.microsoft.com/office/drawing/2014/main" id="{81980CE6-EE1C-3F17-CD75-5C99B78E0A36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20">
              <a:extLst>
                <a:ext uri="{FF2B5EF4-FFF2-40B4-BE49-F238E27FC236}">
                  <a16:creationId xmlns:a16="http://schemas.microsoft.com/office/drawing/2014/main" id="{0F7E00ED-85FE-E591-42DA-C1B49509B980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6B5C4A12-1527-3EE7-D130-9B14F252DB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1" name="Groupe 22">
            <a:extLst>
              <a:ext uri="{FF2B5EF4-FFF2-40B4-BE49-F238E27FC236}">
                <a16:creationId xmlns:a16="http://schemas.microsoft.com/office/drawing/2014/main" id="{50780CB5-8875-0693-CE62-289447E0A2B0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18" name="Rectangle : coins arrondis 23">
              <a:extLst>
                <a:ext uri="{FF2B5EF4-FFF2-40B4-BE49-F238E27FC236}">
                  <a16:creationId xmlns:a16="http://schemas.microsoft.com/office/drawing/2014/main" id="{AEAAFB21-CB8E-AF40-B00C-D005FF8A14BE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2890A30-D4A9-BA12-1A1B-894CD09A5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0" name="Groupe 25">
            <a:extLst>
              <a:ext uri="{FF2B5EF4-FFF2-40B4-BE49-F238E27FC236}">
                <a16:creationId xmlns:a16="http://schemas.microsoft.com/office/drawing/2014/main" id="{D63B337E-EDE6-EC3B-A0F9-7CD575F34388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  <a:solidFill>
            <a:srgbClr val="196082"/>
          </a:solidFill>
        </p:grpSpPr>
        <p:sp>
          <p:nvSpPr>
            <p:cNvPr id="21" name="Rectangle : coins arrondis 26">
              <a:extLst>
                <a:ext uri="{FF2B5EF4-FFF2-40B4-BE49-F238E27FC236}">
                  <a16:creationId xmlns:a16="http://schemas.microsoft.com/office/drawing/2014/main" id="{14F432BE-3382-9025-45FB-A2D210F2D17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7A2EAA19-D283-95F5-DCE3-EA609A7839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252E-B2AC-8705-46D9-4B53981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0B9-6330-668E-5CEE-79EBDA80777D}"/>
              </a:ext>
            </a:extLst>
          </p:cNvPr>
          <p:cNvSpPr txBox="1"/>
          <p:nvPr/>
        </p:nvSpPr>
        <p:spPr>
          <a:xfrm>
            <a:off x="699259" y="90237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يستنتج مقارنة العددين 7 و4؟ هل عددنا صعودا أم نزولا؟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99D718-C669-170B-5AFC-B8EE39BD1EB1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6E053BE-03C8-E594-709A-F56AB13A402D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779C1E7-CBD0-8440-F500-0E56842A4F8F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53BCCB60-FD02-4E1D-3622-C07CCAB97D26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A942A5B-B6C4-2653-4BA6-2E7C534CB1CD}"/>
              </a:ext>
            </a:extLst>
          </p:cNvPr>
          <p:cNvCxnSpPr/>
          <p:nvPr/>
        </p:nvCxnSpPr>
        <p:spPr>
          <a:xfrm flipH="1">
            <a:off x="3841955" y="3650226"/>
            <a:ext cx="1976283" cy="0"/>
          </a:xfrm>
          <a:prstGeom prst="straightConnector1">
            <a:avLst/>
          </a:prstGeom>
          <a:ln w="1301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9">
            <a:extLst>
              <a:ext uri="{FF2B5EF4-FFF2-40B4-BE49-F238E27FC236}">
                <a16:creationId xmlns:a16="http://schemas.microsoft.com/office/drawing/2014/main" id="{5FF6B7AB-4505-5D8B-B839-8CAFEE7A5A90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  <a:solidFill>
            <a:schemeClr val="bg1">
              <a:lumMod val="75000"/>
            </a:schemeClr>
          </a:solidFill>
        </p:grpSpPr>
        <p:sp>
          <p:nvSpPr>
            <p:cNvPr id="3" name="Rectangle : coins arrondis 20">
              <a:extLst>
                <a:ext uri="{FF2B5EF4-FFF2-40B4-BE49-F238E27FC236}">
                  <a16:creationId xmlns:a16="http://schemas.microsoft.com/office/drawing/2014/main" id="{D41AB214-7401-9311-1C10-619023AD0AAB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4016BFBE-DE36-450C-90F4-CBAFF8D7C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5" name="Groupe 22">
            <a:extLst>
              <a:ext uri="{FF2B5EF4-FFF2-40B4-BE49-F238E27FC236}">
                <a16:creationId xmlns:a16="http://schemas.microsoft.com/office/drawing/2014/main" id="{42D30974-9A92-31E8-77D6-4B6D0589EC52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6" name="Rectangle : coins arrondis 23">
              <a:extLst>
                <a:ext uri="{FF2B5EF4-FFF2-40B4-BE49-F238E27FC236}">
                  <a16:creationId xmlns:a16="http://schemas.microsoft.com/office/drawing/2014/main" id="{C383CCCD-2A2F-F808-44BF-82B25822CAD7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CA7D51BF-526D-9174-135B-C6A713A74A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8" name="Groupe 25">
            <a:extLst>
              <a:ext uri="{FF2B5EF4-FFF2-40B4-BE49-F238E27FC236}">
                <a16:creationId xmlns:a16="http://schemas.microsoft.com/office/drawing/2014/main" id="{3FCB1CDD-DC63-9964-743F-A23CD2BC1C98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  <a:solidFill>
            <a:srgbClr val="196082"/>
          </a:solidFill>
        </p:grpSpPr>
        <p:sp>
          <p:nvSpPr>
            <p:cNvPr id="9" name="Rectangle : coins arrondis 26">
              <a:extLst>
                <a:ext uri="{FF2B5EF4-FFF2-40B4-BE49-F238E27FC236}">
                  <a16:creationId xmlns:a16="http://schemas.microsoft.com/office/drawing/2014/main" id="{DAE5C8E1-DA0C-ADB5-6DBB-E8F4D0EAF7E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3E5DDE9-0A64-18F4-D832-905F87296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pic>
        <p:nvPicPr>
          <p:cNvPr id="1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FBBA01-DF4C-960E-660C-D6AAA356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DFF5D91B-2315-F867-D9E8-5E9F563EC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96656"/>
              </p:ext>
            </p:extLst>
          </p:nvPr>
        </p:nvGraphicFramePr>
        <p:xfrm>
          <a:off x="3532924" y="2739560"/>
          <a:ext cx="25943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AA2D-445B-163F-E23C-CDA93329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B39C5A9-370C-CA3F-DC09-CDDADADA9504}"/>
              </a:ext>
            </a:extLst>
          </p:cNvPr>
          <p:cNvSpPr txBox="1"/>
          <p:nvPr/>
        </p:nvSpPr>
        <p:spPr>
          <a:xfrm>
            <a:off x="699259" y="9108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قمنا بعد تنازلي ، إذن 7 أكبر من  4  رددوا 7 أكبر من 4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56DA7722-98E9-13AD-692D-F79AFF7CF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62594"/>
              </p:ext>
            </p:extLst>
          </p:nvPr>
        </p:nvGraphicFramePr>
        <p:xfrm>
          <a:off x="3532924" y="2739560"/>
          <a:ext cx="25943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F1F7943E-BF7F-8DAA-7A08-42F9D58E1AFF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B8B7CC9-C2A7-9841-2F34-27144DF39E4B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D789253-94CA-8A2D-2308-39AB67088FCD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7E41335-E0E3-8C7A-D0F0-79FDEBB9342F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8A0C99A-7981-B0D8-4899-5657E5B26431}"/>
              </a:ext>
            </a:extLst>
          </p:cNvPr>
          <p:cNvCxnSpPr/>
          <p:nvPr/>
        </p:nvCxnSpPr>
        <p:spPr>
          <a:xfrm flipH="1">
            <a:off x="3841955" y="3650226"/>
            <a:ext cx="1976283" cy="0"/>
          </a:xfrm>
          <a:prstGeom prst="straightConnector1">
            <a:avLst/>
          </a:prstGeom>
          <a:ln w="1301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B3FC47-1BDC-2128-5EF1-14369B023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grpSp>
        <p:nvGrpSpPr>
          <p:cNvPr id="7" name="Groupe 19">
            <a:extLst>
              <a:ext uri="{FF2B5EF4-FFF2-40B4-BE49-F238E27FC236}">
                <a16:creationId xmlns:a16="http://schemas.microsoft.com/office/drawing/2014/main" id="{C8E3525D-5A45-29C7-67F3-54870AC47356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20">
              <a:extLst>
                <a:ext uri="{FF2B5EF4-FFF2-40B4-BE49-F238E27FC236}">
                  <a16:creationId xmlns:a16="http://schemas.microsoft.com/office/drawing/2014/main" id="{13FA7C9D-EB90-F40D-1E91-05EA00DBD329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69000DBF-50E9-71E1-51D8-B120CC001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2" name="Groupe 22">
            <a:extLst>
              <a:ext uri="{FF2B5EF4-FFF2-40B4-BE49-F238E27FC236}">
                <a16:creationId xmlns:a16="http://schemas.microsoft.com/office/drawing/2014/main" id="{97E88EBC-4A48-C541-B7E6-A08D41C24A5B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</p:grpSpPr>
        <p:sp>
          <p:nvSpPr>
            <p:cNvPr id="14" name="Rectangle : coins arrondis 23">
              <a:extLst>
                <a:ext uri="{FF2B5EF4-FFF2-40B4-BE49-F238E27FC236}">
                  <a16:creationId xmlns:a16="http://schemas.microsoft.com/office/drawing/2014/main" id="{ABE69D7C-0898-EFE3-B904-6B5CBC720780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1B2C61A-DFDF-C1E2-FE1A-EFE967C4C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16" name="Groupe 25">
            <a:extLst>
              <a:ext uri="{FF2B5EF4-FFF2-40B4-BE49-F238E27FC236}">
                <a16:creationId xmlns:a16="http://schemas.microsoft.com/office/drawing/2014/main" id="{312F1443-3C99-2EDB-A8EA-537624B3714F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  <a:solidFill>
            <a:srgbClr val="196082"/>
          </a:solidFill>
        </p:grpSpPr>
        <p:sp>
          <p:nvSpPr>
            <p:cNvPr id="18" name="Rectangle : coins arrondis 26">
              <a:extLst>
                <a:ext uri="{FF2B5EF4-FFF2-40B4-BE49-F238E27FC236}">
                  <a16:creationId xmlns:a16="http://schemas.microsoft.com/office/drawing/2014/main" id="{A319CD7C-87EC-81A8-FFAD-05896AF89AFA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A805257-9C32-544C-3C9A-1A9F9F379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64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60E7BC-70CC-963B-BF4A-6F64812ADE11}"/>
              </a:ext>
            </a:extLst>
          </p:cNvPr>
          <p:cNvSpPr txBox="1"/>
          <p:nvPr/>
        </p:nvSpPr>
        <p:spPr>
          <a:xfrm>
            <a:off x="657031" y="920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BD86563-D7A1-619E-963A-569DD7352890}"/>
              </a:ext>
            </a:extLst>
          </p:cNvPr>
          <p:cNvGrpSpPr/>
          <p:nvPr/>
        </p:nvGrpSpPr>
        <p:grpSpPr>
          <a:xfrm>
            <a:off x="3384756" y="4050430"/>
            <a:ext cx="2374488" cy="1200329"/>
            <a:chOff x="2595718" y="2921168"/>
            <a:chExt cx="2374488" cy="1200329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8493E3C-4110-CE62-A52D-7BBD28BBAA2B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4B00B79-875F-C258-7402-FDA093E45B14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03E41E64-872E-20E9-915C-DDF73BDA800D}"/>
              </a:ext>
            </a:extLst>
          </p:cNvPr>
          <p:cNvSpPr txBox="1"/>
          <p:nvPr/>
        </p:nvSpPr>
        <p:spPr>
          <a:xfrm>
            <a:off x="3841955" y="4076081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61322B-3E41-4DB2-3625-7C5392CB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grpSp>
        <p:nvGrpSpPr>
          <p:cNvPr id="3" name="Groupe 19">
            <a:extLst>
              <a:ext uri="{FF2B5EF4-FFF2-40B4-BE49-F238E27FC236}">
                <a16:creationId xmlns:a16="http://schemas.microsoft.com/office/drawing/2014/main" id="{BD1BBFED-33BA-EA22-EB34-75EC67493425}"/>
              </a:ext>
            </a:extLst>
          </p:cNvPr>
          <p:cNvGrpSpPr/>
          <p:nvPr/>
        </p:nvGrpSpPr>
        <p:grpSpPr>
          <a:xfrm>
            <a:off x="5900015" y="1910086"/>
            <a:ext cx="2052295" cy="442468"/>
            <a:chOff x="5900015" y="1825418"/>
            <a:chExt cx="2052295" cy="442468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20">
              <a:extLst>
                <a:ext uri="{FF2B5EF4-FFF2-40B4-BE49-F238E27FC236}">
                  <a16:creationId xmlns:a16="http://schemas.microsoft.com/office/drawing/2014/main" id="{514A4363-E84E-322A-8B29-CC47A249CEB9}"/>
                </a:ext>
              </a:extLst>
            </p:cNvPr>
            <p:cNvSpPr/>
            <p:nvPr/>
          </p:nvSpPr>
          <p:spPr>
            <a:xfrm>
              <a:off x="5900015" y="1825418"/>
              <a:ext cx="1585814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من العدد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C4DF54F9-0237-9F82-4148-9B744256C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191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6" name="Groupe 22">
            <a:extLst>
              <a:ext uri="{FF2B5EF4-FFF2-40B4-BE49-F238E27FC236}">
                <a16:creationId xmlns:a16="http://schemas.microsoft.com/office/drawing/2014/main" id="{7B05FAFE-4F9D-8FA3-C3A9-815B7DFC2218}"/>
              </a:ext>
            </a:extLst>
          </p:cNvPr>
          <p:cNvGrpSpPr/>
          <p:nvPr/>
        </p:nvGrpSpPr>
        <p:grpSpPr>
          <a:xfrm>
            <a:off x="782320" y="1910086"/>
            <a:ext cx="2123837" cy="442468"/>
            <a:chOff x="782320" y="1825418"/>
            <a:chExt cx="2123837" cy="442468"/>
          </a:xfrm>
          <a:solidFill>
            <a:srgbClr val="196082"/>
          </a:solidFill>
        </p:grpSpPr>
        <p:sp>
          <p:nvSpPr>
            <p:cNvPr id="7" name="Rectangle : coins arrondis 23">
              <a:extLst>
                <a:ext uri="{FF2B5EF4-FFF2-40B4-BE49-F238E27FC236}">
                  <a16:creationId xmlns:a16="http://schemas.microsoft.com/office/drawing/2014/main" id="{1544627A-1BAF-FCD1-3E23-868E96A01720}"/>
                </a:ext>
              </a:extLst>
            </p:cNvPr>
            <p:cNvSpPr/>
            <p:nvPr/>
          </p:nvSpPr>
          <p:spPr>
            <a:xfrm>
              <a:off x="782320" y="1825418"/>
              <a:ext cx="1667024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الرمز المناسب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EC32545-4BDC-D467-803D-38BC27461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576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9" name="Groupe 25">
            <a:extLst>
              <a:ext uri="{FF2B5EF4-FFF2-40B4-BE49-F238E27FC236}">
                <a16:creationId xmlns:a16="http://schemas.microsoft.com/office/drawing/2014/main" id="{7BB36055-FDA0-3BC4-7AC4-C9FE4A989A98}"/>
              </a:ext>
            </a:extLst>
          </p:cNvPr>
          <p:cNvGrpSpPr/>
          <p:nvPr/>
        </p:nvGrpSpPr>
        <p:grpSpPr>
          <a:xfrm>
            <a:off x="3323349" y="1910086"/>
            <a:ext cx="2159473" cy="442468"/>
            <a:chOff x="3289342" y="1825418"/>
            <a:chExt cx="2159473" cy="442468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26">
              <a:extLst>
                <a:ext uri="{FF2B5EF4-FFF2-40B4-BE49-F238E27FC236}">
                  <a16:creationId xmlns:a16="http://schemas.microsoft.com/office/drawing/2014/main" id="{F11CA61D-9E32-9F4D-4917-6743C2BF7A80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أستنج المقارنة 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E4EDD7C-FBA5-D3FC-FA90-D0EF217AB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65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picture of different colored objects&#10;&#10;Description automatically generated">
            <a:extLst>
              <a:ext uri="{FF2B5EF4-FFF2-40B4-BE49-F238E27FC236}">
                <a16:creationId xmlns:a16="http://schemas.microsoft.com/office/drawing/2014/main" id="{5D8BB73D-44C2-C3A2-6E83-15C78F23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809127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مقارنة الأعداد من 0 إلى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E13C-00A0-E294-A948-9B8DF837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35D004-6042-D684-303C-E67AF3E1B057}"/>
              </a:ext>
            </a:extLst>
          </p:cNvPr>
          <p:cNvSpPr txBox="1"/>
          <p:nvPr/>
        </p:nvSpPr>
        <p:spPr>
          <a:xfrm>
            <a:off x="741698" y="9024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على الألواح  الرمز المناسب لمقارنة  العددين 7 و4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ED6E1D3-B89F-A2E9-481F-14C209838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4934507"/>
            <a:ext cx="2987974" cy="7078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436E59-E518-81DF-2844-9ACADF385110}"/>
              </a:ext>
            </a:extLst>
          </p:cNvPr>
          <p:cNvSpPr txBox="1"/>
          <p:nvPr/>
        </p:nvSpPr>
        <p:spPr>
          <a:xfrm>
            <a:off x="3384756" y="3389786"/>
            <a:ext cx="398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7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210022-F149-0D06-13D8-9A8AD681B5B7}"/>
              </a:ext>
            </a:extLst>
          </p:cNvPr>
          <p:cNvSpPr txBox="1"/>
          <p:nvPr/>
        </p:nvSpPr>
        <p:spPr>
          <a:xfrm>
            <a:off x="4414941" y="3105833"/>
            <a:ext cx="189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3C297A-5F4D-B77B-5938-203C91A44A58}"/>
              </a:ext>
            </a:extLst>
          </p:cNvPr>
          <p:cNvGrpSpPr/>
          <p:nvPr/>
        </p:nvGrpSpPr>
        <p:grpSpPr>
          <a:xfrm>
            <a:off x="3384756" y="2828835"/>
            <a:ext cx="2374488" cy="1200329"/>
            <a:chOff x="2595718" y="2921168"/>
            <a:chExt cx="2374488" cy="120032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63F674-EC0A-3AA6-726E-27AC53526A2C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879BAB-0EF7-DE11-CE58-F334E47A299D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036BD-CEC8-D94A-4D68-B6F02D48D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38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B180-D1D2-2190-3AF1-32C2906AC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9B8608-E438-62F6-0309-63C8BA6F6402}"/>
              </a:ext>
            </a:extLst>
          </p:cNvPr>
          <p:cNvSpPr txBox="1"/>
          <p:nvPr/>
        </p:nvSpPr>
        <p:spPr>
          <a:xfrm>
            <a:off x="758631" y="9193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07EF7-9622-0A52-85CC-E20F4A0C51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9C5527-BC99-72FD-A63B-E2F6F3BF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2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EA41-F29C-DC34-C682-152BEF47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E2783-2972-9DEE-F951-0B346E3DAAF0}"/>
              </a:ext>
            </a:extLst>
          </p:cNvPr>
          <p:cNvSpPr txBox="1"/>
          <p:nvPr/>
        </p:nvSpPr>
        <p:spPr>
          <a:xfrm>
            <a:off x="110613" y="906988"/>
            <a:ext cx="734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الرمز مفتوح في اتجاه العدد الأكبر7 ، الرمز هو أكبر من  : 7 أكبر من 4 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4B7B2B2-13C9-EA18-4820-F38A09D587E6}"/>
              </a:ext>
            </a:extLst>
          </p:cNvPr>
          <p:cNvGrpSpPr/>
          <p:nvPr/>
        </p:nvGrpSpPr>
        <p:grpSpPr>
          <a:xfrm>
            <a:off x="3384756" y="2828835"/>
            <a:ext cx="2374488" cy="1200329"/>
            <a:chOff x="2595718" y="2921168"/>
            <a:chExt cx="2374488" cy="1200329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FF32F53-525C-B03F-60D5-34F9DA367FE3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05CFA95-832A-1F15-E2AA-506A809DBAF4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ECE3821D-1497-596F-35D3-8DFD00CAA748}"/>
              </a:ext>
            </a:extLst>
          </p:cNvPr>
          <p:cNvSpPr txBox="1"/>
          <p:nvPr/>
        </p:nvSpPr>
        <p:spPr>
          <a:xfrm>
            <a:off x="4209372" y="2644169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A6243C-00D1-17DE-28A3-579B77EE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97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73964" y="9193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89D507-7B78-3953-8ED3-4515784A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27609" y="930032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قارنوا العددين باستعمال الرمز المناسب 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9174F47-A5A8-2FF4-9B34-B543517AB407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B9C562D-DF33-1634-30B1-7C21EEC64CF7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DCB2C7F-096C-AA7B-1B28-CD3BD05BEBEB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52B3170-5455-148F-AB72-31649520D67A}"/>
              </a:ext>
            </a:extLst>
          </p:cNvPr>
          <p:cNvSpPr txBox="1"/>
          <p:nvPr/>
        </p:nvSpPr>
        <p:spPr>
          <a:xfrm>
            <a:off x="3797709" y="2921168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F5D7D6-4D73-11F3-5BEE-D62F9510B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733231" y="9388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3F46D4-56B4-65D7-FDAD-5D9F969F3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349731" y="9193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3 أصغر من 5. من يشرح لنا  على السبورة الجانبية كيف توصل للجواب ؟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2A0F60-EB4D-1C1C-1EB9-77BD6682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26" y="3717759"/>
            <a:ext cx="438211" cy="215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154261-2015-09CB-F6B3-139F3D97C76B}"/>
              </a:ext>
            </a:extLst>
          </p:cNvPr>
          <p:cNvSpPr txBox="1"/>
          <p:nvPr/>
        </p:nvSpPr>
        <p:spPr>
          <a:xfrm>
            <a:off x="4376487" y="2736502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D3FD12D-92F9-B935-C806-3C1966A6D10A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0229BAF-6AA1-A9FC-6813-56A43023964E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3416373-497E-C9D7-5DE9-8AEE2E4CD438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CB5BA47-B0DE-6725-D93B-6F87E422A79F}"/>
              </a:ext>
            </a:extLst>
          </p:cNvPr>
          <p:cNvSpPr txBox="1"/>
          <p:nvPr/>
        </p:nvSpPr>
        <p:spPr>
          <a:xfrm>
            <a:off x="3768213" y="2946819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C014F-80D5-82A6-FECD-476967880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64A3-C03B-4FF2-3100-EA5A6259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F30A89-9D7A-747C-7FF1-60C96C4E65F7}"/>
              </a:ext>
            </a:extLst>
          </p:cNvPr>
          <p:cNvSpPr txBox="1"/>
          <p:nvPr/>
        </p:nvSpPr>
        <p:spPr>
          <a:xfrm>
            <a:off x="225443" y="919399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قارنوا العددين باستعمال الرمز المناسب 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E231773-72B9-894B-9CD3-3C744EA308F9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6D01653-2DD7-5352-C9C2-756A240715EE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96EC2A0-3115-4383-D055-9EE0C0CF76FE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65B6B19-7072-8511-EA89-570A68F898D7}"/>
              </a:ext>
            </a:extLst>
          </p:cNvPr>
          <p:cNvSpPr txBox="1"/>
          <p:nvPr/>
        </p:nvSpPr>
        <p:spPr>
          <a:xfrm>
            <a:off x="3768213" y="2946819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05B18F-F479-381C-164D-B7F7C0257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70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CB11E-F473-939C-D370-524A3675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4DEDB97-9EA1-01F5-9C61-1785DAB6D346}"/>
              </a:ext>
            </a:extLst>
          </p:cNvPr>
          <p:cNvSpPr txBox="1"/>
          <p:nvPr/>
        </p:nvSpPr>
        <p:spPr>
          <a:xfrm>
            <a:off x="758631" y="9134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5AED9C-BC05-36B4-7AC9-0F14971544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5CA136-F98A-84C4-509E-F6868AF3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94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2CA3F-8E15-1B80-F771-6AFEA3906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C8A07A9-F9FB-B8E1-F7DE-9CD4AD04D104}"/>
              </a:ext>
            </a:extLst>
          </p:cNvPr>
          <p:cNvSpPr txBox="1"/>
          <p:nvPr/>
        </p:nvSpPr>
        <p:spPr>
          <a:xfrm>
            <a:off x="349731" y="9193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8 أكبر  من 6. من يشرح لنا  على السبورة الجانبية كيف توصل للجواب ؟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0889F6-B826-FB92-D893-29D62A07B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26" y="3717759"/>
            <a:ext cx="438211" cy="215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9311F1-82C2-02EE-DFFA-77BAD372745A}"/>
              </a:ext>
            </a:extLst>
          </p:cNvPr>
          <p:cNvSpPr txBox="1"/>
          <p:nvPr/>
        </p:nvSpPr>
        <p:spPr>
          <a:xfrm>
            <a:off x="4258503" y="2736502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12B7EE6-5B98-ABE8-561A-436D312A8121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166AF39-FCD8-32D7-C60B-CFB557FEE1CD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B387675-31E5-9CDA-B1EB-E8D628F19D99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F66347-F77B-9881-272D-C391D2D70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86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F0CF-F150-3520-B9D1-C2417E76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46BF847-5CB9-BEEB-8BB8-9F63927454E7}"/>
              </a:ext>
            </a:extLst>
          </p:cNvPr>
          <p:cNvSpPr txBox="1"/>
          <p:nvPr/>
        </p:nvSpPr>
        <p:spPr>
          <a:xfrm>
            <a:off x="242377" y="919399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قارنوا العددين باستعمال الرمز المناسب 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E77E498-98C5-0FAA-8ABE-48CACDDF3CE3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99304EE-0650-9589-960C-B38A8A23A6B8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C07F63A-FD75-5BF7-04BC-DFD6976B483B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65CF41B6-D21D-0DF3-A03C-5AF22337ACEF}"/>
              </a:ext>
            </a:extLst>
          </p:cNvPr>
          <p:cNvSpPr txBox="1"/>
          <p:nvPr/>
        </p:nvSpPr>
        <p:spPr>
          <a:xfrm>
            <a:off x="3768213" y="2946819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A5C86F-60E0-7524-4ADA-9BDCCB48D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6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9B691-CAF3-1ECE-0BF0-A48E7D58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87A4FE1-8FCF-97EF-0663-4C66ACDA0D5F}"/>
              </a:ext>
            </a:extLst>
          </p:cNvPr>
          <p:cNvSpPr txBox="1"/>
          <p:nvPr/>
        </p:nvSpPr>
        <p:spPr>
          <a:xfrm>
            <a:off x="767097" y="89650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5360DA0-1875-4076-0140-EEBD6E0993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A4E324-506A-658D-4BD5-7037A8936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84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F9688-F66C-0440-6626-6438B946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0BE6278-C6CE-0EBA-1D82-530A1A2D1067}"/>
              </a:ext>
            </a:extLst>
          </p:cNvPr>
          <p:cNvSpPr txBox="1"/>
          <p:nvPr/>
        </p:nvSpPr>
        <p:spPr>
          <a:xfrm>
            <a:off x="358198" y="90075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2 يساوي 2. من يشرح لنا  على السبورة الجانبية كيف توصل للجواب ؟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3CE819-FD91-6EB0-4F12-4EF6EDB0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26" y="3717759"/>
            <a:ext cx="438211" cy="215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F28D19-B024-6DD8-F96B-A38DBE28415E}"/>
              </a:ext>
            </a:extLst>
          </p:cNvPr>
          <p:cNvSpPr txBox="1"/>
          <p:nvPr/>
        </p:nvSpPr>
        <p:spPr>
          <a:xfrm>
            <a:off x="4376487" y="2736502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226D16-9784-BB90-8C24-DF76B2B86ACA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C6BE6AF-1EAD-12AE-BB31-79467272670E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8F96F50-18D7-0BE3-91A5-922175A31BD3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1BBC2F3-63AE-35CF-DFCE-A5C453D9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2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2B34-A8CE-0228-1C09-6B61A3F9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820704-ABE1-5512-2F5E-4CB4CAA0C766}"/>
              </a:ext>
            </a:extLst>
          </p:cNvPr>
          <p:cNvSpPr txBox="1"/>
          <p:nvPr/>
        </p:nvSpPr>
        <p:spPr>
          <a:xfrm>
            <a:off x="208510" y="919399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قارنوا العددين باستعمال الرمز المناسب  على الألواح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BE9C20A-F024-3888-6359-881BB6FFB2FB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CFE03FA-C5AA-5196-6B59-D0E8564A3A14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ECF23FC-D96A-A93E-693B-6696A4AD32C6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6AF7499-AD41-63CF-32FA-6CC058A9FD68}"/>
              </a:ext>
            </a:extLst>
          </p:cNvPr>
          <p:cNvSpPr txBox="1"/>
          <p:nvPr/>
        </p:nvSpPr>
        <p:spPr>
          <a:xfrm>
            <a:off x="3768213" y="2946819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DBC83E-0567-090F-8BB4-806627C21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5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0884D-7871-BE73-7D8F-C0CE3EE1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7703228-FAB2-9A0B-0498-0295822AEE68}"/>
              </a:ext>
            </a:extLst>
          </p:cNvPr>
          <p:cNvSpPr txBox="1"/>
          <p:nvPr/>
        </p:nvSpPr>
        <p:spPr>
          <a:xfrm>
            <a:off x="741698" y="8964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51AEDE-97F7-8248-009C-EE585F33727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3334EE-DBC8-8AD6-EF00-FE68768B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30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65A1-9468-E930-3D2C-A9883095E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3736080-929E-A0EE-02D6-D16E6244509D}"/>
              </a:ext>
            </a:extLst>
          </p:cNvPr>
          <p:cNvSpPr txBox="1"/>
          <p:nvPr/>
        </p:nvSpPr>
        <p:spPr>
          <a:xfrm>
            <a:off x="349731" y="9193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6 أصغر من 9. من يشرح لنا  على السبورة الجانبية كيف توصل للجواب ؟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8D096D-FF4C-7975-3BF7-EE52A5EA3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26" y="3717759"/>
            <a:ext cx="438211" cy="2158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E934BA-8546-123D-32B0-026C9176D7B9}"/>
              </a:ext>
            </a:extLst>
          </p:cNvPr>
          <p:cNvSpPr txBox="1"/>
          <p:nvPr/>
        </p:nvSpPr>
        <p:spPr>
          <a:xfrm>
            <a:off x="4376487" y="2736502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CE72B38-D394-3D95-D18C-FA91298C3BC1}"/>
              </a:ext>
            </a:extLst>
          </p:cNvPr>
          <p:cNvGrpSpPr/>
          <p:nvPr/>
        </p:nvGrpSpPr>
        <p:grpSpPr>
          <a:xfrm>
            <a:off x="3384756" y="2921168"/>
            <a:ext cx="2374488" cy="1200329"/>
            <a:chOff x="2595718" y="2921168"/>
            <a:chExt cx="2374488" cy="120032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6441054-767D-3D3F-BD0B-3618DBB6E406}"/>
                </a:ext>
              </a:extLst>
            </p:cNvPr>
            <p:cNvSpPr txBox="1"/>
            <p:nvPr/>
          </p:nvSpPr>
          <p:spPr>
            <a:xfrm>
              <a:off x="2595718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DDFF168-DEC5-5D07-B618-866AA6345F84}"/>
                </a:ext>
              </a:extLst>
            </p:cNvPr>
            <p:cNvSpPr txBox="1"/>
            <p:nvPr/>
          </p:nvSpPr>
          <p:spPr>
            <a:xfrm>
              <a:off x="4572000" y="2921168"/>
              <a:ext cx="398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7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7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51A0E7C-F71F-367A-67D1-63AE7362FD7C}"/>
              </a:ext>
            </a:extLst>
          </p:cNvPr>
          <p:cNvSpPr txBox="1"/>
          <p:nvPr/>
        </p:nvSpPr>
        <p:spPr>
          <a:xfrm>
            <a:off x="3768213" y="2946819"/>
            <a:ext cx="1762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6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37A6E6-D0EE-0FE1-51EC-39516159D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7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1742" y="4370881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7" y="80692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41 سنطبق ما تعلمناه  في  النشاط رقم 5؛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7" name="Picture 6" descr="A pink box with black numbers and blue text&#10;&#10;Description automatically generated">
            <a:extLst>
              <a:ext uri="{FF2B5EF4-FFF2-40B4-BE49-F238E27FC236}">
                <a16:creationId xmlns:a16="http://schemas.microsoft.com/office/drawing/2014/main" id="{27284DBC-F525-A272-6A7E-4C6A0229E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4" y="2811369"/>
            <a:ext cx="7205698" cy="12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56711" y="87893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5 دقائق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531" y="2749618"/>
            <a:ext cx="1822384" cy="182238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2D4A54-F583-CD16-BEED-8D7D596AD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pic>
        <p:nvPicPr>
          <p:cNvPr id="7" name="Picture 6" descr="A pink box with black numbers and blue text&#10;&#10;Description automatically generated">
            <a:extLst>
              <a:ext uri="{FF2B5EF4-FFF2-40B4-BE49-F238E27FC236}">
                <a16:creationId xmlns:a16="http://schemas.microsoft.com/office/drawing/2014/main" id="{46766A3C-752A-A612-163A-8BB4D178B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" y="3612256"/>
            <a:ext cx="5598520" cy="9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960046" y="3821493"/>
            <a:ext cx="6451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الأعداد من 0 إلى 10 باستعمال الرموز :&lt; ؛ &gt; ؛ = 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3937" y="9193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10CE95-56C8-C1BA-1BA7-EC05C6364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5EB92E-4057-9DF1-2F46-5412E3153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5" y="2398059"/>
            <a:ext cx="4855692" cy="26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56309" y="96412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103109-FD3C-3F56-8A94-E71A9044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521" y="3585551"/>
            <a:ext cx="303111" cy="20784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45989C-8E4A-1614-2110-1AB4560BF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41" y="3078992"/>
            <a:ext cx="6513118" cy="142881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2A2403-C123-6013-AEE2-D5F1379DA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0006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45404" y="3307385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6 الصفحة 41 ،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31" y="2759293"/>
            <a:ext cx="2014838" cy="20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B53A76-61FB-CADE-A9FA-54580E62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25466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470F1219-2DC6-6ED8-CE80-F3D4B3A8F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" y="3301069"/>
            <a:ext cx="5436648" cy="15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41680" y="944800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AED455-ADB8-7E20-26BF-6D665D2F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91" y="3362315"/>
            <a:ext cx="352474" cy="1333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950029-821E-FD11-69FE-325600C9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763" y="3362315"/>
            <a:ext cx="352474" cy="1333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12F49-63E0-4420-FBFC-9077C3CE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98" y="3362314"/>
            <a:ext cx="352474" cy="1333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8E934D-CBE0-A9B5-F5BD-43D54162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396" y="4071390"/>
            <a:ext cx="352474" cy="1333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45D386-E630-92AE-567E-CD02199F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70" y="4071390"/>
            <a:ext cx="352474" cy="1333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5DB0F6-E72C-9DED-B928-0CC7A60E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98" y="4071389"/>
            <a:ext cx="352474" cy="13336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42C25EA-C9E0-3229-33F9-0E30F62310DA}"/>
              </a:ext>
            </a:extLst>
          </p:cNvPr>
          <p:cNvSpPr txBox="1"/>
          <p:nvPr/>
        </p:nvSpPr>
        <p:spPr>
          <a:xfrm>
            <a:off x="1929738" y="3131481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&gt;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64E205-3AE8-99AF-F03E-C0162B055DF0}"/>
              </a:ext>
            </a:extLst>
          </p:cNvPr>
          <p:cNvSpPr txBox="1"/>
          <p:nvPr/>
        </p:nvSpPr>
        <p:spPr>
          <a:xfrm>
            <a:off x="6656126" y="3840556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&gt;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B2329C-FECC-AB93-D6A8-5603166319DB}"/>
              </a:ext>
            </a:extLst>
          </p:cNvPr>
          <p:cNvSpPr txBox="1"/>
          <p:nvPr/>
        </p:nvSpPr>
        <p:spPr>
          <a:xfrm>
            <a:off x="1900391" y="3880107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&gt;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8DA77A-8455-7D79-2A6E-8F2388C31B44}"/>
              </a:ext>
            </a:extLst>
          </p:cNvPr>
          <p:cNvSpPr txBox="1"/>
          <p:nvPr/>
        </p:nvSpPr>
        <p:spPr>
          <a:xfrm>
            <a:off x="4366417" y="3131481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&lt;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FE36AD-AECA-BAB0-8605-E71021F2A440}"/>
              </a:ext>
            </a:extLst>
          </p:cNvPr>
          <p:cNvSpPr txBox="1"/>
          <p:nvPr/>
        </p:nvSpPr>
        <p:spPr>
          <a:xfrm>
            <a:off x="4395763" y="3840556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&lt;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286407-6102-896B-2384-17CFE6FC1CD3}"/>
              </a:ext>
            </a:extLst>
          </p:cNvPr>
          <p:cNvSpPr txBox="1"/>
          <p:nvPr/>
        </p:nvSpPr>
        <p:spPr>
          <a:xfrm>
            <a:off x="6773591" y="3148572"/>
            <a:ext cx="4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=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2BAD9CE-2AE1-DAF6-693F-9A278794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39" y="2805442"/>
            <a:ext cx="7195922" cy="2149329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B96341-EB9F-1AC5-5CD7-3EEC7529A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2546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9731" y="944800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40 و41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426380-3A22-F053-FAC2-108199120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25466"/>
            <a:ext cx="1008000" cy="1008000"/>
          </a:xfrm>
          <a:prstGeom prst="ellipse">
            <a:avLst/>
          </a:prstGeom>
        </p:spPr>
      </p:pic>
      <p:pic>
        <p:nvPicPr>
          <p:cNvPr id="9" name="Picture 8" descr="An open book with a picture of different colored objects&#10;&#10;Description automatically generated">
            <a:extLst>
              <a:ext uri="{FF2B5EF4-FFF2-40B4-BE49-F238E27FC236}">
                <a16:creationId xmlns:a16="http://schemas.microsoft.com/office/drawing/2014/main" id="{ED901EFF-BD01-1C0D-B4FF-26108526F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86975" y="9471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B15AEA-ABCD-DB75-26B1-6FAE80A32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2546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 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E3FE6E6-A6E3-3AED-648E-F4674961FB7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5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907CD2-0D42-4620-CC53-42CDE26A8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78344" y="93463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39 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F1EFCDF-211D-D904-539D-06F1D831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98" y="2550622"/>
            <a:ext cx="7354326" cy="278168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F4E4C9-A71E-B391-630F-40EC9A7D1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530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17460</TotalTime>
  <Words>980</Words>
  <Application>Microsoft Office PowerPoint</Application>
  <PresentationFormat>Affichage à l'écran (4:3)</PresentationFormat>
  <Paragraphs>304</Paragraphs>
  <Slides>68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2" baseType="lpstr">
      <vt:lpstr>Arial</vt:lpstr>
      <vt:lpstr>Calibri</vt:lpstr>
      <vt:lpstr>Dosis SemiBold</vt:lpstr>
      <vt:lpstr>Effra CC Arbc</vt:lpstr>
      <vt:lpstr>DengXian</vt:lpstr>
      <vt:lpstr>Wingdings</vt:lpstr>
      <vt:lpstr>Dosis</vt:lpstr>
      <vt:lpstr>Aptos</vt:lpstr>
      <vt:lpstr>Aptos Display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183</cp:revision>
  <cp:lastPrinted>2025-08-13T10:11:39Z</cp:lastPrinted>
  <dcterms:created xsi:type="dcterms:W3CDTF">2025-08-01T12:31:49Z</dcterms:created>
  <dcterms:modified xsi:type="dcterms:W3CDTF">2025-11-18T18:52:50Z</dcterms:modified>
</cp:coreProperties>
</file>