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5"/>
  </p:notesMasterIdLst>
  <p:handoutMasterIdLst>
    <p:handoutMasterId r:id="rId76"/>
  </p:handoutMasterIdLst>
  <p:sldIdLst>
    <p:sldId id="779" r:id="rId6"/>
    <p:sldId id="972" r:id="rId7"/>
    <p:sldId id="931" r:id="rId8"/>
    <p:sldId id="780" r:id="rId9"/>
    <p:sldId id="1032" r:id="rId10"/>
    <p:sldId id="783" r:id="rId11"/>
    <p:sldId id="1033" r:id="rId12"/>
    <p:sldId id="746" r:id="rId13"/>
    <p:sldId id="948" r:id="rId14"/>
    <p:sldId id="1019" r:id="rId15"/>
    <p:sldId id="1034" r:id="rId16"/>
    <p:sldId id="975" r:id="rId17"/>
    <p:sldId id="964" r:id="rId18"/>
    <p:sldId id="965" r:id="rId19"/>
    <p:sldId id="966" r:id="rId20"/>
    <p:sldId id="967" r:id="rId21"/>
    <p:sldId id="1004" r:id="rId22"/>
    <p:sldId id="1005" r:id="rId23"/>
    <p:sldId id="1035" r:id="rId24"/>
    <p:sldId id="936" r:id="rId25"/>
    <p:sldId id="959" r:id="rId26"/>
    <p:sldId id="1020" r:id="rId27"/>
    <p:sldId id="977" r:id="rId28"/>
    <p:sldId id="937" r:id="rId29"/>
    <p:sldId id="1007" r:id="rId30"/>
    <p:sldId id="1008" r:id="rId31"/>
    <p:sldId id="1009" r:id="rId32"/>
    <p:sldId id="1021" r:id="rId33"/>
    <p:sldId id="1022" r:id="rId34"/>
    <p:sldId id="1023" r:id="rId35"/>
    <p:sldId id="1036" r:id="rId36"/>
    <p:sldId id="751" r:id="rId37"/>
    <p:sldId id="828" r:id="rId38"/>
    <p:sldId id="890" r:id="rId39"/>
    <p:sldId id="1037" r:id="rId40"/>
    <p:sldId id="740" r:id="rId41"/>
    <p:sldId id="829" r:id="rId42"/>
    <p:sldId id="994" r:id="rId43"/>
    <p:sldId id="1028" r:id="rId44"/>
    <p:sldId id="895" r:id="rId45"/>
    <p:sldId id="997" r:id="rId46"/>
    <p:sldId id="998" r:id="rId47"/>
    <p:sldId id="999" r:id="rId48"/>
    <p:sldId id="896" r:id="rId49"/>
    <p:sldId id="1000" r:id="rId50"/>
    <p:sldId id="1001" r:id="rId51"/>
    <p:sldId id="1002" r:id="rId52"/>
    <p:sldId id="1029" r:id="rId53"/>
    <p:sldId id="1038" r:id="rId54"/>
    <p:sldId id="976" r:id="rId55"/>
    <p:sldId id="834" r:id="rId56"/>
    <p:sldId id="987" r:id="rId57"/>
    <p:sldId id="899" r:id="rId58"/>
    <p:sldId id="1024" r:id="rId59"/>
    <p:sldId id="1025" r:id="rId60"/>
    <p:sldId id="1026" r:id="rId61"/>
    <p:sldId id="1039" r:id="rId62"/>
    <p:sldId id="848" r:id="rId63"/>
    <p:sldId id="916" r:id="rId64"/>
    <p:sldId id="924" r:id="rId65"/>
    <p:sldId id="849" r:id="rId66"/>
    <p:sldId id="911" r:id="rId67"/>
    <p:sldId id="956" r:id="rId68"/>
    <p:sldId id="850" r:id="rId69"/>
    <p:sldId id="1027" r:id="rId70"/>
    <p:sldId id="1040" r:id="rId71"/>
    <p:sldId id="794" r:id="rId72"/>
    <p:sldId id="793" r:id="rId73"/>
    <p:sldId id="930" r:id="rId7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7"/>
    </p:embeddedFont>
    <p:embeddedFont>
      <p:font typeface="Dosis" pitchFamily="2" charset="0"/>
      <p:regular r:id="rId78"/>
      <p:bold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6082"/>
    <a:srgbClr val="FCC302"/>
    <a:srgbClr val="196082"/>
    <a:srgbClr val="4D717F"/>
    <a:srgbClr val="3A8F98"/>
    <a:srgbClr val="16AB98"/>
    <a:srgbClr val="FCE5E3"/>
    <a:srgbClr val="FC8D00"/>
    <a:srgbClr val="F1A947"/>
    <a:srgbClr val="ACD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98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8/10/relationships/authors" Target="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2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391C4-85E0-4B8F-2201-1BE801E49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571029-4352-5282-4507-1232D2FCC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8A73D7-549C-6118-23F0-257C7FE70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128992-927C-27F6-B3FE-8F356BAD0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559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2CCDC-8BF4-F456-82E3-9F6674A66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78FDD3-4005-D0AD-851D-226C02429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69D4C24-5C3F-F320-273C-EEDF1E1D4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C8BB5F-DBE8-5DF0-E985-983B55D78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688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21.gif"/><Relationship Id="rId4" Type="http://schemas.openxmlformats.org/officeDocument/2006/relationships/image" Target="../media/image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10325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4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948C8A-DAAB-E98F-EEFA-CD20EF6155D8}"/>
              </a:ext>
            </a:extLst>
          </p:cNvPr>
          <p:cNvGrpSpPr/>
          <p:nvPr/>
        </p:nvGrpSpPr>
        <p:grpSpPr>
          <a:xfrm>
            <a:off x="7238050" y="6004476"/>
            <a:ext cx="1190620" cy="288630"/>
            <a:chOff x="5305948" y="5877672"/>
            <a:chExt cx="1190620" cy="28863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A5AC7614-5F57-184C-265C-E96BD1F1614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4E53F2E0-A91B-831E-F2AD-1CEEE795E196}"/>
                </a:ext>
              </a:extLst>
            </p:cNvPr>
            <p:cNvSpPr/>
            <p:nvPr/>
          </p:nvSpPr>
          <p:spPr>
            <a:xfrm>
              <a:off x="530594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FA34CB9-7BAF-C0A4-EC87-19386824235D}"/>
              </a:ext>
            </a:extLst>
          </p:cNvPr>
          <p:cNvGrpSpPr/>
          <p:nvPr/>
        </p:nvGrpSpPr>
        <p:grpSpPr>
          <a:xfrm>
            <a:off x="2412979" y="6004476"/>
            <a:ext cx="1154173" cy="288630"/>
            <a:chOff x="5372100" y="5877672"/>
            <a:chExt cx="1154173" cy="28863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156ADC9-D9EB-22E0-106D-2F31AF93D05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02B887-70CF-B332-987B-8ACAA3F563F7}"/>
                </a:ext>
              </a:extLst>
            </p:cNvPr>
            <p:cNvSpPr/>
            <p:nvPr/>
          </p:nvSpPr>
          <p:spPr>
            <a:xfrm>
              <a:off x="6257222" y="590197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BAD29BC-7A81-1B39-5E48-BC4B53152B30}"/>
              </a:ext>
            </a:extLst>
          </p:cNvPr>
          <p:cNvGrpSpPr/>
          <p:nvPr/>
        </p:nvGrpSpPr>
        <p:grpSpPr>
          <a:xfrm>
            <a:off x="816191" y="6004476"/>
            <a:ext cx="1124468" cy="288630"/>
            <a:chOff x="5372100" y="5877672"/>
            <a:chExt cx="1124468" cy="28863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3C352ACF-4336-7749-6CD5-5D51279F611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5AD49C6-6CDD-8E07-6334-50DA365B251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7384D4C-AFA2-454A-87B6-408DCD472CC8}"/>
              </a:ext>
            </a:extLst>
          </p:cNvPr>
          <p:cNvSpPr/>
          <p:nvPr/>
        </p:nvSpPr>
        <p:spPr>
          <a:xfrm>
            <a:off x="5701350" y="6004476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9F5BCA1-6933-1C2F-80F6-954BFECB0F18}"/>
              </a:ext>
            </a:extLst>
          </p:cNvPr>
          <p:cNvSpPr/>
          <p:nvPr/>
        </p:nvSpPr>
        <p:spPr>
          <a:xfrm>
            <a:off x="5670680" y="60204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BF5F7F87-8F75-0350-650F-5FBE5D81C63D}"/>
              </a:ext>
            </a:extLst>
          </p:cNvPr>
          <p:cNvSpPr/>
          <p:nvPr/>
        </p:nvSpPr>
        <p:spPr>
          <a:xfrm>
            <a:off x="3980349" y="6004476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FB76E6B-8613-B1F6-89BB-699C54763651}"/>
              </a:ext>
            </a:extLst>
          </p:cNvPr>
          <p:cNvSpPr/>
          <p:nvPr/>
        </p:nvSpPr>
        <p:spPr>
          <a:xfrm>
            <a:off x="4835766" y="60204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CF20-24EF-17A6-C209-1344ED327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E3D5D9E-DBBC-6463-70FA-7035BC66F7BE}"/>
              </a:ext>
            </a:extLst>
          </p:cNvPr>
          <p:cNvSpPr txBox="1"/>
          <p:nvPr/>
        </p:nvSpPr>
        <p:spPr>
          <a:xfrm>
            <a:off x="972044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 النشاط رقم 9  الصفحة 41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0C910B-EA89-98F8-2DEE-78328A091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83D703-AFB9-7166-9F66-0CE8435AC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236" y="2380374"/>
            <a:ext cx="6668431" cy="30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62783" y="356751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06080" y="36288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</a:t>
              </a:r>
              <a:r>
                <a:rPr lang="fr-FR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19977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تفكيك العدد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93015" y="938025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العدد 10 هو 5 وماذا؟  اكتبوا العدد الناقص على الألواح.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045217" y="2516303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4D71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4D71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38130E-C95B-01F5-10B2-2EC68EA6B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196743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D2FAD22-6B65-6F65-BD0E-95CBAB28C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449A-5331-4F2F-F87C-4413A62A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6D6DD51-2242-AD17-5772-9BA505FFD33E}"/>
              </a:ext>
            </a:extLst>
          </p:cNvPr>
          <p:cNvSpPr txBox="1"/>
          <p:nvPr/>
        </p:nvSpPr>
        <p:spPr>
          <a:xfrm>
            <a:off x="856416" y="92873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:العدد 10 هو 5 و5 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23ABD-B002-AFD8-3C9C-B3A50532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2BEA20-FF9F-67E3-90F5-943DF590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796" y="4237081"/>
            <a:ext cx="190527" cy="2000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69E659-B662-9E33-B1C0-1314B1241DD1}"/>
              </a:ext>
            </a:extLst>
          </p:cNvPr>
          <p:cNvSpPr txBox="1"/>
          <p:nvPr/>
        </p:nvSpPr>
        <p:spPr>
          <a:xfrm>
            <a:off x="5319749" y="3773568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3DF0BB-8B0F-D3FD-4001-2ADDB1C102F3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4D71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EA5120-EC80-66FD-7731-9627F4D92586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rgbClr val="4D71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FF6397-CE4E-0D09-105F-16B27411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1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915684" y="9210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10 هو 3 و 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86AB15-0C51-2962-6D2F-79BD89C40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794F5D-F3A6-6859-81E7-D30560E7D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E275CAB4-31F9-6930-9E60-57850FA62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796" y="4237081"/>
            <a:ext cx="190527" cy="200053"/>
          </a:xfrm>
          <a:prstGeom prst="rect">
            <a:avLst/>
          </a:prstGeom>
        </p:spPr>
      </p:pic>
      <p:sp>
        <p:nvSpPr>
          <p:cNvPr id="9" name="ZoneTexte 10">
            <a:extLst>
              <a:ext uri="{FF2B5EF4-FFF2-40B4-BE49-F238E27FC236}">
                <a16:creationId xmlns:a16="http://schemas.microsoft.com/office/drawing/2014/main" id="{C3F19301-356A-EDE2-1DA6-077CB0E136C9}"/>
              </a:ext>
            </a:extLst>
          </p:cNvPr>
          <p:cNvSpPr txBox="1"/>
          <p:nvPr/>
        </p:nvSpPr>
        <p:spPr>
          <a:xfrm>
            <a:off x="5428661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905FCD17-843C-72C9-2D25-54D9C11D343A}"/>
              </a:ext>
            </a:extLst>
          </p:cNvPr>
          <p:cNvSpPr txBox="1"/>
          <p:nvPr/>
        </p:nvSpPr>
        <p:spPr>
          <a:xfrm>
            <a:off x="4045217" y="2479089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4D71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4DE8936B-741F-AD91-6003-ABEF5445093C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39075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C24068-2800-A31D-C798-5AC08A748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814083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العدد 10 هو 3 و7 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55BAB-19E4-8F3F-85C2-6FEB8BD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5A7EA3-F9FF-A834-F40A-E8848288F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01" y="4237081"/>
            <a:ext cx="285790" cy="1524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BAA580-21C5-0F8B-F3BA-7DF4B34A675A}"/>
              </a:ext>
            </a:extLst>
          </p:cNvPr>
          <p:cNvSpPr txBox="1"/>
          <p:nvPr/>
        </p:nvSpPr>
        <p:spPr>
          <a:xfrm>
            <a:off x="5334901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4AB9DF-2F3E-5232-ECB6-B148D86D9F15}"/>
              </a:ext>
            </a:extLst>
          </p:cNvPr>
          <p:cNvSpPr txBox="1"/>
          <p:nvPr/>
        </p:nvSpPr>
        <p:spPr>
          <a:xfrm>
            <a:off x="3229415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rgbClr val="4D71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457F34-D27F-F3CC-E1AD-0067B55733C7}"/>
              </a:ext>
            </a:extLst>
          </p:cNvPr>
          <p:cNvSpPr txBox="1"/>
          <p:nvPr/>
        </p:nvSpPr>
        <p:spPr>
          <a:xfrm>
            <a:off x="4087748" y="2510988"/>
            <a:ext cx="1053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4D71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5400" b="1" dirty="0">
              <a:solidFill>
                <a:srgbClr val="4D71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14AE92-7B4F-E813-4A9B-F79CCFC0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22610" y="4055902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90585" y="364305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10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67026" y="4130710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4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49668" y="912624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سنقرأ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الشريط العددي من 0 إلى 10 جماعة ، تصاعديا ثم تنازليا بعد ذلك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F3637E4-5D56-B65C-ED7E-499FE04A1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103241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4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7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4DDF62-1E7A-95C2-82ED-71899D30F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47542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173A6-03B4-537B-7EA9-1B51EF373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630515-6B20-8ED2-B15D-4174D479B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163380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sp>
        <p:nvSpPr>
          <p:cNvPr id="6" name="Flèche : bas 5">
            <a:extLst>
              <a:ext uri="{FF2B5EF4-FFF2-40B4-BE49-F238E27FC236}">
                <a16:creationId xmlns:a16="http://schemas.microsoft.com/office/drawing/2014/main" id="{92C84FF5-6F61-696D-0E74-651109A77C85}"/>
              </a:ext>
            </a:extLst>
          </p:cNvPr>
          <p:cNvSpPr/>
          <p:nvPr/>
        </p:nvSpPr>
        <p:spPr>
          <a:xfrm rot="10800000">
            <a:off x="3713694" y="4083245"/>
            <a:ext cx="367862" cy="4729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D717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F9D6EE-766B-00BB-C3F8-3B1E84B75DF2}"/>
              </a:ext>
            </a:extLst>
          </p:cNvPr>
          <p:cNvSpPr txBox="1"/>
          <p:nvPr/>
        </p:nvSpPr>
        <p:spPr>
          <a:xfrm>
            <a:off x="115802" y="913323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العدد اللاحق للعدد 3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A56DCA-F39A-0F60-E87C-09953BC6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34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6496-8A30-F5D5-C0AC-9FE9163BB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302E658-7ECC-CC25-213B-618827389E15}"/>
              </a:ext>
            </a:extLst>
          </p:cNvPr>
          <p:cNvSpPr txBox="1"/>
          <p:nvPr/>
        </p:nvSpPr>
        <p:spPr>
          <a:xfrm>
            <a:off x="12052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D6AD4FB-5DD4-DD88-8CC9-6D7DC7664B5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044192-4CB8-A949-C5E3-281F70933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82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60AB1-DC11-6B70-58DE-F7206FC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7881DC-B4FA-20E6-EDB5-B8A9134F3F5C}"/>
              </a:ext>
            </a:extLst>
          </p:cNvPr>
          <p:cNvSpPr txBox="1"/>
          <p:nvPr/>
        </p:nvSpPr>
        <p:spPr>
          <a:xfrm>
            <a:off x="195038" y="904160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العدد اللاحق للعدد  3 هو العدد الذي يأتي مباشرة بعد 3 و هو  العدد 4 .  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668F070A-EAEF-5CE1-17D9-3E19CCA176C5}"/>
              </a:ext>
            </a:extLst>
          </p:cNvPr>
          <p:cNvSpPr/>
          <p:nvPr/>
        </p:nvSpPr>
        <p:spPr>
          <a:xfrm rot="10800000">
            <a:off x="3713694" y="4083245"/>
            <a:ext cx="367862" cy="4729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5173852-E584-44B5-C12E-CC43AB813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038556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fr-FR" sz="3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sp>
        <p:nvSpPr>
          <p:cNvPr id="11" name="Flèche : courbe vers le bas 10">
            <a:extLst>
              <a:ext uri="{FF2B5EF4-FFF2-40B4-BE49-F238E27FC236}">
                <a16:creationId xmlns:a16="http://schemas.microsoft.com/office/drawing/2014/main" id="{FA46C5D3-2512-B4A9-BDAA-3BBCD3DFFF91}"/>
              </a:ext>
            </a:extLst>
          </p:cNvPr>
          <p:cNvSpPr/>
          <p:nvPr/>
        </p:nvSpPr>
        <p:spPr>
          <a:xfrm>
            <a:off x="3232298" y="2774755"/>
            <a:ext cx="648586" cy="579120"/>
          </a:xfrm>
          <a:prstGeom prst="curvedDownArrow">
            <a:avLst>
              <a:gd name="adj1" fmla="val 0"/>
              <a:gd name="adj2" fmla="val 18539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0F4136-4D3D-A3B5-ED06-43E81BDF8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67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48060-D316-AF66-0FBD-E350B822F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84BEA90-20A5-385A-B7C8-87F2502210B0}"/>
              </a:ext>
            </a:extLst>
          </p:cNvPr>
          <p:cNvSpPr txBox="1"/>
          <p:nvPr/>
        </p:nvSpPr>
        <p:spPr>
          <a:xfrm>
            <a:off x="98869" y="913323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العدد السابق للعدد 8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D503DB79-6C5B-B5E6-4412-EF3E6F48660C}"/>
              </a:ext>
            </a:extLst>
          </p:cNvPr>
          <p:cNvSpPr/>
          <p:nvPr/>
        </p:nvSpPr>
        <p:spPr>
          <a:xfrm rot="10800000">
            <a:off x="5623280" y="4018753"/>
            <a:ext cx="367862" cy="4729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06E8FFE-3B64-4456-AFCF-BE26A764D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020975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4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FE0AC1-D2D6-51B2-61C1-15C980B4E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22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16B9A-4FC4-A23B-996A-074C4E2CA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FDECB1-FAC6-6E90-36BF-21197DFF1399}"/>
              </a:ext>
            </a:extLst>
          </p:cNvPr>
          <p:cNvSpPr txBox="1"/>
          <p:nvPr/>
        </p:nvSpPr>
        <p:spPr>
          <a:xfrm>
            <a:off x="1254040" y="916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823FB10-D391-1526-E810-4D0750BA5AC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7DAC89-FCAB-233B-7120-9BE07B337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81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51902-AA6F-EA0C-61FA-43C6FAB5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4A2961E-D0A6-18FA-542E-248A5B84EBA4}"/>
              </a:ext>
            </a:extLst>
          </p:cNvPr>
          <p:cNvSpPr txBox="1"/>
          <p:nvPr/>
        </p:nvSpPr>
        <p:spPr>
          <a:xfrm>
            <a:off x="158331" y="906126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العدد السابق للعدد 8 هو العدد الذي يأتي قبله مباشرة و هو العدد 7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lèche : courbe vers le bas 9">
            <a:extLst>
              <a:ext uri="{FF2B5EF4-FFF2-40B4-BE49-F238E27FC236}">
                <a16:creationId xmlns:a16="http://schemas.microsoft.com/office/drawing/2014/main" id="{01634A3B-2377-57EF-FE79-352F7A88F666}"/>
              </a:ext>
            </a:extLst>
          </p:cNvPr>
          <p:cNvSpPr/>
          <p:nvPr/>
        </p:nvSpPr>
        <p:spPr>
          <a:xfrm rot="11145289" flipV="1">
            <a:off x="5648827" y="2832705"/>
            <a:ext cx="771386" cy="548370"/>
          </a:xfrm>
          <a:prstGeom prst="curvedDownArrow">
            <a:avLst>
              <a:gd name="adj1" fmla="val 0"/>
              <a:gd name="adj2" fmla="val 18539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8EEB3827-AD40-9AF2-C605-D65F61470187}"/>
              </a:ext>
            </a:extLst>
          </p:cNvPr>
          <p:cNvSpPr/>
          <p:nvPr/>
        </p:nvSpPr>
        <p:spPr>
          <a:xfrm rot="10800000">
            <a:off x="5623280" y="4018753"/>
            <a:ext cx="367862" cy="4729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73B3E69D-8391-4DA1-E37C-333A69DA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484578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4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fr-FR" sz="3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73FF9B-7163-B9BE-B9DA-D986991D6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13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C370-962D-359B-ED30-B5FD06CF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2FC422A-982C-2355-705E-3D1973E59191}"/>
              </a:ext>
            </a:extLst>
          </p:cNvPr>
          <p:cNvSpPr txBox="1"/>
          <p:nvPr/>
        </p:nvSpPr>
        <p:spPr>
          <a:xfrm>
            <a:off x="124268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  العدد اللاحق للعدد 5  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66C01198-3EE1-7113-1651-71056496A2F4}"/>
              </a:ext>
            </a:extLst>
          </p:cNvPr>
          <p:cNvSpPr/>
          <p:nvPr/>
        </p:nvSpPr>
        <p:spPr>
          <a:xfrm rot="10800000">
            <a:off x="4964061" y="4008120"/>
            <a:ext cx="367862" cy="4729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031BB0E-1963-C26F-0625-DD1FEC149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250760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4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.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7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7A8EC2-E4C7-8C11-4E18-807D490B4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63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FD00F-AE03-7BA3-5303-A1D78AC0F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E57EB24-88F1-E4E4-FD73-0826B29E8CFC}"/>
              </a:ext>
            </a:extLst>
          </p:cNvPr>
          <p:cNvSpPr txBox="1"/>
          <p:nvPr/>
        </p:nvSpPr>
        <p:spPr>
          <a:xfrm>
            <a:off x="1205209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E560A2-04FF-8793-0318-C7A093EF47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999D6B-C455-6002-8771-3BDCFB1E4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19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7" name="Groupe 33">
            <a:extLst>
              <a:ext uri="{FF2B5EF4-FFF2-40B4-BE49-F238E27FC236}">
                <a16:creationId xmlns:a16="http://schemas.microsoft.com/office/drawing/2014/main" id="{131507F1-C87B-5189-3772-DDD67AB62B5C}"/>
              </a:ext>
            </a:extLst>
          </p:cNvPr>
          <p:cNvGrpSpPr/>
          <p:nvPr/>
        </p:nvGrpSpPr>
        <p:grpSpPr>
          <a:xfrm>
            <a:off x="521010" y="388065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34">
              <a:extLst>
                <a:ext uri="{FF2B5EF4-FFF2-40B4-BE49-F238E27FC236}">
                  <a16:creationId xmlns:a16="http://schemas.microsoft.com/office/drawing/2014/main" id="{64FA7A92-2B4C-61BD-10FD-721F1980CA8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12574B61-124D-D928-D3E7-831F2BEEB1FC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D078D292-6FC6-4C2D-7AC9-38AE2A00769A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ترتيب الأعداد من 0 إلى 10 </a:t>
              </a:r>
            </a:p>
          </p:txBody>
        </p:sp>
      </p:grpSp>
      <p:grpSp>
        <p:nvGrpSpPr>
          <p:cNvPr id="23" name="Groupe 49">
            <a:extLst>
              <a:ext uri="{FF2B5EF4-FFF2-40B4-BE49-F238E27FC236}">
                <a16:creationId xmlns:a16="http://schemas.microsoft.com/office/drawing/2014/main" id="{26898C15-0500-1786-9046-EF3EBBED1525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50">
              <a:extLst>
                <a:ext uri="{FF2B5EF4-FFF2-40B4-BE49-F238E27FC236}">
                  <a16:creationId xmlns:a16="http://schemas.microsoft.com/office/drawing/2014/main" id="{68BA39D1-47E1-3F51-D60C-0DAA3705ACD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EB68CB09-1095-E67E-B27F-8941F90B40C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887AE79D-9B16-ECF9-31B6-F3D73A30AD98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الْأُسْبوعِ الرابع 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AB7930-E57F-FBF6-54D0-462FBE3DB3F7}"/>
              </a:ext>
            </a:extLst>
          </p:cNvPr>
          <p:cNvGrpSpPr/>
          <p:nvPr/>
        </p:nvGrpSpPr>
        <p:grpSpPr>
          <a:xfrm>
            <a:off x="4501789" y="2479723"/>
            <a:ext cx="3780000" cy="1123837"/>
            <a:chOff x="4446010" y="2479723"/>
            <a:chExt cx="3780000" cy="1123837"/>
          </a:xfrm>
        </p:grpSpPr>
        <p:grpSp>
          <p:nvGrpSpPr>
            <p:cNvPr id="15" name="Groupe 45">
              <a:extLst>
                <a:ext uri="{FF2B5EF4-FFF2-40B4-BE49-F238E27FC236}">
                  <a16:creationId xmlns:a16="http://schemas.microsoft.com/office/drawing/2014/main" id="{9C29D4A9-E049-F2F8-5063-0AA311988AE1}"/>
                </a:ext>
              </a:extLst>
            </p:cNvPr>
            <p:cNvGrpSpPr/>
            <p:nvPr/>
          </p:nvGrpSpPr>
          <p:grpSpPr>
            <a:xfrm>
              <a:off x="4446010" y="2479723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0" name="Rectangle : coins arrondis 46">
                <a:extLst>
                  <a:ext uri="{FF2B5EF4-FFF2-40B4-BE49-F238E27FC236}">
                    <a16:creationId xmlns:a16="http://schemas.microsoft.com/office/drawing/2014/main" id="{6EA5BE11-83F2-C8F7-FA59-95142D74FE2D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1" eaLnBrk="1" latinLnBrk="0" hangingPunct="1"/>
                <a:endParaRPr lang="fr-MA" dirty="0"/>
              </a:p>
            </p:txBody>
          </p:sp>
          <p:sp>
            <p:nvSpPr>
              <p:cNvPr id="21" name="Organigramme : Terminateur 21">
                <a:extLst>
                  <a:ext uri="{FF2B5EF4-FFF2-40B4-BE49-F238E27FC236}">
                    <a16:creationId xmlns:a16="http://schemas.microsoft.com/office/drawing/2014/main" id="{AC4E9E3F-4FF4-6D30-9051-8EF5DD8ABD68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 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Espace réservé du texte 5">
                <a:extLst>
                  <a:ext uri="{FF2B5EF4-FFF2-40B4-BE49-F238E27FC236}">
                    <a16:creationId xmlns:a16="http://schemas.microsoft.com/office/drawing/2014/main" id="{F457F446-865A-FA51-732F-8899306BFB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r>
                  <a:rPr lang="a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43" name="ZoneTexte 4">
              <a:extLst>
                <a:ext uri="{FF2B5EF4-FFF2-40B4-BE49-F238E27FC236}">
                  <a16:creationId xmlns:a16="http://schemas.microsoft.com/office/drawing/2014/main" id="{E218E71B-880D-DB6E-C544-B423909F9729}"/>
                </a:ext>
              </a:extLst>
            </p:cNvPr>
            <p:cNvSpPr txBox="1"/>
            <p:nvPr/>
          </p:nvSpPr>
          <p:spPr>
            <a:xfrm>
              <a:off x="4873789" y="3023916"/>
              <a:ext cx="29867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1600" b="1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E7B699-DF47-3C49-9549-40214AF40E7C}"/>
              </a:ext>
            </a:extLst>
          </p:cNvPr>
          <p:cNvGrpSpPr/>
          <p:nvPr/>
        </p:nvGrpSpPr>
        <p:grpSpPr>
          <a:xfrm>
            <a:off x="4509005" y="3863587"/>
            <a:ext cx="3765568" cy="1157973"/>
            <a:chOff x="4572000" y="3848505"/>
            <a:chExt cx="3765568" cy="115797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C13FCE8-2722-9693-903C-3A7F22BCD6D2}"/>
                </a:ext>
              </a:extLst>
            </p:cNvPr>
            <p:cNvGrpSpPr/>
            <p:nvPr/>
          </p:nvGrpSpPr>
          <p:grpSpPr>
            <a:xfrm>
              <a:off x="4572000" y="3848505"/>
              <a:ext cx="3765568" cy="1157973"/>
              <a:chOff x="495752" y="2492313"/>
              <a:chExt cx="3765568" cy="1157973"/>
            </a:xfrm>
          </p:grpSpPr>
          <p:pic>
            <p:nvPicPr>
              <p:cNvPr id="41" name="Image 14">
                <a:extLst>
                  <a:ext uri="{FF2B5EF4-FFF2-40B4-BE49-F238E27FC236}">
                    <a16:creationId xmlns:a16="http://schemas.microsoft.com/office/drawing/2014/main" id="{D5CD91B4-B922-7FCC-3C03-019817EA2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752" y="2720292"/>
                <a:ext cx="3765568" cy="929994"/>
              </a:xfrm>
              <a:prstGeom prst="rect">
                <a:avLst/>
              </a:prstGeom>
            </p:spPr>
          </p:pic>
          <p:sp>
            <p:nvSpPr>
              <p:cNvPr id="42" name="Organigramme : Terminateur 21">
                <a:extLst>
                  <a:ext uri="{FF2B5EF4-FFF2-40B4-BE49-F238E27FC236}">
                    <a16:creationId xmlns:a16="http://schemas.microsoft.com/office/drawing/2014/main" id="{8DFDBF35-6192-300F-8519-E5B17468C1A0}"/>
                  </a:ext>
                </a:extLst>
              </p:cNvPr>
              <p:cNvSpPr/>
              <p:nvPr/>
            </p:nvSpPr>
            <p:spPr>
              <a:xfrm>
                <a:off x="2678981" y="2492313"/>
                <a:ext cx="1218851" cy="360000"/>
              </a:xfrm>
              <a:prstGeom prst="flowChartTerminator">
                <a:avLst/>
              </a:prstGeom>
              <a:solidFill>
                <a:srgbClr val="FFC000"/>
              </a:solidFill>
              <a:ln>
                <a:solidFill>
                  <a:srgbClr val="EEB5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 </a:t>
                </a:r>
                <a:endPara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ZoneTexte 6">
              <a:extLst>
                <a:ext uri="{FF2B5EF4-FFF2-40B4-BE49-F238E27FC236}">
                  <a16:creationId xmlns:a16="http://schemas.microsoft.com/office/drawing/2014/main" id="{FA7B08AC-AEE6-4F0C-8373-8B241214FE87}"/>
                </a:ext>
              </a:extLst>
            </p:cNvPr>
            <p:cNvSpPr txBox="1"/>
            <p:nvPr/>
          </p:nvSpPr>
          <p:spPr>
            <a:xfrm>
              <a:off x="5310834" y="4356815"/>
              <a:ext cx="27351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تأطير الأعداد من 0 إلى 10 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03AEFD-2EDC-C496-EAEE-260D38CE14A1}"/>
              </a:ext>
            </a:extLst>
          </p:cNvPr>
          <p:cNvGrpSpPr/>
          <p:nvPr/>
        </p:nvGrpSpPr>
        <p:grpSpPr>
          <a:xfrm>
            <a:off x="482910" y="2479723"/>
            <a:ext cx="3780000" cy="1123837"/>
            <a:chOff x="482910" y="2479723"/>
            <a:chExt cx="3780000" cy="1123837"/>
          </a:xfrm>
        </p:grpSpPr>
        <p:grpSp>
          <p:nvGrpSpPr>
            <p:cNvPr id="45" name="Groupe 45">
              <a:extLst>
                <a:ext uri="{FF2B5EF4-FFF2-40B4-BE49-F238E27FC236}">
                  <a16:creationId xmlns:a16="http://schemas.microsoft.com/office/drawing/2014/main" id="{262E05C3-5B40-E120-1A11-DE593435C2AB}"/>
                </a:ext>
              </a:extLst>
            </p:cNvPr>
            <p:cNvGrpSpPr/>
            <p:nvPr/>
          </p:nvGrpSpPr>
          <p:grpSpPr>
            <a:xfrm>
              <a:off x="482910" y="2479723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46" name="Rectangle : coins arrondis 46">
                <a:extLst>
                  <a:ext uri="{FF2B5EF4-FFF2-40B4-BE49-F238E27FC236}">
                    <a16:creationId xmlns:a16="http://schemas.microsoft.com/office/drawing/2014/main" id="{2769AFF5-A535-BDB0-3308-139A5492731A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1" eaLnBrk="1" latinLnBrk="0" hangingPunct="1"/>
                <a:endParaRPr lang="fr-MA" dirty="0"/>
              </a:p>
            </p:txBody>
          </p:sp>
          <p:sp>
            <p:nvSpPr>
              <p:cNvPr id="47" name="Organigramme : Terminateur 21">
                <a:extLst>
                  <a:ext uri="{FF2B5EF4-FFF2-40B4-BE49-F238E27FC236}">
                    <a16:creationId xmlns:a16="http://schemas.microsoft.com/office/drawing/2014/main" id="{D79B38D8-767D-BF46-579F-F914C9F303F0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 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Espace réservé du texte 5">
                <a:extLst>
                  <a:ext uri="{FF2B5EF4-FFF2-40B4-BE49-F238E27FC236}">
                    <a16:creationId xmlns:a16="http://schemas.microsoft.com/office/drawing/2014/main" id="{FD8C926D-F55D-5374-5322-57EF74661A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r>
                  <a:rPr lang="a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1EB884-B00C-BDAA-2C28-60F636C9AAF6}"/>
                </a:ext>
              </a:extLst>
            </p:cNvPr>
            <p:cNvSpPr txBox="1"/>
            <p:nvPr/>
          </p:nvSpPr>
          <p:spPr>
            <a:xfrm>
              <a:off x="1587501" y="2995744"/>
              <a:ext cx="23215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1600" b="1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الأعداد من 0 إلى 10</a:t>
              </a:r>
              <a:r>
                <a:rPr lang="ar-M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7F64B-A30A-9237-BA01-F87A88597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B03D91D-8699-5C67-7740-D79A7F152183}"/>
              </a:ext>
            </a:extLst>
          </p:cNvPr>
          <p:cNvSpPr txBox="1"/>
          <p:nvPr/>
        </p:nvSpPr>
        <p:spPr>
          <a:xfrm>
            <a:off x="132735" y="921790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صححوا :  العدد اللاحق  للعدد 5 هو العدد 6 و هو العدد السابق للعدد 7كذلك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57B796A9-A378-C29B-224A-E23A6ECF537D}"/>
              </a:ext>
            </a:extLst>
          </p:cNvPr>
          <p:cNvSpPr/>
          <p:nvPr/>
        </p:nvSpPr>
        <p:spPr>
          <a:xfrm rot="10800000">
            <a:off x="4964061" y="4008120"/>
            <a:ext cx="367862" cy="47296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CFFA2AC-5CF6-AFF4-C7AB-6FAD7AEC4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228651"/>
              </p:ext>
            </p:extLst>
          </p:nvPr>
        </p:nvGraphicFramePr>
        <p:xfrm>
          <a:off x="956928" y="3429000"/>
          <a:ext cx="7134446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2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4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4D717F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fr-FR" sz="32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7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8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9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dirty="0">
                          <a:solidFill>
                            <a:srgbClr val="4D717F"/>
                          </a:solidFill>
                        </a:rPr>
                        <a:t>10</a:t>
                      </a:r>
                      <a:endParaRPr lang="fr-FR" sz="3200" dirty="0">
                        <a:solidFill>
                          <a:srgbClr val="4D71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sp>
        <p:nvSpPr>
          <p:cNvPr id="10" name="Flèche : courbe vers le bas 9">
            <a:extLst>
              <a:ext uri="{FF2B5EF4-FFF2-40B4-BE49-F238E27FC236}">
                <a16:creationId xmlns:a16="http://schemas.microsoft.com/office/drawing/2014/main" id="{12482A2A-930D-3C11-2C76-AB5BEBD527CD}"/>
              </a:ext>
            </a:extLst>
          </p:cNvPr>
          <p:cNvSpPr/>
          <p:nvPr/>
        </p:nvSpPr>
        <p:spPr>
          <a:xfrm>
            <a:off x="4524151" y="2774755"/>
            <a:ext cx="648586" cy="579120"/>
          </a:xfrm>
          <a:prstGeom prst="curvedDownArrow">
            <a:avLst>
              <a:gd name="adj1" fmla="val 0"/>
              <a:gd name="adj2" fmla="val 18539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6DF8C2-37C6-12E9-FA76-0B1DC24E5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85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23394" y="3429521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68285" y="3483847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تأطير الأعداد من 0 إلى 10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55976" y="9380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 كيف نؤطر عددا بسابقه ولاحقه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4D9A804-1583-87AF-5DFC-C1026405A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A1728980-C910-31D7-40D7-244FD04B8D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62921" y="896570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1S4L3_1">
            <a:hlinkClick r:id="" action="ppaction://media"/>
            <a:extLst>
              <a:ext uri="{FF2B5EF4-FFF2-40B4-BE49-F238E27FC236}">
                <a16:creationId xmlns:a16="http://schemas.microsoft.com/office/drawing/2014/main" id="{EA49D63C-84B2-23C1-1503-E87F4FAA6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988" y="1954015"/>
            <a:ext cx="6870024" cy="38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4340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تأطير عدد بسابقه و لاحقه  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2B8AD9-F5E0-E020-B540-F09D5B8F3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072F0E9E-9117-7059-9EBB-F11ADCCE447D}"/>
              </a:ext>
            </a:extLst>
          </p:cNvPr>
          <p:cNvGrpSpPr/>
          <p:nvPr/>
        </p:nvGrpSpPr>
        <p:grpSpPr>
          <a:xfrm>
            <a:off x="1718864" y="2012776"/>
            <a:ext cx="5706271" cy="3734321"/>
            <a:chOff x="1718864" y="2012776"/>
            <a:chExt cx="5706271" cy="373432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63940B4-1ED1-7B45-8DEF-091B15EBB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8864" y="2012776"/>
              <a:ext cx="5706271" cy="373432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EDA087D-EAD5-7DCC-B4B9-9279D76E5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5552" y="4769466"/>
              <a:ext cx="438211" cy="20005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FABBCE1-FF01-684C-EA7E-86540FBD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1454" y="4769647"/>
              <a:ext cx="438211" cy="200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266902" y="92278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،نريد تأطير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بسابقه و لاحقه،  سننجز هذا النشاط  خُطْوَةً خطوة.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6292EE-BD93-2622-8980-446014A4A3ED}"/>
              </a:ext>
            </a:extLst>
          </p:cNvPr>
          <p:cNvGrpSpPr/>
          <p:nvPr/>
        </p:nvGrpSpPr>
        <p:grpSpPr>
          <a:xfrm>
            <a:off x="2760293" y="3002042"/>
            <a:ext cx="3623415" cy="1583928"/>
            <a:chOff x="2805103" y="3002042"/>
            <a:chExt cx="3623415" cy="158392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7B180F8-EAE1-075C-BCCC-8C7F688414FF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F3E33BF-A664-1166-BD48-B0D305CDE40B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51E8D54-0B26-8827-2792-856FFC0E134C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F9A3ED3-3603-8311-5947-0993F7F3BCB0}"/>
                </a:ext>
              </a:extLst>
            </p:cNvPr>
            <p:cNvSpPr txBox="1"/>
            <p:nvPr/>
          </p:nvSpPr>
          <p:spPr>
            <a:xfrm>
              <a:off x="2805103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C8593CB-2D4B-7628-BBD3-C7AB6F4D199E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0B7D1E-9109-8D8C-C9F0-6C7BA7F96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710103" y="890462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سنستعين بالشريط العددي ، ماذا نفعل في الخطوة الأولى؟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F17AFF-4AF9-19BC-8DAB-71A42DCBABA8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386B986-FA3E-D7C5-00AC-A7779806C415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1A78824B-F07D-EE88-442E-B5ED1ECE1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2C03B7-4EF8-17F5-81E4-D1024EB3AAB5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1CAF731-6298-0CCF-5514-3DFDE9B824D6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19DC83C-098B-B232-FDA7-400FB3ECB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317ADDC-4769-83D1-EB5E-0FF60E5CA4EB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07C90B5D-A208-EE13-9A50-317A6B3D250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6CE7D2EE-673D-3B33-7D30-FE1E715325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001AF2B-CBDB-5AB2-D29E-6E9F735E6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633734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8A8CC32-CCFC-7C11-2D67-F60830CC2807}"/>
              </a:ext>
            </a:extLst>
          </p:cNvPr>
          <p:cNvGrpSpPr/>
          <p:nvPr/>
        </p:nvGrpSpPr>
        <p:grpSpPr>
          <a:xfrm>
            <a:off x="2760293" y="3897764"/>
            <a:ext cx="3623415" cy="1583928"/>
            <a:chOff x="2805103" y="3002042"/>
            <a:chExt cx="3623415" cy="1583928"/>
          </a:xfrm>
        </p:grpSpPr>
        <p:sp>
          <p:nvSpPr>
            <p:cNvPr id="12" name="ZoneTexte 3">
              <a:extLst>
                <a:ext uri="{FF2B5EF4-FFF2-40B4-BE49-F238E27FC236}">
                  <a16:creationId xmlns:a16="http://schemas.microsoft.com/office/drawing/2014/main" id="{6A7658A2-566B-7E36-755A-6B50B82ED74E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ZoneTexte 4">
              <a:extLst>
                <a:ext uri="{FF2B5EF4-FFF2-40B4-BE49-F238E27FC236}">
                  <a16:creationId xmlns:a16="http://schemas.microsoft.com/office/drawing/2014/main" id="{5D68147B-07AD-8127-6555-3AA2D9E056A5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5" name="ZoneTexte 5">
              <a:extLst>
                <a:ext uri="{FF2B5EF4-FFF2-40B4-BE49-F238E27FC236}">
                  <a16:creationId xmlns:a16="http://schemas.microsoft.com/office/drawing/2014/main" id="{A4682B9A-AC69-5EB8-3823-52D9AB73EFA1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ZoneTexte 7">
              <a:extLst>
                <a:ext uri="{FF2B5EF4-FFF2-40B4-BE49-F238E27FC236}">
                  <a16:creationId xmlns:a16="http://schemas.microsoft.com/office/drawing/2014/main" id="{BA65E98F-D2F2-770E-A76F-CD64BE711226}"/>
                </a:ext>
              </a:extLst>
            </p:cNvPr>
            <p:cNvSpPr txBox="1"/>
            <p:nvPr/>
          </p:nvSpPr>
          <p:spPr>
            <a:xfrm>
              <a:off x="2805103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8">
              <a:extLst>
                <a:ext uri="{FF2B5EF4-FFF2-40B4-BE49-F238E27FC236}">
                  <a16:creationId xmlns:a16="http://schemas.microsoft.com/office/drawing/2014/main" id="{5203440A-AF02-0123-B26D-02C41E2031BC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85591CB-1D13-96AF-E474-8DEE219EFF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1051" y="673100"/>
            <a:ext cx="1249357" cy="9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A903-8443-9B0D-7C33-D8D168F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06121A-2B8F-D9FD-1517-990122F3D812}"/>
              </a:ext>
            </a:extLst>
          </p:cNvPr>
          <p:cNvSpPr txBox="1"/>
          <p:nvPr/>
        </p:nvSpPr>
        <p:spPr>
          <a:xfrm>
            <a:off x="699259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الشريط العددي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FC65B8CE-4E8D-79AD-64E4-A15AD5A97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843871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23" name="Groupe 19">
            <a:extLst>
              <a:ext uri="{FF2B5EF4-FFF2-40B4-BE49-F238E27FC236}">
                <a16:creationId xmlns:a16="http://schemas.microsoft.com/office/drawing/2014/main" id="{8FEFCCAB-344C-47C3-7452-796BC3094081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</p:grpSpPr>
        <p:sp>
          <p:nvSpPr>
            <p:cNvPr id="24" name="Rectangle : coins arrondis 20">
              <a:extLst>
                <a:ext uri="{FF2B5EF4-FFF2-40B4-BE49-F238E27FC236}">
                  <a16:creationId xmlns:a16="http://schemas.microsoft.com/office/drawing/2014/main" id="{EE9093FC-5E2F-510F-7F88-A23750B9E8F9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A9B58F2-69C2-5E1E-E621-F0CCB8336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26" name="Groupe 22">
            <a:extLst>
              <a:ext uri="{FF2B5EF4-FFF2-40B4-BE49-F238E27FC236}">
                <a16:creationId xmlns:a16="http://schemas.microsoft.com/office/drawing/2014/main" id="{A55D485E-E405-844D-F791-6EB79E87739A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</p:grpSpPr>
        <p:sp>
          <p:nvSpPr>
            <p:cNvPr id="27" name="Rectangle : coins arrondis 23">
              <a:extLst>
                <a:ext uri="{FF2B5EF4-FFF2-40B4-BE49-F238E27FC236}">
                  <a16:creationId xmlns:a16="http://schemas.microsoft.com/office/drawing/2014/main" id="{485F5A97-5924-44EA-A41E-E4EEAD8FF578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0B73888F-852A-3796-7A03-BD583F4AD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29" name="Groupe 25">
            <a:extLst>
              <a:ext uri="{FF2B5EF4-FFF2-40B4-BE49-F238E27FC236}">
                <a16:creationId xmlns:a16="http://schemas.microsoft.com/office/drawing/2014/main" id="{008CB2C3-C3C2-5AA9-EFDA-B8096C95539E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</p:grpSpPr>
        <p:sp>
          <p:nvSpPr>
            <p:cNvPr id="30" name="Rectangle : coins arrondis 26">
              <a:extLst>
                <a:ext uri="{FF2B5EF4-FFF2-40B4-BE49-F238E27FC236}">
                  <a16:creationId xmlns:a16="http://schemas.microsoft.com/office/drawing/2014/main" id="{284E5A34-79EE-1918-4B16-77AAA937EBF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513F52B6-28CB-A468-E380-11FDE3CDF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F6E2904-D76D-93CE-E7A0-B595C6A17211}"/>
              </a:ext>
            </a:extLst>
          </p:cNvPr>
          <p:cNvGrpSpPr/>
          <p:nvPr/>
        </p:nvGrpSpPr>
        <p:grpSpPr>
          <a:xfrm>
            <a:off x="2760293" y="3897764"/>
            <a:ext cx="3623415" cy="1583928"/>
            <a:chOff x="2805103" y="3002042"/>
            <a:chExt cx="3623415" cy="1583928"/>
          </a:xfrm>
        </p:grpSpPr>
        <p:sp>
          <p:nvSpPr>
            <p:cNvPr id="33" name="ZoneTexte 3">
              <a:extLst>
                <a:ext uri="{FF2B5EF4-FFF2-40B4-BE49-F238E27FC236}">
                  <a16:creationId xmlns:a16="http://schemas.microsoft.com/office/drawing/2014/main" id="{438570BF-04F8-2ABC-AC3A-91001405E8EE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ZoneTexte 4">
              <a:extLst>
                <a:ext uri="{FF2B5EF4-FFF2-40B4-BE49-F238E27FC236}">
                  <a16:creationId xmlns:a16="http://schemas.microsoft.com/office/drawing/2014/main" id="{A4AB3551-F80A-9CA1-D541-25C3AF3CA1A1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ZoneTexte 5">
              <a:extLst>
                <a:ext uri="{FF2B5EF4-FFF2-40B4-BE49-F238E27FC236}">
                  <a16:creationId xmlns:a16="http://schemas.microsoft.com/office/drawing/2014/main" id="{5038538B-6B6D-3280-9E20-99FC7F6A9DC8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ZoneTexte 7">
              <a:extLst>
                <a:ext uri="{FF2B5EF4-FFF2-40B4-BE49-F238E27FC236}">
                  <a16:creationId xmlns:a16="http://schemas.microsoft.com/office/drawing/2014/main" id="{D518F83F-F879-1F4A-B38B-CB43EF0FE585}"/>
                </a:ext>
              </a:extLst>
            </p:cNvPr>
            <p:cNvSpPr txBox="1"/>
            <p:nvPr/>
          </p:nvSpPr>
          <p:spPr>
            <a:xfrm>
              <a:off x="2805103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ZoneTexte 8">
              <a:extLst>
                <a:ext uri="{FF2B5EF4-FFF2-40B4-BE49-F238E27FC236}">
                  <a16:creationId xmlns:a16="http://schemas.microsoft.com/office/drawing/2014/main" id="{72D2F428-0D27-77C4-9CB8-EF2C4D37725E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AEE1C59-4748-F26D-B5EB-3493EFD5A0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1051" y="673100"/>
            <a:ext cx="1249357" cy="9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91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B4909-7CE1-65D6-ED18-4AFB3BDF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470789A-1271-899E-1A5E-764C6952E25D}"/>
              </a:ext>
            </a:extLst>
          </p:cNvPr>
          <p:cNvSpPr txBox="1"/>
          <p:nvPr/>
        </p:nvSpPr>
        <p:spPr>
          <a:xfrm>
            <a:off x="660501" y="92932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هو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F803CC2E-06F5-D8FF-AF31-A28B6671A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006497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38D7E8D-C77A-3394-D68C-D9DA205283B8}"/>
              </a:ext>
            </a:extLst>
          </p:cNvPr>
          <p:cNvCxnSpPr>
            <a:cxnSpLocks/>
          </p:cNvCxnSpPr>
          <p:nvPr/>
        </p:nvCxnSpPr>
        <p:spPr>
          <a:xfrm flipV="1">
            <a:off x="4845394" y="3348823"/>
            <a:ext cx="1339211" cy="97552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C06660-D8DC-DE46-7B34-DF9CDEABD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grpSp>
        <p:nvGrpSpPr>
          <p:cNvPr id="24" name="Groupe 19">
            <a:extLst>
              <a:ext uri="{FF2B5EF4-FFF2-40B4-BE49-F238E27FC236}">
                <a16:creationId xmlns:a16="http://schemas.microsoft.com/office/drawing/2014/main" id="{32B8C7A3-D3E8-CE5D-6D85-B8B9C934F9DB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</p:grpSpPr>
        <p:sp>
          <p:nvSpPr>
            <p:cNvPr id="25" name="Rectangle : coins arrondis 20">
              <a:extLst>
                <a:ext uri="{FF2B5EF4-FFF2-40B4-BE49-F238E27FC236}">
                  <a16:creationId xmlns:a16="http://schemas.microsoft.com/office/drawing/2014/main" id="{69235367-F823-47ED-7899-C23A8361BAB9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10AFFBDB-3E7D-AA0B-8E64-D1E052F3C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27" name="Groupe 22">
            <a:extLst>
              <a:ext uri="{FF2B5EF4-FFF2-40B4-BE49-F238E27FC236}">
                <a16:creationId xmlns:a16="http://schemas.microsoft.com/office/drawing/2014/main" id="{48E1CBA7-40CA-8472-1C85-637618D496EE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</p:grpSpPr>
        <p:sp>
          <p:nvSpPr>
            <p:cNvPr id="28" name="Rectangle : coins arrondis 23">
              <a:extLst>
                <a:ext uri="{FF2B5EF4-FFF2-40B4-BE49-F238E27FC236}">
                  <a16:creationId xmlns:a16="http://schemas.microsoft.com/office/drawing/2014/main" id="{920B9367-1E2E-C73D-887F-9F3E76B1F892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27D90BED-6328-2DE2-4376-2FFC32F5A5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30" name="Groupe 25">
            <a:extLst>
              <a:ext uri="{FF2B5EF4-FFF2-40B4-BE49-F238E27FC236}">
                <a16:creationId xmlns:a16="http://schemas.microsoft.com/office/drawing/2014/main" id="{A556F875-DAD3-125F-D548-72E8FB5B7960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</p:grpSpPr>
        <p:sp>
          <p:nvSpPr>
            <p:cNvPr id="31" name="Rectangle : coins arrondis 26">
              <a:extLst>
                <a:ext uri="{FF2B5EF4-FFF2-40B4-BE49-F238E27FC236}">
                  <a16:creationId xmlns:a16="http://schemas.microsoft.com/office/drawing/2014/main" id="{D90D57C7-A468-CDB8-D944-DB42B9D14502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A0C378DD-2472-EB79-CF40-E664F4FCAD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F35675-26E3-F96D-FADA-45819BE94DD7}"/>
              </a:ext>
            </a:extLst>
          </p:cNvPr>
          <p:cNvGrpSpPr/>
          <p:nvPr/>
        </p:nvGrpSpPr>
        <p:grpSpPr>
          <a:xfrm>
            <a:off x="2760293" y="3897764"/>
            <a:ext cx="3623415" cy="1583928"/>
            <a:chOff x="2805103" y="3002042"/>
            <a:chExt cx="3623415" cy="1583928"/>
          </a:xfrm>
        </p:grpSpPr>
        <p:sp>
          <p:nvSpPr>
            <p:cNvPr id="34" name="ZoneTexte 3">
              <a:extLst>
                <a:ext uri="{FF2B5EF4-FFF2-40B4-BE49-F238E27FC236}">
                  <a16:creationId xmlns:a16="http://schemas.microsoft.com/office/drawing/2014/main" id="{4B3C3190-9DFE-4C93-4EC6-8079E999DE71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ZoneTexte 4">
              <a:extLst>
                <a:ext uri="{FF2B5EF4-FFF2-40B4-BE49-F238E27FC236}">
                  <a16:creationId xmlns:a16="http://schemas.microsoft.com/office/drawing/2014/main" id="{456212CB-2C3E-4EC1-20BB-22BABA6E91AE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" name="ZoneTexte 5">
              <a:extLst>
                <a:ext uri="{FF2B5EF4-FFF2-40B4-BE49-F238E27FC236}">
                  <a16:creationId xmlns:a16="http://schemas.microsoft.com/office/drawing/2014/main" id="{9E16806D-457F-A6C1-8D00-239A0853F680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ZoneTexte 7">
              <a:extLst>
                <a:ext uri="{FF2B5EF4-FFF2-40B4-BE49-F238E27FC236}">
                  <a16:creationId xmlns:a16="http://schemas.microsoft.com/office/drawing/2014/main" id="{38CDD3A6-E1A3-5BE3-FB3B-D35DDC76DC07}"/>
                </a:ext>
              </a:extLst>
            </p:cNvPr>
            <p:cNvSpPr txBox="1"/>
            <p:nvPr/>
          </p:nvSpPr>
          <p:spPr>
            <a:xfrm>
              <a:off x="2805103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ZoneTexte 8">
              <a:extLst>
                <a:ext uri="{FF2B5EF4-FFF2-40B4-BE49-F238E27FC236}">
                  <a16:creationId xmlns:a16="http://schemas.microsoft.com/office/drawing/2014/main" id="{B1E79123-81A8-0F8C-69C0-237D433009E0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2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pen book with colorful characters&#10;&#10;Description automatically generated">
            <a:extLst>
              <a:ext uri="{FF2B5EF4-FFF2-40B4-BE49-F238E27FC236}">
                <a16:creationId xmlns:a16="http://schemas.microsoft.com/office/drawing/2014/main" id="{F5902F66-0C12-1A29-F166-45D13A30F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0" y="175362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4D717F"/>
                </a:solidFill>
                <a:latin typeface="Dosis" pitchFamily="2" charset="0"/>
                <a:cs typeface="Calibri" panose="020F0502020204030204" pitchFamily="34" charset="0"/>
              </a:rPr>
              <a:t>تأطير الأعداد من 0 إلى 10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83812-3A05-82A8-EC14-B135EB6F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FD144-762A-2E36-4A52-B17A25AFC457}"/>
              </a:ext>
            </a:extLst>
          </p:cNvPr>
          <p:cNvSpPr txBox="1"/>
          <p:nvPr/>
        </p:nvSpPr>
        <p:spPr>
          <a:xfrm>
            <a:off x="710103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872649-BD40-D51F-490F-2491B0A95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graphicFrame>
        <p:nvGraphicFramePr>
          <p:cNvPr id="5" name="Tableau 14">
            <a:extLst>
              <a:ext uri="{FF2B5EF4-FFF2-40B4-BE49-F238E27FC236}">
                <a16:creationId xmlns:a16="http://schemas.microsoft.com/office/drawing/2014/main" id="{7A39ABB5-9474-CB1F-E4AA-AA4B075B1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975181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10" name="Groupe 19">
            <a:extLst>
              <a:ext uri="{FF2B5EF4-FFF2-40B4-BE49-F238E27FC236}">
                <a16:creationId xmlns:a16="http://schemas.microsoft.com/office/drawing/2014/main" id="{6B37E857-9634-9B44-2D9D-80D4D50A2BFF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20">
              <a:extLst>
                <a:ext uri="{FF2B5EF4-FFF2-40B4-BE49-F238E27FC236}">
                  <a16:creationId xmlns:a16="http://schemas.microsoft.com/office/drawing/2014/main" id="{9EC40B48-B92C-AA7F-F75D-BB07FB7C8DC3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FF669D53-E956-82E4-51AD-C9462DDD55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27" name="Groupe 22">
            <a:extLst>
              <a:ext uri="{FF2B5EF4-FFF2-40B4-BE49-F238E27FC236}">
                <a16:creationId xmlns:a16="http://schemas.microsoft.com/office/drawing/2014/main" id="{F076A6B5-4ADB-C870-E5A2-612B3FA9225F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</p:grpSpPr>
        <p:sp>
          <p:nvSpPr>
            <p:cNvPr id="28" name="Rectangle : coins arrondis 23">
              <a:extLst>
                <a:ext uri="{FF2B5EF4-FFF2-40B4-BE49-F238E27FC236}">
                  <a16:creationId xmlns:a16="http://schemas.microsoft.com/office/drawing/2014/main" id="{B5E75A05-5637-363C-E7CB-5AEE751B8204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2C41ADE3-60CE-D36E-E459-6602FB69B0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30" name="Groupe 25">
            <a:extLst>
              <a:ext uri="{FF2B5EF4-FFF2-40B4-BE49-F238E27FC236}">
                <a16:creationId xmlns:a16="http://schemas.microsoft.com/office/drawing/2014/main" id="{CAD745D1-5301-8AE8-EB4F-A664D0C1D3A2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</p:grpSpPr>
        <p:sp>
          <p:nvSpPr>
            <p:cNvPr id="31" name="Rectangle : coins arrondis 26">
              <a:extLst>
                <a:ext uri="{FF2B5EF4-FFF2-40B4-BE49-F238E27FC236}">
                  <a16:creationId xmlns:a16="http://schemas.microsoft.com/office/drawing/2014/main" id="{4C5DE731-998B-AE9D-35F0-7914F299B210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99BC5606-F559-2B4A-1F44-B0D3F3AC68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C0432E-FDC2-17E8-7195-A3A622A995E5}"/>
              </a:ext>
            </a:extLst>
          </p:cNvPr>
          <p:cNvGrpSpPr/>
          <p:nvPr/>
        </p:nvGrpSpPr>
        <p:grpSpPr>
          <a:xfrm>
            <a:off x="2760293" y="3897764"/>
            <a:ext cx="3623415" cy="1583928"/>
            <a:chOff x="2805103" y="3002042"/>
            <a:chExt cx="3623415" cy="1583928"/>
          </a:xfrm>
        </p:grpSpPr>
        <p:sp>
          <p:nvSpPr>
            <p:cNvPr id="34" name="ZoneTexte 3">
              <a:extLst>
                <a:ext uri="{FF2B5EF4-FFF2-40B4-BE49-F238E27FC236}">
                  <a16:creationId xmlns:a16="http://schemas.microsoft.com/office/drawing/2014/main" id="{90FDE145-6223-0804-4D16-FDC8B7C3203B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ZoneTexte 4">
              <a:extLst>
                <a:ext uri="{FF2B5EF4-FFF2-40B4-BE49-F238E27FC236}">
                  <a16:creationId xmlns:a16="http://schemas.microsoft.com/office/drawing/2014/main" id="{2B043C6D-8482-8B85-980B-67B185E7310F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7" name="ZoneTexte 5">
              <a:extLst>
                <a:ext uri="{FF2B5EF4-FFF2-40B4-BE49-F238E27FC236}">
                  <a16:creationId xmlns:a16="http://schemas.microsoft.com/office/drawing/2014/main" id="{507B5D88-85E8-1A04-8D32-66C27611295F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ZoneTexte 7">
              <a:extLst>
                <a:ext uri="{FF2B5EF4-FFF2-40B4-BE49-F238E27FC236}">
                  <a16:creationId xmlns:a16="http://schemas.microsoft.com/office/drawing/2014/main" id="{91AC66AB-93D6-AE6D-40C1-B962DF6DF61E}"/>
                </a:ext>
              </a:extLst>
            </p:cNvPr>
            <p:cNvSpPr txBox="1"/>
            <p:nvPr/>
          </p:nvSpPr>
          <p:spPr>
            <a:xfrm>
              <a:off x="2805103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ZoneTexte 8">
              <a:extLst>
                <a:ext uri="{FF2B5EF4-FFF2-40B4-BE49-F238E27FC236}">
                  <a16:creationId xmlns:a16="http://schemas.microsoft.com/office/drawing/2014/main" id="{3EFF62DD-17B5-EFC0-BAE8-39E7CE0BC144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5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5252E-B2AC-8705-46D9-4B53981C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24650B9-6330-668E-5CEE-79EBDA80777D}"/>
              </a:ext>
            </a:extLst>
          </p:cNvPr>
          <p:cNvSpPr txBox="1"/>
          <p:nvPr/>
        </p:nvSpPr>
        <p:spPr>
          <a:xfrm>
            <a:off x="825703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اكتبوا على الألواح سابق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CBCEB1-7589-E663-5481-7F1B9860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graphicFrame>
        <p:nvGraphicFramePr>
          <p:cNvPr id="5" name="Tableau 14">
            <a:extLst>
              <a:ext uri="{FF2B5EF4-FFF2-40B4-BE49-F238E27FC236}">
                <a16:creationId xmlns:a16="http://schemas.microsoft.com/office/drawing/2014/main" id="{2AB69FF0-228A-079F-C51F-607749BA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864336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6" name="Groupe 19">
            <a:extLst>
              <a:ext uri="{FF2B5EF4-FFF2-40B4-BE49-F238E27FC236}">
                <a16:creationId xmlns:a16="http://schemas.microsoft.com/office/drawing/2014/main" id="{9165401D-92F8-DE80-58C4-90136B068D19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20">
              <a:extLst>
                <a:ext uri="{FF2B5EF4-FFF2-40B4-BE49-F238E27FC236}">
                  <a16:creationId xmlns:a16="http://schemas.microsoft.com/office/drawing/2014/main" id="{246B7179-7B8F-D579-628C-07BD4F19878A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04ED0A94-CB9D-F2FF-4462-3A8B78040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22" name="Groupe 22">
            <a:extLst>
              <a:ext uri="{FF2B5EF4-FFF2-40B4-BE49-F238E27FC236}">
                <a16:creationId xmlns:a16="http://schemas.microsoft.com/office/drawing/2014/main" id="{BEB4CF9C-2170-6965-48FF-35CD9723FEFD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</p:grpSpPr>
        <p:sp>
          <p:nvSpPr>
            <p:cNvPr id="27" name="Rectangle : coins arrondis 23">
              <a:extLst>
                <a:ext uri="{FF2B5EF4-FFF2-40B4-BE49-F238E27FC236}">
                  <a16:creationId xmlns:a16="http://schemas.microsoft.com/office/drawing/2014/main" id="{D69935B3-14F0-B6B9-782F-9AA219CBD05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C28A150D-74F2-B787-FD2D-A823D3844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30" name="Groupe 25">
            <a:extLst>
              <a:ext uri="{FF2B5EF4-FFF2-40B4-BE49-F238E27FC236}">
                <a16:creationId xmlns:a16="http://schemas.microsoft.com/office/drawing/2014/main" id="{8299485A-E387-BDF3-C666-F5F813D5182B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</p:grpSpPr>
        <p:sp>
          <p:nvSpPr>
            <p:cNvPr id="31" name="Rectangle : coins arrondis 26">
              <a:extLst>
                <a:ext uri="{FF2B5EF4-FFF2-40B4-BE49-F238E27FC236}">
                  <a16:creationId xmlns:a16="http://schemas.microsoft.com/office/drawing/2014/main" id="{547BD181-DC55-EADD-D48E-E1F4F70EE4E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E76219F5-1586-C03B-1F30-84B73D49F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2C2566-FECD-1FC9-2029-2B0387BE6B66}"/>
              </a:ext>
            </a:extLst>
          </p:cNvPr>
          <p:cNvGrpSpPr/>
          <p:nvPr/>
        </p:nvGrpSpPr>
        <p:grpSpPr>
          <a:xfrm>
            <a:off x="2760293" y="3897764"/>
            <a:ext cx="3623415" cy="1583928"/>
            <a:chOff x="2805103" y="3002042"/>
            <a:chExt cx="3623415" cy="1583928"/>
          </a:xfrm>
        </p:grpSpPr>
        <p:sp>
          <p:nvSpPr>
            <p:cNvPr id="34" name="ZoneTexte 3">
              <a:extLst>
                <a:ext uri="{FF2B5EF4-FFF2-40B4-BE49-F238E27FC236}">
                  <a16:creationId xmlns:a16="http://schemas.microsoft.com/office/drawing/2014/main" id="{060844F6-34C8-A838-89A5-0C731632B355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ZoneTexte 4">
              <a:extLst>
                <a:ext uri="{FF2B5EF4-FFF2-40B4-BE49-F238E27FC236}">
                  <a16:creationId xmlns:a16="http://schemas.microsoft.com/office/drawing/2014/main" id="{5D6DCCC3-EF6E-82B3-0BC7-2086693F0C40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" name="ZoneTexte 5">
              <a:extLst>
                <a:ext uri="{FF2B5EF4-FFF2-40B4-BE49-F238E27FC236}">
                  <a16:creationId xmlns:a16="http://schemas.microsoft.com/office/drawing/2014/main" id="{B6B1EFE4-20E8-2547-5DB3-27A4D18F07CF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ZoneTexte 7">
              <a:extLst>
                <a:ext uri="{FF2B5EF4-FFF2-40B4-BE49-F238E27FC236}">
                  <a16:creationId xmlns:a16="http://schemas.microsoft.com/office/drawing/2014/main" id="{6E9A1118-1AEA-7369-8599-AD10A75F2760}"/>
                </a:ext>
              </a:extLst>
            </p:cNvPr>
            <p:cNvSpPr txBox="1"/>
            <p:nvPr/>
          </p:nvSpPr>
          <p:spPr>
            <a:xfrm>
              <a:off x="2805103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ZoneTexte 8">
              <a:extLst>
                <a:ext uri="{FF2B5EF4-FFF2-40B4-BE49-F238E27FC236}">
                  <a16:creationId xmlns:a16="http://schemas.microsoft.com/office/drawing/2014/main" id="{3343880C-4653-3158-1B7E-CA8207D38666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9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771A5-E211-E6C4-B817-F77578AD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31921B-8C6C-D387-6F85-0B16B5DCDCA6}"/>
              </a:ext>
            </a:extLst>
          </p:cNvPr>
          <p:cNvSpPr txBox="1"/>
          <p:nvPr/>
        </p:nvSpPr>
        <p:spPr>
          <a:xfrm>
            <a:off x="690897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8E9B550-1D52-C375-65CC-59F8D53CE9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2B2212-A84C-E6C0-CEFE-36AD5978B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18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98B2-501F-B32E-0EE4-5C4B98EC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850BA9-0615-D644-B998-DF54605BD4E9}"/>
              </a:ext>
            </a:extLst>
          </p:cNvPr>
          <p:cNvSpPr txBox="1"/>
          <p:nvPr/>
        </p:nvSpPr>
        <p:spPr>
          <a:xfrm>
            <a:off x="68669" y="922785"/>
            <a:ext cx="74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:سابق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نكتب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قبل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هنا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1CCFFA-747B-DC38-1957-0D0E4266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03" y="4934507"/>
            <a:ext cx="2987974" cy="707887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ABC4DB2-8AD2-EA2D-3929-874EDFD9EE1E}"/>
              </a:ext>
            </a:extLst>
          </p:cNvPr>
          <p:cNvCxnSpPr>
            <a:cxnSpLocks/>
          </p:cNvCxnSpPr>
          <p:nvPr/>
        </p:nvCxnSpPr>
        <p:spPr>
          <a:xfrm flipH="1">
            <a:off x="3492790" y="3268593"/>
            <a:ext cx="1978215" cy="9869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Flèche : courbe vers le bas 53">
            <a:extLst>
              <a:ext uri="{FF2B5EF4-FFF2-40B4-BE49-F238E27FC236}">
                <a16:creationId xmlns:a16="http://schemas.microsoft.com/office/drawing/2014/main" id="{D69B70A3-48FC-0B45-0CC9-6421482CB5DD}"/>
              </a:ext>
            </a:extLst>
          </p:cNvPr>
          <p:cNvSpPr/>
          <p:nvPr/>
        </p:nvSpPr>
        <p:spPr>
          <a:xfrm rot="10535309" flipV="1">
            <a:off x="5589854" y="2432142"/>
            <a:ext cx="648586" cy="327522"/>
          </a:xfrm>
          <a:prstGeom prst="curvedDownArrow">
            <a:avLst>
              <a:gd name="adj1" fmla="val 0"/>
              <a:gd name="adj2" fmla="val 18539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3CF8B-E58A-63A5-1FCC-51907CCA9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graphicFrame>
        <p:nvGraphicFramePr>
          <p:cNvPr id="40" name="Tableau 14">
            <a:extLst>
              <a:ext uri="{FF2B5EF4-FFF2-40B4-BE49-F238E27FC236}">
                <a16:creationId xmlns:a16="http://schemas.microsoft.com/office/drawing/2014/main" id="{5BCE07F7-63C1-400F-7EB7-4987170EA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6961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41" name="Groupe 19">
            <a:extLst>
              <a:ext uri="{FF2B5EF4-FFF2-40B4-BE49-F238E27FC236}">
                <a16:creationId xmlns:a16="http://schemas.microsoft.com/office/drawing/2014/main" id="{820C1E91-CCCB-CDF7-CDA3-2A96CC7475A2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  <a:solidFill>
            <a:schemeClr val="bg1">
              <a:lumMod val="75000"/>
            </a:schemeClr>
          </a:solidFill>
        </p:grpSpPr>
        <p:sp>
          <p:nvSpPr>
            <p:cNvPr id="42" name="Rectangle : coins arrondis 20">
              <a:extLst>
                <a:ext uri="{FF2B5EF4-FFF2-40B4-BE49-F238E27FC236}">
                  <a16:creationId xmlns:a16="http://schemas.microsoft.com/office/drawing/2014/main" id="{E21431DC-9522-FEA5-0273-F8099FA885EE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377085AB-0EF2-6E6F-FEA5-CD84CFD08F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44" name="Groupe 22">
            <a:extLst>
              <a:ext uri="{FF2B5EF4-FFF2-40B4-BE49-F238E27FC236}">
                <a16:creationId xmlns:a16="http://schemas.microsoft.com/office/drawing/2014/main" id="{A0D2665B-84C4-3BEB-DEAE-BA1E1A32E634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</p:grpSpPr>
        <p:sp>
          <p:nvSpPr>
            <p:cNvPr id="45" name="Rectangle : coins arrondis 23">
              <a:extLst>
                <a:ext uri="{FF2B5EF4-FFF2-40B4-BE49-F238E27FC236}">
                  <a16:creationId xmlns:a16="http://schemas.microsoft.com/office/drawing/2014/main" id="{B524C61F-D05E-CDF2-21A0-19784F4ECA5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id="{2627DA33-705E-21A5-1285-691F0A4F63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47" name="Groupe 25">
            <a:extLst>
              <a:ext uri="{FF2B5EF4-FFF2-40B4-BE49-F238E27FC236}">
                <a16:creationId xmlns:a16="http://schemas.microsoft.com/office/drawing/2014/main" id="{0CA459C7-C469-8728-63A9-BD7677AE9823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</p:grpSpPr>
        <p:sp>
          <p:nvSpPr>
            <p:cNvPr id="48" name="Rectangle : coins arrondis 26">
              <a:extLst>
                <a:ext uri="{FF2B5EF4-FFF2-40B4-BE49-F238E27FC236}">
                  <a16:creationId xmlns:a16="http://schemas.microsoft.com/office/drawing/2014/main" id="{0BE51D1A-F340-37B4-7920-B4F6FBA13EA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Oval 80">
              <a:extLst>
                <a:ext uri="{FF2B5EF4-FFF2-40B4-BE49-F238E27FC236}">
                  <a16:creationId xmlns:a16="http://schemas.microsoft.com/office/drawing/2014/main" id="{7B303C43-5D19-6380-4DA3-1A323FBCF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95452C-5F6D-E399-57B1-FF3F925E81C9}"/>
              </a:ext>
            </a:extLst>
          </p:cNvPr>
          <p:cNvGrpSpPr/>
          <p:nvPr/>
        </p:nvGrpSpPr>
        <p:grpSpPr>
          <a:xfrm>
            <a:off x="2763897" y="3897764"/>
            <a:ext cx="3619811" cy="1583928"/>
            <a:chOff x="2808707" y="3002042"/>
            <a:chExt cx="3619811" cy="1583928"/>
          </a:xfrm>
        </p:grpSpPr>
        <p:sp>
          <p:nvSpPr>
            <p:cNvPr id="51" name="ZoneTexte 3">
              <a:extLst>
                <a:ext uri="{FF2B5EF4-FFF2-40B4-BE49-F238E27FC236}">
                  <a16:creationId xmlns:a16="http://schemas.microsoft.com/office/drawing/2014/main" id="{CE9D8426-31B0-0BCE-BE1C-2D17327789EA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ZoneTexte 4">
              <a:extLst>
                <a:ext uri="{FF2B5EF4-FFF2-40B4-BE49-F238E27FC236}">
                  <a16:creationId xmlns:a16="http://schemas.microsoft.com/office/drawing/2014/main" id="{083EC373-877E-B54A-2E76-3686B4CCD063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3" name="ZoneTexte 5">
              <a:extLst>
                <a:ext uri="{FF2B5EF4-FFF2-40B4-BE49-F238E27FC236}">
                  <a16:creationId xmlns:a16="http://schemas.microsoft.com/office/drawing/2014/main" id="{7E83B833-AC84-90A5-F505-E177ED968887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ZoneTexte 7">
              <a:extLst>
                <a:ext uri="{FF2B5EF4-FFF2-40B4-BE49-F238E27FC236}">
                  <a16:creationId xmlns:a16="http://schemas.microsoft.com/office/drawing/2014/main" id="{0ADAE6E3-06C2-B33E-47E3-70A781005FE4}"/>
                </a:ext>
              </a:extLst>
            </p:cNvPr>
            <p:cNvSpPr txBox="1"/>
            <p:nvPr/>
          </p:nvSpPr>
          <p:spPr>
            <a:xfrm>
              <a:off x="2808707" y="3203194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6" name="ZoneTexte 8">
              <a:extLst>
                <a:ext uri="{FF2B5EF4-FFF2-40B4-BE49-F238E27FC236}">
                  <a16:creationId xmlns:a16="http://schemas.microsoft.com/office/drawing/2014/main" id="{A856E87E-6F09-94A9-9339-144A44FC1277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C1C38-A393-0EF7-CD0D-9423B0C95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260E7BC-70CC-963B-BF4A-6F64812ADE11}"/>
              </a:ext>
            </a:extLst>
          </p:cNvPr>
          <p:cNvSpPr txBox="1"/>
          <p:nvPr/>
        </p:nvSpPr>
        <p:spPr>
          <a:xfrm>
            <a:off x="699259" y="92725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45B077-E8A3-EB61-94C1-EC3F5E869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A0D611-5CDE-1666-DD5E-5692BDF98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934507"/>
            <a:ext cx="2987974" cy="707887"/>
          </a:xfrm>
          <a:prstGeom prst="rect">
            <a:avLst/>
          </a:prstGeom>
        </p:spPr>
      </p:pic>
      <p:graphicFrame>
        <p:nvGraphicFramePr>
          <p:cNvPr id="8" name="Tableau 14">
            <a:extLst>
              <a:ext uri="{FF2B5EF4-FFF2-40B4-BE49-F238E27FC236}">
                <a16:creationId xmlns:a16="http://schemas.microsoft.com/office/drawing/2014/main" id="{1AFDEAF6-4DBE-2868-45AB-B787544FF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241264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9" name="Groupe 19">
            <a:extLst>
              <a:ext uri="{FF2B5EF4-FFF2-40B4-BE49-F238E27FC236}">
                <a16:creationId xmlns:a16="http://schemas.microsoft.com/office/drawing/2014/main" id="{CC414A6B-0B0A-4B4E-09CA-975FF271FEF9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20">
              <a:extLst>
                <a:ext uri="{FF2B5EF4-FFF2-40B4-BE49-F238E27FC236}">
                  <a16:creationId xmlns:a16="http://schemas.microsoft.com/office/drawing/2014/main" id="{F20D8C9B-E8FD-ED18-DD84-CA1C38E4B51F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D21F7528-7C52-4360-3D43-1AC99A5A01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15" name="Groupe 22">
            <a:extLst>
              <a:ext uri="{FF2B5EF4-FFF2-40B4-BE49-F238E27FC236}">
                <a16:creationId xmlns:a16="http://schemas.microsoft.com/office/drawing/2014/main" id="{DC9A4929-5FC6-B13D-2D96-E1872C8A788F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  <a:solidFill>
            <a:srgbClr val="196082"/>
          </a:solidFill>
        </p:grpSpPr>
        <p:sp>
          <p:nvSpPr>
            <p:cNvPr id="16" name="Rectangle : coins arrondis 23">
              <a:extLst>
                <a:ext uri="{FF2B5EF4-FFF2-40B4-BE49-F238E27FC236}">
                  <a16:creationId xmlns:a16="http://schemas.microsoft.com/office/drawing/2014/main" id="{54D784FF-1A02-AA11-D342-5CC0CC54EAB7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5D46D6C-2721-F93C-71BE-0DDF374DF8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19" name="Groupe 25">
            <a:extLst>
              <a:ext uri="{FF2B5EF4-FFF2-40B4-BE49-F238E27FC236}">
                <a16:creationId xmlns:a16="http://schemas.microsoft.com/office/drawing/2014/main" id="{083059A6-135C-C905-49DC-5873B65084BD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  <a:solidFill>
            <a:schemeClr val="bg1">
              <a:lumMod val="75000"/>
            </a:schemeClr>
          </a:solidFill>
        </p:grpSpPr>
        <p:sp>
          <p:nvSpPr>
            <p:cNvPr id="35" name="Rectangle : coins arrondis 26">
              <a:extLst>
                <a:ext uri="{FF2B5EF4-FFF2-40B4-BE49-F238E27FC236}">
                  <a16:creationId xmlns:a16="http://schemas.microsoft.com/office/drawing/2014/main" id="{4D780DFB-028F-4FAC-5FDB-0A08B6F23E8C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5822287F-A093-9023-77E3-1F332AD673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F1C711-F87B-1B35-7AFF-CC0CD01CC5FD}"/>
              </a:ext>
            </a:extLst>
          </p:cNvPr>
          <p:cNvGrpSpPr/>
          <p:nvPr/>
        </p:nvGrpSpPr>
        <p:grpSpPr>
          <a:xfrm>
            <a:off x="2763897" y="3897764"/>
            <a:ext cx="3619811" cy="1583928"/>
            <a:chOff x="2808707" y="3002042"/>
            <a:chExt cx="3619811" cy="1583928"/>
          </a:xfrm>
        </p:grpSpPr>
        <p:sp>
          <p:nvSpPr>
            <p:cNvPr id="38" name="ZoneTexte 3">
              <a:extLst>
                <a:ext uri="{FF2B5EF4-FFF2-40B4-BE49-F238E27FC236}">
                  <a16:creationId xmlns:a16="http://schemas.microsoft.com/office/drawing/2014/main" id="{11C84E1D-8483-C00A-15B7-0E7B06957C2D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ZoneTexte 4">
              <a:extLst>
                <a:ext uri="{FF2B5EF4-FFF2-40B4-BE49-F238E27FC236}">
                  <a16:creationId xmlns:a16="http://schemas.microsoft.com/office/drawing/2014/main" id="{49830920-EFB5-DF2A-44C6-7DDC8278A225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" name="ZoneTexte 5">
              <a:extLst>
                <a:ext uri="{FF2B5EF4-FFF2-40B4-BE49-F238E27FC236}">
                  <a16:creationId xmlns:a16="http://schemas.microsoft.com/office/drawing/2014/main" id="{3191B17E-3959-F331-D0BD-E311A45A6D72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ZoneTexte 7">
              <a:extLst>
                <a:ext uri="{FF2B5EF4-FFF2-40B4-BE49-F238E27FC236}">
                  <a16:creationId xmlns:a16="http://schemas.microsoft.com/office/drawing/2014/main" id="{E4BFFABB-6211-A13D-089C-22E11B6844C2}"/>
                </a:ext>
              </a:extLst>
            </p:cNvPr>
            <p:cNvSpPr txBox="1"/>
            <p:nvPr/>
          </p:nvSpPr>
          <p:spPr>
            <a:xfrm>
              <a:off x="2808707" y="3203194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rgbClr val="15608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2" name="ZoneTexte 8">
              <a:extLst>
                <a:ext uri="{FF2B5EF4-FFF2-40B4-BE49-F238E27FC236}">
                  <a16:creationId xmlns:a16="http://schemas.microsoft.com/office/drawing/2014/main" id="{0C9B1469-77A5-48A4-6C68-4F9D7D89BCCD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9E13C-00A0-E294-A948-9B8DF837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C35D004-6042-D684-303C-E67AF3E1B057}"/>
              </a:ext>
            </a:extLst>
          </p:cNvPr>
          <p:cNvSpPr txBox="1"/>
          <p:nvPr/>
        </p:nvSpPr>
        <p:spPr>
          <a:xfrm>
            <a:off x="710103" y="92725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أكتبوا على الألواح لاحق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2D7292-8ABB-F58C-8CF3-59C340C6A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pic>
        <p:nvPicPr>
          <p:cNvPr id="8" name="Image 2">
            <a:extLst>
              <a:ext uri="{FF2B5EF4-FFF2-40B4-BE49-F238E27FC236}">
                <a16:creationId xmlns:a16="http://schemas.microsoft.com/office/drawing/2014/main" id="{F2EFFDBA-6DA7-CC70-9168-8D09E1ECD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934507"/>
            <a:ext cx="2987974" cy="707887"/>
          </a:xfrm>
          <a:prstGeom prst="rect">
            <a:avLst/>
          </a:prstGeom>
        </p:spPr>
      </p:pic>
      <p:graphicFrame>
        <p:nvGraphicFramePr>
          <p:cNvPr id="11" name="Tableau 14">
            <a:extLst>
              <a:ext uri="{FF2B5EF4-FFF2-40B4-BE49-F238E27FC236}">
                <a16:creationId xmlns:a16="http://schemas.microsoft.com/office/drawing/2014/main" id="{5705B8EE-7747-5502-9387-BDAB2323E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285380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18" name="Groupe 19">
            <a:extLst>
              <a:ext uri="{FF2B5EF4-FFF2-40B4-BE49-F238E27FC236}">
                <a16:creationId xmlns:a16="http://schemas.microsoft.com/office/drawing/2014/main" id="{2FCD54C4-EDD9-A5CB-9EFB-C3E9C0E842E6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20">
              <a:extLst>
                <a:ext uri="{FF2B5EF4-FFF2-40B4-BE49-F238E27FC236}">
                  <a16:creationId xmlns:a16="http://schemas.microsoft.com/office/drawing/2014/main" id="{2C89B443-0E88-F357-ECCC-62577F176D2E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DB2866AA-D20E-96F9-3F36-9F967F6159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21" name="Groupe 22">
            <a:extLst>
              <a:ext uri="{FF2B5EF4-FFF2-40B4-BE49-F238E27FC236}">
                <a16:creationId xmlns:a16="http://schemas.microsoft.com/office/drawing/2014/main" id="{CB233CBD-12A9-6F0E-3A7C-4275A5B9C043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  <a:solidFill>
            <a:srgbClr val="196082"/>
          </a:solidFill>
        </p:grpSpPr>
        <p:sp>
          <p:nvSpPr>
            <p:cNvPr id="22" name="Rectangle : coins arrondis 23">
              <a:extLst>
                <a:ext uri="{FF2B5EF4-FFF2-40B4-BE49-F238E27FC236}">
                  <a16:creationId xmlns:a16="http://schemas.microsoft.com/office/drawing/2014/main" id="{65DCCACE-23A4-808F-ACC7-1AE5D89837C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4EE8CD26-8FF0-2726-BFF8-E2337D5278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24" name="Groupe 25">
            <a:extLst>
              <a:ext uri="{FF2B5EF4-FFF2-40B4-BE49-F238E27FC236}">
                <a16:creationId xmlns:a16="http://schemas.microsoft.com/office/drawing/2014/main" id="{0F2121A8-7A99-8DEE-0901-87142B707B51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  <a:solidFill>
            <a:schemeClr val="bg1">
              <a:lumMod val="75000"/>
            </a:schemeClr>
          </a:solidFill>
        </p:grpSpPr>
        <p:sp>
          <p:nvSpPr>
            <p:cNvPr id="33" name="Rectangle : coins arrondis 26">
              <a:extLst>
                <a:ext uri="{FF2B5EF4-FFF2-40B4-BE49-F238E27FC236}">
                  <a16:creationId xmlns:a16="http://schemas.microsoft.com/office/drawing/2014/main" id="{A82F68E3-DA36-4CC1-61D4-A95FF4FA6672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A2FC4ECE-22C0-0FF6-9BCD-C6690B5EF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04659F-DA02-7EF9-57A4-3CCF4EA9E98B}"/>
              </a:ext>
            </a:extLst>
          </p:cNvPr>
          <p:cNvGrpSpPr/>
          <p:nvPr/>
        </p:nvGrpSpPr>
        <p:grpSpPr>
          <a:xfrm>
            <a:off x="2763897" y="3897764"/>
            <a:ext cx="3619811" cy="1583928"/>
            <a:chOff x="2808707" y="3002042"/>
            <a:chExt cx="3619811" cy="1583928"/>
          </a:xfrm>
        </p:grpSpPr>
        <p:sp>
          <p:nvSpPr>
            <p:cNvPr id="36" name="ZoneTexte 3">
              <a:extLst>
                <a:ext uri="{FF2B5EF4-FFF2-40B4-BE49-F238E27FC236}">
                  <a16:creationId xmlns:a16="http://schemas.microsoft.com/office/drawing/2014/main" id="{990E69AA-DA4D-FBB4-BB27-D5E341C705FA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ZoneTexte 4">
              <a:extLst>
                <a:ext uri="{FF2B5EF4-FFF2-40B4-BE49-F238E27FC236}">
                  <a16:creationId xmlns:a16="http://schemas.microsoft.com/office/drawing/2014/main" id="{312BF02A-68FF-69C3-BCA0-9504E6911E6A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ZoneTexte 5">
              <a:extLst>
                <a:ext uri="{FF2B5EF4-FFF2-40B4-BE49-F238E27FC236}">
                  <a16:creationId xmlns:a16="http://schemas.microsoft.com/office/drawing/2014/main" id="{453C7205-1C44-C836-5004-1EEBF34E847A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ZoneTexte 7">
              <a:extLst>
                <a:ext uri="{FF2B5EF4-FFF2-40B4-BE49-F238E27FC236}">
                  <a16:creationId xmlns:a16="http://schemas.microsoft.com/office/drawing/2014/main" id="{60A6E5EA-A322-F10D-50B5-6F8DB67C7787}"/>
                </a:ext>
              </a:extLst>
            </p:cNvPr>
            <p:cNvSpPr txBox="1"/>
            <p:nvPr/>
          </p:nvSpPr>
          <p:spPr>
            <a:xfrm>
              <a:off x="2808707" y="3203194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rgbClr val="15608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ZoneTexte 8">
              <a:extLst>
                <a:ext uri="{FF2B5EF4-FFF2-40B4-BE49-F238E27FC236}">
                  <a16:creationId xmlns:a16="http://schemas.microsoft.com/office/drawing/2014/main" id="{8FE24EA3-8D3A-72C5-0611-6CE89178630F}"/>
                </a:ext>
              </a:extLst>
            </p:cNvPr>
            <p:cNvSpPr txBox="1"/>
            <p:nvPr/>
          </p:nvSpPr>
          <p:spPr>
            <a:xfrm>
              <a:off x="6030312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6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FR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8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BB180-D1D2-2190-3AF1-32C2906AC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E9B8608-E438-62F6-0309-63C8BA6F6402}"/>
              </a:ext>
            </a:extLst>
          </p:cNvPr>
          <p:cNvSpPr txBox="1"/>
          <p:nvPr/>
        </p:nvSpPr>
        <p:spPr>
          <a:xfrm>
            <a:off x="741698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207EF7-9622-0A52-85CC-E20F4A0C51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5AC303-7DF3-0412-9FF4-D6BF53ED6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92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EA41-F29C-DC34-C682-152BEF47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E2783-2972-9DEE-F951-0B346E3DAAF0}"/>
              </a:ext>
            </a:extLst>
          </p:cNvPr>
          <p:cNvSpPr txBox="1"/>
          <p:nvPr/>
        </p:nvSpPr>
        <p:spPr>
          <a:xfrm>
            <a:off x="710103" y="91709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 لا حق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نكتب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بعد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هنا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E86939E5-2FEA-8616-D57B-767E3392EABE}"/>
              </a:ext>
            </a:extLst>
          </p:cNvPr>
          <p:cNvCxnSpPr>
            <a:cxnSpLocks/>
          </p:cNvCxnSpPr>
          <p:nvPr/>
        </p:nvCxnSpPr>
        <p:spPr>
          <a:xfrm flipH="1">
            <a:off x="6261100" y="3218750"/>
            <a:ext cx="700139" cy="10367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lèche : courbe vers le bas 54">
            <a:extLst>
              <a:ext uri="{FF2B5EF4-FFF2-40B4-BE49-F238E27FC236}">
                <a16:creationId xmlns:a16="http://schemas.microsoft.com/office/drawing/2014/main" id="{ED21C787-E40C-C028-8D42-9AEA93C2FE8B}"/>
              </a:ext>
            </a:extLst>
          </p:cNvPr>
          <p:cNvSpPr/>
          <p:nvPr/>
        </p:nvSpPr>
        <p:spPr>
          <a:xfrm>
            <a:off x="6266858" y="2450182"/>
            <a:ext cx="648586" cy="270153"/>
          </a:xfrm>
          <a:prstGeom prst="curvedDownArrow">
            <a:avLst>
              <a:gd name="adj1" fmla="val 0"/>
              <a:gd name="adj2" fmla="val 18539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D3BE85-9437-8B7C-A963-C11D79F63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64044B-DA6A-0DAB-5FB4-3545A9247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934507"/>
            <a:ext cx="2987974" cy="707887"/>
          </a:xfrm>
          <a:prstGeom prst="rect">
            <a:avLst/>
          </a:prstGeom>
        </p:spPr>
      </p:pic>
      <p:graphicFrame>
        <p:nvGraphicFramePr>
          <p:cNvPr id="4" name="Tableau 14">
            <a:extLst>
              <a:ext uri="{FF2B5EF4-FFF2-40B4-BE49-F238E27FC236}">
                <a16:creationId xmlns:a16="http://schemas.microsoft.com/office/drawing/2014/main" id="{BCCD2FD0-BCCF-617D-FA43-C6EA38B90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42239"/>
              </p:ext>
            </p:extLst>
          </p:nvPr>
        </p:nvGraphicFramePr>
        <p:xfrm>
          <a:off x="825703" y="2761550"/>
          <a:ext cx="713444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713575177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77238038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2498840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410894033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841547752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809496310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555171258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387236146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202611919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3822995801"/>
                    </a:ext>
                  </a:extLst>
                </a:gridCol>
                <a:gridCol w="648586">
                  <a:extLst>
                    <a:ext uri="{9D8B030D-6E8A-4147-A177-3AD203B41FA5}">
                      <a16:colId xmlns:a16="http://schemas.microsoft.com/office/drawing/2014/main" val="1532801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accent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895621"/>
                  </a:ext>
                </a:extLst>
              </a:tr>
            </a:tbl>
          </a:graphicData>
        </a:graphic>
      </p:graphicFrame>
      <p:grpSp>
        <p:nvGrpSpPr>
          <p:cNvPr id="5" name="Groupe 19">
            <a:extLst>
              <a:ext uri="{FF2B5EF4-FFF2-40B4-BE49-F238E27FC236}">
                <a16:creationId xmlns:a16="http://schemas.microsoft.com/office/drawing/2014/main" id="{6F732DC1-8518-724E-2249-185471126EC8}"/>
              </a:ext>
            </a:extLst>
          </p:cNvPr>
          <p:cNvGrpSpPr/>
          <p:nvPr/>
        </p:nvGrpSpPr>
        <p:grpSpPr>
          <a:xfrm>
            <a:off x="6354508" y="1940691"/>
            <a:ext cx="1605641" cy="442468"/>
            <a:chOff x="6336509" y="1825418"/>
            <a:chExt cx="1605641" cy="442468"/>
          </a:xfrm>
          <a:solidFill>
            <a:schemeClr val="bg1">
              <a:lumMod val="75000"/>
            </a:schemeClr>
          </a:solidFill>
        </p:grpSpPr>
        <p:sp>
          <p:nvSpPr>
            <p:cNvPr id="6" name="Rectangle : coins arrondis 20">
              <a:extLst>
                <a:ext uri="{FF2B5EF4-FFF2-40B4-BE49-F238E27FC236}">
                  <a16:creationId xmlns:a16="http://schemas.microsoft.com/office/drawing/2014/main" id="{5427E548-254F-6269-783D-FF696AD6B089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العدد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EE59F24D-3329-A29B-884D-3ACD55D631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175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1600" b="1" dirty="0"/>
            </a:p>
          </p:txBody>
        </p:sp>
      </p:grpSp>
      <p:grpSp>
        <p:nvGrpSpPr>
          <p:cNvPr id="8" name="Groupe 22">
            <a:extLst>
              <a:ext uri="{FF2B5EF4-FFF2-40B4-BE49-F238E27FC236}">
                <a16:creationId xmlns:a16="http://schemas.microsoft.com/office/drawing/2014/main" id="{2662CB60-DCB4-773A-431B-BF992FB2E634}"/>
              </a:ext>
            </a:extLst>
          </p:cNvPr>
          <p:cNvGrpSpPr/>
          <p:nvPr/>
        </p:nvGrpSpPr>
        <p:grpSpPr>
          <a:xfrm>
            <a:off x="884017" y="1940691"/>
            <a:ext cx="2035059" cy="442468"/>
            <a:chOff x="866018" y="1825418"/>
            <a:chExt cx="2035059" cy="442468"/>
          </a:xfrm>
          <a:solidFill>
            <a:srgbClr val="196082"/>
          </a:solidFill>
        </p:grpSpPr>
        <p:sp>
          <p:nvSpPr>
            <p:cNvPr id="9" name="Rectangle : coins arrondis 23">
              <a:extLst>
                <a:ext uri="{FF2B5EF4-FFF2-40B4-BE49-F238E27FC236}">
                  <a16:creationId xmlns:a16="http://schemas.microsoft.com/office/drawing/2014/main" id="{ED5A15F0-CAEE-1A05-E7CF-DDAADB3E37F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لاحقه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FC2B990B-7F04-FB54-D5BF-BD895AA896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1600" b="1" dirty="0"/>
            </a:p>
          </p:txBody>
        </p:sp>
      </p:grpSp>
      <p:grpSp>
        <p:nvGrpSpPr>
          <p:cNvPr id="12" name="Groupe 25">
            <a:extLst>
              <a:ext uri="{FF2B5EF4-FFF2-40B4-BE49-F238E27FC236}">
                <a16:creationId xmlns:a16="http://schemas.microsoft.com/office/drawing/2014/main" id="{4AA33741-FB57-4D5E-137E-65EFBE4C1BA2}"/>
              </a:ext>
            </a:extLst>
          </p:cNvPr>
          <p:cNvGrpSpPr/>
          <p:nvPr/>
        </p:nvGrpSpPr>
        <p:grpSpPr>
          <a:xfrm>
            <a:off x="3557055" y="1940691"/>
            <a:ext cx="2159473" cy="442468"/>
            <a:chOff x="3289342" y="1825418"/>
            <a:chExt cx="2159473" cy="442468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26">
              <a:extLst>
                <a:ext uri="{FF2B5EF4-FFF2-40B4-BE49-F238E27FC236}">
                  <a16:creationId xmlns:a16="http://schemas.microsoft.com/office/drawing/2014/main" id="{CDB9453B-A97A-91C4-1A78-8C0A18F69A8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سابقه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30D346BB-CF96-9427-6B93-92903A90F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41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16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1DE1EC-1BC9-074B-355E-EE20C58F7122}"/>
              </a:ext>
            </a:extLst>
          </p:cNvPr>
          <p:cNvGrpSpPr/>
          <p:nvPr/>
        </p:nvGrpSpPr>
        <p:grpSpPr>
          <a:xfrm>
            <a:off x="2763897" y="3897764"/>
            <a:ext cx="3602063" cy="1583928"/>
            <a:chOff x="2808707" y="3002042"/>
            <a:chExt cx="3602063" cy="1583928"/>
          </a:xfrm>
        </p:grpSpPr>
        <p:sp>
          <p:nvSpPr>
            <p:cNvPr id="17" name="ZoneTexte 3">
              <a:extLst>
                <a:ext uri="{FF2B5EF4-FFF2-40B4-BE49-F238E27FC236}">
                  <a16:creationId xmlns:a16="http://schemas.microsoft.com/office/drawing/2014/main" id="{85BD8941-A7F0-86A3-4E0C-5FFBFF8B5CD1}"/>
                </a:ext>
              </a:extLst>
            </p:cNvPr>
            <p:cNvSpPr txBox="1"/>
            <p:nvPr/>
          </p:nvSpPr>
          <p:spPr>
            <a:xfrm>
              <a:off x="3398291" y="3016310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ZoneTexte 4">
              <a:extLst>
                <a:ext uri="{FF2B5EF4-FFF2-40B4-BE49-F238E27FC236}">
                  <a16:creationId xmlns:a16="http://schemas.microsoft.com/office/drawing/2014/main" id="{A52EAEC5-EEDB-4027-57D3-1BE8C5D7BB2A}"/>
                </a:ext>
              </a:extLst>
            </p:cNvPr>
            <p:cNvSpPr txBox="1"/>
            <p:nvPr/>
          </p:nvSpPr>
          <p:spPr>
            <a:xfrm>
              <a:off x="4289848" y="3143887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9" name="ZoneTexte 5">
              <a:extLst>
                <a:ext uri="{FF2B5EF4-FFF2-40B4-BE49-F238E27FC236}">
                  <a16:creationId xmlns:a16="http://schemas.microsoft.com/office/drawing/2014/main" id="{6C6FB7FF-62E2-D21D-6C4C-BC238E7B3FAC}"/>
                </a:ext>
              </a:extLst>
            </p:cNvPr>
            <p:cNvSpPr txBox="1"/>
            <p:nvPr/>
          </p:nvSpPr>
          <p:spPr>
            <a:xfrm>
              <a:off x="5056024" y="3002042"/>
              <a:ext cx="4597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&gt;</a:t>
              </a:r>
              <a:endParaRPr lang="fr-FR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7">
              <a:extLst>
                <a:ext uri="{FF2B5EF4-FFF2-40B4-BE49-F238E27FC236}">
                  <a16:creationId xmlns:a16="http://schemas.microsoft.com/office/drawing/2014/main" id="{7E21EE12-0554-4581-99D3-96564C029259}"/>
                </a:ext>
              </a:extLst>
            </p:cNvPr>
            <p:cNvSpPr txBox="1"/>
            <p:nvPr/>
          </p:nvSpPr>
          <p:spPr>
            <a:xfrm>
              <a:off x="2808707" y="3203194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rgbClr val="15608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1" name="ZoneTexte 8">
              <a:extLst>
                <a:ext uri="{FF2B5EF4-FFF2-40B4-BE49-F238E27FC236}">
                  <a16:creationId xmlns:a16="http://schemas.microsoft.com/office/drawing/2014/main" id="{5872BBF7-7407-EF21-FE3C-015536E4D0E4}"/>
                </a:ext>
              </a:extLst>
            </p:cNvPr>
            <p:cNvSpPr txBox="1"/>
            <p:nvPr/>
          </p:nvSpPr>
          <p:spPr>
            <a:xfrm>
              <a:off x="6012564" y="3203194"/>
              <a:ext cx="3982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7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B21FB-A338-A31E-1CC6-19786CE1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5C90F62-9526-90A7-0082-6E2F499A8618}"/>
              </a:ext>
            </a:extLst>
          </p:cNvPr>
          <p:cNvSpPr txBox="1"/>
          <p:nvPr/>
        </p:nvSpPr>
        <p:spPr>
          <a:xfrm>
            <a:off x="657031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هكذا قمنا بتأطير العدد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بسابقه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لا حقه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EB004C8-BACD-A563-2077-CC680786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13" y="3720709"/>
            <a:ext cx="2987974" cy="707887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2AC79FF-3499-13F4-F933-64965805E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13" y="3720709"/>
            <a:ext cx="2987974" cy="707887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088016AE-C866-D53A-ED27-0E0AA4F79354}"/>
              </a:ext>
            </a:extLst>
          </p:cNvPr>
          <p:cNvSpPr txBox="1"/>
          <p:nvPr/>
        </p:nvSpPr>
        <p:spPr>
          <a:xfrm>
            <a:off x="3275958" y="2644170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4A7C62D-0300-A6E5-B41A-A56D80F186BB}"/>
              </a:ext>
            </a:extLst>
          </p:cNvPr>
          <p:cNvSpPr txBox="1"/>
          <p:nvPr/>
        </p:nvSpPr>
        <p:spPr>
          <a:xfrm>
            <a:off x="4164682" y="2849873"/>
            <a:ext cx="398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3835A32-CFC6-714B-C7D5-7BCC0B32D033}"/>
              </a:ext>
            </a:extLst>
          </p:cNvPr>
          <p:cNvSpPr txBox="1"/>
          <p:nvPr/>
        </p:nvSpPr>
        <p:spPr>
          <a:xfrm>
            <a:off x="4930858" y="2644170"/>
            <a:ext cx="45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1287C8F-9116-65A4-BC19-6F48438DB53A}"/>
              </a:ext>
            </a:extLst>
          </p:cNvPr>
          <p:cNvSpPr txBox="1"/>
          <p:nvPr/>
        </p:nvSpPr>
        <p:spPr>
          <a:xfrm>
            <a:off x="2679937" y="2849873"/>
            <a:ext cx="398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EC3223C-BABA-DF27-469F-8907BAD035FE}"/>
              </a:ext>
            </a:extLst>
          </p:cNvPr>
          <p:cNvSpPr txBox="1"/>
          <p:nvPr/>
        </p:nvSpPr>
        <p:spPr>
          <a:xfrm>
            <a:off x="5905146" y="2849873"/>
            <a:ext cx="398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6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64044A5-F9B1-7DB8-D11B-C6D2A3BA546B}"/>
              </a:ext>
            </a:extLst>
          </p:cNvPr>
          <p:cNvSpPr txBox="1"/>
          <p:nvPr/>
        </p:nvSpPr>
        <p:spPr>
          <a:xfrm>
            <a:off x="5844384" y="2849873"/>
            <a:ext cx="3982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E01FF9-6E84-9A8A-DC19-F2E2FB82A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73964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E7A479-CB4F-DB39-2D99-83F27A494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00043" y="922785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قوموا بتأطير العدد 4 بسابقه و لا حقه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2B3170-5455-148F-AB72-31649520D67A}"/>
              </a:ext>
            </a:extLst>
          </p:cNvPr>
          <p:cNvSpPr txBox="1"/>
          <p:nvPr/>
        </p:nvSpPr>
        <p:spPr>
          <a:xfrm>
            <a:off x="3669767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F2E694-872A-62E8-9BCF-FE228350A1A4}"/>
              </a:ext>
            </a:extLst>
          </p:cNvPr>
          <p:cNvSpPr txBox="1"/>
          <p:nvPr/>
        </p:nvSpPr>
        <p:spPr>
          <a:xfrm>
            <a:off x="5262084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8DD8D4-2D4C-6F2C-0EA6-9E5DE6E32E73}"/>
              </a:ext>
            </a:extLst>
          </p:cNvPr>
          <p:cNvSpPr txBox="1"/>
          <p:nvPr/>
        </p:nvSpPr>
        <p:spPr>
          <a:xfrm>
            <a:off x="4442278" y="3027777"/>
            <a:ext cx="71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8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C22184-39BE-F85F-3BA1-90CD094F7ABA}"/>
              </a:ext>
            </a:extLst>
          </p:cNvPr>
          <p:cNvSpPr txBox="1"/>
          <p:nvPr/>
        </p:nvSpPr>
        <p:spPr>
          <a:xfrm>
            <a:off x="2030155" y="2904667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1DDF82-7201-B7B9-FBA9-04F4EF184E1A}"/>
              </a:ext>
            </a:extLst>
          </p:cNvPr>
          <p:cNvSpPr txBox="1"/>
          <p:nvPr/>
        </p:nvSpPr>
        <p:spPr>
          <a:xfrm>
            <a:off x="5020348" y="2904667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0C2623-9418-D182-5B71-36F78F565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682431" y="89738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26282-53DD-4453-AA9F-F44635587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ACB3C-1F97-2D04-E236-3A21CEFD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B3CA57A-EF46-439A-36F2-D9E6BD38EAD0}"/>
              </a:ext>
            </a:extLst>
          </p:cNvPr>
          <p:cNvSpPr txBox="1"/>
          <p:nvPr/>
        </p:nvSpPr>
        <p:spPr>
          <a:xfrm>
            <a:off x="228600" y="784285"/>
            <a:ext cx="735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سابق العدد 4 هو 3 و لاحقه هو 5 . من يشرح لنا  على السبورة الجانبية كيف توصل للجواب ؟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7FD4C3-27AC-2510-8D60-ED891E4E53C1}"/>
              </a:ext>
            </a:extLst>
          </p:cNvPr>
          <p:cNvSpPr txBox="1"/>
          <p:nvPr/>
        </p:nvSpPr>
        <p:spPr>
          <a:xfrm>
            <a:off x="3669767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80F9B0-9BF2-40FF-C6CD-8EC70A0F7A63}"/>
              </a:ext>
            </a:extLst>
          </p:cNvPr>
          <p:cNvSpPr txBox="1"/>
          <p:nvPr/>
        </p:nvSpPr>
        <p:spPr>
          <a:xfrm>
            <a:off x="5262084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4D4CBD-8D13-86E0-0425-9A4EF6BF8162}"/>
              </a:ext>
            </a:extLst>
          </p:cNvPr>
          <p:cNvSpPr txBox="1"/>
          <p:nvPr/>
        </p:nvSpPr>
        <p:spPr>
          <a:xfrm>
            <a:off x="4442278" y="3029683"/>
            <a:ext cx="71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8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13BC05-7221-4A96-188A-BB0600CD44C3}"/>
              </a:ext>
            </a:extLst>
          </p:cNvPr>
          <p:cNvSpPr txBox="1"/>
          <p:nvPr/>
        </p:nvSpPr>
        <p:spPr>
          <a:xfrm>
            <a:off x="2016043" y="3029683"/>
            <a:ext cx="2305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F028EE-0189-9605-F051-A457C0164D3B}"/>
              </a:ext>
            </a:extLst>
          </p:cNvPr>
          <p:cNvSpPr txBox="1"/>
          <p:nvPr/>
        </p:nvSpPr>
        <p:spPr>
          <a:xfrm>
            <a:off x="5155328" y="3029683"/>
            <a:ext cx="2305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5F1ADE8-D070-E0FA-D1E9-07412E3DD8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1051" y="673100"/>
            <a:ext cx="1249357" cy="9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56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3E37E-FEAA-1E4F-BF56-D84C3B40E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326BEB2-B025-1D07-F28A-DCC41C674012}"/>
              </a:ext>
            </a:extLst>
          </p:cNvPr>
          <p:cNvSpPr txBox="1"/>
          <p:nvPr/>
        </p:nvSpPr>
        <p:spPr>
          <a:xfrm>
            <a:off x="208510" y="922785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قوموا بتأطير  العدد 1 بسابقه و لا حقه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015E3A-3F91-AE1A-944B-666A2BA663DE}"/>
              </a:ext>
            </a:extLst>
          </p:cNvPr>
          <p:cNvSpPr txBox="1"/>
          <p:nvPr/>
        </p:nvSpPr>
        <p:spPr>
          <a:xfrm>
            <a:off x="3669767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7BB6E4-5FCF-5948-F727-E3095CAB8270}"/>
              </a:ext>
            </a:extLst>
          </p:cNvPr>
          <p:cNvSpPr txBox="1"/>
          <p:nvPr/>
        </p:nvSpPr>
        <p:spPr>
          <a:xfrm>
            <a:off x="5262084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F317F1-5619-F2EC-4FC6-28B8BF403BBE}"/>
              </a:ext>
            </a:extLst>
          </p:cNvPr>
          <p:cNvSpPr txBox="1"/>
          <p:nvPr/>
        </p:nvSpPr>
        <p:spPr>
          <a:xfrm>
            <a:off x="4442278" y="3027777"/>
            <a:ext cx="71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8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9BD7A8-C5F5-8403-A714-CB3078361F8C}"/>
              </a:ext>
            </a:extLst>
          </p:cNvPr>
          <p:cNvSpPr txBox="1"/>
          <p:nvPr/>
        </p:nvSpPr>
        <p:spPr>
          <a:xfrm>
            <a:off x="2030155" y="2904667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AEBCF3-5024-6078-CECA-F89237DBFB09}"/>
              </a:ext>
            </a:extLst>
          </p:cNvPr>
          <p:cNvSpPr txBox="1"/>
          <p:nvPr/>
        </p:nvSpPr>
        <p:spPr>
          <a:xfrm>
            <a:off x="5020348" y="2904667"/>
            <a:ext cx="230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7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835038-9590-09DD-865D-A2A7AEDAF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54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EE9E6-F750-8606-4368-16754E90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09A69A1-3482-7CE1-CCAD-98E30C06F55A}"/>
              </a:ext>
            </a:extLst>
          </p:cNvPr>
          <p:cNvSpPr txBox="1"/>
          <p:nvPr/>
        </p:nvSpPr>
        <p:spPr>
          <a:xfrm>
            <a:off x="724765" y="9227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3718751-364E-0A6B-229C-B2E01C9C0A8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BC882D-E4EA-D5DA-6EC0-320582B5E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09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EB48C-1A91-4884-18E6-7F45AD2DA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64DF838-6A22-DCB3-4CC2-C13A5ED0021D}"/>
              </a:ext>
            </a:extLst>
          </p:cNvPr>
          <p:cNvSpPr txBox="1"/>
          <p:nvPr/>
        </p:nvSpPr>
        <p:spPr>
          <a:xfrm>
            <a:off x="349731" y="808691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سابق العدد 1 هو0  و لاحقه هو 2 . من يشرح لنا  على السبورة الجانبية كيف توصل للجواب ؟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93CC95-C0CD-3DCD-C9C4-A60E9E7A1EA2}"/>
              </a:ext>
            </a:extLst>
          </p:cNvPr>
          <p:cNvSpPr txBox="1"/>
          <p:nvPr/>
        </p:nvSpPr>
        <p:spPr>
          <a:xfrm>
            <a:off x="3669767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ACEB05-AB1A-FB98-6474-950B1EAE61C9}"/>
              </a:ext>
            </a:extLst>
          </p:cNvPr>
          <p:cNvSpPr txBox="1"/>
          <p:nvPr/>
        </p:nvSpPr>
        <p:spPr>
          <a:xfrm>
            <a:off x="5262084" y="2904667"/>
            <a:ext cx="71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fr-FR" sz="9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748E08-7471-C238-3A5F-9E493BEF65B4}"/>
              </a:ext>
            </a:extLst>
          </p:cNvPr>
          <p:cNvSpPr txBox="1"/>
          <p:nvPr/>
        </p:nvSpPr>
        <p:spPr>
          <a:xfrm>
            <a:off x="4442278" y="3029683"/>
            <a:ext cx="71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8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D2E726-403C-51D4-267E-53D77F70B3DB}"/>
              </a:ext>
            </a:extLst>
          </p:cNvPr>
          <p:cNvSpPr txBox="1"/>
          <p:nvPr/>
        </p:nvSpPr>
        <p:spPr>
          <a:xfrm>
            <a:off x="2016043" y="3029683"/>
            <a:ext cx="2305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AD9956-8E92-3FD9-5354-1D9707AF47ED}"/>
              </a:ext>
            </a:extLst>
          </p:cNvPr>
          <p:cNvSpPr txBox="1"/>
          <p:nvPr/>
        </p:nvSpPr>
        <p:spPr>
          <a:xfrm>
            <a:off x="5155328" y="3029683"/>
            <a:ext cx="2305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8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1030A3E-49F1-52A4-7DA6-3B30EBDBBB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71051" y="673100"/>
            <a:ext cx="1249357" cy="95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45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colorful characters&#10;&#10;Description automatically generated">
            <a:extLst>
              <a:ext uri="{FF2B5EF4-FFF2-40B4-BE49-F238E27FC236}">
                <a16:creationId xmlns:a16="http://schemas.microsoft.com/office/drawing/2014/main" id="{85B318DA-972F-9C69-7A6C-25D45CA92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346"/>
            <a:ext cx="9144000" cy="60960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88258" y="80692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42 سنطبق ما تعلمناه  في  النشاط رقم 5؛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4572000" y="4843209"/>
            <a:ext cx="2775515" cy="1054394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55976" y="9227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6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524" y="3223750"/>
            <a:ext cx="1551549" cy="155154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2AA51-13FB-44EF-7A08-10274BCF0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E60279B-7409-520B-A3B5-54B74D1C1205}"/>
              </a:ext>
            </a:extLst>
          </p:cNvPr>
          <p:cNvGrpSpPr/>
          <p:nvPr/>
        </p:nvGrpSpPr>
        <p:grpSpPr>
          <a:xfrm>
            <a:off x="355976" y="3447056"/>
            <a:ext cx="6104288" cy="1646812"/>
            <a:chOff x="355976" y="3447056"/>
            <a:chExt cx="6104288" cy="1646812"/>
          </a:xfrm>
        </p:grpSpPr>
        <p:pic>
          <p:nvPicPr>
            <p:cNvPr id="12" name="Picture 11" descr="A pink rectangular object with numbers and arrows&#10;&#10;Description automatically generated">
              <a:extLst>
                <a:ext uri="{FF2B5EF4-FFF2-40B4-BE49-F238E27FC236}">
                  <a16:creationId xmlns:a16="http://schemas.microsoft.com/office/drawing/2014/main" id="{C8E3E9B8-E3F8-1A9F-E139-15F6E98F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76" y="3542320"/>
              <a:ext cx="6104288" cy="155154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DA51AD1-5C1E-1669-506E-F0DF412F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0710" y="3447056"/>
              <a:ext cx="914528" cy="190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4D71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100158" y="3835273"/>
            <a:ext cx="61874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تأطير  الأعداد من 0 إلى 10  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9731" y="9471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392" y="2534248"/>
            <a:ext cx="2146632" cy="2146632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69F15EA-296B-774C-9C0F-6AC1BE96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66519DFA-D873-F3C1-E3D9-D7855C35AB24}"/>
              </a:ext>
            </a:extLst>
          </p:cNvPr>
          <p:cNvGrpSpPr/>
          <p:nvPr/>
        </p:nvGrpSpPr>
        <p:grpSpPr>
          <a:xfrm>
            <a:off x="718531" y="1974146"/>
            <a:ext cx="5135557" cy="3368856"/>
            <a:chOff x="1498073" y="2020509"/>
            <a:chExt cx="5649113" cy="3705742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C578257-41B4-71FF-6B2A-0049436A4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8073" y="2020509"/>
              <a:ext cx="5649113" cy="3705742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E4810D6-D081-EFF1-BF88-CF3B7CA1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96814" y="2585258"/>
              <a:ext cx="4648849" cy="2762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56309" y="92278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1103109-FD3C-3F56-8A94-E71A90443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521" y="3585551"/>
            <a:ext cx="303111" cy="2078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BD0329-764F-789B-9A0A-29A5556D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903" y="3442225"/>
            <a:ext cx="259809" cy="1259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20741F-A974-AADA-8C60-60B6BFC31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425" y="3410771"/>
            <a:ext cx="259809" cy="1259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F80AEC-590B-6674-EBA3-249B4EB0E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062" y="3410771"/>
            <a:ext cx="259809" cy="1259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47BB78-D190-1AF3-C23B-F92431FFE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142" y="3429000"/>
            <a:ext cx="259809" cy="1259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D74176-7A9F-19CF-F744-E07796A15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10" y="4025626"/>
            <a:ext cx="259809" cy="1259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5A119C-35E7-834E-4F71-5B598A32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524" y="4025712"/>
            <a:ext cx="259809" cy="1259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FE7A74-9798-F3D8-C7F1-51F86C864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902" y="4025626"/>
            <a:ext cx="259809" cy="1259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B90701-11B0-0A28-2739-66FCEEC0B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78" y="4025626"/>
            <a:ext cx="259809" cy="1259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CF1455-666A-A2BB-ECF8-5E9095E57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061" y="4077745"/>
            <a:ext cx="259809" cy="12596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BD45B4-0807-5508-54B6-5B1404192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632" y="4025626"/>
            <a:ext cx="259809" cy="12596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45966FA-EC1C-EE6C-C5D7-3D29A0AA1B45}"/>
              </a:ext>
            </a:extLst>
          </p:cNvPr>
          <p:cNvSpPr txBox="1"/>
          <p:nvPr/>
        </p:nvSpPr>
        <p:spPr>
          <a:xfrm>
            <a:off x="3704895" y="3227809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1550F2-B8F1-AAF4-EF91-EFE1F335BDD4}"/>
              </a:ext>
            </a:extLst>
          </p:cNvPr>
          <p:cNvSpPr txBox="1"/>
          <p:nvPr/>
        </p:nvSpPr>
        <p:spPr>
          <a:xfrm>
            <a:off x="5039516" y="3232412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6506D3-5606-8030-62E8-6CF42AF7A985}"/>
              </a:ext>
            </a:extLst>
          </p:cNvPr>
          <p:cNvSpPr txBox="1"/>
          <p:nvPr/>
        </p:nvSpPr>
        <p:spPr>
          <a:xfrm>
            <a:off x="5757676" y="3232412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F8ED718-8309-2E52-7B6E-A6622423544B}"/>
              </a:ext>
            </a:extLst>
          </p:cNvPr>
          <p:cNvSpPr txBox="1"/>
          <p:nvPr/>
        </p:nvSpPr>
        <p:spPr>
          <a:xfrm>
            <a:off x="7098894" y="3249223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7C443A8-8EB1-DB54-DCB9-78AA5E84C38D}"/>
              </a:ext>
            </a:extLst>
          </p:cNvPr>
          <p:cNvSpPr txBox="1"/>
          <p:nvPr/>
        </p:nvSpPr>
        <p:spPr>
          <a:xfrm>
            <a:off x="1537335" y="3857777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12E4FAC-3702-E208-3457-01F40089F53D}"/>
              </a:ext>
            </a:extLst>
          </p:cNvPr>
          <p:cNvSpPr txBox="1"/>
          <p:nvPr/>
        </p:nvSpPr>
        <p:spPr>
          <a:xfrm>
            <a:off x="2799193" y="3857422"/>
            <a:ext cx="56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EC1F79D-45EA-BF66-47F5-7ED4E6CF9325}"/>
              </a:ext>
            </a:extLst>
          </p:cNvPr>
          <p:cNvSpPr txBox="1"/>
          <p:nvPr/>
        </p:nvSpPr>
        <p:spPr>
          <a:xfrm>
            <a:off x="3661379" y="3857422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9BBC39E-74D7-6D91-1E2F-287DCF8BEA4C}"/>
              </a:ext>
            </a:extLst>
          </p:cNvPr>
          <p:cNvSpPr txBox="1"/>
          <p:nvPr/>
        </p:nvSpPr>
        <p:spPr>
          <a:xfrm>
            <a:off x="5009646" y="3856757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5E6B0D6-55E7-38C3-6669-473663EC9A10}"/>
              </a:ext>
            </a:extLst>
          </p:cNvPr>
          <p:cNvSpPr txBox="1"/>
          <p:nvPr/>
        </p:nvSpPr>
        <p:spPr>
          <a:xfrm>
            <a:off x="5718578" y="3867266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32EA4D-2E3D-EC81-ECE6-8D94F22BAB49}"/>
              </a:ext>
            </a:extLst>
          </p:cNvPr>
          <p:cNvSpPr txBox="1"/>
          <p:nvPr/>
        </p:nvSpPr>
        <p:spPr>
          <a:xfrm>
            <a:off x="7048129" y="3867266"/>
            <a:ext cx="32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498E7F2-E0F9-8ABC-386D-3D8263765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497" y="2608126"/>
            <a:ext cx="362001" cy="16194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00B4506-3725-034F-2C39-9A04380BE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79" y="2689100"/>
            <a:ext cx="7557025" cy="187420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702278-495F-1AB5-53FB-D58D16CD0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0345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6 الصفحة 43 ،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23" y="2851853"/>
            <a:ext cx="1847112" cy="184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D42706-9868-8181-EC8D-36D096220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35350"/>
            <a:ext cx="1008000" cy="1008000"/>
          </a:xfrm>
          <a:prstGeom prst="ellipse">
            <a:avLst/>
          </a:prstGeom>
        </p:spPr>
      </p:pic>
      <p:pic>
        <p:nvPicPr>
          <p:cNvPr id="2" name="Picture 2" descr="An open book with colorful characters&#10;&#10;Description automatically generated">
            <a:extLst>
              <a:ext uri="{FF2B5EF4-FFF2-40B4-BE49-F238E27FC236}">
                <a16:creationId xmlns:a16="http://schemas.microsoft.com/office/drawing/2014/main" id="{F94435D8-FD35-38C3-25E9-F07BBA5E6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631" y="922338"/>
            <a:ext cx="9144000" cy="6096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6B37932-1C35-0949-5896-15ECE5A00500}"/>
              </a:ext>
            </a:extLst>
          </p:cNvPr>
          <p:cNvSpPr/>
          <p:nvPr/>
        </p:nvSpPr>
        <p:spPr>
          <a:xfrm>
            <a:off x="1044854" y="2324656"/>
            <a:ext cx="2775515" cy="1054394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136989" y="94405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6 </a:t>
            </a:r>
          </a:p>
        </p:txBody>
      </p:sp>
      <p:pic>
        <p:nvPicPr>
          <p:cNvPr id="6" name="Picture 5" descr="A screenshot of a math game&#10;&#10;Description automatically generated">
            <a:extLst>
              <a:ext uri="{FF2B5EF4-FFF2-40B4-BE49-F238E27FC236}">
                <a16:creationId xmlns:a16="http://schemas.microsoft.com/office/drawing/2014/main" id="{27577176-FEEE-CC15-3645-F7602760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9" y="2698705"/>
            <a:ext cx="7025613" cy="2298597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7B2F76-E03D-CB5E-F56F-205B98574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3535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AF6AE-DE27-B832-651A-E279A2DE2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F9993C8-5E29-D297-D4A8-3E990CEFC7A4}"/>
              </a:ext>
            </a:extLst>
          </p:cNvPr>
          <p:cNvSpPr txBox="1"/>
          <p:nvPr/>
        </p:nvSpPr>
        <p:spPr>
          <a:xfrm>
            <a:off x="1219098" y="94719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A136BC-9DDF-D7A0-D4AA-5A5711303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35350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021113-A1BD-077F-35B2-62466F16D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6" y="2352940"/>
            <a:ext cx="7785609" cy="262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29294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colorful characters&#10;&#10;Description automatically generated">
            <a:extLst>
              <a:ext uri="{FF2B5EF4-FFF2-40B4-BE49-F238E27FC236}">
                <a16:creationId xmlns:a16="http://schemas.microsoft.com/office/drawing/2014/main" id="{B7B30BC6-D157-6FD7-6568-E58FDC274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876" y="466926"/>
            <a:ext cx="10413751" cy="69425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55976" y="94405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42 و43</a:t>
            </a:r>
            <a:r>
              <a:rPr lang="ar-MA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AA5725-6EDF-088A-A87E-60D792EA0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2471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9F7343-58BA-B807-C27B-EA78FE0B1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2471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2011" y="309039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685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</a:t>
              </a:r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   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49960" y="912624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DED00E-FEDD-1F23-9EEE-38F83E792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0778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النشاطين رقم 7 و8  الصفحة 41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5F14CD-F6EF-0CD0-5747-3514831EB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0024" y="618691"/>
            <a:ext cx="1008000" cy="1008000"/>
          </a:xfrm>
          <a:prstGeom prst="ellipse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82E49A-2BFE-28CD-E624-286A59515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4" y="2250764"/>
            <a:ext cx="7439693" cy="29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17856</TotalTime>
  <Words>1138</Words>
  <Application>Microsoft Office PowerPoint</Application>
  <PresentationFormat>Affichage à l'écran (4:3)</PresentationFormat>
  <Paragraphs>502</Paragraphs>
  <Slides>69</Slides>
  <Notes>9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69</vt:i4>
      </vt:variant>
    </vt:vector>
  </HeadingPairs>
  <TitlesOfParts>
    <vt:vector size="82" baseType="lpstr">
      <vt:lpstr>DengXian</vt:lpstr>
      <vt:lpstr>Dosis</vt:lpstr>
      <vt:lpstr>Effra CC Arbc</vt:lpstr>
      <vt:lpstr>Aptos Display</vt:lpstr>
      <vt:lpstr>Calibri</vt:lpstr>
      <vt:lpstr>Wingdings</vt:lpstr>
      <vt:lpstr>Aptos</vt:lpstr>
      <vt:lpstr>Arial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الرابع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185</cp:revision>
  <cp:lastPrinted>2025-08-13T10:11:39Z</cp:lastPrinted>
  <dcterms:created xsi:type="dcterms:W3CDTF">2025-08-01T12:31:49Z</dcterms:created>
  <dcterms:modified xsi:type="dcterms:W3CDTF">2025-11-19T18:02:12Z</dcterms:modified>
</cp:coreProperties>
</file>