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81"/>
  </p:notesMasterIdLst>
  <p:handoutMasterIdLst>
    <p:handoutMasterId r:id="rId82"/>
  </p:handoutMasterIdLst>
  <p:sldIdLst>
    <p:sldId id="779" r:id="rId6"/>
    <p:sldId id="972" r:id="rId7"/>
    <p:sldId id="931" r:id="rId8"/>
    <p:sldId id="780" r:id="rId9"/>
    <p:sldId id="781" r:id="rId10"/>
    <p:sldId id="783" r:id="rId11"/>
    <p:sldId id="746" r:id="rId12"/>
    <p:sldId id="784" r:id="rId13"/>
    <p:sldId id="948" r:id="rId14"/>
    <p:sldId id="1019" r:id="rId15"/>
    <p:sldId id="947" r:id="rId16"/>
    <p:sldId id="975" r:id="rId17"/>
    <p:sldId id="964" r:id="rId18"/>
    <p:sldId id="965" r:id="rId19"/>
    <p:sldId id="966" r:id="rId20"/>
    <p:sldId id="967" r:id="rId21"/>
    <p:sldId id="1004" r:id="rId22"/>
    <p:sldId id="1005" r:id="rId23"/>
    <p:sldId id="907" r:id="rId24"/>
    <p:sldId id="936" r:id="rId25"/>
    <p:sldId id="959" r:id="rId26"/>
    <p:sldId id="1020" r:id="rId27"/>
    <p:sldId id="977" r:id="rId28"/>
    <p:sldId id="937" r:id="rId29"/>
    <p:sldId id="1030" r:id="rId30"/>
    <p:sldId id="1031" r:id="rId31"/>
    <p:sldId id="1032" r:id="rId32"/>
    <p:sldId id="1033" r:id="rId33"/>
    <p:sldId id="1034" r:id="rId34"/>
    <p:sldId id="1035" r:id="rId35"/>
    <p:sldId id="1036" r:id="rId36"/>
    <p:sldId id="1037" r:id="rId37"/>
    <p:sldId id="1038" r:id="rId38"/>
    <p:sldId id="786" r:id="rId39"/>
    <p:sldId id="751" r:id="rId40"/>
    <p:sldId id="828" r:id="rId41"/>
    <p:sldId id="890" r:id="rId42"/>
    <p:sldId id="787" r:id="rId43"/>
    <p:sldId id="740" r:id="rId44"/>
    <p:sldId id="829" r:id="rId45"/>
    <p:sldId id="1045" r:id="rId46"/>
    <p:sldId id="1046" r:id="rId47"/>
    <p:sldId id="994" r:id="rId48"/>
    <p:sldId id="1047" r:id="rId49"/>
    <p:sldId id="1042" r:id="rId50"/>
    <p:sldId id="1028" r:id="rId51"/>
    <p:sldId id="895" r:id="rId52"/>
    <p:sldId id="997" r:id="rId53"/>
    <p:sldId id="1043" r:id="rId54"/>
    <p:sldId id="1044" r:id="rId55"/>
    <p:sldId id="1000" r:id="rId56"/>
    <p:sldId id="1001" r:id="rId57"/>
    <p:sldId id="1002" r:id="rId58"/>
    <p:sldId id="1029" r:id="rId59"/>
    <p:sldId id="909" r:id="rId60"/>
    <p:sldId id="976" r:id="rId61"/>
    <p:sldId id="834" r:id="rId62"/>
    <p:sldId id="987" r:id="rId63"/>
    <p:sldId id="899" r:id="rId64"/>
    <p:sldId id="1039" r:id="rId65"/>
    <p:sldId id="1040" r:id="rId66"/>
    <p:sldId id="1041" r:id="rId67"/>
    <p:sldId id="910" r:id="rId68"/>
    <p:sldId id="848" r:id="rId69"/>
    <p:sldId id="916" r:id="rId70"/>
    <p:sldId id="924" r:id="rId71"/>
    <p:sldId id="849" r:id="rId72"/>
    <p:sldId id="788" r:id="rId73"/>
    <p:sldId id="956" r:id="rId74"/>
    <p:sldId id="850" r:id="rId75"/>
    <p:sldId id="1027" r:id="rId76"/>
    <p:sldId id="789" r:id="rId77"/>
    <p:sldId id="794" r:id="rId78"/>
    <p:sldId id="793" r:id="rId79"/>
    <p:sldId id="930" r:id="rId80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FC8D00"/>
    <a:srgbClr val="3A8F98"/>
    <a:srgbClr val="83C5B9"/>
    <a:srgbClr val="16AB98"/>
    <a:srgbClr val="FCE5E3"/>
    <a:srgbClr val="F1A947"/>
    <a:srgbClr val="ACD7CA"/>
    <a:srgbClr val="0DADA5"/>
    <a:srgbClr val="7F8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6" autoAdjust="0"/>
    <p:restoredTop sz="96233" autoAdjust="0"/>
  </p:normalViewPr>
  <p:slideViewPr>
    <p:cSldViewPr snapToGrid="0">
      <p:cViewPr varScale="1">
        <p:scale>
          <a:sx n="71" d="100"/>
          <a:sy n="71" d="100"/>
        </p:scale>
        <p:origin x="106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microsoft.com/office/2018/10/relationships/authors" Target="authors.xml"/><Relationship Id="rId61" Type="http://schemas.openxmlformats.org/officeDocument/2006/relationships/slide" Target="slides/slide56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391C4-85E0-4B8F-2201-1BE801E49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2571029-4352-5282-4507-1232D2FCC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8A73D7-549C-6118-23F0-257C7FE70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128992-927C-27F6-B3FE-8F356BAD0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559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208B5-F65A-4D0F-1BA3-2513A39A9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A3947E7-2F44-F8DD-EA61-684FE9B05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154CC7-C7A2-8AD9-443B-A3693EE26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82F9EA-55C3-0DA9-1586-1CF54282F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335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B0C6640-F017-D18B-C31E-FB031B5D6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52C2CD-DFA4-D3EC-6C60-1A9B9B4F0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6D40A-118E-21EE-1A51-3D81DD1CF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A08F3A-E08A-FC89-D127-7DA4414EF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DA6488-01F1-4267-EBE4-F4F02749A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E84EB36-8816-3ACC-BCF5-911F35CE6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B0C1AB-2858-54B6-8F09-94F8624F6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FBE1F6-E5D2-DC8B-74CD-AD92A70D5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10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1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5.mp4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BD25D8C-E9C7-1469-66A8-B48F892FA7AA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4AFAF2CB-CB5E-FD19-15CA-86501A30C0F4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83C5B9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5B71693-B26D-D590-8D3D-38B9706611AB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2DF357A-AD7E-E9CD-8B12-8D9E454B256C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A8C37EB-6989-56BF-63E7-578C561DD7E9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83C5B9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A03B98B-85AF-6770-CDD4-5BBAA5FAEA6B}"/>
                </a:ext>
              </a:extLst>
            </p:cNvPr>
            <p:cNvSpPr/>
            <p:nvPr/>
          </p:nvSpPr>
          <p:spPr>
            <a:xfrm>
              <a:off x="5379079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2E9843F-B1E2-E484-5334-0E1DE5F8D89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AD59C9C-E38A-1421-7992-590FA7413C5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5A97278-0796-0038-6C34-202863FBFB6C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3FBDE52-361C-0636-8596-C15CE10BD7E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F14062B-98CC-003C-C587-B53DFA73BD7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52AF227-8159-7F98-2C01-4CFDC65F9B07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4E37066-D752-B140-F39E-38F926CCF5B3}"/>
              </a:ext>
            </a:extLst>
          </p:cNvPr>
          <p:cNvSpPr/>
          <p:nvPr/>
        </p:nvSpPr>
        <p:spPr>
          <a:xfrm>
            <a:off x="5701350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83C5B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6FA854C-6F71-DBD1-6860-A857B40F6354}"/>
              </a:ext>
            </a:extLst>
          </p:cNvPr>
          <p:cNvSpPr/>
          <p:nvPr/>
        </p:nvSpPr>
        <p:spPr>
          <a:xfrm>
            <a:off x="5701350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CF20-24EF-17A6-C209-1344ED327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E3D5D9E-DBBC-6463-70FA-7035BC66F7BE}"/>
              </a:ext>
            </a:extLst>
          </p:cNvPr>
          <p:cNvSpPr txBox="1"/>
          <p:nvPr/>
        </p:nvSpPr>
        <p:spPr>
          <a:xfrm>
            <a:off x="1028508" y="947191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 النشاط رقم 8  الصفحة 43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252745-6F89-8501-57DD-F5B9E65A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8605FD0-9664-5C11-6CE9-DFAD5F181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943" y="2119094"/>
            <a:ext cx="5944115" cy="351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6914-7543-8830-DA74-FF08BB70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75DC411-222C-B05B-9005-85A0F85CE0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A54F0-A34F-6579-6DDD-A4E0DE16CEC6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98B9FF0-D547-B16C-024A-128BA95444EA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036783B-A2DE-D219-1E1B-D61FF0651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645568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07B0345-DEAD-2462-A9DC-EDF1032B35CE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471FC425-8311-5399-8AD4-578647D1550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5E142473-FCFD-8E78-E11C-D235AF2E4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9EC1677-0439-D9DF-9879-5874B6B3D170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 10 </a:t>
              </a: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F5BAF5E-BC24-D84F-AC75-9483740346B3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544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تفكيك العدد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9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797150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10 هو 9 وماذا؟  اكتبوا العدد الناقص على الألواح.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3C61F0-E687-F629-CB7F-FED4A9D0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A2D63F-6B17-29BD-77AA-2C12BE068CB9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D15134-01DF-E0AA-EAF0-639A90AA00B1}"/>
              </a:ext>
            </a:extLst>
          </p:cNvPr>
          <p:cNvSpPr txBox="1"/>
          <p:nvPr/>
        </p:nvSpPr>
        <p:spPr>
          <a:xfrm>
            <a:off x="3186883" y="3745920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8111-0134-2C75-A664-7173A068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857374-A6F1-DE1F-01AC-DEC1628FFF72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ABE6F5-5530-82EE-1FA2-C6275A81A9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FA17D26-2CB7-1A16-4F55-673DB87AF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8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449A-5331-4F2F-F87C-4413A62A1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6D6DD51-2242-AD17-5772-9BA505FFD33E}"/>
              </a:ext>
            </a:extLst>
          </p:cNvPr>
          <p:cNvSpPr txBox="1"/>
          <p:nvPr/>
        </p:nvSpPr>
        <p:spPr>
          <a:xfrm>
            <a:off x="807660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 العدد 10 هو 9 و1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A23ABD-B002-AFD8-3C9C-B3A50532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pic>
        <p:nvPicPr>
          <p:cNvPr id="12" name="Image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68E03A9-E053-C2F0-0E2B-78519562B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2BEA20-FF9F-67E3-90F5-943DF5901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796" y="4237081"/>
            <a:ext cx="190527" cy="2000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269E659-B662-9E33-B1C0-1314B1241DD1}"/>
              </a:ext>
            </a:extLst>
          </p:cNvPr>
          <p:cNvSpPr txBox="1"/>
          <p:nvPr/>
        </p:nvSpPr>
        <p:spPr>
          <a:xfrm>
            <a:off x="5319749" y="3773568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3DF0BB-8B0F-D3FD-4001-2ADDB1C102F3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9A65973-21D3-02A8-D01A-06314203FE99}"/>
              </a:ext>
            </a:extLst>
          </p:cNvPr>
          <p:cNvSpPr txBox="1"/>
          <p:nvPr/>
        </p:nvSpPr>
        <p:spPr>
          <a:xfrm>
            <a:off x="3186883" y="3745920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AADF-9A66-4BED-39E0-B6E96BCB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0179C98-7D15-D375-1F62-2BC62B4A1222}"/>
              </a:ext>
            </a:extLst>
          </p:cNvPr>
          <p:cNvSpPr txBox="1"/>
          <p:nvPr/>
        </p:nvSpPr>
        <p:spPr>
          <a:xfrm>
            <a:off x="818170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 10 هو 4 و ماذا؟ اكتبوا العدد الناقص على الألواح.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8E5F81-CE5D-E1F5-B6AD-DF20B677D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DFFFAD-2F2B-9010-0FD0-18A145437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5191B3-3092-9BAA-422F-0CD1AC79E742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A6FB25-EE11-BA26-0964-1FF1005C9113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58D1-9CC3-30FA-E78A-40D0BD7C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06065EE-CAAB-9A17-EB69-EA718587541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6B2B1B-2BD6-0B10-2C2D-0BB43CF598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19EFB0-A676-9B8E-3564-6A97E42CF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25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F127-1801-A550-69EC-428AB722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4BF17D7-F936-C10F-5972-855A81595947}"/>
              </a:ext>
            </a:extLst>
          </p:cNvPr>
          <p:cNvSpPr txBox="1"/>
          <p:nvPr/>
        </p:nvSpPr>
        <p:spPr>
          <a:xfrm>
            <a:off x="807660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العدد 10 هو 4 و6 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455BAB-19E4-8F3F-85C2-6FEB8BD0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pic>
        <p:nvPicPr>
          <p:cNvPr id="14" name="Image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1EA73C-0602-1635-1B9C-A1C665665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5A7EA3-F9FF-A834-F40A-E8848288F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901" y="4237081"/>
            <a:ext cx="285790" cy="1524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BAA580-21C5-0F8B-F3BA-7DF4B34A675A}"/>
              </a:ext>
            </a:extLst>
          </p:cNvPr>
          <p:cNvSpPr txBox="1"/>
          <p:nvPr/>
        </p:nvSpPr>
        <p:spPr>
          <a:xfrm>
            <a:off x="5334901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4AB9DF-2F3E-5232-ECB6-B148D86D9F15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457F34-D27F-F3CC-E1AD-0067B55733C7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3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16F1663-A022-8709-CEDC-98BFF7B4100E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744D7F8-E531-D799-6718-CAF5D0394FD6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F718E9B-4AD1-F87D-0D39-5F134590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34615" y="4138063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4297FA6-6CFE-3F6F-E3FC-198958AC014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AD5F09E-15FC-E943-ADAE-C30DF4E3092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36661D10-59FC-8B3D-4134-C3C9F9311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ADE578-F270-9D7C-F2AE-8F7D16D5C45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 10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5061EAE-5190-5D4F-FBF4-06C074753C53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53756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سنقرأ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الشريط العددي من 0 إلى 10 جماعة ، تصاعديا ثم تنازليا بعد ذلك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1EA116-591B-54EA-C936-6D0EAFDBC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F3637E4-5D56-B65C-ED7E-499FE04A1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990867"/>
              </p:ext>
            </p:extLst>
          </p:nvPr>
        </p:nvGraphicFramePr>
        <p:xfrm>
          <a:off x="956928" y="3429000"/>
          <a:ext cx="713444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3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3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3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3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3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3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3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3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173A6-03B4-537B-7EA9-1B51EF373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3F9D6EE-766B-00BB-C3F8-3B1E84B75DF2}"/>
              </a:ext>
            </a:extLst>
          </p:cNvPr>
          <p:cNvSpPr txBox="1"/>
          <p:nvPr/>
        </p:nvSpPr>
        <p:spPr>
          <a:xfrm>
            <a:off x="143245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الأكبر من بين الأعداد التالية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D06C447-B202-A9D2-205B-29AA3C264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ED6A2B-B53B-09A6-9116-C1445EDC00D1}"/>
              </a:ext>
            </a:extLst>
          </p:cNvPr>
          <p:cNvSpPr txBox="1"/>
          <p:nvPr/>
        </p:nvSpPr>
        <p:spPr>
          <a:xfrm>
            <a:off x="2626468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3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3E52-CD37-8EE0-C09F-2F8225141CCC}"/>
              </a:ext>
            </a:extLst>
          </p:cNvPr>
          <p:cNvSpPr txBox="1"/>
          <p:nvPr/>
        </p:nvSpPr>
        <p:spPr>
          <a:xfrm>
            <a:off x="4395281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9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025DF5-843A-FCA4-3CFB-551DFCDF2CC6}"/>
              </a:ext>
            </a:extLst>
          </p:cNvPr>
          <p:cNvSpPr txBox="1"/>
          <p:nvPr/>
        </p:nvSpPr>
        <p:spPr>
          <a:xfrm>
            <a:off x="6164094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7</a:t>
            </a:r>
            <a:endParaRPr lang="fr-FR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6496-8A30-F5D5-C0AC-9FE9163BB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302E658-7ECC-CC25-213B-618827389E1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6AD4FB-5DD4-DD88-8CC9-6D7DC7664B5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2BD17CB-15A2-02EE-6384-6C851426A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82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60AB1-DC11-6B70-58DE-F7206FC1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7881DC-B4FA-20E6-EDB5-B8A9134F3F5C}"/>
              </a:ext>
            </a:extLst>
          </p:cNvPr>
          <p:cNvSpPr txBox="1"/>
          <p:nvPr/>
        </p:nvSpPr>
        <p:spPr>
          <a:xfrm>
            <a:off x="132735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 العدد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الأكبر هو العدد 9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   </a:t>
            </a:r>
            <a:endParaRPr lang="fr-FR" b="1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B547048-553F-C04F-BE42-58811F118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E4D8E-8FF5-3862-38C3-D86673201CCD}"/>
              </a:ext>
            </a:extLst>
          </p:cNvPr>
          <p:cNvSpPr txBox="1"/>
          <p:nvPr/>
        </p:nvSpPr>
        <p:spPr>
          <a:xfrm>
            <a:off x="2626468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3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4A8437-D1B2-9B2D-8081-73D40948ABB0}"/>
              </a:ext>
            </a:extLst>
          </p:cNvPr>
          <p:cNvSpPr txBox="1"/>
          <p:nvPr/>
        </p:nvSpPr>
        <p:spPr>
          <a:xfrm>
            <a:off x="4395281" y="2790217"/>
            <a:ext cx="690664" cy="995422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bg1"/>
                </a:solidFill>
              </a:rPr>
              <a:t>9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F30587-3AE8-7536-7DE3-96A3782CE976}"/>
              </a:ext>
            </a:extLst>
          </p:cNvPr>
          <p:cNvSpPr txBox="1"/>
          <p:nvPr/>
        </p:nvSpPr>
        <p:spPr>
          <a:xfrm>
            <a:off x="6164094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7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5" name="Flèche : haut 4">
            <a:extLst>
              <a:ext uri="{FF2B5EF4-FFF2-40B4-BE49-F238E27FC236}">
                <a16:creationId xmlns:a16="http://schemas.microsoft.com/office/drawing/2014/main" id="{E86D2FC6-9DFF-9F9E-44C2-B9B20B83EEF1}"/>
              </a:ext>
            </a:extLst>
          </p:cNvPr>
          <p:cNvSpPr/>
          <p:nvPr/>
        </p:nvSpPr>
        <p:spPr>
          <a:xfrm>
            <a:off x="4395281" y="3912560"/>
            <a:ext cx="627876" cy="76691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7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1E919-0BB2-4EB8-236E-FF9B30806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8F21BDB-A7D4-7125-67C9-D609D3CE8C88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الأكبر من بين الأعداد التالية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6CC291-4B36-302D-931B-6AE44D1EA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2FD84A-788B-B6C9-3CDA-AE91881F0D0B}"/>
              </a:ext>
            </a:extLst>
          </p:cNvPr>
          <p:cNvSpPr txBox="1"/>
          <p:nvPr/>
        </p:nvSpPr>
        <p:spPr>
          <a:xfrm>
            <a:off x="2626468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6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BAD082-7457-C768-9836-C442FDAFA4CA}"/>
              </a:ext>
            </a:extLst>
          </p:cNvPr>
          <p:cNvSpPr txBox="1"/>
          <p:nvPr/>
        </p:nvSpPr>
        <p:spPr>
          <a:xfrm>
            <a:off x="4395281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2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E3299E1-74E8-0E58-9D75-0E096BE10B55}"/>
              </a:ext>
            </a:extLst>
          </p:cNvPr>
          <p:cNvSpPr txBox="1"/>
          <p:nvPr/>
        </p:nvSpPr>
        <p:spPr>
          <a:xfrm>
            <a:off x="6164094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7</a:t>
            </a:r>
            <a:endParaRPr lang="fr-FR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F71BC-0412-9954-2C8C-39C160DF9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A169A64-E5F0-D7C7-69A2-404368FAE1E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1FC3AB8-18DB-BE4F-2115-893C5EAF0E6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502C68-063A-1C82-DFC2-4ABAB662F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11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0D24F-6439-0556-8522-7B71CB9B1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5F56E70-7499-D023-8AF0-C04408131BD1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 العدد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الأكبر هو العدد 7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   </a:t>
            </a:r>
            <a:endParaRPr lang="fr-FR" b="1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074E92A-F103-C727-D08C-24D8366FE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8032EA-1F72-749A-44C1-C486B2666CB8}"/>
              </a:ext>
            </a:extLst>
          </p:cNvPr>
          <p:cNvSpPr txBox="1"/>
          <p:nvPr/>
        </p:nvSpPr>
        <p:spPr>
          <a:xfrm>
            <a:off x="2626468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6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320C0D-96B8-E35D-1C6F-A06C6667BEE8}"/>
              </a:ext>
            </a:extLst>
          </p:cNvPr>
          <p:cNvSpPr txBox="1"/>
          <p:nvPr/>
        </p:nvSpPr>
        <p:spPr>
          <a:xfrm>
            <a:off x="4395281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/>
              <a:t>2</a:t>
            </a:r>
            <a:endParaRPr lang="fr-FR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EA6088-2A66-5728-1086-7F94D560F60A}"/>
              </a:ext>
            </a:extLst>
          </p:cNvPr>
          <p:cNvSpPr txBox="1"/>
          <p:nvPr/>
        </p:nvSpPr>
        <p:spPr>
          <a:xfrm>
            <a:off x="6164094" y="2790217"/>
            <a:ext cx="690664" cy="995422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bg1"/>
                </a:solidFill>
              </a:rPr>
              <a:t>7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5" name="Flèche : haut 4">
            <a:extLst>
              <a:ext uri="{FF2B5EF4-FFF2-40B4-BE49-F238E27FC236}">
                <a16:creationId xmlns:a16="http://schemas.microsoft.com/office/drawing/2014/main" id="{98DA4520-C90F-79BA-1DA4-04BBBF5E0EDB}"/>
              </a:ext>
            </a:extLst>
          </p:cNvPr>
          <p:cNvSpPr/>
          <p:nvPr/>
        </p:nvSpPr>
        <p:spPr>
          <a:xfrm>
            <a:off x="6255214" y="3967316"/>
            <a:ext cx="627876" cy="76691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4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EAC01-9DBF-44F5-3D17-16F93EEC1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7AC8563-56C8-7951-5981-BC67F5616F11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الأصغر  من بين الأعداد التالية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2F5663-2454-1945-DDF7-A6136DF86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7A58397-7F2A-0AC9-BC00-AC07F0E56646}"/>
              </a:ext>
            </a:extLst>
          </p:cNvPr>
          <p:cNvSpPr txBox="1"/>
          <p:nvPr/>
        </p:nvSpPr>
        <p:spPr>
          <a:xfrm>
            <a:off x="2626468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1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7746E0-F24C-38F6-6806-620822BE57AE}"/>
              </a:ext>
            </a:extLst>
          </p:cNvPr>
          <p:cNvSpPr txBox="1"/>
          <p:nvPr/>
        </p:nvSpPr>
        <p:spPr>
          <a:xfrm>
            <a:off x="4395281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4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B205ED-D140-4370-BAB0-48354CF607A0}"/>
              </a:ext>
            </a:extLst>
          </p:cNvPr>
          <p:cNvSpPr txBox="1"/>
          <p:nvPr/>
        </p:nvSpPr>
        <p:spPr>
          <a:xfrm>
            <a:off x="6164094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3</a:t>
            </a:r>
            <a:endParaRPr lang="fr-FR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F83F6-B023-FFF2-A78A-A273CACEB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55FBDF2-4FF5-A198-0425-AA57BF5A7BF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CE9DE1-E0F7-7585-5515-3AE3F372BC7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888297-E73B-99BB-BCDA-C492471EC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19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anchor="ctr"/>
            <a:lstStyle/>
            <a:p>
              <a:pPr algn="r" rtl="1">
                <a:spcBef>
                  <a:spcPts val="300"/>
                </a:spcBef>
              </a:pPr>
              <a:endParaRPr lang="fr-MA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14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sz="1600" dirty="0">
                  <a:solidFill>
                    <a:srgbClr val="FFFFFF">
                      <a:lumMod val="65000"/>
                    </a:srgbClr>
                  </a:solidFill>
                </a:rPr>
                <a:t>مقارنة الأعداد من 0 إلى 10</a:t>
              </a:r>
              <a:r>
                <a:rPr lang="ar-MA" dirty="0"/>
                <a:t>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13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sz="1600" dirty="0">
                  <a:solidFill>
                    <a:srgbClr val="FFFFFF">
                      <a:lumMod val="65000"/>
                    </a:srgbClr>
                  </a:solidFill>
                </a:rPr>
                <a:t>تفكيك العدد 10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16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ترتيب الأعداد من 0 إلى </a:t>
              </a:r>
              <a:r>
                <a:rPr lang="ar-MA"/>
                <a:t>10 </a:t>
              </a:r>
              <a:endParaRPr lang="ar-MA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15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تأطير الأعداد من 0 إلى 10 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الرابع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DB45-539D-7080-AF40-C7EE64AE5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246E7B6-3D5D-45DF-2C7B-427709C34D4F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 العدد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الأصغر  هو العدد 1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   </a:t>
            </a:r>
            <a:endParaRPr lang="fr-FR" b="1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9C71A2-42EB-0BB8-E76F-FE548AC5D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31EBA1-E766-A0C7-7DC5-8444DAFDD96B}"/>
              </a:ext>
            </a:extLst>
          </p:cNvPr>
          <p:cNvSpPr txBox="1"/>
          <p:nvPr/>
        </p:nvSpPr>
        <p:spPr>
          <a:xfrm>
            <a:off x="2626468" y="2790217"/>
            <a:ext cx="690664" cy="995422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bg1"/>
                </a:solidFill>
              </a:rPr>
              <a:t>1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EFF529-199B-C566-E4B2-23B6571C3B6D}"/>
              </a:ext>
            </a:extLst>
          </p:cNvPr>
          <p:cNvSpPr txBox="1"/>
          <p:nvPr/>
        </p:nvSpPr>
        <p:spPr>
          <a:xfrm>
            <a:off x="4395281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/>
              <a:t>4</a:t>
            </a:r>
            <a:endParaRPr lang="fr-FR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036910-87CB-EB6E-7F50-6CC23A190A07}"/>
              </a:ext>
            </a:extLst>
          </p:cNvPr>
          <p:cNvSpPr txBox="1"/>
          <p:nvPr/>
        </p:nvSpPr>
        <p:spPr>
          <a:xfrm>
            <a:off x="6164094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3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5" name="Flèche : haut 4">
            <a:extLst>
              <a:ext uri="{FF2B5EF4-FFF2-40B4-BE49-F238E27FC236}">
                <a16:creationId xmlns:a16="http://schemas.microsoft.com/office/drawing/2014/main" id="{FC520873-CE24-5073-8405-74074DC4AE50}"/>
              </a:ext>
            </a:extLst>
          </p:cNvPr>
          <p:cNvSpPr/>
          <p:nvPr/>
        </p:nvSpPr>
        <p:spPr>
          <a:xfrm>
            <a:off x="2689256" y="3893574"/>
            <a:ext cx="627876" cy="76691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0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2439-2C21-1EB6-E366-D4B0ECA0D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4B798E5-3603-AEAC-CC48-64960A380E29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الأصغر  من بين الأعداد التالية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201B4D-58BC-3F4E-37CE-4EAC57C4E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E8E7A95-2B3A-B78A-2A27-4DAA1221CDCF}"/>
              </a:ext>
            </a:extLst>
          </p:cNvPr>
          <p:cNvSpPr txBox="1"/>
          <p:nvPr/>
        </p:nvSpPr>
        <p:spPr>
          <a:xfrm>
            <a:off x="2626468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8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0B07FA-3727-E2E2-CEAF-A86E659AE2FB}"/>
              </a:ext>
            </a:extLst>
          </p:cNvPr>
          <p:cNvSpPr txBox="1"/>
          <p:nvPr/>
        </p:nvSpPr>
        <p:spPr>
          <a:xfrm>
            <a:off x="4395281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5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A9E064-790F-F9D1-BDF0-399B7EC9ECAD}"/>
              </a:ext>
            </a:extLst>
          </p:cNvPr>
          <p:cNvSpPr txBox="1"/>
          <p:nvPr/>
        </p:nvSpPr>
        <p:spPr>
          <a:xfrm>
            <a:off x="6164094" y="2790217"/>
            <a:ext cx="116585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10</a:t>
            </a:r>
            <a:endParaRPr lang="fr-FR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4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BB1F0-DC10-D317-6B08-F1F33A236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C79795B-9357-ACA2-CF4B-84279217268F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E98FCA6-9F1A-E70B-B60E-DF10A987B52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7CB7BD-9D87-2144-6A55-FCB014E31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33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452A2-0D0B-B924-3D3D-02FEED6E5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315FA10-6437-9DC3-3130-D2676A320BA4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 العدد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الأصغر  هو العدد 5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   </a:t>
            </a:r>
            <a:endParaRPr lang="fr-FR" b="1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EB69CAC-92DB-3753-41C7-57733DFE4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Flèche : haut 4">
            <a:extLst>
              <a:ext uri="{FF2B5EF4-FFF2-40B4-BE49-F238E27FC236}">
                <a16:creationId xmlns:a16="http://schemas.microsoft.com/office/drawing/2014/main" id="{1BD641A0-2164-1EA6-4DDF-15936EEC304E}"/>
              </a:ext>
            </a:extLst>
          </p:cNvPr>
          <p:cNvSpPr/>
          <p:nvPr/>
        </p:nvSpPr>
        <p:spPr>
          <a:xfrm>
            <a:off x="4426675" y="3893574"/>
            <a:ext cx="627876" cy="76691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B87593-24D0-BE5E-72F3-9500BB5EA21F}"/>
              </a:ext>
            </a:extLst>
          </p:cNvPr>
          <p:cNvSpPr txBox="1"/>
          <p:nvPr/>
        </p:nvSpPr>
        <p:spPr>
          <a:xfrm>
            <a:off x="2626468" y="279021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8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E18982-1313-E008-150C-799E965A864D}"/>
              </a:ext>
            </a:extLst>
          </p:cNvPr>
          <p:cNvSpPr txBox="1"/>
          <p:nvPr/>
        </p:nvSpPr>
        <p:spPr>
          <a:xfrm>
            <a:off x="4395281" y="2790217"/>
            <a:ext cx="690664" cy="995422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bg1"/>
                </a:solidFill>
              </a:rPr>
              <a:t>5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38991A-A661-0D56-8328-85BB39CC955B}"/>
              </a:ext>
            </a:extLst>
          </p:cNvPr>
          <p:cNvSpPr txBox="1"/>
          <p:nvPr/>
        </p:nvSpPr>
        <p:spPr>
          <a:xfrm>
            <a:off x="6164094" y="2790217"/>
            <a:ext cx="116585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10</a:t>
            </a:r>
            <a:endParaRPr lang="fr-FR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587685" y="3412579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ترتيب  الأعداد من 0 إلى 10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7353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416570" y="871466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سنتعلم مع ندى و مجد  كيف نرتب الأعداد  من 0 إلى 10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N1P1S4L4">
            <a:hlinkClick r:id="" action="ppaction://media"/>
            <a:extLst>
              <a:ext uri="{FF2B5EF4-FFF2-40B4-BE49-F238E27FC236}">
                <a16:creationId xmlns:a16="http://schemas.microsoft.com/office/drawing/2014/main" id="{2DFAA100-0339-4E7A-996E-AA246CA0FD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207" y="1974476"/>
            <a:ext cx="7645075" cy="43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9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66644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ترتيب الأعداد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341A26-9A01-EFEA-B52E-8D4E81665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3" y="2190525"/>
            <a:ext cx="6245475" cy="34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931802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،نريد ترتيب هذه الأعداد من الأصغر إلى الأكبر ،  سننجز ذلك خُطْوَةً خطوة.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66A2FB-0BC6-FDBE-A112-5C0A2F32015E}"/>
              </a:ext>
            </a:extLst>
          </p:cNvPr>
          <p:cNvSpPr txBox="1"/>
          <p:nvPr/>
        </p:nvSpPr>
        <p:spPr>
          <a:xfrm>
            <a:off x="2272510" y="2176946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D0E48F-2767-F1B7-21DF-9F8D9FB2608E}"/>
              </a:ext>
            </a:extLst>
          </p:cNvPr>
          <p:cNvSpPr txBox="1"/>
          <p:nvPr/>
        </p:nvSpPr>
        <p:spPr>
          <a:xfrm>
            <a:off x="4041323" y="2176946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517CAF-C79B-3586-D1DD-322B1B8C3864}"/>
              </a:ext>
            </a:extLst>
          </p:cNvPr>
          <p:cNvSpPr txBox="1"/>
          <p:nvPr/>
        </p:nvSpPr>
        <p:spPr>
          <a:xfrm>
            <a:off x="5810136" y="2176946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tx2"/>
                </a:solidFill>
              </a:rPr>
              <a:t>6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03760B3-9E80-33C8-09E3-E2916C23D185}"/>
              </a:ext>
            </a:extLst>
          </p:cNvPr>
          <p:cNvGrpSpPr/>
          <p:nvPr/>
        </p:nvGrpSpPr>
        <p:grpSpPr>
          <a:xfrm>
            <a:off x="2677199" y="3741711"/>
            <a:ext cx="3789603" cy="1107996"/>
            <a:chOff x="2564968" y="4001022"/>
            <a:chExt cx="3789603" cy="110799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F9A3ED3-3603-8311-5947-0993F7F3BCB0}"/>
                </a:ext>
              </a:extLst>
            </p:cNvPr>
            <p:cNvSpPr txBox="1"/>
            <p:nvPr/>
          </p:nvSpPr>
          <p:spPr>
            <a:xfrm>
              <a:off x="2564968" y="4001022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C8593CB-2D4B-7628-BBD3-C7AB6F4D199E}"/>
                </a:ext>
              </a:extLst>
            </p:cNvPr>
            <p:cNvSpPr txBox="1"/>
            <p:nvPr/>
          </p:nvSpPr>
          <p:spPr>
            <a:xfrm>
              <a:off x="5956365" y="4001022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6BE3206-ACD9-8EE6-09C8-3557E66A3535}"/>
                </a:ext>
              </a:extLst>
            </p:cNvPr>
            <p:cNvSpPr txBox="1"/>
            <p:nvPr/>
          </p:nvSpPr>
          <p:spPr>
            <a:xfrm>
              <a:off x="4214770" y="4001022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F25589B3-5488-9858-2484-01B382AF5C84}"/>
              </a:ext>
            </a:extLst>
          </p:cNvPr>
          <p:cNvSpPr txBox="1"/>
          <p:nvPr/>
        </p:nvSpPr>
        <p:spPr>
          <a:xfrm>
            <a:off x="3394930" y="3751899"/>
            <a:ext cx="45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0916728-4257-0862-4B4C-38270E365549}"/>
              </a:ext>
            </a:extLst>
          </p:cNvPr>
          <p:cNvSpPr txBox="1"/>
          <p:nvPr/>
        </p:nvSpPr>
        <p:spPr>
          <a:xfrm rot="168961">
            <a:off x="5133657" y="3713888"/>
            <a:ext cx="45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5325EB4-EAC7-4587-640B-DFDEE70FF027}"/>
              </a:ext>
            </a:extLst>
          </p:cNvPr>
          <p:cNvGrpSpPr/>
          <p:nvPr/>
        </p:nvGrpSpPr>
        <p:grpSpPr>
          <a:xfrm>
            <a:off x="1810395" y="2152959"/>
            <a:ext cx="5523210" cy="3291610"/>
            <a:chOff x="2028761" y="2412270"/>
            <a:chExt cx="5523210" cy="329161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1A539BB-90FD-8F13-B46B-69A7A76A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8761" y="2412270"/>
              <a:ext cx="5523210" cy="329161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A10797D-071F-5A55-2092-72081F8F3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9103" y="4252581"/>
              <a:ext cx="774583" cy="126236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1849D3D-0425-6504-E72F-8B276A4F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895" y="4252581"/>
              <a:ext cx="774583" cy="1262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127321" y="966106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1" y="1700272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ترتيب الأعداد من 0 إلى 10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40C5060-AED9-3893-4AF2-386986DA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21" y="2192715"/>
            <a:ext cx="5957158" cy="43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0CE68C-B31D-399E-7E2D-F05700651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D27A00E-BC3B-D04A-B154-8F2103562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778811"/>
            <a:ext cx="1111031" cy="1489254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6B03946-E71F-E357-5B66-BE8EEBAC8A06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FD6B6CA-7ACB-1A5F-71B9-9C60D3E315E8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4E37315F-B3C0-2AFE-2463-D1AD64E0B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F03E6C-DCF2-4C9C-D6EC-693AF610BAAD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416E71-54E0-95BA-4391-54B0FB6B94DA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الأعداد 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30FFF5B-E255-B78B-9A3D-8CEF32DD71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F88617BB-D8C7-0ED3-23CE-8407ADB03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395" y="3025097"/>
            <a:ext cx="5523210" cy="23808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8ACF645-769F-339F-FA78-80DE75C66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232" y="4208720"/>
            <a:ext cx="774583" cy="126236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E4A0E90-5490-713C-CE41-E4C535E70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024" y="4208720"/>
            <a:ext cx="774583" cy="1262360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06DD0A2A-A337-F3AD-11DD-7B980779AEF9}"/>
              </a:ext>
            </a:extLst>
          </p:cNvPr>
          <p:cNvGrpSpPr/>
          <p:nvPr/>
        </p:nvGrpSpPr>
        <p:grpSpPr>
          <a:xfrm>
            <a:off x="382136" y="1846284"/>
            <a:ext cx="2181913" cy="442468"/>
            <a:chOff x="662983" y="1825418"/>
            <a:chExt cx="2265364" cy="442468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9235F285-8F1C-9EF9-BFE0-F432BF86345D}"/>
                </a:ext>
              </a:extLst>
            </p:cNvPr>
            <p:cNvSpPr/>
            <p:nvPr/>
          </p:nvSpPr>
          <p:spPr>
            <a:xfrm>
              <a:off x="662983" y="1825418"/>
              <a:ext cx="182340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الترتيب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D1DE9E1E-4DE6-F4D1-438D-0D245FDAE2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7950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678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FD52F-7DF0-C8EE-83E9-CFAB5B42F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8B4F075-8EC8-B13D-6C2F-2A37796F618C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هل سنرتب هذه الأعداد من الأصغر إلى الأكبر أو العكس؟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D9CCD2-8052-41C9-90C1-80492A60D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131F665-29A6-8DF7-EAAE-AF06AA872E29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BEA635B-20D8-C8C0-70FA-50F93F05300D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6F3A381D-2E5A-547D-9F13-1F67F95EA3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5C8570F-7FCF-1A2C-8A8B-55EB135F5659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0EE5E6D-7B06-5A78-2426-959350674E87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الأعداد 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2DB2467F-1A8D-E550-703B-15C1B812A4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38F86D4B-C81A-7676-F3AA-B04DF25B3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95" y="3025097"/>
            <a:ext cx="5523210" cy="23808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E6B0D32-20DB-5976-F2BC-45B820F6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32" y="4195072"/>
            <a:ext cx="774583" cy="126236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8D3FABD-E4F2-471F-E182-01D1C2D84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24" y="4195072"/>
            <a:ext cx="774583" cy="1262360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8C6798E-DA29-2729-C6E2-D9D0172AD081}"/>
              </a:ext>
            </a:extLst>
          </p:cNvPr>
          <p:cNvGrpSpPr/>
          <p:nvPr/>
        </p:nvGrpSpPr>
        <p:grpSpPr>
          <a:xfrm>
            <a:off x="382136" y="1846284"/>
            <a:ext cx="2181913" cy="442468"/>
            <a:chOff x="662983" y="1825418"/>
            <a:chExt cx="2265364" cy="442468"/>
          </a:xfrm>
          <a:solidFill>
            <a:schemeClr val="bg1">
              <a:lumMod val="75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F9D2B02-DF20-7A61-B88F-15415F8B5FF9}"/>
                </a:ext>
              </a:extLst>
            </p:cNvPr>
            <p:cNvSpPr/>
            <p:nvPr/>
          </p:nvSpPr>
          <p:spPr>
            <a:xfrm>
              <a:off x="662983" y="1825418"/>
              <a:ext cx="182340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الترتيب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5A61E2CF-FCD9-43CD-B21F-7B03DDEF5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7950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222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CD511-CF52-5E3C-1467-704CE0714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94D8E3A-E7E5-5BD0-8794-5977B0582533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سنرتب هذه الأعداد من الأصغر إلى الأكبر ، و نستعمل الرمز أصغر من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FAA7CE-266E-BFF4-DE8C-FEFD7597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7070812-8FFB-D4A6-57FF-D1F48D52A863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7D29D51-7A2B-C31F-D43E-1D7F7B38ABCF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84A6D85A-F2D3-2521-5709-FDECB64DC4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A7D18D-1674-5378-62A3-9AC73BC669D4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B082633D-60EC-3760-E859-C4EE28D331D1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الأعداد 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007E12B1-02D1-15DA-DE12-C65AA6042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650D5161-2AA5-C3D0-90B2-237D96F62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95" y="3038747"/>
            <a:ext cx="5523210" cy="23808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08A669-9BA2-D2ED-E90F-2EA76BFA2A4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16232" y="4208722"/>
            <a:ext cx="774583" cy="1262360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1FC18A-06FA-06E8-9EEE-91F7BC1CFC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75024" y="4208722"/>
            <a:ext cx="774583" cy="1262360"/>
          </a:xfrm>
          <a:prstGeom prst="rect">
            <a:avLst/>
          </a:prstGeom>
          <a:ln>
            <a:noFill/>
          </a:ln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ADC167D1-FE68-D883-D9DB-ACA1B489950C}"/>
              </a:ext>
            </a:extLst>
          </p:cNvPr>
          <p:cNvGrpSpPr/>
          <p:nvPr/>
        </p:nvGrpSpPr>
        <p:grpSpPr>
          <a:xfrm>
            <a:off x="382136" y="1846284"/>
            <a:ext cx="2181913" cy="442468"/>
            <a:chOff x="662983" y="1825418"/>
            <a:chExt cx="2265364" cy="442468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0A8B7C0D-8E18-1215-C47C-7049EF0D2D16}"/>
                </a:ext>
              </a:extLst>
            </p:cNvPr>
            <p:cNvSpPr/>
            <p:nvPr/>
          </p:nvSpPr>
          <p:spPr>
            <a:xfrm>
              <a:off x="662983" y="1825418"/>
              <a:ext cx="182340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الترتيب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C1C31698-89BE-D899-00A7-BDC90D797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7950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62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4A903-8443-9B0D-7C33-D8D168F0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706121A-2B8F-D9FD-1517-990122F3D812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 ؟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6D5227-C7FA-AC8F-6EA1-5444847FF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4FE61E-70D0-F244-E3FA-89719BA81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95" y="2997801"/>
            <a:ext cx="5523210" cy="23808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B26F71-0DA6-EA9F-DA48-D8AE77E59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32" y="4167776"/>
            <a:ext cx="774583" cy="12623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11D28B3-432E-B220-46A3-97DF1738E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24" y="4167776"/>
            <a:ext cx="774583" cy="126236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777F422-389F-516D-C788-E56F6F813A1F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E3573A4-5E99-D4E2-8ECD-3E80C11B75B5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BD6CCB7-0268-1DAD-C301-23692BA36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9BD309B-433B-98D6-8266-8DABAEEC3FC0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604A19FE-703D-9605-310B-71A49A1E6181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الأعداد 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5DD7E6D9-034B-C90F-B697-5E4CD416B0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93C774E-3CB7-5622-7231-97FCDF991CAA}"/>
              </a:ext>
            </a:extLst>
          </p:cNvPr>
          <p:cNvGrpSpPr/>
          <p:nvPr/>
        </p:nvGrpSpPr>
        <p:grpSpPr>
          <a:xfrm>
            <a:off x="382136" y="1846284"/>
            <a:ext cx="2181913" cy="442468"/>
            <a:chOff x="662983" y="1825418"/>
            <a:chExt cx="2265364" cy="442468"/>
          </a:xfrm>
          <a:solidFill>
            <a:schemeClr val="bg1">
              <a:lumMod val="75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E6897150-31CF-59A5-3C4C-FA561AB2D333}"/>
                </a:ext>
              </a:extLst>
            </p:cNvPr>
            <p:cNvSpPr/>
            <p:nvPr/>
          </p:nvSpPr>
          <p:spPr>
            <a:xfrm>
              <a:off x="662983" y="1825418"/>
              <a:ext cx="182340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الترتيب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C5661B46-C2B5-A3A2-11E1-E6A61E8DF7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7950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291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2A80E-922A-91B7-9882-4C1C17B1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E13AEA3-C11A-BC45-6053-C96EA31FF029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العدد الأصغر من بين الأعداد التالية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D10D0B-16E1-F2F7-624E-3AF9D40F3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D308B9-0CE7-60F5-9FBA-65A807FAC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95" y="2997801"/>
            <a:ext cx="5523210" cy="23808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0779B2-5A8E-5322-3EBA-87FF08B2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32" y="4167776"/>
            <a:ext cx="774583" cy="12623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34EE51-AD62-76C7-3FCD-BA62CB39C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24" y="4167776"/>
            <a:ext cx="774583" cy="126236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767551-8057-D0CD-A4C7-117679716209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A1EA1C1-D267-103F-6054-58F167EA89F8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1404B05-523B-7368-35BE-86F4AFD8DA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0702C35-BEFB-0626-0640-AB8B66B390B5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ACE7D26-D548-8021-783A-64F24EC37006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الأعداد 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F2951FD5-1957-8484-0511-B514E6D302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390294F-9080-5ED4-209C-6A97745E14A3}"/>
              </a:ext>
            </a:extLst>
          </p:cNvPr>
          <p:cNvGrpSpPr/>
          <p:nvPr/>
        </p:nvGrpSpPr>
        <p:grpSpPr>
          <a:xfrm>
            <a:off x="382136" y="1846284"/>
            <a:ext cx="2181913" cy="442468"/>
            <a:chOff x="662983" y="1825418"/>
            <a:chExt cx="2265364" cy="442468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EEA02CBD-596B-E2B9-2C56-1E885F39465B}"/>
                </a:ext>
              </a:extLst>
            </p:cNvPr>
            <p:cNvSpPr/>
            <p:nvPr/>
          </p:nvSpPr>
          <p:spPr>
            <a:xfrm>
              <a:off x="662983" y="1825418"/>
              <a:ext cx="182340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الترتيب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F8639569-38F8-D959-F135-044862113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7950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2365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C5D7B-67C8-0D53-9BCE-4FDEEE55C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4807E6C-42ED-55E4-73FC-E57FC02F6F3C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C9C0D7-B0E1-EEBB-C3C3-2F61AC5E7E2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16EB229-1DD8-F03A-711D-2CC4DF9C1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80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B4909-7CE1-65D6-ED18-4AFB3BDF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470789A-1271-899E-1A5E-764C6952E25D}"/>
              </a:ext>
            </a:extLst>
          </p:cNvPr>
          <p:cNvSpPr txBox="1"/>
          <p:nvPr/>
        </p:nvSpPr>
        <p:spPr>
          <a:xfrm>
            <a:off x="204716" y="854523"/>
            <a:ext cx="7238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نقارن4 و2 العدد 2 هو الأصغر ، ثم نقارن 2 و6 العدد 2 هو الأصغر إذن 2 هو العدد الأصغر ، نكتب 2  و نشطبه من لائحة الأعداد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A2BA8E-BE92-05B8-A4FD-F03FE1164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013FB1-FF9E-579E-B97A-6D8D4353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95" y="3120632"/>
            <a:ext cx="5523210" cy="23642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A851F82-66E1-D147-489D-C1278846B5B7}"/>
              </a:ext>
            </a:extLst>
          </p:cNvPr>
          <p:cNvSpPr txBox="1"/>
          <p:nvPr/>
        </p:nvSpPr>
        <p:spPr>
          <a:xfrm>
            <a:off x="2826891" y="4311038"/>
            <a:ext cx="398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5319A2D2-13B4-A614-44EB-9E24CCBFB2A1}"/>
              </a:ext>
            </a:extLst>
          </p:cNvPr>
          <p:cNvCxnSpPr>
            <a:cxnSpLocks/>
          </p:cNvCxnSpPr>
          <p:nvPr/>
        </p:nvCxnSpPr>
        <p:spPr>
          <a:xfrm flipV="1">
            <a:off x="4422423" y="3347827"/>
            <a:ext cx="229895" cy="6698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7952919B-0603-8337-EA15-170564049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32" y="4290607"/>
            <a:ext cx="774583" cy="12623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9507D89-1446-0780-D8A5-3204479F7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24" y="4290607"/>
            <a:ext cx="774583" cy="1262360"/>
          </a:xfrm>
          <a:prstGeom prst="rect">
            <a:avLst/>
          </a:prstGeom>
        </p:spPr>
      </p:pic>
      <p:sp>
        <p:nvSpPr>
          <p:cNvPr id="46" name="Flèche : haut 45">
            <a:extLst>
              <a:ext uri="{FF2B5EF4-FFF2-40B4-BE49-F238E27FC236}">
                <a16:creationId xmlns:a16="http://schemas.microsoft.com/office/drawing/2014/main" id="{5996301C-1AC6-F4B8-EB4F-82E912B3EA6E}"/>
              </a:ext>
            </a:extLst>
          </p:cNvPr>
          <p:cNvSpPr/>
          <p:nvPr/>
        </p:nvSpPr>
        <p:spPr>
          <a:xfrm rot="4174079">
            <a:off x="2265407" y="4755434"/>
            <a:ext cx="426633" cy="686923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D993E59-DB21-76ED-D3E7-BC309DD03946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ECAECEB-2775-EC0F-69DD-77CAFE556047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2871E73E-41D2-4A09-922D-EB453385AA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2DBBE64-F9CA-1E8D-F3BF-6D75E1AF0483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704A1FC4-1896-CF24-94AC-A808DF90CCF5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الأعداد 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3A8D5A01-6F34-3830-7403-CCDF1337C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BCA7F8E-4120-6167-2E90-BF5002754E1D}"/>
              </a:ext>
            </a:extLst>
          </p:cNvPr>
          <p:cNvGrpSpPr/>
          <p:nvPr/>
        </p:nvGrpSpPr>
        <p:grpSpPr>
          <a:xfrm>
            <a:off x="382136" y="1846284"/>
            <a:ext cx="2181913" cy="442468"/>
            <a:chOff x="662983" y="1825418"/>
            <a:chExt cx="2265364" cy="442468"/>
          </a:xfrm>
          <a:solidFill>
            <a:schemeClr val="bg1">
              <a:lumMod val="75000"/>
            </a:schemeClr>
          </a:solidFill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D45F9DB6-3A42-1E07-7A68-F4A17D838CFF}"/>
                </a:ext>
              </a:extLst>
            </p:cNvPr>
            <p:cNvSpPr/>
            <p:nvPr/>
          </p:nvSpPr>
          <p:spPr>
            <a:xfrm>
              <a:off x="662983" y="1825418"/>
              <a:ext cx="182340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الترتيب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34F37635-2CCC-B06A-2467-F772420D56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7950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852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3812-3A05-82A8-EC14-B135EB6F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3FFD144-762A-2E36-4A52-B17A25AFC457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الثالثة؟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2B567DF-BAEB-372E-F219-137BEA07D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5DDA835-A5F5-9FFD-98AB-9F1C8D636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778811"/>
            <a:ext cx="1111031" cy="148925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D7EBCE-26E1-4316-3F17-B18FA1B19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395" y="3106983"/>
            <a:ext cx="5523210" cy="23642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6E77D2-FD14-F986-7CB8-FAEE54D7437E}"/>
              </a:ext>
            </a:extLst>
          </p:cNvPr>
          <p:cNvSpPr txBox="1"/>
          <p:nvPr/>
        </p:nvSpPr>
        <p:spPr>
          <a:xfrm>
            <a:off x="2826891" y="4297389"/>
            <a:ext cx="398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675E76D-A371-3E15-2D28-2F45ACD546BB}"/>
              </a:ext>
            </a:extLst>
          </p:cNvPr>
          <p:cNvCxnSpPr>
            <a:cxnSpLocks/>
          </p:cNvCxnSpPr>
          <p:nvPr/>
        </p:nvCxnSpPr>
        <p:spPr>
          <a:xfrm flipV="1">
            <a:off x="4392926" y="3334177"/>
            <a:ext cx="229895" cy="66987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C93C584F-63D3-7E28-2737-515D3046B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232" y="4276958"/>
            <a:ext cx="774583" cy="12623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24EE1D2-6155-E386-C70F-84B60367D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024" y="4276958"/>
            <a:ext cx="774583" cy="126236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FE73B92-599A-2C2C-F128-FE3BAEF4EFF0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AE1556C-B89F-C66B-286A-7D3FEC4BC1B2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302109DF-2A7F-7F7C-8010-A5160A0564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78E8C0E-08B7-37E7-588E-77440C1488BB}"/>
              </a:ext>
            </a:extLst>
          </p:cNvPr>
          <p:cNvGrpSpPr/>
          <p:nvPr/>
        </p:nvGrpSpPr>
        <p:grpSpPr>
          <a:xfrm>
            <a:off x="462972" y="1846284"/>
            <a:ext cx="2060134" cy="442468"/>
            <a:chOff x="825703" y="1825418"/>
            <a:chExt cx="2060134" cy="442468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E27C69B1-A8D0-931A-EDE9-01F8C887E4F9}"/>
                </a:ext>
              </a:extLst>
            </p:cNvPr>
            <p:cNvSpPr/>
            <p:nvPr/>
          </p:nvSpPr>
          <p:spPr>
            <a:xfrm>
              <a:off x="825703" y="1825418"/>
              <a:ext cx="1623641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361A3FB-984A-B1A9-4D10-FC55DEA4F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372A55B-4789-75B4-4CBF-04CA68715A62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D98BCC82-5CD1-B423-F728-F8A030941B36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</a:t>
              </a:r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 </a:t>
              </a:r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9B8B98F3-C4CE-CA29-234C-230015BE03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5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5252E-B2AC-8705-46D9-4B53981C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24650B9-6330-668E-5CEE-79EBDA80777D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اكتبوا على الألواح العدد الأصغر من بين العددين المتبقين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69145B4-6CA6-7158-19FE-DACD57418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D1C539-B98C-6C61-11DC-A26AAE770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95" y="3106982"/>
            <a:ext cx="5523210" cy="23642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3C12FE-A38D-7D5B-47EA-5A6E4B6A2A4E}"/>
              </a:ext>
            </a:extLst>
          </p:cNvPr>
          <p:cNvSpPr txBox="1"/>
          <p:nvPr/>
        </p:nvSpPr>
        <p:spPr>
          <a:xfrm>
            <a:off x="2826891" y="4297388"/>
            <a:ext cx="398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A8F751B-1626-A113-7820-751087FDBED7}"/>
              </a:ext>
            </a:extLst>
          </p:cNvPr>
          <p:cNvCxnSpPr>
            <a:cxnSpLocks/>
          </p:cNvCxnSpPr>
          <p:nvPr/>
        </p:nvCxnSpPr>
        <p:spPr>
          <a:xfrm flipV="1">
            <a:off x="4392926" y="3334176"/>
            <a:ext cx="229895" cy="66987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BFED2A88-3A08-0F25-D8B9-044EBBE1A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32" y="4276957"/>
            <a:ext cx="774583" cy="12623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50A62A-5D49-5359-5823-57EA19A54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24" y="4276957"/>
            <a:ext cx="774583" cy="126236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04CC3087-B3BA-FC6A-C05E-82FDA07DADFE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E05B22B7-7FDC-4A59-7364-C08677F23134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128B5361-76C0-C86C-4D34-6AF1E96B5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BB0CDA7-F452-7387-639A-CBFB3B535D91}"/>
              </a:ext>
            </a:extLst>
          </p:cNvPr>
          <p:cNvGrpSpPr/>
          <p:nvPr/>
        </p:nvGrpSpPr>
        <p:grpSpPr>
          <a:xfrm>
            <a:off x="462972" y="1846284"/>
            <a:ext cx="2060134" cy="442468"/>
            <a:chOff x="825703" y="1825418"/>
            <a:chExt cx="2060134" cy="442468"/>
          </a:xfrm>
          <a:solidFill>
            <a:schemeClr val="bg1">
              <a:lumMod val="75000"/>
            </a:schemeClr>
          </a:solidFill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67B933D-029D-F5B0-C1CA-AEC5CC24D6C4}"/>
                </a:ext>
              </a:extLst>
            </p:cNvPr>
            <p:cNvSpPr/>
            <p:nvPr/>
          </p:nvSpPr>
          <p:spPr>
            <a:xfrm>
              <a:off x="825703" y="1825418"/>
              <a:ext cx="1623641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49B84CA5-B368-4DF2-F138-E6B1537351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80CECFD-1502-5681-EDCC-EAFAED64F6BA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A955020-993F-C789-84F0-054F46AFA9F3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</a:t>
              </a:r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 </a:t>
              </a:r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53C74BDB-CBF9-C27C-BA38-A943F3F4B4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DFDCD-DD3F-871E-5419-3A29A3835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B2262EE-9E2F-6688-BCEA-87B55F39880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170DD3-2A91-90EE-EF7B-3DD507E74CB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01E85B-F437-ADD0-506B-62DAF7210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551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60837" r="-2620" b="18847"/>
          <a:stretch>
            <a:fillRect/>
          </a:stretch>
        </p:blipFill>
        <p:spPr>
          <a:xfrm>
            <a:off x="1655689" y="4652994"/>
            <a:ext cx="58291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4EA266-9099-13D5-4528-C41DBA725D8C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49F5BC-26B3-0959-93F0-D7BABD7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AE3A27B-280D-0F0F-CE90-5A9D62922F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8BFC95E-823D-A607-9C55-21F3449E67BF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DF5BCA-A089-BDAB-B309-5DD7269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1F5B38-3F7D-91EA-CA16-1749E40EC858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BC549-231C-2215-8184-11F4CEDAB4A5}"/>
              </a:ext>
            </a:extLst>
          </p:cNvPr>
          <p:cNvGrpSpPr/>
          <p:nvPr/>
        </p:nvGrpSpPr>
        <p:grpSpPr>
          <a:xfrm>
            <a:off x="1653038" y="2477857"/>
            <a:ext cx="612560" cy="625740"/>
            <a:chOff x="976754" y="2489217"/>
            <a:chExt cx="612560" cy="62574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A92200F-6086-EE68-F01D-911CA0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E1E05AE-BB70-3AFB-A064-030C3DC9983B}"/>
                </a:ext>
              </a:extLst>
            </p:cNvPr>
            <p:cNvSpPr txBox="1"/>
            <p:nvPr/>
          </p:nvSpPr>
          <p:spPr>
            <a:xfrm>
              <a:off x="1033903" y="2641600"/>
              <a:ext cx="5554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B4393-CC1F-779C-F93E-CC3D79855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A77350D-8E37-F6BC-9270-D7F7BDAA8871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صححوا : العدد 4 أصغر من  6 ، نكتب العدد 4 و نشطبه  من لائحة الأعداد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3AE10D-3D46-A4AC-75D8-46B1F2FC1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6709DDE-0EB5-856B-982A-94C8F9357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95" y="2956862"/>
            <a:ext cx="5523210" cy="23642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7E060AF-A0DD-5A8E-8CFB-49F28F090D9C}"/>
              </a:ext>
            </a:extLst>
          </p:cNvPr>
          <p:cNvSpPr txBox="1"/>
          <p:nvPr/>
        </p:nvSpPr>
        <p:spPr>
          <a:xfrm>
            <a:off x="2826891" y="4147268"/>
            <a:ext cx="398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D3ADD76-437C-FA50-FB30-DFDC31FD890E}"/>
              </a:ext>
            </a:extLst>
          </p:cNvPr>
          <p:cNvCxnSpPr>
            <a:cxnSpLocks/>
          </p:cNvCxnSpPr>
          <p:nvPr/>
        </p:nvCxnSpPr>
        <p:spPr>
          <a:xfrm flipV="1">
            <a:off x="4392926" y="3184056"/>
            <a:ext cx="229895" cy="66987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69BDBC9-1B19-8977-A058-C366B3E75A2D}"/>
              </a:ext>
            </a:extLst>
          </p:cNvPr>
          <p:cNvSpPr txBox="1"/>
          <p:nvPr/>
        </p:nvSpPr>
        <p:spPr>
          <a:xfrm>
            <a:off x="4358722" y="4205373"/>
            <a:ext cx="4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F30E4D6-95D1-F094-8D18-B5474A2D043C}"/>
              </a:ext>
            </a:extLst>
          </p:cNvPr>
          <p:cNvCxnSpPr>
            <a:cxnSpLocks/>
          </p:cNvCxnSpPr>
          <p:nvPr/>
        </p:nvCxnSpPr>
        <p:spPr>
          <a:xfrm flipV="1">
            <a:off x="2756818" y="3219495"/>
            <a:ext cx="229895" cy="6698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A1245672-378B-D2E6-50AA-1EC0FF5D4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32" y="4126837"/>
            <a:ext cx="774583" cy="12623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A685CE0-6052-AFE8-30A1-B28DBE4CA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24" y="4126837"/>
            <a:ext cx="774583" cy="1262360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AFEB909-4D56-E6AA-A2C0-7E94F7BFF34A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D7FC9DBB-1C52-59C8-704C-89A2C686E7A0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565E1891-12DD-AC4E-BE80-4D8A3C55D8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A18D53D-A1D2-B0AE-6B2E-57673A9198FF}"/>
              </a:ext>
            </a:extLst>
          </p:cNvPr>
          <p:cNvGrpSpPr/>
          <p:nvPr/>
        </p:nvGrpSpPr>
        <p:grpSpPr>
          <a:xfrm>
            <a:off x="462972" y="1846284"/>
            <a:ext cx="2060134" cy="442468"/>
            <a:chOff x="825703" y="1825418"/>
            <a:chExt cx="2060134" cy="442468"/>
          </a:xfrm>
          <a:solidFill>
            <a:schemeClr val="bg1">
              <a:lumMod val="75000"/>
            </a:schemeClr>
          </a:solidFill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9996EF73-7383-4B83-E0FF-DC9337283A4C}"/>
                </a:ext>
              </a:extLst>
            </p:cNvPr>
            <p:cNvSpPr/>
            <p:nvPr/>
          </p:nvSpPr>
          <p:spPr>
            <a:xfrm>
              <a:off x="825703" y="1825418"/>
              <a:ext cx="1623641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CBAEE86B-405D-9ACD-3E81-493AF2311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DEDD844-71FE-EB71-9FD0-0C530E4D549F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7AC6D75E-B84E-C8B0-9C7B-C47434A6A586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</a:t>
              </a:r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 </a:t>
              </a:r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EDDEB70B-2383-9FBC-0AFF-AA945B97B6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Flèche : haut 33">
            <a:extLst>
              <a:ext uri="{FF2B5EF4-FFF2-40B4-BE49-F238E27FC236}">
                <a16:creationId xmlns:a16="http://schemas.microsoft.com/office/drawing/2014/main" id="{602C9D49-3FD3-AF9F-581B-C65BFEB3661B}"/>
              </a:ext>
            </a:extLst>
          </p:cNvPr>
          <p:cNvSpPr/>
          <p:nvPr/>
        </p:nvSpPr>
        <p:spPr>
          <a:xfrm rot="2214828">
            <a:off x="4023130" y="5027652"/>
            <a:ext cx="426633" cy="686923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9E13C-00A0-E294-A948-9B8DF8373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C35D004-6042-D684-303C-E67AF3E1B057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أكتبوا على الألواح العدد المتبقي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4FD06E8-9879-0507-F3D8-4E94D4E25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60D306-5190-B358-41DD-662567F12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95" y="2943205"/>
            <a:ext cx="5523210" cy="23642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26D963D-D974-21F6-8E11-1247931DCE9A}"/>
              </a:ext>
            </a:extLst>
          </p:cNvPr>
          <p:cNvSpPr txBox="1"/>
          <p:nvPr/>
        </p:nvSpPr>
        <p:spPr>
          <a:xfrm>
            <a:off x="2826891" y="4133611"/>
            <a:ext cx="398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94A606C-D1BD-9441-8EEE-9326F66C641F}"/>
              </a:ext>
            </a:extLst>
          </p:cNvPr>
          <p:cNvCxnSpPr>
            <a:cxnSpLocks/>
          </p:cNvCxnSpPr>
          <p:nvPr/>
        </p:nvCxnSpPr>
        <p:spPr>
          <a:xfrm flipV="1">
            <a:off x="4392926" y="3170399"/>
            <a:ext cx="229895" cy="66987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DEC3D19-5E5C-913F-969D-6BE65806B927}"/>
              </a:ext>
            </a:extLst>
          </p:cNvPr>
          <p:cNvSpPr txBox="1"/>
          <p:nvPr/>
        </p:nvSpPr>
        <p:spPr>
          <a:xfrm>
            <a:off x="4372370" y="4191716"/>
            <a:ext cx="4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94669B2-D6ED-949F-6FBC-0B5D45056B33}"/>
              </a:ext>
            </a:extLst>
          </p:cNvPr>
          <p:cNvCxnSpPr>
            <a:cxnSpLocks/>
          </p:cNvCxnSpPr>
          <p:nvPr/>
        </p:nvCxnSpPr>
        <p:spPr>
          <a:xfrm flipV="1">
            <a:off x="2756818" y="3205838"/>
            <a:ext cx="229895" cy="66987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5A2B2357-7BF7-4AAF-D638-8F80456D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32" y="4113180"/>
            <a:ext cx="774583" cy="12623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01DF00D-C2EF-1E1C-958B-48B1CBB3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24" y="4113180"/>
            <a:ext cx="774583" cy="126236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20E2BCF0-AF72-5152-32A3-D78243DA5920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A46EF902-3C08-4DAE-84F3-2B3591FD21E1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A10803A1-E17F-8768-DBEA-18795E68DB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D8A8B7D-00DB-414E-58E9-D73E1BD62B35}"/>
              </a:ext>
            </a:extLst>
          </p:cNvPr>
          <p:cNvGrpSpPr/>
          <p:nvPr/>
        </p:nvGrpSpPr>
        <p:grpSpPr>
          <a:xfrm>
            <a:off x="462972" y="1846284"/>
            <a:ext cx="2060134" cy="442468"/>
            <a:chOff x="825703" y="1825418"/>
            <a:chExt cx="2060134" cy="442468"/>
          </a:xfrm>
          <a:solidFill>
            <a:schemeClr val="bg1">
              <a:lumMod val="75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B6A83646-93B0-1534-B249-A114888A3C01}"/>
                </a:ext>
              </a:extLst>
            </p:cNvPr>
            <p:cNvSpPr/>
            <p:nvPr/>
          </p:nvSpPr>
          <p:spPr>
            <a:xfrm>
              <a:off x="825703" y="1825418"/>
              <a:ext cx="1623641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85ACBE62-F6FD-3B5A-FB7F-82913B0A01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17D9E5A-1E0A-3E45-6225-082120810AD2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3D9A3C70-BB0C-FBCB-A6BA-A0D8CDB3F55A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</a:t>
              </a:r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 </a:t>
              </a:r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753EB97F-EB40-8C03-3537-CDC95F2D33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8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BB180-D1D2-2190-3AF1-32C2906AC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E9B8608-E438-62F6-0309-63C8BA6F6402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6CF0CB-BA56-4A6A-2041-77DC9EF3B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207EF7-9622-0A52-85CC-E20F4A0C51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2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EA41-F29C-DC34-C682-152BEF47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E2783-2972-9DEE-F951-0B346E3DAAF0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العدد المتبقي هو6 ، نكتب 6 و نشطبه من لائحة الأعداد.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4F494D-FD5F-59C9-459E-33778A57E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E5E01F7-EE89-529C-C9E1-78C9813AD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95" y="2902265"/>
            <a:ext cx="5523210" cy="236422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3C515BF-147C-DC90-8040-5BD151DA8FFF}"/>
              </a:ext>
            </a:extLst>
          </p:cNvPr>
          <p:cNvSpPr txBox="1"/>
          <p:nvPr/>
        </p:nvSpPr>
        <p:spPr>
          <a:xfrm>
            <a:off x="2826891" y="4092671"/>
            <a:ext cx="398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7A6A2408-0151-EEC5-0C6E-B3038884AAF8}"/>
              </a:ext>
            </a:extLst>
          </p:cNvPr>
          <p:cNvCxnSpPr>
            <a:cxnSpLocks/>
          </p:cNvCxnSpPr>
          <p:nvPr/>
        </p:nvCxnSpPr>
        <p:spPr>
          <a:xfrm flipV="1">
            <a:off x="4392926" y="3129459"/>
            <a:ext cx="229895" cy="66987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6574F8A-1245-6CA4-2F00-736A517384B2}"/>
              </a:ext>
            </a:extLst>
          </p:cNvPr>
          <p:cNvSpPr txBox="1"/>
          <p:nvPr/>
        </p:nvSpPr>
        <p:spPr>
          <a:xfrm>
            <a:off x="4372370" y="4150776"/>
            <a:ext cx="4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C7BF45A-8638-7E40-F6C0-E02C72E65387}"/>
              </a:ext>
            </a:extLst>
          </p:cNvPr>
          <p:cNvCxnSpPr>
            <a:cxnSpLocks/>
          </p:cNvCxnSpPr>
          <p:nvPr/>
        </p:nvCxnSpPr>
        <p:spPr>
          <a:xfrm flipV="1">
            <a:off x="2756818" y="3164898"/>
            <a:ext cx="229895" cy="66987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AEBDF2CD-8DCE-0B19-FE8E-681A7A6ECD36}"/>
              </a:ext>
            </a:extLst>
          </p:cNvPr>
          <p:cNvSpPr txBox="1"/>
          <p:nvPr/>
        </p:nvSpPr>
        <p:spPr>
          <a:xfrm>
            <a:off x="5938303" y="4175346"/>
            <a:ext cx="398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242C5F1-0EA3-FA4F-4E0A-A464CF07C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32" y="4072240"/>
            <a:ext cx="774583" cy="126236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DAF11BE-579A-971D-EAF8-969AC74EB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24" y="4072240"/>
            <a:ext cx="774583" cy="1262360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1EDDCD2-9920-C44A-9BDE-C915EF609878}"/>
              </a:ext>
            </a:extLst>
          </p:cNvPr>
          <p:cNvCxnSpPr>
            <a:cxnSpLocks/>
          </p:cNvCxnSpPr>
          <p:nvPr/>
        </p:nvCxnSpPr>
        <p:spPr>
          <a:xfrm flipV="1">
            <a:off x="6068945" y="3129459"/>
            <a:ext cx="229895" cy="6698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4999DF00-2158-976E-EF81-DD0C322AA0E9}"/>
              </a:ext>
            </a:extLst>
          </p:cNvPr>
          <p:cNvGrpSpPr/>
          <p:nvPr/>
        </p:nvGrpSpPr>
        <p:grpSpPr>
          <a:xfrm>
            <a:off x="5983752" y="1825418"/>
            <a:ext cx="2155077" cy="442468"/>
            <a:chOff x="5781993" y="1825418"/>
            <a:chExt cx="2155077" cy="442468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14C43151-5983-2611-0C2B-9245EE7CBDCF}"/>
                </a:ext>
              </a:extLst>
            </p:cNvPr>
            <p:cNvSpPr/>
            <p:nvPr/>
          </p:nvSpPr>
          <p:spPr>
            <a:xfrm>
              <a:off x="5781993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اتجاه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CE43EE0B-FFC2-7D96-DEC7-642550FEE8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486582DA-A6CB-4A40-398A-E534440D83E1}"/>
              </a:ext>
            </a:extLst>
          </p:cNvPr>
          <p:cNvGrpSpPr/>
          <p:nvPr/>
        </p:nvGrpSpPr>
        <p:grpSpPr>
          <a:xfrm>
            <a:off x="462972" y="1846284"/>
            <a:ext cx="2060134" cy="442468"/>
            <a:chOff x="825703" y="1825418"/>
            <a:chExt cx="2060134" cy="442468"/>
          </a:xfrm>
          <a:solidFill>
            <a:schemeClr val="bg1">
              <a:lumMod val="75000"/>
            </a:schemeClr>
          </a:solidFill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D0112775-58BA-C5B1-4C47-A06E31521B9B}"/>
                </a:ext>
              </a:extLst>
            </p:cNvPr>
            <p:cNvSpPr/>
            <p:nvPr/>
          </p:nvSpPr>
          <p:spPr>
            <a:xfrm>
              <a:off x="825703" y="1825418"/>
              <a:ext cx="1623641" cy="4330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الترتيب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1CE407FC-101E-8A1C-79DB-D2E5F8D90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4B6B2FE9-F6C9-8FBC-ADE4-633D71C7F5A5}"/>
              </a:ext>
            </a:extLst>
          </p:cNvPr>
          <p:cNvGrpSpPr/>
          <p:nvPr/>
        </p:nvGrpSpPr>
        <p:grpSpPr>
          <a:xfrm>
            <a:off x="2853727" y="1825418"/>
            <a:ext cx="2799404" cy="442468"/>
            <a:chOff x="2634171" y="1825418"/>
            <a:chExt cx="2799404" cy="442468"/>
          </a:xfrm>
          <a:solidFill>
            <a:schemeClr val="bg1">
              <a:lumMod val="75000"/>
            </a:schemeClr>
          </a:solidFill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289A86BF-C064-EE4D-08EF-99A634A8BD8C}"/>
                </a:ext>
              </a:extLst>
            </p:cNvPr>
            <p:cNvSpPr/>
            <p:nvPr/>
          </p:nvSpPr>
          <p:spPr>
            <a:xfrm>
              <a:off x="2634171" y="1825418"/>
              <a:ext cx="23590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الأصغر من بين </a:t>
              </a:r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 </a:t>
              </a:r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id="{0543E054-B992-4723-E554-CA4D462F32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7" name="Flèche : haut 46">
            <a:extLst>
              <a:ext uri="{FF2B5EF4-FFF2-40B4-BE49-F238E27FC236}">
                <a16:creationId xmlns:a16="http://schemas.microsoft.com/office/drawing/2014/main" id="{DD779DDF-7C25-0FFD-E009-A865E1534D47}"/>
              </a:ext>
            </a:extLst>
          </p:cNvPr>
          <p:cNvSpPr/>
          <p:nvPr/>
        </p:nvSpPr>
        <p:spPr>
          <a:xfrm rot="2307723">
            <a:off x="5663601" y="4923029"/>
            <a:ext cx="426633" cy="686923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7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B21FB-A338-A31E-1CC6-19786CE1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5C90F62-9526-90A7-0082-6E2F499A8618}"/>
              </a:ext>
            </a:extLst>
          </p:cNvPr>
          <p:cNvSpPr txBox="1"/>
          <p:nvPr/>
        </p:nvSpPr>
        <p:spPr>
          <a:xfrm>
            <a:off x="221226" y="854523"/>
            <a:ext cx="7222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قمنا بترتيب الأعداد 4 و2 و6 من الأصغر إلى الأكبر، 2 أصغر من  4 و4 أصغر من 6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26C703-3658-7296-FD6D-F67E53C0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835009E-4F8B-AD3D-AD89-87E62B8DCECE}"/>
              </a:ext>
            </a:extLst>
          </p:cNvPr>
          <p:cNvGrpSpPr/>
          <p:nvPr/>
        </p:nvGrpSpPr>
        <p:grpSpPr>
          <a:xfrm>
            <a:off x="2573962" y="2900502"/>
            <a:ext cx="3789603" cy="1592920"/>
            <a:chOff x="2564968" y="3858622"/>
            <a:chExt cx="3789603" cy="3097926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E5DC526-FDD0-D197-880A-763F78C2ADA0}"/>
                </a:ext>
              </a:extLst>
            </p:cNvPr>
            <p:cNvSpPr txBox="1"/>
            <p:nvPr/>
          </p:nvSpPr>
          <p:spPr>
            <a:xfrm>
              <a:off x="3223706" y="3903859"/>
              <a:ext cx="459791" cy="3052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4425040-AB78-289C-EC19-9192D50A1962}"/>
                </a:ext>
              </a:extLst>
            </p:cNvPr>
            <p:cNvSpPr txBox="1"/>
            <p:nvPr/>
          </p:nvSpPr>
          <p:spPr>
            <a:xfrm rot="168961">
              <a:off x="4962433" y="3858622"/>
              <a:ext cx="459791" cy="3052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5F4174E-8293-8B42-CCC1-FB0C4E778C99}"/>
                </a:ext>
              </a:extLst>
            </p:cNvPr>
            <p:cNvSpPr txBox="1"/>
            <p:nvPr/>
          </p:nvSpPr>
          <p:spPr>
            <a:xfrm>
              <a:off x="2564968" y="4348512"/>
              <a:ext cx="398206" cy="215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CF3D6FC-426D-E80C-5D5C-B5A3B3AFC2A4}"/>
                </a:ext>
              </a:extLst>
            </p:cNvPr>
            <p:cNvSpPr txBox="1"/>
            <p:nvPr/>
          </p:nvSpPr>
          <p:spPr>
            <a:xfrm>
              <a:off x="5956365" y="4348512"/>
              <a:ext cx="398206" cy="215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EAF707F-4065-D508-705F-DDC566B1A078}"/>
                </a:ext>
              </a:extLst>
            </p:cNvPr>
            <p:cNvSpPr txBox="1"/>
            <p:nvPr/>
          </p:nvSpPr>
          <p:spPr>
            <a:xfrm>
              <a:off x="4214770" y="4348512"/>
              <a:ext cx="398206" cy="215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9DF893E3-BC18-4D7D-31DB-8174D672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654" y="3293848"/>
            <a:ext cx="5134692" cy="18290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C03A531-AEB5-0E6C-9EA5-14F52E9FC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895" y="2181348"/>
            <a:ext cx="4146211" cy="1229916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416AD5-02C7-B206-AAB8-781431A841EF}"/>
              </a:ext>
            </a:extLst>
          </p:cNvPr>
          <p:cNvCxnSpPr/>
          <p:nvPr/>
        </p:nvCxnSpPr>
        <p:spPr>
          <a:xfrm flipV="1">
            <a:off x="2839060" y="2444719"/>
            <a:ext cx="476105" cy="58344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3778FEB-32DA-8DAF-3001-917F36E3E4A1}"/>
              </a:ext>
            </a:extLst>
          </p:cNvPr>
          <p:cNvCxnSpPr/>
          <p:nvPr/>
        </p:nvCxnSpPr>
        <p:spPr>
          <a:xfrm flipV="1">
            <a:off x="4422867" y="2444719"/>
            <a:ext cx="476105" cy="58344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76B7B37-5286-520F-4C69-EA0009D9492B}"/>
              </a:ext>
            </a:extLst>
          </p:cNvPr>
          <p:cNvCxnSpPr/>
          <p:nvPr/>
        </p:nvCxnSpPr>
        <p:spPr>
          <a:xfrm flipV="1">
            <a:off x="5953879" y="2436113"/>
            <a:ext cx="476105" cy="58344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قوموا بترتيب هذه الأعداد من الأصغر إلى الأكبر 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B1AD68-885D-8B9C-6FC0-67462CAF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52B3170-5455-148F-AB72-31649520D67A}"/>
              </a:ext>
            </a:extLst>
          </p:cNvPr>
          <p:cNvSpPr txBox="1"/>
          <p:nvPr/>
        </p:nvSpPr>
        <p:spPr>
          <a:xfrm>
            <a:off x="3404298" y="3715829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F2E694-872A-62E8-9BCF-FE228350A1A4}"/>
              </a:ext>
            </a:extLst>
          </p:cNvPr>
          <p:cNvSpPr txBox="1"/>
          <p:nvPr/>
        </p:nvSpPr>
        <p:spPr>
          <a:xfrm>
            <a:off x="4996615" y="3715829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22184-39BE-F85F-3BA1-90CD094F7ABA}"/>
              </a:ext>
            </a:extLst>
          </p:cNvPr>
          <p:cNvSpPr txBox="1"/>
          <p:nvPr/>
        </p:nvSpPr>
        <p:spPr>
          <a:xfrm>
            <a:off x="1764686" y="3715829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1DDF82-7201-B7B9-FBA9-04F4EF184E1A}"/>
              </a:ext>
            </a:extLst>
          </p:cNvPr>
          <p:cNvSpPr txBox="1"/>
          <p:nvPr/>
        </p:nvSpPr>
        <p:spPr>
          <a:xfrm>
            <a:off x="4754879" y="3715829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38DB59-50E8-D53E-C7CE-C7B19CE06DBA}"/>
              </a:ext>
            </a:extLst>
          </p:cNvPr>
          <p:cNvSpPr txBox="1"/>
          <p:nvPr/>
        </p:nvSpPr>
        <p:spPr>
          <a:xfrm>
            <a:off x="2272510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5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1FC0C66-920D-17FB-DA90-6CB320701F78}"/>
              </a:ext>
            </a:extLst>
          </p:cNvPr>
          <p:cNvSpPr txBox="1"/>
          <p:nvPr/>
        </p:nvSpPr>
        <p:spPr>
          <a:xfrm>
            <a:off x="4041323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3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66BD7A1-026D-4605-D830-C15636CFD9B8}"/>
              </a:ext>
            </a:extLst>
          </p:cNvPr>
          <p:cNvSpPr txBox="1"/>
          <p:nvPr/>
        </p:nvSpPr>
        <p:spPr>
          <a:xfrm>
            <a:off x="5810136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8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17C7CF-A3AE-88B2-E966-5E7D4C292A3F}"/>
              </a:ext>
            </a:extLst>
          </p:cNvPr>
          <p:cNvSpPr txBox="1"/>
          <p:nvPr/>
        </p:nvSpPr>
        <p:spPr>
          <a:xfrm>
            <a:off x="3343032" y="3715829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AD17B5-EAB2-46A9-A919-DB3769259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298" y="3937948"/>
            <a:ext cx="774583" cy="12623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3FEECF-F590-B45C-5054-FA6FBA2C5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090" y="3937948"/>
            <a:ext cx="774583" cy="12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27218F-23B7-1F27-633B-5AAF037903F6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BDC8F1-CCB2-B3E8-7683-F6C16A1F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ACB3C-1F97-2D04-E236-3A21CEFD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B3CA57A-EF46-439A-36F2-D9E6BD38EAD0}"/>
              </a:ext>
            </a:extLst>
          </p:cNvPr>
          <p:cNvSpPr txBox="1"/>
          <p:nvPr/>
        </p:nvSpPr>
        <p:spPr>
          <a:xfrm>
            <a:off x="117988" y="824553"/>
            <a:ext cx="746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3 أصغر من 5 و 5 أصغر من 8 . من يشرح لنا  على السبورة الجانبية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C42396-CB47-F13C-DED3-6E55EDE1F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113BC05-7221-4A96-188A-BB0600CD44C3}"/>
              </a:ext>
            </a:extLst>
          </p:cNvPr>
          <p:cNvSpPr txBox="1"/>
          <p:nvPr/>
        </p:nvSpPr>
        <p:spPr>
          <a:xfrm>
            <a:off x="2491500" y="3818833"/>
            <a:ext cx="823797" cy="994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53C97A-2412-56A6-602B-E7AFE1662842}"/>
              </a:ext>
            </a:extLst>
          </p:cNvPr>
          <p:cNvSpPr txBox="1"/>
          <p:nvPr/>
        </p:nvSpPr>
        <p:spPr>
          <a:xfrm>
            <a:off x="3404298" y="3715829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7AA946-B9B3-A5E2-C480-309D8FA5BE5C}"/>
              </a:ext>
            </a:extLst>
          </p:cNvPr>
          <p:cNvSpPr txBox="1"/>
          <p:nvPr/>
        </p:nvSpPr>
        <p:spPr>
          <a:xfrm>
            <a:off x="4996615" y="3715829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5E1C01-DD6F-6A94-2C3F-191ABC1AF698}"/>
              </a:ext>
            </a:extLst>
          </p:cNvPr>
          <p:cNvSpPr txBox="1"/>
          <p:nvPr/>
        </p:nvSpPr>
        <p:spPr>
          <a:xfrm>
            <a:off x="2272510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5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B7464B-B8EE-3B7A-3224-4D25D20CB752}"/>
              </a:ext>
            </a:extLst>
          </p:cNvPr>
          <p:cNvSpPr txBox="1"/>
          <p:nvPr/>
        </p:nvSpPr>
        <p:spPr>
          <a:xfrm>
            <a:off x="4041323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3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5E4930-54F4-44FD-8B63-A78D6E18F280}"/>
              </a:ext>
            </a:extLst>
          </p:cNvPr>
          <p:cNvSpPr txBox="1"/>
          <p:nvPr/>
        </p:nvSpPr>
        <p:spPr>
          <a:xfrm>
            <a:off x="5810136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8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268CD4A-B631-DE05-E730-39462A499D09}"/>
              </a:ext>
            </a:extLst>
          </p:cNvPr>
          <p:cNvSpPr txBox="1"/>
          <p:nvPr/>
        </p:nvSpPr>
        <p:spPr>
          <a:xfrm>
            <a:off x="4142504" y="3818832"/>
            <a:ext cx="823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DB53AF-7448-7D58-99DB-C1D34213A0CC}"/>
              </a:ext>
            </a:extLst>
          </p:cNvPr>
          <p:cNvSpPr txBox="1"/>
          <p:nvPr/>
        </p:nvSpPr>
        <p:spPr>
          <a:xfrm>
            <a:off x="5668592" y="3818832"/>
            <a:ext cx="823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EF3CEE1-4883-51B5-0C5E-7479F91691E1}"/>
              </a:ext>
            </a:extLst>
          </p:cNvPr>
          <p:cNvCxnSpPr/>
          <p:nvPr/>
        </p:nvCxnSpPr>
        <p:spPr>
          <a:xfrm flipV="1">
            <a:off x="2403990" y="2631104"/>
            <a:ext cx="427703" cy="6057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1992C87-F894-AA9F-2ACF-EB806D23B157}"/>
              </a:ext>
            </a:extLst>
          </p:cNvPr>
          <p:cNvCxnSpPr/>
          <p:nvPr/>
        </p:nvCxnSpPr>
        <p:spPr>
          <a:xfrm flipV="1">
            <a:off x="4161596" y="2631104"/>
            <a:ext cx="427703" cy="6057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87DDBD2-4E6E-C93A-4EA7-4ACCD58E385B}"/>
              </a:ext>
            </a:extLst>
          </p:cNvPr>
          <p:cNvCxnSpPr/>
          <p:nvPr/>
        </p:nvCxnSpPr>
        <p:spPr>
          <a:xfrm flipV="1">
            <a:off x="5941616" y="2656711"/>
            <a:ext cx="427703" cy="6057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4293A653-412A-4847-4A5A-CFDD84E63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298" y="3937948"/>
            <a:ext cx="774583" cy="12623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96A0DA-F8E7-8D8E-5ADB-214FC484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146" y="3937948"/>
            <a:ext cx="774583" cy="12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100158" y="3835273"/>
            <a:ext cx="61874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ترتيب   الأعداد من 0 إلى 10  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13E72-83F5-3DF1-DADA-F3045B76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74582E-D364-9A84-ACC3-65680AB5A665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قوموا بترتيب هذه الأعداد من  الأكبر إلى الأصغر  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4E3611-7F15-5B73-65DA-96683EA30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AB7ABDB-954A-699B-59C7-0EA638F40DFD}"/>
              </a:ext>
            </a:extLst>
          </p:cNvPr>
          <p:cNvSpPr txBox="1"/>
          <p:nvPr/>
        </p:nvSpPr>
        <p:spPr>
          <a:xfrm>
            <a:off x="3404298" y="3715829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18EB4F-C464-B2B0-3800-9DD789BC649D}"/>
              </a:ext>
            </a:extLst>
          </p:cNvPr>
          <p:cNvSpPr txBox="1"/>
          <p:nvPr/>
        </p:nvSpPr>
        <p:spPr>
          <a:xfrm>
            <a:off x="1706028" y="3715827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C3F4E6-FD84-2B65-F603-B5A6178134EF}"/>
              </a:ext>
            </a:extLst>
          </p:cNvPr>
          <p:cNvSpPr txBox="1"/>
          <p:nvPr/>
        </p:nvSpPr>
        <p:spPr>
          <a:xfrm>
            <a:off x="2272510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4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FBE3422-0E0F-0B42-D3E2-84B5257C8423}"/>
              </a:ext>
            </a:extLst>
          </p:cNvPr>
          <p:cNvSpPr txBox="1"/>
          <p:nvPr/>
        </p:nvSpPr>
        <p:spPr>
          <a:xfrm>
            <a:off x="4041323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2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E29EFD-FCA7-3AB2-5CC2-CF7180265820}"/>
              </a:ext>
            </a:extLst>
          </p:cNvPr>
          <p:cNvSpPr txBox="1"/>
          <p:nvPr/>
        </p:nvSpPr>
        <p:spPr>
          <a:xfrm>
            <a:off x="5810136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7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EEBC6E-ADED-DC48-FD23-86AE36B5EA0A}"/>
              </a:ext>
            </a:extLst>
          </p:cNvPr>
          <p:cNvSpPr txBox="1"/>
          <p:nvPr/>
        </p:nvSpPr>
        <p:spPr>
          <a:xfrm>
            <a:off x="3345306" y="3715828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F6443A-529A-ACD5-5232-76305FE1454C}"/>
              </a:ext>
            </a:extLst>
          </p:cNvPr>
          <p:cNvSpPr txBox="1"/>
          <p:nvPr/>
        </p:nvSpPr>
        <p:spPr>
          <a:xfrm>
            <a:off x="5270031" y="3715828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5F91C0-4973-2E40-AB00-29C86A7E6647}"/>
              </a:ext>
            </a:extLst>
          </p:cNvPr>
          <p:cNvSpPr txBox="1"/>
          <p:nvPr/>
        </p:nvSpPr>
        <p:spPr>
          <a:xfrm>
            <a:off x="5132607" y="3602757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007A3D-F5D1-B23B-4F66-8CAF7985E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35112">
            <a:off x="3445242" y="3937948"/>
            <a:ext cx="774583" cy="12623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F63A61-FDDD-B3AD-5CD6-3C2BD797D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35112">
            <a:off x="5131330" y="3937948"/>
            <a:ext cx="774583" cy="12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42E51-41D5-3675-EC39-9EFF8A1B2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78E8AB-7749-235F-07AE-B3C8EF5899CF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5F2443-BF66-715E-A8B2-DAAD65F19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02B41B-28D2-018A-8CFA-0C89DF7BA53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3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96DEE-0178-DE04-7C60-C915F9854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D07AB0-8A4D-E2B8-39B9-1AD52CD8E0B2}"/>
              </a:ext>
            </a:extLst>
          </p:cNvPr>
          <p:cNvSpPr txBox="1"/>
          <p:nvPr/>
        </p:nvSpPr>
        <p:spPr>
          <a:xfrm>
            <a:off x="117988" y="824553"/>
            <a:ext cx="746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7 أكبر  من 4 و 4 أكبر من 2 . من يشرح لنا  على السبورة الجانبية كيف توصل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CBF5305-CD6C-0CBA-ABE1-258534DDF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B83E303-6E20-CAAC-E3A5-E1861E74874A}"/>
              </a:ext>
            </a:extLst>
          </p:cNvPr>
          <p:cNvSpPr txBox="1"/>
          <p:nvPr/>
        </p:nvSpPr>
        <p:spPr>
          <a:xfrm>
            <a:off x="2425778" y="3899892"/>
            <a:ext cx="823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217067-64BF-7BD0-D2B8-4BE64850E237}"/>
              </a:ext>
            </a:extLst>
          </p:cNvPr>
          <p:cNvSpPr txBox="1"/>
          <p:nvPr/>
        </p:nvSpPr>
        <p:spPr>
          <a:xfrm>
            <a:off x="3404298" y="3715829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448B8C-4C29-CD94-41A3-1E76FCB923BB}"/>
              </a:ext>
            </a:extLst>
          </p:cNvPr>
          <p:cNvSpPr txBox="1"/>
          <p:nvPr/>
        </p:nvSpPr>
        <p:spPr>
          <a:xfrm>
            <a:off x="2272510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4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DD3938-8F40-10B2-6B90-0AA8EA0AAC3D}"/>
              </a:ext>
            </a:extLst>
          </p:cNvPr>
          <p:cNvSpPr txBox="1"/>
          <p:nvPr/>
        </p:nvSpPr>
        <p:spPr>
          <a:xfrm>
            <a:off x="4041323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2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1C9F7C7-A3DB-905D-6584-48B0DEA40616}"/>
              </a:ext>
            </a:extLst>
          </p:cNvPr>
          <p:cNvSpPr txBox="1"/>
          <p:nvPr/>
        </p:nvSpPr>
        <p:spPr>
          <a:xfrm>
            <a:off x="5810136" y="2436257"/>
            <a:ext cx="690664" cy="995422"/>
          </a:xfrm>
          <a:prstGeom prst="flowChartConnector">
            <a:avLst/>
          </a:prstGeom>
          <a:noFill/>
          <a:ln>
            <a:solidFill>
              <a:srgbClr val="3A8F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tx2"/>
                </a:solidFill>
              </a:rPr>
              <a:t>7</a:t>
            </a:r>
            <a:endParaRPr lang="fr-FR" sz="4000" b="1" dirty="0">
              <a:solidFill>
                <a:schemeClr val="tx2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971CF1-BC5A-51C2-29F4-A952EE83AC21}"/>
              </a:ext>
            </a:extLst>
          </p:cNvPr>
          <p:cNvSpPr txBox="1"/>
          <p:nvPr/>
        </p:nvSpPr>
        <p:spPr>
          <a:xfrm>
            <a:off x="5270031" y="3715828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82F418F-89D1-C13D-5EE3-CE4E7A2CC6FE}"/>
              </a:ext>
            </a:extLst>
          </p:cNvPr>
          <p:cNvSpPr txBox="1"/>
          <p:nvPr/>
        </p:nvSpPr>
        <p:spPr>
          <a:xfrm>
            <a:off x="4291743" y="3838938"/>
            <a:ext cx="823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706ADC8-E081-6E80-15E9-BF24BAC10F48}"/>
              </a:ext>
            </a:extLst>
          </p:cNvPr>
          <p:cNvSpPr txBox="1"/>
          <p:nvPr/>
        </p:nvSpPr>
        <p:spPr>
          <a:xfrm>
            <a:off x="5934072" y="3715828"/>
            <a:ext cx="823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655FE4-9884-02E5-3633-B7D11A0A4DB2}"/>
              </a:ext>
            </a:extLst>
          </p:cNvPr>
          <p:cNvCxnSpPr/>
          <p:nvPr/>
        </p:nvCxnSpPr>
        <p:spPr>
          <a:xfrm flipV="1">
            <a:off x="2403990" y="2631104"/>
            <a:ext cx="427703" cy="6057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1FCD779-D449-3BA3-531C-3E59615811D7}"/>
              </a:ext>
            </a:extLst>
          </p:cNvPr>
          <p:cNvCxnSpPr/>
          <p:nvPr/>
        </p:nvCxnSpPr>
        <p:spPr>
          <a:xfrm flipV="1">
            <a:off x="4161596" y="2631104"/>
            <a:ext cx="427703" cy="6057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86D1D6C-9306-5C3F-9F56-B705C91D11E9}"/>
              </a:ext>
            </a:extLst>
          </p:cNvPr>
          <p:cNvCxnSpPr/>
          <p:nvPr/>
        </p:nvCxnSpPr>
        <p:spPr>
          <a:xfrm flipV="1">
            <a:off x="5941616" y="2656711"/>
            <a:ext cx="427703" cy="6057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8A48DF8E-CEF4-ED93-2AD2-0BBC2D8B2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635112">
            <a:off x="3445242" y="3965244"/>
            <a:ext cx="774583" cy="12623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448086-CDAD-EED2-DADF-7961D54E5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635112">
            <a:off x="5131330" y="3937948"/>
            <a:ext cx="774583" cy="12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F502B90-FEC4-4EE9-FFB8-45B54DFD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4" y="1784491"/>
            <a:ext cx="6520565" cy="472455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47484" y="844006"/>
            <a:ext cx="729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45 سنطبق ما تعلمناه  في  النشاط رقم 6؛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1702676" y="2015388"/>
            <a:ext cx="2511633" cy="1694763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9979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6 دقائق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7955D1-A3A0-0D58-43FA-41706B411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37" y="2183655"/>
            <a:ext cx="5647739" cy="2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49731" y="9471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5A74E7-5F2C-AA64-8B29-5FC05E24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56" y="2311885"/>
            <a:ext cx="5161550" cy="28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471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9C32C540-7E0B-754B-1F26-CC8D9DE4A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17" y="2240152"/>
            <a:ext cx="6550335" cy="328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7 الصفحة 45 ،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16E2EAE-0920-9F30-4C95-D4906D8E2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2925" y="1639630"/>
            <a:ext cx="3211338" cy="4502171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2021343" y="3429000"/>
            <a:ext cx="2794501" cy="1636713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601591-5E2B-516E-9BFD-9D064DC9A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7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2DA837-7269-99EB-E38F-573C53667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895" y="2358903"/>
            <a:ext cx="6062210" cy="327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AF6AE-DE27-B832-651A-E279A2DE2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F9993C8-5E29-D297-D4A8-3E990CEFC7A4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8BE0FE5-1AC7-D687-EF87-0B6830738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25E1DABB-6559-27FC-E3AB-82C732DF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61" y="2287147"/>
            <a:ext cx="5983479" cy="33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9731" y="962580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44 و45</a:t>
            </a:r>
            <a:r>
              <a:rPr lang="ar-MA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7631FF4-96B1-E5DF-4C14-5E1F1C60F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4" y="1784491"/>
            <a:ext cx="6520565" cy="47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 10  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E3FE6E6-A6E3-3AED-648E-F4674961FB7F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780" y="977646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7  الصفحة 43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CFE35D-6C80-EA3A-FD47-3F9B6F7A9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507" y="3180715"/>
            <a:ext cx="266737" cy="1524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458D52-6068-CE36-BC2B-F50487138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403" y="3188090"/>
            <a:ext cx="266737" cy="1524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551D2D-0AB8-5566-308A-B1E13A780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151" y="4006717"/>
            <a:ext cx="266737" cy="1524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411B58-76D3-EACD-9F0C-E7F748CF3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255" y="3969846"/>
            <a:ext cx="266737" cy="1524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D9734A-622F-C635-81B3-F3FCCC2D8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272" y="3969846"/>
            <a:ext cx="266737" cy="1524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0CD2FA-7B62-6D8A-4153-49BA907EC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271" y="4741758"/>
            <a:ext cx="266737" cy="1524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CB5F4C-CB49-155D-0A8E-8843BBF8B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254" y="4741757"/>
            <a:ext cx="266737" cy="1524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D941E4-F9E1-D42D-A231-FF379B670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402" y="4719567"/>
            <a:ext cx="266737" cy="15242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F9BD217-F360-9E0D-CF78-48DBAC5588CB}"/>
              </a:ext>
            </a:extLst>
          </p:cNvPr>
          <p:cNvSpPr txBox="1"/>
          <p:nvPr/>
        </p:nvSpPr>
        <p:spPr>
          <a:xfrm>
            <a:off x="4261555" y="2991117"/>
            <a:ext cx="414417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411B1D2-8A9F-F30F-962C-00C9F52CE1D7}"/>
              </a:ext>
            </a:extLst>
          </p:cNvPr>
          <p:cNvSpPr txBox="1"/>
          <p:nvPr/>
        </p:nvSpPr>
        <p:spPr>
          <a:xfrm>
            <a:off x="6728813" y="2991117"/>
            <a:ext cx="41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337A4C5-19AD-9B1D-8EB4-4B5CDBE104AF}"/>
              </a:ext>
            </a:extLst>
          </p:cNvPr>
          <p:cNvSpPr txBox="1"/>
          <p:nvPr/>
        </p:nvSpPr>
        <p:spPr>
          <a:xfrm>
            <a:off x="1837903" y="3753668"/>
            <a:ext cx="41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375A05D-D121-D17F-4126-B82E885FEADA}"/>
              </a:ext>
            </a:extLst>
          </p:cNvPr>
          <p:cNvSpPr txBox="1"/>
          <p:nvPr/>
        </p:nvSpPr>
        <p:spPr>
          <a:xfrm>
            <a:off x="4290413" y="3753667"/>
            <a:ext cx="41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B39BDCF-090F-E37A-352E-253D1E8AD300}"/>
              </a:ext>
            </a:extLst>
          </p:cNvPr>
          <p:cNvSpPr txBox="1"/>
          <p:nvPr/>
        </p:nvSpPr>
        <p:spPr>
          <a:xfrm>
            <a:off x="6747837" y="3743825"/>
            <a:ext cx="41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889BDCA-7249-588A-1EF1-D6F80E7B2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151" y="2340464"/>
            <a:ext cx="7085699" cy="28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18027</TotalTime>
  <Words>1097</Words>
  <Application>Microsoft Office PowerPoint</Application>
  <PresentationFormat>Affichage à l'écran (4:3)</PresentationFormat>
  <Paragraphs>359</Paragraphs>
  <Slides>75</Slides>
  <Notes>8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75</vt:i4>
      </vt:variant>
    </vt:vector>
  </HeadingPairs>
  <TitlesOfParts>
    <vt:vector size="89" baseType="lpstr">
      <vt:lpstr>Aptos</vt:lpstr>
      <vt:lpstr>Aptos Display</vt:lpstr>
      <vt:lpstr>Arial</vt:lpstr>
      <vt:lpstr>Calibri</vt:lpstr>
      <vt:lpstr>DengXian</vt:lpstr>
      <vt:lpstr>Dosis</vt:lpstr>
      <vt:lpstr>Dosis SemiBold</vt:lpstr>
      <vt:lpstr>Effra CC Arbc</vt:lpstr>
      <vt:lpstr>Wingdings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الرابع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samir.bounaga@taalim.ma</dc:creator>
  <cp:lastModifiedBy>EL HAMDOUNI BTIHAJ</cp:lastModifiedBy>
  <cp:revision>195</cp:revision>
  <cp:lastPrinted>2025-08-13T10:11:39Z</cp:lastPrinted>
  <dcterms:created xsi:type="dcterms:W3CDTF">2025-08-01T12:31:49Z</dcterms:created>
  <dcterms:modified xsi:type="dcterms:W3CDTF">2025-11-20T17:55:30Z</dcterms:modified>
</cp:coreProperties>
</file>