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  <p:sldMasterId id="2147483903" r:id="rId5"/>
    <p:sldMasterId id="2147483906" r:id="rId6"/>
    <p:sldMasterId id="2147483913" r:id="rId7"/>
    <p:sldMasterId id="2147483920" r:id="rId8"/>
  </p:sldMasterIdLst>
  <p:notesMasterIdLst>
    <p:notesMasterId r:id="rId82"/>
  </p:notesMasterIdLst>
  <p:handoutMasterIdLst>
    <p:handoutMasterId r:id="rId83"/>
  </p:handoutMasterIdLst>
  <p:sldIdLst>
    <p:sldId id="990" r:id="rId9"/>
    <p:sldId id="2134806708" r:id="rId10"/>
    <p:sldId id="849" r:id="rId11"/>
    <p:sldId id="2134806743" r:id="rId12"/>
    <p:sldId id="2134806719" r:id="rId13"/>
    <p:sldId id="2134806643" r:id="rId14"/>
    <p:sldId id="893" r:id="rId15"/>
    <p:sldId id="854" r:id="rId16"/>
    <p:sldId id="784" r:id="rId17"/>
    <p:sldId id="948" r:id="rId18"/>
    <p:sldId id="949" r:id="rId19"/>
    <p:sldId id="981" r:id="rId20"/>
    <p:sldId id="2134806720" r:id="rId21"/>
    <p:sldId id="2134806721" r:id="rId22"/>
    <p:sldId id="2134806741" r:id="rId23"/>
    <p:sldId id="2134806722" r:id="rId24"/>
    <p:sldId id="982" r:id="rId25"/>
    <p:sldId id="983" r:id="rId26"/>
    <p:sldId id="2134806723" r:id="rId27"/>
    <p:sldId id="2134806724" r:id="rId28"/>
    <p:sldId id="2134806725" r:id="rId29"/>
    <p:sldId id="2134806726" r:id="rId30"/>
    <p:sldId id="2134806727" r:id="rId31"/>
    <p:sldId id="2134806659" r:id="rId32"/>
    <p:sldId id="1001" r:id="rId33"/>
    <p:sldId id="2134806694" r:id="rId34"/>
    <p:sldId id="2134806695" r:id="rId35"/>
    <p:sldId id="2134806696" r:id="rId36"/>
    <p:sldId id="2134806728" r:id="rId37"/>
    <p:sldId id="2134806742" r:id="rId38"/>
    <p:sldId id="2134806729" r:id="rId39"/>
    <p:sldId id="2134806730" r:id="rId40"/>
    <p:sldId id="2134806731" r:id="rId41"/>
    <p:sldId id="2134806732" r:id="rId42"/>
    <p:sldId id="2134806733" r:id="rId43"/>
    <p:sldId id="2134806734" r:id="rId44"/>
    <p:sldId id="2134806735" r:id="rId45"/>
    <p:sldId id="2134806736" r:id="rId46"/>
    <p:sldId id="2134806737" r:id="rId47"/>
    <p:sldId id="2134806738" r:id="rId48"/>
    <p:sldId id="2134806739" r:id="rId49"/>
    <p:sldId id="2134806740" r:id="rId50"/>
    <p:sldId id="2134806662" r:id="rId51"/>
    <p:sldId id="2134806656" r:id="rId52"/>
    <p:sldId id="962" r:id="rId53"/>
    <p:sldId id="2134806657" r:id="rId54"/>
    <p:sldId id="2134806658" r:id="rId55"/>
    <p:sldId id="2134806744" r:id="rId56"/>
    <p:sldId id="2134806745" r:id="rId57"/>
    <p:sldId id="2134806746" r:id="rId58"/>
    <p:sldId id="2134806667" r:id="rId59"/>
    <p:sldId id="2134806747" r:id="rId60"/>
    <p:sldId id="2134806748" r:id="rId61"/>
    <p:sldId id="2134806749" r:id="rId62"/>
    <p:sldId id="2134806750" r:id="rId63"/>
    <p:sldId id="2134806751" r:id="rId64"/>
    <p:sldId id="2134806752" r:id="rId65"/>
    <p:sldId id="2134806753" r:id="rId66"/>
    <p:sldId id="2134806754" r:id="rId67"/>
    <p:sldId id="2134806755" r:id="rId68"/>
    <p:sldId id="2134806756" r:id="rId69"/>
    <p:sldId id="2134806757" r:id="rId70"/>
    <p:sldId id="2134806758" r:id="rId71"/>
    <p:sldId id="2134806761" r:id="rId72"/>
    <p:sldId id="2134806762" r:id="rId73"/>
    <p:sldId id="2134806763" r:id="rId74"/>
    <p:sldId id="2134806764" r:id="rId75"/>
    <p:sldId id="2134806759" r:id="rId76"/>
    <p:sldId id="2134806760" r:id="rId77"/>
    <p:sldId id="985" r:id="rId78"/>
    <p:sldId id="794" r:id="rId79"/>
    <p:sldId id="793" r:id="rId80"/>
    <p:sldId id="923" r:id="rId81"/>
  </p:sldIdLst>
  <p:sldSz cx="9144000" cy="6858000" type="screen4x3"/>
  <p:notesSz cx="6735763" cy="9866313"/>
  <p:embeddedFontLst>
    <p:embeddedFont>
      <p:font typeface="Dosis" pitchFamily="2" charset="0"/>
      <p:regular r:id="rId84"/>
      <p:bold r:id="rId85"/>
    </p:embeddedFont>
    <p:embeddedFont>
      <p:font typeface="Dosis SemiBold" pitchFamily="2" charset="0"/>
      <p:bold r:id="rId8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17AB98"/>
    <a:srgbClr val="FFEFB9"/>
    <a:srgbClr val="FFDA6D"/>
    <a:srgbClr val="FC8D00"/>
    <a:srgbClr val="4B5050"/>
    <a:srgbClr val="FAE496"/>
    <a:srgbClr val="B2B3AE"/>
    <a:srgbClr val="EEB500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6" autoAdjust="0"/>
    <p:restoredTop sz="96275" autoAdjust="0"/>
  </p:normalViewPr>
  <p:slideViewPr>
    <p:cSldViewPr snapToGrid="0">
      <p:cViewPr varScale="1">
        <p:scale>
          <a:sx n="71" d="100"/>
          <a:sy n="71" d="100"/>
        </p:scale>
        <p:origin x="115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font" Target="fonts/font1.fntdata"/><Relationship Id="rId89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handoutMaster" Target="handoutMasters/handoutMaster1.xml"/><Relationship Id="rId88" Type="http://schemas.openxmlformats.org/officeDocument/2006/relationships/viewProps" Target="view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presProps" Target="presProps.xml"/><Relationship Id="rId61" Type="http://schemas.openxmlformats.org/officeDocument/2006/relationships/slide" Target="slides/slide53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4175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011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12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37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3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3D5504-EFBB-0EA9-B8AB-14C61E8988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57DCFE-9A20-2BC8-5B40-F154E608A7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CB53DB-5287-2DB5-9D30-6FBF8DA75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C248C8-B394-0816-8763-0BACB20048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2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9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1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  <p:sldLayoutId id="214748392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2" r:id="rId3"/>
    <p:sldLayoutId id="21474839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9" r:id="rId2"/>
    <p:sldLayoutId id="2147483910" r:id="rId3"/>
    <p:sldLayoutId id="2147483911" r:id="rId4"/>
    <p:sldLayoutId id="2147483912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9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6" r:id="rId2"/>
    <p:sldLayoutId id="2147483917" r:id="rId3"/>
    <p:sldLayoutId id="2147483918" r:id="rId4"/>
    <p:sldLayoutId id="2147483919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6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3" r:id="rId2"/>
    <p:sldLayoutId id="2147483924" r:id="rId3"/>
    <p:sldLayoutId id="2147483925" r:id="rId4"/>
    <p:sldLayoutId id="2147483926" r:id="rId5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5" Type="http://schemas.openxmlformats.org/officeDocument/2006/relationships/image" Target="../media/image39.emf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emf"/><Relationship Id="rId5" Type="http://schemas.openxmlformats.org/officeDocument/2006/relationships/image" Target="../media/image33.emf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emf"/><Relationship Id="rId5" Type="http://schemas.openxmlformats.org/officeDocument/2006/relationships/image" Target="../media/image33.emf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F67A51-67F8-F4C3-E130-A31C4E7EEAA7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B641E7-31C8-5621-5B46-6D087F82A93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ADD8BD6-AB36-EB6D-549A-5A89CD9EC958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0813A7B-D09B-02CB-D066-E72E4BE56645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E4B961-C9CB-B075-18C3-70B95E048BD7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1B7C81D-2142-CF09-3BCD-10BFC4A6F041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5A764F6-E80E-504B-1CD0-B2CC2D45A07D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CBAEC66-A5AD-7239-0C57-635EAF241F3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273A760-7474-C4EC-C388-03FF58D6306A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5E7AEF97-3B2E-7D35-119A-38FB8F37D5FF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2017151-7795-BAA2-3719-4877AFF20A8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C3E02BE-5A2F-8531-1FAA-C7DC1BBB88CD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B5B90759-D41E-7E28-35BD-B0FFE9740F13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8336C4D-B09C-92C0-8A0F-346F27EFFBB3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A4177242-1571-89F5-01D0-76148AB020B6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AEBCEC03-EA03-E5F5-3902-D585FA55D466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8E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(1)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50943F4-7B4B-0F94-3B16-85F84BDBCF3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93663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7  الصفحة 57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2EF4769-BD0B-A76A-D8A8-070809F65F1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FB4C84F-A693-A11F-760B-75A12D895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D45699B-9B4D-6B20-CDF9-A764AC131119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B7CCB4E-9AA9-20FB-FFDA-743091B7713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07E0222-DFAB-50FB-391A-D261C52DCB0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4D6426F-C8A0-7BCF-DEA2-409345898A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EC9DEA70-6005-8E47-A1C7-D5ACAFAE5B4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97FA576-A34B-941E-857D-4C7D0CD603E4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01B7A5A-A7E5-11BE-46D6-6FBE474EE4B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F9F7869-4386-6604-2ADD-D8FE14B632DC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A2A5E4F-2FBF-A591-F3B7-CFF80D0464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0337B5F-304D-4EA3-B954-B6C72BE1D9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90C61F78-D89F-17F3-7BAF-CCA2588D9223}"/>
              </a:ext>
            </a:extLst>
          </p:cNvPr>
          <p:cNvSpPr txBox="1"/>
          <p:nvPr/>
        </p:nvSpPr>
        <p:spPr>
          <a:xfrm>
            <a:off x="6806460" y="3310461"/>
            <a:ext cx="58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</a:rPr>
              <a:t>2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389B004-FA32-3508-67EC-23E1AC4FC1B6}"/>
              </a:ext>
            </a:extLst>
          </p:cNvPr>
          <p:cNvSpPr txBox="1"/>
          <p:nvPr/>
        </p:nvSpPr>
        <p:spPr>
          <a:xfrm>
            <a:off x="6410874" y="3356565"/>
            <a:ext cx="58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</a:rPr>
              <a:t>ر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40555AE-88B0-BE3E-44C6-9D20AA78ADA0}"/>
              </a:ext>
            </a:extLst>
          </p:cNvPr>
          <p:cNvSpPr txBox="1"/>
          <p:nvPr/>
        </p:nvSpPr>
        <p:spPr>
          <a:xfrm>
            <a:off x="6769673" y="3809065"/>
            <a:ext cx="58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</a:rPr>
              <a:t>4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5B7447E-86AA-F148-8EA7-9F1E0AE82E75}"/>
              </a:ext>
            </a:extLst>
          </p:cNvPr>
          <p:cNvSpPr txBox="1"/>
          <p:nvPr/>
        </p:nvSpPr>
        <p:spPr>
          <a:xfrm>
            <a:off x="6456312" y="3804390"/>
            <a:ext cx="58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</a:rPr>
              <a:t>م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1F6FB0F-90A5-1182-6E6B-F749AE61D901}"/>
              </a:ext>
            </a:extLst>
          </p:cNvPr>
          <p:cNvSpPr txBox="1"/>
          <p:nvPr/>
        </p:nvSpPr>
        <p:spPr>
          <a:xfrm>
            <a:off x="6767931" y="4356137"/>
            <a:ext cx="58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C00000"/>
                </a:solidFill>
              </a:rPr>
              <a:t>6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3E24E8DC-3AD5-6E7A-EC3C-F40093C1CAB2}"/>
              </a:ext>
            </a:extLst>
          </p:cNvPr>
          <p:cNvSpPr/>
          <p:nvPr/>
        </p:nvSpPr>
        <p:spPr>
          <a:xfrm>
            <a:off x="3533249" y="3634258"/>
            <a:ext cx="268152" cy="305233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2260AFA0-9E5A-0F89-2656-26313BA30EE6}"/>
              </a:ext>
            </a:extLst>
          </p:cNvPr>
          <p:cNvSpPr/>
          <p:nvPr/>
        </p:nvSpPr>
        <p:spPr>
          <a:xfrm>
            <a:off x="4319940" y="2800713"/>
            <a:ext cx="268152" cy="305233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FA1EA2E5-63BA-6FD8-36A0-E5B461D251C3}"/>
              </a:ext>
            </a:extLst>
          </p:cNvPr>
          <p:cNvSpPr/>
          <p:nvPr/>
        </p:nvSpPr>
        <p:spPr>
          <a:xfrm>
            <a:off x="1670185" y="4017644"/>
            <a:ext cx="268152" cy="305233"/>
          </a:xfrm>
          <a:prstGeom prst="flowChartConnector">
            <a:avLst/>
          </a:prstGeom>
          <a:solidFill>
            <a:srgbClr val="17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69045A36-F32D-A180-2192-E1F3D4295627}"/>
              </a:ext>
            </a:extLst>
          </p:cNvPr>
          <p:cNvSpPr/>
          <p:nvPr/>
        </p:nvSpPr>
        <p:spPr>
          <a:xfrm>
            <a:off x="4664221" y="3203948"/>
            <a:ext cx="268152" cy="30523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717BC65-4107-1B27-688B-8FBDEC837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30" y="2325086"/>
            <a:ext cx="7369127" cy="2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A5073-6576-3632-F15E-3DF1A56FE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F7CB8D-6C17-C414-0B33-C670EDF47D1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D388403-9932-1A9B-ED29-650AA8298F42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C4FA1DC-A459-48AF-4C7B-0B4497A180BF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1CB3F6B7-F19A-C5FF-DD8B-8B682127D395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ED4C627D-3B54-61CF-8481-1103036DFC50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CN1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AAFF3183-06BE-0B94-EF49-0F9AD42E7E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7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4426248-937A-1FE3-96EC-6AABEF38A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35327" y="3072094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557A11-F6CC-E6F7-D414-E50516F8983A}"/>
              </a:ext>
            </a:extLst>
          </p:cNvPr>
          <p:cNvSpPr txBox="1"/>
          <p:nvPr/>
        </p:nvSpPr>
        <p:spPr>
          <a:xfrm>
            <a:off x="2612429" y="2947162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  <a:endParaRPr lang="ar-MA" sz="28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15AF15-8252-6358-23C9-1760A9556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42" y="4641488"/>
            <a:ext cx="4766545" cy="7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10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C8DEC-3F68-ED08-A06F-6536751D6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E66647D-5E0E-4865-F495-B0EA0DBE4EE3}"/>
              </a:ext>
            </a:extLst>
          </p:cNvPr>
          <p:cNvSpPr txBox="1"/>
          <p:nvPr/>
        </p:nvSpPr>
        <p:spPr>
          <a:xfrm>
            <a:off x="797150" y="77710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عدد عناصر هذه المجموعة بالأصابع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C87DE8-87E9-2EBD-F6B9-933F86F46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BE70CE7-4DDF-4F50-F0F0-01EE33B2915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4FA514E-4572-4BD8-19D9-6CD995E72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A56A8F1-3F0A-279C-0E43-5310A218D5D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616DC71-AEE6-3ED6-46D1-8649168CB55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4E20AA6-A316-511D-DC1C-9B4BCAFB551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123C64F-8986-5CEC-2E49-65C54F14FC3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1716AB7-496B-7EE3-1212-361A0B4B74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45173B3-7FD7-F246-94E3-93E0290336B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C37E137-F08B-9E54-E960-0F6058C722C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E271FB8-E304-0EE0-0F5C-78F6C43CA414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3DC7D41-4BF2-CC08-6F07-ACCA68EE092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6908E5A-436D-C7A7-3B8F-3E6099A1E1E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7952A43-1969-5790-646F-79168D965550}"/>
              </a:ext>
            </a:extLst>
          </p:cNvPr>
          <p:cNvGrpSpPr/>
          <p:nvPr/>
        </p:nvGrpSpPr>
        <p:grpSpPr>
          <a:xfrm>
            <a:off x="3027888" y="2374835"/>
            <a:ext cx="3088225" cy="1930564"/>
            <a:chOff x="3060472" y="2374835"/>
            <a:chExt cx="3088225" cy="193056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906D4C2-0E94-1916-5552-9D88E9850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4805" y="2950840"/>
              <a:ext cx="879041" cy="91635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17AD932-237B-57F8-4ADD-9B39531C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8297" y="3101098"/>
              <a:ext cx="879041" cy="91635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5E9CE404-440A-8CD4-5AE0-884BB098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7312" y="2512641"/>
              <a:ext cx="879041" cy="916359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E0614523-AAF1-E5E6-241F-EDBED5380D64}"/>
                </a:ext>
              </a:extLst>
            </p:cNvPr>
            <p:cNvSpPr/>
            <p:nvPr/>
          </p:nvSpPr>
          <p:spPr>
            <a:xfrm>
              <a:off x="3060472" y="2374835"/>
              <a:ext cx="3088225" cy="193056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3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F2025-B772-B775-506D-F5B47EAD2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3FCCCD9-985F-D650-64CA-2EAFE4736F40}"/>
              </a:ext>
            </a:extLst>
          </p:cNvPr>
          <p:cNvSpPr txBox="1"/>
          <p:nvPr/>
        </p:nvSpPr>
        <p:spPr>
          <a:xfrm>
            <a:off x="797150" y="77710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يمر إلى السبورة ويشرح لنا كيف توصل للجواب ؟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102B1DC-A335-347F-1979-A2026A0B9F8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D10174F-0FF8-6FFE-B6BA-C414C44B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62B35D4-DCEA-DCA5-D951-D07703616047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7CFF8A3-FCDE-289A-544F-EA294E96948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0E4FB50-AFAF-B778-336C-3A7052B9675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60D10B3-DB5D-38A0-11F0-5EE031E4A8E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69188276-34F9-BA0A-4A11-E8D62F4E97D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4F9D68A-39F3-8339-11F5-65B5AAF385F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B821BCF6-2248-DBD5-2D36-BFB0495A320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16AFC8D-B29A-98D4-91E8-8783E43C156E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22EFE4E-9368-9F7B-5F12-A26E8B3000D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9F0CD88-9A97-0842-97ED-473E809A645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F7FCED6-1279-5C27-FF85-BAD8036A620B}"/>
              </a:ext>
            </a:extLst>
          </p:cNvPr>
          <p:cNvGrpSpPr/>
          <p:nvPr/>
        </p:nvGrpSpPr>
        <p:grpSpPr>
          <a:xfrm>
            <a:off x="3027888" y="2374835"/>
            <a:ext cx="3088225" cy="1930564"/>
            <a:chOff x="3060472" y="2374835"/>
            <a:chExt cx="3088225" cy="193056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711341F-B601-C66B-3024-997F50A29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4805" y="2950840"/>
              <a:ext cx="879041" cy="91635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7DFACE5-0AEE-19FD-484C-428093D9E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8297" y="3101098"/>
              <a:ext cx="879041" cy="91635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D6DEBD08-4587-149C-6989-28C63F672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7312" y="2512641"/>
              <a:ext cx="879041" cy="916359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E17DE67E-D99A-36B8-8790-26DC3112636A}"/>
                </a:ext>
              </a:extLst>
            </p:cNvPr>
            <p:cNvSpPr/>
            <p:nvPr/>
          </p:nvSpPr>
          <p:spPr>
            <a:xfrm>
              <a:off x="3060472" y="2374835"/>
              <a:ext cx="3088225" cy="193056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4557001-7121-0D2E-CB6C-4A29C3F63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35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59F01-2C53-FD82-BF1F-5806AF2EC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319FA6A-DE4F-E4A9-7424-7576461ABF48}"/>
              </a:ext>
            </a:extLst>
          </p:cNvPr>
          <p:cNvSpPr txBox="1"/>
          <p:nvPr/>
        </p:nvSpPr>
        <p:spPr>
          <a:xfrm>
            <a:off x="797150" y="77710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عناصر هذه المجموعة هكذا ،3 عناصر 3 أصابع مرفوعة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1EAE474-6BAD-8242-E683-582DC5E4D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29CE999-457E-6DA0-5179-C5960021A34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0A27EC5-3FCC-0828-B5E7-99E5FFD8D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5052DBA-41CB-7038-0EB0-C90452BFB57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31991A6-4985-C1D5-8B71-933DDFF47B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B826EB0-30C6-4DD3-4DD7-8116856327B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6AD1D56-F367-6238-4449-C3B68C08CDF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4A8715C-AD29-55B3-31ED-218A6072594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03D50CD-4AC7-4318-101A-1BB85B4B9C3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8B61FA3-2379-9206-DD29-BF62DAFD373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666E604-AD63-8165-F6B3-E8726C105DD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2BDF6F8-61EE-677E-C97A-B48655A2B81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82BA3B7-9EAC-7845-E511-0E7F9D94BD4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770CCCE-52CE-6C79-8E6B-36E5D530190B}"/>
              </a:ext>
            </a:extLst>
          </p:cNvPr>
          <p:cNvGrpSpPr/>
          <p:nvPr/>
        </p:nvGrpSpPr>
        <p:grpSpPr>
          <a:xfrm>
            <a:off x="797150" y="2463718"/>
            <a:ext cx="3088225" cy="1930564"/>
            <a:chOff x="3060472" y="2374835"/>
            <a:chExt cx="3088225" cy="193056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AD87A7A-B9B9-63A4-6DA6-F3ADD04BD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04805" y="2950840"/>
              <a:ext cx="879041" cy="91635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3AFCA5C-63BD-8B56-AC1A-E3986F08B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8297" y="3101098"/>
              <a:ext cx="879041" cy="91635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D1C2E666-B38D-A964-2A47-5E08428C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7312" y="2512641"/>
              <a:ext cx="879041" cy="916359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685D114-5718-71EA-956F-8B508DCDA716}"/>
                </a:ext>
              </a:extLst>
            </p:cNvPr>
            <p:cNvSpPr/>
            <p:nvPr/>
          </p:nvSpPr>
          <p:spPr>
            <a:xfrm>
              <a:off x="3060472" y="2374835"/>
              <a:ext cx="3088225" cy="193056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2">
            <a:extLst>
              <a:ext uri="{FF2B5EF4-FFF2-40B4-BE49-F238E27FC236}">
                <a16:creationId xmlns:a16="http://schemas.microsoft.com/office/drawing/2014/main" id="{FD3B3F6E-F46D-4282-45DA-B9CBB7250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882" y="2492267"/>
            <a:ext cx="1371023" cy="201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7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28DA4-B5BE-0FAE-A75E-82C28132B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D934061-5963-931C-9400-85D82E302E0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BC78FEE-24FB-5D53-1F7A-B8447133EF9A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E81161-EFD5-DCD9-DD6A-840DE859CE7B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C28F959-3F8D-BABA-EF6E-9351713629C5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8" name="Flowchart: Alternate Process 54">
                <a:extLst>
                  <a:ext uri="{FF2B5EF4-FFF2-40B4-BE49-F238E27FC236}">
                    <a16:creationId xmlns:a16="http://schemas.microsoft.com/office/drawing/2014/main" id="{6E7EA1CD-5286-6631-4A35-AB224524896C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CN1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Oval 80">
                <a:extLst>
                  <a:ext uri="{FF2B5EF4-FFF2-40B4-BE49-F238E27FC236}">
                    <a16:creationId xmlns:a16="http://schemas.microsoft.com/office/drawing/2014/main" id="{C80BFC31-BB68-5240-1BBF-64E46637E5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0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9C8A157-9AA7-9A6E-2970-D0BE40A59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8868" y="3651632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4C393AE-0850-251B-28A9-95877FC779FC}"/>
              </a:ext>
            </a:extLst>
          </p:cNvPr>
          <p:cNvSpPr txBox="1"/>
          <p:nvPr/>
        </p:nvSpPr>
        <p:spPr>
          <a:xfrm>
            <a:off x="2612429" y="2947162"/>
            <a:ext cx="3083576" cy="122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FDF522C-93A5-AF4B-3F37-E620C0936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42" y="4641488"/>
            <a:ext cx="4766545" cy="7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3337D-BD15-43B5-2C1D-1FFCC6FBA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196D781-8C26-4DE6-856C-BD81E61B64C3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التمثيل المناسب لعدد عناصر هذه المجموعة بالأصابع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B88A1B1-C334-CEDC-0529-E79C07720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A2CB5FC-055E-3F63-59C8-2EE94390C42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E26E43C-61EC-66BB-A675-1A659E47B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390CB99-D499-0615-5ABC-2B6D4364C5FF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09559B6-04BB-C3DA-8879-92F9E1B43F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69DFDA0-B7FC-9DEA-9823-F8C4FD70DD9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3EF6F93-3857-79A3-D9C7-541E9FCD8F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837A6C0-E9FA-983C-4F5B-8CCE5164134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DA3A300-958E-678C-6FE7-91B49612FD5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EFD33A69-8C07-0810-2F57-C8F209D1FEA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45886CE-BF26-FAED-AB68-FCB9477A817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CE05D68-BA2B-942D-6893-E9D7D897599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789F305-8841-2AD5-65C4-58A0F091B7B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Oval 80">
            <a:extLst>
              <a:ext uri="{FF2B5EF4-FFF2-40B4-BE49-F238E27FC236}">
                <a16:creationId xmlns:a16="http://schemas.microsoft.com/office/drawing/2014/main" id="{5F694AA8-10A7-F4AA-D15A-9AB82FE28696}"/>
              </a:ext>
            </a:extLst>
          </p:cNvPr>
          <p:cNvSpPr>
            <a:spLocks noChangeAspect="1"/>
          </p:cNvSpPr>
          <p:nvPr/>
        </p:nvSpPr>
        <p:spPr>
          <a:xfrm>
            <a:off x="6739387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970277B-8A23-9A79-FA92-67414F931EFE}"/>
              </a:ext>
            </a:extLst>
          </p:cNvPr>
          <p:cNvSpPr>
            <a:spLocks noChangeAspect="1"/>
          </p:cNvSpPr>
          <p:nvPr/>
        </p:nvSpPr>
        <p:spPr>
          <a:xfrm>
            <a:off x="1999619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A246BC79-1B33-660E-AAB9-00AB8D4883CF}"/>
              </a:ext>
            </a:extLst>
          </p:cNvPr>
          <p:cNvGrpSpPr/>
          <p:nvPr/>
        </p:nvGrpSpPr>
        <p:grpSpPr>
          <a:xfrm>
            <a:off x="3236171" y="1661669"/>
            <a:ext cx="2552252" cy="1344365"/>
            <a:chOff x="2842352" y="1612229"/>
            <a:chExt cx="3088225" cy="1626681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4E453436-F5E2-D499-DE7C-D877FC5DB682}"/>
                </a:ext>
              </a:extLst>
            </p:cNvPr>
            <p:cNvGrpSpPr/>
            <p:nvPr/>
          </p:nvGrpSpPr>
          <p:grpSpPr>
            <a:xfrm>
              <a:off x="2842352" y="1612229"/>
              <a:ext cx="3088225" cy="1626681"/>
              <a:chOff x="2873476" y="2561425"/>
              <a:chExt cx="3397048" cy="1789349"/>
            </a:xfrm>
          </p:grpSpPr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79026DD4-2FA5-20BA-0BEE-6748A93577FD}"/>
                  </a:ext>
                </a:extLst>
              </p:cNvPr>
              <p:cNvSpPr/>
              <p:nvPr/>
            </p:nvSpPr>
            <p:spPr>
              <a:xfrm>
                <a:off x="2873476" y="2595716"/>
                <a:ext cx="3397048" cy="1755058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16841C83-29A2-CF4A-1739-128BE6BCC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1343" y="3430587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9B68D1F3-623B-0224-1F7F-E080319EF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51261" y="2880615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32F70842-45CE-45A7-25F9-FA1C6C1EC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98999" y="2628694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4AE2114C-8329-A58C-BAB1-E8CF20274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9299" y="2561425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74577A9C-4348-1432-9844-AB22CF833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73686" y="3535925"/>
                <a:ext cx="762106" cy="752580"/>
              </a:xfrm>
              <a:prstGeom prst="rect">
                <a:avLst/>
              </a:prstGeom>
            </p:spPr>
          </p:pic>
        </p:grp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40B3831-CB78-B265-577B-1739E40E3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09551" y="1997829"/>
              <a:ext cx="762106" cy="752580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F8D926D-4697-0E97-7109-7B05D67C1A31}"/>
              </a:ext>
            </a:extLst>
          </p:cNvPr>
          <p:cNvGrpSpPr/>
          <p:nvPr/>
        </p:nvGrpSpPr>
        <p:grpSpPr>
          <a:xfrm>
            <a:off x="1274857" y="3710808"/>
            <a:ext cx="1715635" cy="1346843"/>
            <a:chOff x="841977" y="3975419"/>
            <a:chExt cx="1417880" cy="1011903"/>
          </a:xfrm>
        </p:grpSpPr>
        <p:pic>
          <p:nvPicPr>
            <p:cNvPr id="32" name="Image 4">
              <a:extLst>
                <a:ext uri="{FF2B5EF4-FFF2-40B4-BE49-F238E27FC236}">
                  <a16:creationId xmlns:a16="http://schemas.microsoft.com/office/drawing/2014/main" id="{D473DBB4-265F-D686-50D7-65AEA3A12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811" y="3975419"/>
              <a:ext cx="686046" cy="1011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6BD9562-3CA0-8416-B90E-C446407A8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841977" y="4363633"/>
              <a:ext cx="680459" cy="600299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7C67918E-6F72-67F3-B182-59843BDDABC7}"/>
              </a:ext>
            </a:extLst>
          </p:cNvPr>
          <p:cNvGrpSpPr/>
          <p:nvPr/>
        </p:nvGrpSpPr>
        <p:grpSpPr>
          <a:xfrm>
            <a:off x="5990273" y="3679674"/>
            <a:ext cx="1784281" cy="1399580"/>
            <a:chOff x="5572433" y="3635054"/>
            <a:chExt cx="1784281" cy="1399580"/>
          </a:xfrm>
        </p:grpSpPr>
        <p:pic>
          <p:nvPicPr>
            <p:cNvPr id="36" name="Image 4">
              <a:extLst>
                <a:ext uri="{FF2B5EF4-FFF2-40B4-BE49-F238E27FC236}">
                  <a16:creationId xmlns:a16="http://schemas.microsoft.com/office/drawing/2014/main" id="{E001C5C4-ACA2-5ACD-39CC-8AE4B917A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598" y="3635054"/>
              <a:ext cx="830116" cy="134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07902A6-83F2-B3E3-92D2-F3F41006F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572433" y="3708998"/>
              <a:ext cx="857765" cy="1325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32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FA72-9A3F-6155-268B-BDC2964F4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9A5929C-CAE1-6C5C-5C20-A168EEFC020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5C2D48-2BC2-A7D5-F8B6-546A8E6668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D6B1D8-AABB-B4C6-1ED9-15BF81CE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636D2B-A2D7-8FB5-F61D-BD164E5AF9F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AE5CAD8-4B25-9280-59E1-B7DF1CB21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C8C8091-A70D-FB76-AA18-05B8A36D7247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BB56F07-C8AB-0A76-B14B-FF04A5F8703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B436833-F12E-E3C6-30FE-1DFA456483D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EC82E60-6F20-F4C7-75AE-01EE06A26E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392A3AF-4C64-5CF6-8217-CF1BBD3DA80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C2EDCD7-43A5-6DA1-FA1A-BEAFFA98D35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FD9940A8-9B43-3569-B837-C0489DD44D8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AF376D-9D34-B051-52D3-0B26FAB5A40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FBB1848-A865-2CB0-9CE5-43FA9640299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DE87758-997D-06D3-3992-DA810FDAB66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2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60E7B-C703-F383-8BA1-5481B8BA1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2DBC8A5-4F1B-4A3D-8954-633611185388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ليعد عناصر المجموعة و يحدد التمثيل المناسب  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0BD4C8B-4C25-DFE7-BF20-FAAED246F5A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CB7B3C6-3AB9-3035-CEA4-EAA542D99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FD0C738-E0D5-6AFB-F2F7-722DB6F10ACE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602BAF7-A32A-BB80-5749-00CC4FB47C2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2F3830E-3725-4916-D372-F411FBF9F7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0225341-5417-DB1E-0A02-F63D9466347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FCB75EE-29D8-8219-1E96-A6E2B9A1AF4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BE5A923-C7E1-1452-199F-59277E9C807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879D142-EA63-24B8-7546-15E9458B322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06E8DEB-3FF3-A668-DDDC-C0160752CC8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016A2DF-CD47-4E85-325A-CD2B7B410EC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5DD4385-A313-1C13-142A-5DCF5797B59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0AEE1-DB77-7CD6-7D6F-3AC668FC014F}"/>
              </a:ext>
            </a:extLst>
          </p:cNvPr>
          <p:cNvGrpSpPr/>
          <p:nvPr/>
        </p:nvGrpSpPr>
        <p:grpSpPr>
          <a:xfrm>
            <a:off x="3236171" y="1661669"/>
            <a:ext cx="2552252" cy="1344365"/>
            <a:chOff x="2842352" y="1612229"/>
            <a:chExt cx="3088225" cy="162668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69612EB4-D2ED-D6E6-1866-4AAC0236B820}"/>
                </a:ext>
              </a:extLst>
            </p:cNvPr>
            <p:cNvGrpSpPr/>
            <p:nvPr/>
          </p:nvGrpSpPr>
          <p:grpSpPr>
            <a:xfrm>
              <a:off x="2842352" y="1612229"/>
              <a:ext cx="3088225" cy="1626681"/>
              <a:chOff x="2873476" y="2561425"/>
              <a:chExt cx="3397048" cy="1789349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6A375B9A-DF47-05BA-DA50-01E3E3492089}"/>
                  </a:ext>
                </a:extLst>
              </p:cNvPr>
              <p:cNvSpPr/>
              <p:nvPr/>
            </p:nvSpPr>
            <p:spPr>
              <a:xfrm>
                <a:off x="2873476" y="2595716"/>
                <a:ext cx="3397048" cy="1755058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C945F8B1-3B61-1826-2E4D-8F6C5C2B1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1343" y="3430587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A186BAA3-8A6B-83C5-2E61-AED62F6414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51261" y="2880615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8AC42F9-D94A-8E8F-0E10-121099604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98999" y="2628694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929721F8-DD77-CE9B-068D-A4A8F5D86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9299" y="2561425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846C31C8-3874-A2A2-FFE8-48FF1470A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73686" y="3535925"/>
                <a:ext cx="762106" cy="752580"/>
              </a:xfrm>
              <a:prstGeom prst="rect">
                <a:avLst/>
              </a:prstGeom>
            </p:spPr>
          </p:pic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BE1484C-5489-6048-19EA-D5915F727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09551" y="1997829"/>
              <a:ext cx="762106" cy="752580"/>
            </a:xfrm>
            <a:prstGeom prst="rect">
              <a:avLst/>
            </a:prstGeom>
          </p:spPr>
        </p:pic>
      </p:grpSp>
      <p:sp>
        <p:nvSpPr>
          <p:cNvPr id="33" name="Oval 80">
            <a:extLst>
              <a:ext uri="{FF2B5EF4-FFF2-40B4-BE49-F238E27FC236}">
                <a16:creationId xmlns:a16="http://schemas.microsoft.com/office/drawing/2014/main" id="{2E9F8B65-8814-36BA-2F0B-A6A3F7C7707B}"/>
              </a:ext>
            </a:extLst>
          </p:cNvPr>
          <p:cNvSpPr>
            <a:spLocks noChangeAspect="1"/>
          </p:cNvSpPr>
          <p:nvPr/>
        </p:nvSpPr>
        <p:spPr>
          <a:xfrm>
            <a:off x="6739387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34" name="Oval 80">
            <a:extLst>
              <a:ext uri="{FF2B5EF4-FFF2-40B4-BE49-F238E27FC236}">
                <a16:creationId xmlns:a16="http://schemas.microsoft.com/office/drawing/2014/main" id="{1FE1DBEE-4B49-7140-45D2-55300DA2809B}"/>
              </a:ext>
            </a:extLst>
          </p:cNvPr>
          <p:cNvSpPr>
            <a:spLocks noChangeAspect="1"/>
          </p:cNvSpPr>
          <p:nvPr/>
        </p:nvSpPr>
        <p:spPr>
          <a:xfrm>
            <a:off x="1999619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4E4F925-90BC-5BA9-3604-1695FF73C2DD}"/>
              </a:ext>
            </a:extLst>
          </p:cNvPr>
          <p:cNvGrpSpPr/>
          <p:nvPr/>
        </p:nvGrpSpPr>
        <p:grpSpPr>
          <a:xfrm>
            <a:off x="1274857" y="3710808"/>
            <a:ext cx="1715635" cy="1346843"/>
            <a:chOff x="841977" y="3975419"/>
            <a:chExt cx="1417880" cy="1011903"/>
          </a:xfrm>
        </p:grpSpPr>
        <p:pic>
          <p:nvPicPr>
            <p:cNvPr id="36" name="Image 4">
              <a:extLst>
                <a:ext uri="{FF2B5EF4-FFF2-40B4-BE49-F238E27FC236}">
                  <a16:creationId xmlns:a16="http://schemas.microsoft.com/office/drawing/2014/main" id="{76A88BFD-C68F-CF50-B06E-BF6C996E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811" y="3975419"/>
              <a:ext cx="686046" cy="1011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5D750C74-3FE7-0585-1589-8FA6AE702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41977" y="4363633"/>
              <a:ext cx="680459" cy="600299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C61BC39-DCE8-7C38-2B35-E24BEE40EBCA}"/>
              </a:ext>
            </a:extLst>
          </p:cNvPr>
          <p:cNvGrpSpPr/>
          <p:nvPr/>
        </p:nvGrpSpPr>
        <p:grpSpPr>
          <a:xfrm>
            <a:off x="5990273" y="3679674"/>
            <a:ext cx="1784281" cy="1399580"/>
            <a:chOff x="5572433" y="3635054"/>
            <a:chExt cx="1784281" cy="1399580"/>
          </a:xfrm>
        </p:grpSpPr>
        <p:pic>
          <p:nvPicPr>
            <p:cNvPr id="39" name="Image 4">
              <a:extLst>
                <a:ext uri="{FF2B5EF4-FFF2-40B4-BE49-F238E27FC236}">
                  <a16:creationId xmlns:a16="http://schemas.microsoft.com/office/drawing/2014/main" id="{4D3EDE15-2C36-BF90-669F-673C0015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598" y="3635054"/>
              <a:ext cx="830116" cy="134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1F0ECF3B-863A-BD08-2DB3-FF92F4ED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572433" y="3708998"/>
              <a:ext cx="857765" cy="1325636"/>
            </a:xfrm>
            <a:prstGeom prst="rect">
              <a:avLst/>
            </a:prstGeom>
          </p:spPr>
        </p:pic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24948A1-C5F3-AFA0-C265-FF6B3EFFF9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0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DA36-1108-1491-465B-008FA6340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3F2D9E4-2D94-3A9A-1A83-E0E59EA30C18}"/>
              </a:ext>
            </a:extLst>
          </p:cNvPr>
          <p:cNvSpPr txBox="1"/>
          <p:nvPr/>
        </p:nvSpPr>
        <p:spPr>
          <a:xfrm>
            <a:off x="349731" y="764553"/>
            <a:ext cx="710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نصحح: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الصورة رقم 2:   لدينا 6 عناصر 6 أصابع مرفوعة هكذا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مثلوا العدد 6  بالأصابع </a:t>
            </a: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97819B-716B-BC42-1FF3-2A71EAB46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2D644D5-C8A7-9E35-55AD-3269F7D15A0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19FC562-6A8A-0D6D-59FC-36217AA5E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89B80A6-3AA7-E74E-5149-5AFA9C2260F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0B94B60-714C-08C4-561C-FCD02BE0FA0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8459AEC-B582-9088-2E88-FF6DA02D78C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392FEA3-60AE-FD88-0652-05062519B2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4AC8CBB-E374-D229-E18B-9B1390FC670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5024A46-1270-0F89-8F05-7279221583D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83676DC-35F6-0774-A761-601A978FAE9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40F7BD9-41BE-E36E-9543-D6DB8FC36A3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0B9457F7-CAED-F7C9-C2D8-DD1807C4831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F2B5CBE-A008-E31E-5CA2-9B63D0071C2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D0DBAD3-E654-00D3-AC47-991FC23880CA}"/>
              </a:ext>
            </a:extLst>
          </p:cNvPr>
          <p:cNvSpPr/>
          <p:nvPr/>
        </p:nvSpPr>
        <p:spPr>
          <a:xfrm>
            <a:off x="781725" y="2992815"/>
            <a:ext cx="2757302" cy="31985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60E9EF4-233B-57BD-4778-D4B5F49AB31E}"/>
              </a:ext>
            </a:extLst>
          </p:cNvPr>
          <p:cNvGrpSpPr/>
          <p:nvPr/>
        </p:nvGrpSpPr>
        <p:grpSpPr>
          <a:xfrm>
            <a:off x="3236171" y="1661669"/>
            <a:ext cx="2552252" cy="1344365"/>
            <a:chOff x="2842352" y="1612229"/>
            <a:chExt cx="3088225" cy="1626681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9F60EE2A-B558-35CA-13A5-2D319C95FD19}"/>
                </a:ext>
              </a:extLst>
            </p:cNvPr>
            <p:cNvGrpSpPr/>
            <p:nvPr/>
          </p:nvGrpSpPr>
          <p:grpSpPr>
            <a:xfrm>
              <a:off x="2842352" y="1612229"/>
              <a:ext cx="3088225" cy="1626681"/>
              <a:chOff x="2873476" y="2561425"/>
              <a:chExt cx="3397048" cy="1789349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C36C04CD-C9E4-BD75-2A81-220768344B75}"/>
                  </a:ext>
                </a:extLst>
              </p:cNvPr>
              <p:cNvSpPr/>
              <p:nvPr/>
            </p:nvSpPr>
            <p:spPr>
              <a:xfrm>
                <a:off x="2873476" y="2595716"/>
                <a:ext cx="3397048" cy="1755058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7126F3D0-BFCB-C412-6E59-AB9E4AF64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1343" y="3430587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3F3A7BA9-C4BB-B1D0-738D-27C7AF028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51261" y="2880615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3D1BF58E-230F-63F6-F3D8-D06004D3A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98999" y="2628694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7AC09C2D-6B57-A70D-A6DD-2E644D21A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9299" y="2561425"/>
                <a:ext cx="762106" cy="752580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D78C78FD-216A-DE71-D701-FFA79B11C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73686" y="3535925"/>
                <a:ext cx="762106" cy="752580"/>
              </a:xfrm>
              <a:prstGeom prst="rect">
                <a:avLst/>
              </a:prstGeom>
            </p:spPr>
          </p:pic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D46CD2C-27BD-1882-3D35-77D2DB287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09551" y="1997829"/>
              <a:ext cx="762106" cy="752580"/>
            </a:xfrm>
            <a:prstGeom prst="rect">
              <a:avLst/>
            </a:prstGeom>
          </p:spPr>
        </p:pic>
      </p:grpSp>
      <p:sp>
        <p:nvSpPr>
          <p:cNvPr id="32" name="Oval 80">
            <a:extLst>
              <a:ext uri="{FF2B5EF4-FFF2-40B4-BE49-F238E27FC236}">
                <a16:creationId xmlns:a16="http://schemas.microsoft.com/office/drawing/2014/main" id="{75748F7B-A697-BF51-B491-0E567D0DB3C6}"/>
              </a:ext>
            </a:extLst>
          </p:cNvPr>
          <p:cNvSpPr>
            <a:spLocks noChangeAspect="1"/>
          </p:cNvSpPr>
          <p:nvPr/>
        </p:nvSpPr>
        <p:spPr>
          <a:xfrm>
            <a:off x="6739387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33" name="Oval 80">
            <a:extLst>
              <a:ext uri="{FF2B5EF4-FFF2-40B4-BE49-F238E27FC236}">
                <a16:creationId xmlns:a16="http://schemas.microsoft.com/office/drawing/2014/main" id="{42C64459-BDA0-1D2A-5873-C1F1EFCE2AB5}"/>
              </a:ext>
            </a:extLst>
          </p:cNvPr>
          <p:cNvSpPr>
            <a:spLocks noChangeAspect="1"/>
          </p:cNvSpPr>
          <p:nvPr/>
        </p:nvSpPr>
        <p:spPr>
          <a:xfrm>
            <a:off x="1999619" y="5176984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46F46279-0E11-0513-8550-ADA6867902BC}"/>
              </a:ext>
            </a:extLst>
          </p:cNvPr>
          <p:cNvGrpSpPr/>
          <p:nvPr/>
        </p:nvGrpSpPr>
        <p:grpSpPr>
          <a:xfrm>
            <a:off x="1274857" y="3710808"/>
            <a:ext cx="1715635" cy="1346843"/>
            <a:chOff x="841977" y="3975419"/>
            <a:chExt cx="1417880" cy="1011903"/>
          </a:xfrm>
        </p:grpSpPr>
        <p:pic>
          <p:nvPicPr>
            <p:cNvPr id="35" name="Image 4">
              <a:extLst>
                <a:ext uri="{FF2B5EF4-FFF2-40B4-BE49-F238E27FC236}">
                  <a16:creationId xmlns:a16="http://schemas.microsoft.com/office/drawing/2014/main" id="{30E56961-8B45-3869-FDE6-BF7FAD045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811" y="3975419"/>
              <a:ext cx="686046" cy="1011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01F1D948-53FA-B2C1-CB5F-79F2A9ED4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841977" y="4363633"/>
              <a:ext cx="680459" cy="600299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20CA8E2-8111-3F3E-A25D-EE146EC59435}"/>
              </a:ext>
            </a:extLst>
          </p:cNvPr>
          <p:cNvGrpSpPr/>
          <p:nvPr/>
        </p:nvGrpSpPr>
        <p:grpSpPr>
          <a:xfrm>
            <a:off x="5990273" y="3679674"/>
            <a:ext cx="1784281" cy="1399580"/>
            <a:chOff x="5572433" y="3635054"/>
            <a:chExt cx="1784281" cy="1399580"/>
          </a:xfrm>
        </p:grpSpPr>
        <p:pic>
          <p:nvPicPr>
            <p:cNvPr id="38" name="Image 4">
              <a:extLst>
                <a:ext uri="{FF2B5EF4-FFF2-40B4-BE49-F238E27FC236}">
                  <a16:creationId xmlns:a16="http://schemas.microsoft.com/office/drawing/2014/main" id="{65209B24-2A23-B460-C0B7-84495D531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598" y="3635054"/>
              <a:ext cx="830116" cy="134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13DB6FB1-6BAE-794B-688D-17D0A76B0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572433" y="3708998"/>
              <a:ext cx="857765" cy="1325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52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DB096CF-5BFB-23C4-D937-6ED6D682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006E98D-98DE-2D21-95A5-4E93EF56E797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E2362FA-C68A-8B2A-FAF5-4846EA08C9B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416C6418-E178-BF4B-A2D5-0DC6854B619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Espace réservé du texte 5">
              <a:extLst>
                <a:ext uri="{FF2B5EF4-FFF2-40B4-BE49-F238E27FC236}">
                  <a16:creationId xmlns:a16="http://schemas.microsoft.com/office/drawing/2014/main" id="{99A7724A-925D-04BE-74CC-9042EA7D543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4C159E2-1CDE-A6C8-3192-268D3B6C9D6F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4559F663-365D-A204-30E8-36CDA837DE2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rganigramme : Terminateur 21">
              <a:extLst>
                <a:ext uri="{FF2B5EF4-FFF2-40B4-BE49-F238E27FC236}">
                  <a16:creationId xmlns:a16="http://schemas.microsoft.com/office/drawing/2014/main" id="{193A5463-5F08-B54B-F447-7D3E2F962B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Espace réservé du texte 5">
              <a:extLst>
                <a:ext uri="{FF2B5EF4-FFF2-40B4-BE49-F238E27FC236}">
                  <a16:creationId xmlns:a16="http://schemas.microsoft.com/office/drawing/2014/main" id="{B1AFA13B-3558-5AD1-913A-A15070B2991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1600" kern="0" dirty="0">
                  <a:solidFill>
                    <a:srgbClr val="FFFFFF">
                      <a:lumMod val="65000"/>
                    </a:srgbClr>
                  </a:solidFill>
                </a:rPr>
                <a:t>مراجعة (2)   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FB33644-4AE5-16C0-0E3E-B809AA5315A6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3593EFED-7CD1-D8E1-B184-6A402DDBD3F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rganigramme : Terminateur 21">
              <a:extLst>
                <a:ext uri="{FF2B5EF4-FFF2-40B4-BE49-F238E27FC236}">
                  <a16:creationId xmlns:a16="http://schemas.microsoft.com/office/drawing/2014/main" id="{84F83B72-DF82-CA11-13AB-2D8871847B1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1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Espace réservé du texte 5">
              <a:extLst>
                <a:ext uri="{FF2B5EF4-FFF2-40B4-BE49-F238E27FC236}">
                  <a16:creationId xmlns:a16="http://schemas.microsoft.com/office/drawing/2014/main" id="{4019A4E9-0725-5512-AC7F-9530041CFCD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R="0" lvl="0" indent="0" algn="ctr" defTabSz="60963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/>
              <a:r>
                <a:rPr lang="ar-MA" dirty="0"/>
                <a:t> </a:t>
              </a:r>
              <a:r>
                <a:rPr lang="ar-MA" kern="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مراجعة (1)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FC08472-0E6D-FE2F-F1B3-1240E70DCA33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77C3339E-CCD9-096B-5A18-437B6714DCC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rganigramme : Terminateur 21">
              <a:extLst>
                <a:ext uri="{FF2B5EF4-FFF2-40B4-BE49-F238E27FC236}">
                  <a16:creationId xmlns:a16="http://schemas.microsoft.com/office/drawing/2014/main" id="{24286831-FD6F-FB52-A3A5-6342A638F3F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 4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Espace réservé du texte 5">
              <a:extLst>
                <a:ext uri="{FF2B5EF4-FFF2-40B4-BE49-F238E27FC236}">
                  <a16:creationId xmlns:a16="http://schemas.microsoft.com/office/drawing/2014/main" id="{5C867FB4-B5EF-5A1E-749D-075EDC78205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609630" rtl="1"/>
              <a:r>
                <a:rPr lang="ar-MA" sz="1600" b="1" dirty="0">
                  <a:solidFill>
                    <a:srgbClr val="FFFFFF">
                      <a:lumMod val="65000"/>
                    </a:srgbClr>
                  </a:solidFill>
                  <a:latin typeface="Dosis SemiBold" pitchFamily="2" charset="0"/>
                  <a:cs typeface="Arial" panose="020B0604020202020204" pitchFamily="34" charset="0"/>
                </a:rPr>
                <a:t>تمرير الرائز 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B4D082F2-FDE2-29BB-B8B3-99DF4155D8ED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F23F0CA8-38EE-A4C1-9461-F751C801D0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Organigramme : Terminateur 21">
              <a:extLst>
                <a:ext uri="{FF2B5EF4-FFF2-40B4-BE49-F238E27FC236}">
                  <a16:creationId xmlns:a16="http://schemas.microsoft.com/office/drawing/2014/main" id="{FDC3B787-1972-C315-BD3F-12E1E29C7B6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Espace réservé du texte 5">
              <a:extLst>
                <a:ext uri="{FF2B5EF4-FFF2-40B4-BE49-F238E27FC236}">
                  <a16:creationId xmlns:a16="http://schemas.microsoft.com/office/drawing/2014/main" id="{975C92D7-781F-E524-4482-9986D61C6EB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R="0" lvl="0" indent="0" algn="ctr" defTabSz="60963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1600" dirty="0">
                  <a:solidFill>
                    <a:srgbClr val="FFFFFF">
                      <a:lumMod val="65000"/>
                    </a:srgbClr>
                  </a:solidFill>
                  <a:latin typeface="Dosis SemiBold" pitchFamily="2" charset="0"/>
                  <a:cs typeface="Arial" panose="020B0604020202020204" pitchFamily="34" charset="0"/>
                </a:rPr>
                <a:t>مراجعة (3)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2C63E83-DB5D-165D-8FA3-F0389AC5361A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BA927AD1-1789-019B-AF62-88DA8791B38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DB499959-468E-5ECF-6A02-CB8021A4C48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121B8BE7-E6DC-CF8A-3178-25B03E0DB5E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تصحيح الرائز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12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CC9CF-1F1B-6916-A4BA-076BA6E6B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1F256C5-7F64-CF53-9199-1D0CCD794B94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التمثيل المناسب لعدد عناصر هذه المجموعة بالأصابع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8BFC9D-C914-F612-CA5C-384092967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6CFCDC8C-0E4B-F9FE-F23C-57BA547066A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FDA7F77-CC6C-3B7A-6A61-D2AB5FD6C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7E61175-58D5-203A-6099-600127604AA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25E116E-FBA8-5223-80F0-43A967F575F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0BF7CE0-D0EB-D414-C3E9-B3203EA0243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AE255D7-B266-FB4E-F078-66CC0663B46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8CA42106-9E59-3509-A35C-7BFA39C4E2A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639D920-B290-40EA-194B-F6870D2E8CF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FD4876B-6D7F-9AC5-83DD-26FC5ADEFAB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D8D9592-D4D3-897B-7513-D40733E6AA7E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0F5803A-68C4-2D95-040E-926072AE700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218A596-7B1F-0861-34FF-3A45972A32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Oval 80">
            <a:extLst>
              <a:ext uri="{FF2B5EF4-FFF2-40B4-BE49-F238E27FC236}">
                <a16:creationId xmlns:a16="http://schemas.microsoft.com/office/drawing/2014/main" id="{C9B3128A-368D-D4AF-504C-787792758A6C}"/>
              </a:ext>
            </a:extLst>
          </p:cNvPr>
          <p:cNvSpPr>
            <a:spLocks noChangeAspect="1"/>
          </p:cNvSpPr>
          <p:nvPr/>
        </p:nvSpPr>
        <p:spPr>
          <a:xfrm>
            <a:off x="6739387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F4F316FF-6B90-1110-839C-2DAE73570816}"/>
              </a:ext>
            </a:extLst>
          </p:cNvPr>
          <p:cNvSpPr>
            <a:spLocks noChangeAspect="1"/>
          </p:cNvSpPr>
          <p:nvPr/>
        </p:nvSpPr>
        <p:spPr>
          <a:xfrm>
            <a:off x="1999619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63B57CE-8C60-D4E5-851F-BD6713C064BB}"/>
              </a:ext>
            </a:extLst>
          </p:cNvPr>
          <p:cNvGrpSpPr/>
          <p:nvPr/>
        </p:nvGrpSpPr>
        <p:grpSpPr>
          <a:xfrm>
            <a:off x="3140245" y="1689851"/>
            <a:ext cx="2863510" cy="1277575"/>
            <a:chOff x="3071162" y="1689851"/>
            <a:chExt cx="2863510" cy="1277575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82232CD6-26C8-0D06-952B-9DA13CB83FF5}"/>
                </a:ext>
              </a:extLst>
            </p:cNvPr>
            <p:cNvSpPr/>
            <p:nvPr/>
          </p:nvSpPr>
          <p:spPr>
            <a:xfrm>
              <a:off x="3071162" y="1689851"/>
              <a:ext cx="2863510" cy="1277575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8AC5C879-2C77-ADF5-C80D-2206E6500EAC}"/>
                </a:ext>
              </a:extLst>
            </p:cNvPr>
            <p:cNvGrpSpPr/>
            <p:nvPr/>
          </p:nvGrpSpPr>
          <p:grpSpPr>
            <a:xfrm>
              <a:off x="3330853" y="1913054"/>
              <a:ext cx="2334946" cy="353615"/>
              <a:chOff x="3085684" y="1854530"/>
              <a:chExt cx="2825285" cy="470663"/>
            </a:xfrm>
          </p:grpSpPr>
          <p:sp>
            <p:nvSpPr>
              <p:cNvPr id="23" name="Étoile : 5 branches 22">
                <a:extLst>
                  <a:ext uri="{FF2B5EF4-FFF2-40B4-BE49-F238E27FC236}">
                    <a16:creationId xmlns:a16="http://schemas.microsoft.com/office/drawing/2014/main" id="{4CDD3C4F-DE64-1B80-5E80-EA9E8DC1A5D6}"/>
                  </a:ext>
                </a:extLst>
              </p:cNvPr>
              <p:cNvSpPr/>
              <p:nvPr/>
            </p:nvSpPr>
            <p:spPr>
              <a:xfrm>
                <a:off x="3642020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Étoile : 5 branches 23">
                <a:extLst>
                  <a:ext uri="{FF2B5EF4-FFF2-40B4-BE49-F238E27FC236}">
                    <a16:creationId xmlns:a16="http://schemas.microsoft.com/office/drawing/2014/main" id="{87996B08-07DD-1F58-7684-CCA24733B721}"/>
                  </a:ext>
                </a:extLst>
              </p:cNvPr>
              <p:cNvSpPr/>
              <p:nvPr/>
            </p:nvSpPr>
            <p:spPr>
              <a:xfrm>
                <a:off x="4209926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Étoile : 5 branches 24">
                <a:extLst>
                  <a:ext uri="{FF2B5EF4-FFF2-40B4-BE49-F238E27FC236}">
                    <a16:creationId xmlns:a16="http://schemas.microsoft.com/office/drawing/2014/main" id="{3AAFA649-8F94-7989-8F5F-0F953C82830E}"/>
                  </a:ext>
                </a:extLst>
              </p:cNvPr>
              <p:cNvSpPr/>
              <p:nvPr/>
            </p:nvSpPr>
            <p:spPr>
              <a:xfrm>
                <a:off x="4798297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Étoile : 5 branches 25">
                <a:extLst>
                  <a:ext uri="{FF2B5EF4-FFF2-40B4-BE49-F238E27FC236}">
                    <a16:creationId xmlns:a16="http://schemas.microsoft.com/office/drawing/2014/main" id="{08804D9F-D1EC-82E7-FF78-8CA73ED08B36}"/>
                  </a:ext>
                </a:extLst>
              </p:cNvPr>
              <p:cNvSpPr/>
              <p:nvPr/>
            </p:nvSpPr>
            <p:spPr>
              <a:xfrm>
                <a:off x="5386668" y="1870856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Étoile : 5 branches 32">
                <a:extLst>
                  <a:ext uri="{FF2B5EF4-FFF2-40B4-BE49-F238E27FC236}">
                    <a16:creationId xmlns:a16="http://schemas.microsoft.com/office/drawing/2014/main" id="{475A4C4A-1B48-48F5-FAE0-89986322CF60}"/>
                  </a:ext>
                </a:extLst>
              </p:cNvPr>
              <p:cNvSpPr/>
              <p:nvPr/>
            </p:nvSpPr>
            <p:spPr>
              <a:xfrm>
                <a:off x="3085684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12EC2B61-D03C-D68D-1A69-A4EA817CBE88}"/>
                </a:ext>
              </a:extLst>
            </p:cNvPr>
            <p:cNvGrpSpPr/>
            <p:nvPr/>
          </p:nvGrpSpPr>
          <p:grpSpPr>
            <a:xfrm>
              <a:off x="3336252" y="2348270"/>
              <a:ext cx="2334946" cy="353615"/>
              <a:chOff x="3085684" y="1854530"/>
              <a:chExt cx="2825285" cy="470663"/>
            </a:xfrm>
          </p:grpSpPr>
          <p:sp>
            <p:nvSpPr>
              <p:cNvPr id="41" name="Étoile : 5 branches 40">
                <a:extLst>
                  <a:ext uri="{FF2B5EF4-FFF2-40B4-BE49-F238E27FC236}">
                    <a16:creationId xmlns:a16="http://schemas.microsoft.com/office/drawing/2014/main" id="{229993B9-216A-EA3A-59F5-82EED8757B18}"/>
                  </a:ext>
                </a:extLst>
              </p:cNvPr>
              <p:cNvSpPr/>
              <p:nvPr/>
            </p:nvSpPr>
            <p:spPr>
              <a:xfrm>
                <a:off x="3642020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Étoile : 5 branches 41">
                <a:extLst>
                  <a:ext uri="{FF2B5EF4-FFF2-40B4-BE49-F238E27FC236}">
                    <a16:creationId xmlns:a16="http://schemas.microsoft.com/office/drawing/2014/main" id="{1BC5D331-AFD3-046D-3742-7FD6609BCD3A}"/>
                  </a:ext>
                </a:extLst>
              </p:cNvPr>
              <p:cNvSpPr/>
              <p:nvPr/>
            </p:nvSpPr>
            <p:spPr>
              <a:xfrm>
                <a:off x="4209926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Étoile : 5 branches 42">
                <a:extLst>
                  <a:ext uri="{FF2B5EF4-FFF2-40B4-BE49-F238E27FC236}">
                    <a16:creationId xmlns:a16="http://schemas.microsoft.com/office/drawing/2014/main" id="{1C3C3E81-B004-5E97-775A-8CF48D24C03E}"/>
                  </a:ext>
                </a:extLst>
              </p:cNvPr>
              <p:cNvSpPr/>
              <p:nvPr/>
            </p:nvSpPr>
            <p:spPr>
              <a:xfrm>
                <a:off x="4798297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Étoile : 5 branches 43">
                <a:extLst>
                  <a:ext uri="{FF2B5EF4-FFF2-40B4-BE49-F238E27FC236}">
                    <a16:creationId xmlns:a16="http://schemas.microsoft.com/office/drawing/2014/main" id="{D0F05238-8FE9-3789-7369-F21CAF603CA4}"/>
                  </a:ext>
                </a:extLst>
              </p:cNvPr>
              <p:cNvSpPr/>
              <p:nvPr/>
            </p:nvSpPr>
            <p:spPr>
              <a:xfrm>
                <a:off x="5386668" y="1870856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Étoile : 5 branches 44">
                <a:extLst>
                  <a:ext uri="{FF2B5EF4-FFF2-40B4-BE49-F238E27FC236}">
                    <a16:creationId xmlns:a16="http://schemas.microsoft.com/office/drawing/2014/main" id="{576A7D46-9B18-7E28-3640-B3131A3767DB}"/>
                  </a:ext>
                </a:extLst>
              </p:cNvPr>
              <p:cNvSpPr/>
              <p:nvPr/>
            </p:nvSpPr>
            <p:spPr>
              <a:xfrm>
                <a:off x="3085684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0C73C0EF-EA62-6799-9CA7-C86D44D79341}"/>
              </a:ext>
            </a:extLst>
          </p:cNvPr>
          <p:cNvGrpSpPr/>
          <p:nvPr/>
        </p:nvGrpSpPr>
        <p:grpSpPr>
          <a:xfrm>
            <a:off x="6105985" y="3780721"/>
            <a:ext cx="1630609" cy="1283653"/>
            <a:chOff x="6105985" y="3780721"/>
            <a:chExt cx="1630609" cy="1283653"/>
          </a:xfrm>
        </p:grpSpPr>
        <p:pic>
          <p:nvPicPr>
            <p:cNvPr id="36" name="Image 4">
              <a:extLst>
                <a:ext uri="{FF2B5EF4-FFF2-40B4-BE49-F238E27FC236}">
                  <a16:creationId xmlns:a16="http://schemas.microsoft.com/office/drawing/2014/main" id="{B370F29E-A7FA-618D-2DCD-D70FD33DF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28" y="3816855"/>
              <a:ext cx="759166" cy="1224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37DDE512-C4A2-F49F-6B88-D3C7D01B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9429" flipH="1">
              <a:off x="6105985" y="3780721"/>
              <a:ext cx="758977" cy="1283653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A5796D76-DBDB-7262-2DE3-57A46A501637}"/>
              </a:ext>
            </a:extLst>
          </p:cNvPr>
          <p:cNvGrpSpPr/>
          <p:nvPr/>
        </p:nvGrpSpPr>
        <p:grpSpPr>
          <a:xfrm>
            <a:off x="1170972" y="3758174"/>
            <a:ext cx="1781788" cy="1328746"/>
            <a:chOff x="1170972" y="3749977"/>
            <a:chExt cx="1781788" cy="1328746"/>
          </a:xfrm>
        </p:grpSpPr>
        <p:pic>
          <p:nvPicPr>
            <p:cNvPr id="32" name="Image 4">
              <a:extLst>
                <a:ext uri="{FF2B5EF4-FFF2-40B4-BE49-F238E27FC236}">
                  <a16:creationId xmlns:a16="http://schemas.microsoft.com/office/drawing/2014/main" id="{AA96F2AB-9997-81C8-FD07-E7F33744D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8109" y="3772028"/>
              <a:ext cx="754651" cy="1224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A0B74E50-0B8A-1AD1-A3E6-58CBD918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70972" y="3749977"/>
              <a:ext cx="906084" cy="1328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5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4BED8-73B9-2B38-D234-C5BEF3BBB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1D87773-610C-AD37-A4B8-E65E38F7568F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C838-4FAD-D125-5B27-BC9BAB7DD0F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77A377-D213-2CEF-6531-DC1BCE2DC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6CDA4EA-60F9-E673-7408-CE886142B58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93E6D50-E86B-20D0-AB05-27A23F5FF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A18662A-095F-C555-3283-8FB09A2C817A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ECF8735-3929-46D3-A198-E84FFBB6571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F126FEB-8525-47F3-C6B3-64E3E8A1389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2BE9008-71D8-4366-7CF5-33E5E05C36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34BB44E6-5CE9-252C-DEAE-C1FB64FBE3E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BC77605-B117-A81E-CA74-C44D4CEAA26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94988B6-9F67-2B10-049D-FF662D5BE9A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133CC40-6EC1-F061-498D-351C150988B8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E9C9E3B-C7F6-7124-DE07-78CF48C49A6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B00941D-A8E9-A3B0-A278-1CAECA34E5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91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12917-2259-FE81-ACDD-1E9190AC3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8BBFB806-24DF-853A-32E2-CCC967536C7A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ليعد عناصر المجموعة و يحدد التمثيل المناسب  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BE15772-61C2-C76B-3697-66F1407D55C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7A95D29-22DA-1CA0-BD3E-980C74464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408611AF-DAA0-746F-6DF0-7E5F42217BF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3959808-113E-7BBC-963D-1C78F048EB2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D06A077-8A71-9803-5647-C0C2F159CC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FF42228-009C-3C90-9C7D-A51CF40E5C4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B78229C0-8B26-BA49-1E7E-B2A445DCDA9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01998B6-700A-AA8A-CD48-4DD8AA854FC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4FE01B4-EB9E-8363-1788-1A99AAC3006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C766B48-B325-1139-2BD6-4FE508075784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A782A903-F224-A734-C2D4-E0AA9925938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963ECDA-D41E-9C6D-F3BA-72670A4FE64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Oval 80">
            <a:extLst>
              <a:ext uri="{FF2B5EF4-FFF2-40B4-BE49-F238E27FC236}">
                <a16:creationId xmlns:a16="http://schemas.microsoft.com/office/drawing/2014/main" id="{1968059A-1382-A6BB-08D2-1C7B3065F162}"/>
              </a:ext>
            </a:extLst>
          </p:cNvPr>
          <p:cNvSpPr>
            <a:spLocks noChangeAspect="1"/>
          </p:cNvSpPr>
          <p:nvPr/>
        </p:nvSpPr>
        <p:spPr>
          <a:xfrm>
            <a:off x="6739387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6AE177E4-695C-36ED-4261-D578C22F0D91}"/>
              </a:ext>
            </a:extLst>
          </p:cNvPr>
          <p:cNvSpPr>
            <a:spLocks noChangeAspect="1"/>
          </p:cNvSpPr>
          <p:nvPr/>
        </p:nvSpPr>
        <p:spPr>
          <a:xfrm>
            <a:off x="1999619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4DDA5E2-F1E8-3080-51B7-19F71D0E1291}"/>
              </a:ext>
            </a:extLst>
          </p:cNvPr>
          <p:cNvGrpSpPr/>
          <p:nvPr/>
        </p:nvGrpSpPr>
        <p:grpSpPr>
          <a:xfrm>
            <a:off x="3140245" y="1689851"/>
            <a:ext cx="2863510" cy="1277575"/>
            <a:chOff x="3071162" y="1689851"/>
            <a:chExt cx="2863510" cy="1277575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F1C4DE3-5D33-8EC8-D680-6262A18C2F5C}"/>
                </a:ext>
              </a:extLst>
            </p:cNvPr>
            <p:cNvSpPr/>
            <p:nvPr/>
          </p:nvSpPr>
          <p:spPr>
            <a:xfrm>
              <a:off x="3071162" y="1689851"/>
              <a:ext cx="2863510" cy="1277575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FECD465D-FFC0-44C2-D03A-3507BFCEFCE8}"/>
                </a:ext>
              </a:extLst>
            </p:cNvPr>
            <p:cNvGrpSpPr/>
            <p:nvPr/>
          </p:nvGrpSpPr>
          <p:grpSpPr>
            <a:xfrm>
              <a:off x="3330853" y="1913054"/>
              <a:ext cx="2334946" cy="353615"/>
              <a:chOff x="3085684" y="1854530"/>
              <a:chExt cx="2825285" cy="470663"/>
            </a:xfrm>
          </p:grpSpPr>
          <p:sp>
            <p:nvSpPr>
              <p:cNvPr id="44" name="Étoile : 5 branches 43">
                <a:extLst>
                  <a:ext uri="{FF2B5EF4-FFF2-40B4-BE49-F238E27FC236}">
                    <a16:creationId xmlns:a16="http://schemas.microsoft.com/office/drawing/2014/main" id="{8F2B4EE7-E28D-1B66-596A-DCA51CDA6798}"/>
                  </a:ext>
                </a:extLst>
              </p:cNvPr>
              <p:cNvSpPr/>
              <p:nvPr/>
            </p:nvSpPr>
            <p:spPr>
              <a:xfrm>
                <a:off x="3642020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Étoile : 5 branches 44">
                <a:extLst>
                  <a:ext uri="{FF2B5EF4-FFF2-40B4-BE49-F238E27FC236}">
                    <a16:creationId xmlns:a16="http://schemas.microsoft.com/office/drawing/2014/main" id="{5C171A32-4310-05A7-07E1-9796BC495AD1}"/>
                  </a:ext>
                </a:extLst>
              </p:cNvPr>
              <p:cNvSpPr/>
              <p:nvPr/>
            </p:nvSpPr>
            <p:spPr>
              <a:xfrm>
                <a:off x="4209926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Étoile : 5 branches 45">
                <a:extLst>
                  <a:ext uri="{FF2B5EF4-FFF2-40B4-BE49-F238E27FC236}">
                    <a16:creationId xmlns:a16="http://schemas.microsoft.com/office/drawing/2014/main" id="{43161F1E-FE29-61C1-0EAF-A5ED8A8726C7}"/>
                  </a:ext>
                </a:extLst>
              </p:cNvPr>
              <p:cNvSpPr/>
              <p:nvPr/>
            </p:nvSpPr>
            <p:spPr>
              <a:xfrm>
                <a:off x="4798297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Étoile : 5 branches 46">
                <a:extLst>
                  <a:ext uri="{FF2B5EF4-FFF2-40B4-BE49-F238E27FC236}">
                    <a16:creationId xmlns:a16="http://schemas.microsoft.com/office/drawing/2014/main" id="{ABADCD19-1825-E773-37C3-BC291775AB33}"/>
                  </a:ext>
                </a:extLst>
              </p:cNvPr>
              <p:cNvSpPr/>
              <p:nvPr/>
            </p:nvSpPr>
            <p:spPr>
              <a:xfrm>
                <a:off x="5386668" y="1870856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Étoile : 5 branches 47">
                <a:extLst>
                  <a:ext uri="{FF2B5EF4-FFF2-40B4-BE49-F238E27FC236}">
                    <a16:creationId xmlns:a16="http://schemas.microsoft.com/office/drawing/2014/main" id="{71AAA70C-4586-6FA3-F510-1AAFFDFEA5B2}"/>
                  </a:ext>
                </a:extLst>
              </p:cNvPr>
              <p:cNvSpPr/>
              <p:nvPr/>
            </p:nvSpPr>
            <p:spPr>
              <a:xfrm>
                <a:off x="3085684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FB7CA3D0-1A43-A574-3F02-536FA58A789E}"/>
                </a:ext>
              </a:extLst>
            </p:cNvPr>
            <p:cNvGrpSpPr/>
            <p:nvPr/>
          </p:nvGrpSpPr>
          <p:grpSpPr>
            <a:xfrm>
              <a:off x="3336252" y="2348270"/>
              <a:ext cx="2334946" cy="353615"/>
              <a:chOff x="3085684" y="1854530"/>
              <a:chExt cx="2825285" cy="470663"/>
            </a:xfrm>
          </p:grpSpPr>
          <p:sp>
            <p:nvSpPr>
              <p:cNvPr id="25" name="Étoile : 5 branches 24">
                <a:extLst>
                  <a:ext uri="{FF2B5EF4-FFF2-40B4-BE49-F238E27FC236}">
                    <a16:creationId xmlns:a16="http://schemas.microsoft.com/office/drawing/2014/main" id="{D5310C2F-9377-EFAC-2947-E707CAFD63BD}"/>
                  </a:ext>
                </a:extLst>
              </p:cNvPr>
              <p:cNvSpPr/>
              <p:nvPr/>
            </p:nvSpPr>
            <p:spPr>
              <a:xfrm>
                <a:off x="3642020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Étoile : 5 branches 25">
                <a:extLst>
                  <a:ext uri="{FF2B5EF4-FFF2-40B4-BE49-F238E27FC236}">
                    <a16:creationId xmlns:a16="http://schemas.microsoft.com/office/drawing/2014/main" id="{43438830-073A-1AF8-F332-67C1F27CD918}"/>
                  </a:ext>
                </a:extLst>
              </p:cNvPr>
              <p:cNvSpPr/>
              <p:nvPr/>
            </p:nvSpPr>
            <p:spPr>
              <a:xfrm>
                <a:off x="4209926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Étoile : 5 branches 40">
                <a:extLst>
                  <a:ext uri="{FF2B5EF4-FFF2-40B4-BE49-F238E27FC236}">
                    <a16:creationId xmlns:a16="http://schemas.microsoft.com/office/drawing/2014/main" id="{C94CC11E-5C9F-2E83-2103-38210A66FBAB}"/>
                  </a:ext>
                </a:extLst>
              </p:cNvPr>
              <p:cNvSpPr/>
              <p:nvPr/>
            </p:nvSpPr>
            <p:spPr>
              <a:xfrm>
                <a:off x="4798297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Étoile : 5 branches 41">
                <a:extLst>
                  <a:ext uri="{FF2B5EF4-FFF2-40B4-BE49-F238E27FC236}">
                    <a16:creationId xmlns:a16="http://schemas.microsoft.com/office/drawing/2014/main" id="{E771009D-AAD2-6331-91E9-2784617C920A}"/>
                  </a:ext>
                </a:extLst>
              </p:cNvPr>
              <p:cNvSpPr/>
              <p:nvPr/>
            </p:nvSpPr>
            <p:spPr>
              <a:xfrm>
                <a:off x="5386668" y="1870856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Étoile : 5 branches 42">
                <a:extLst>
                  <a:ext uri="{FF2B5EF4-FFF2-40B4-BE49-F238E27FC236}">
                    <a16:creationId xmlns:a16="http://schemas.microsoft.com/office/drawing/2014/main" id="{C2C9C9AD-148D-934D-118F-BAD26C67F171}"/>
                  </a:ext>
                </a:extLst>
              </p:cNvPr>
              <p:cNvSpPr/>
              <p:nvPr/>
            </p:nvSpPr>
            <p:spPr>
              <a:xfrm>
                <a:off x="3085684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C6ED4617-137A-865F-EE7B-484C0A217BAD}"/>
              </a:ext>
            </a:extLst>
          </p:cNvPr>
          <p:cNvGrpSpPr/>
          <p:nvPr/>
        </p:nvGrpSpPr>
        <p:grpSpPr>
          <a:xfrm>
            <a:off x="1170972" y="3758174"/>
            <a:ext cx="1781788" cy="1328746"/>
            <a:chOff x="1170972" y="3749977"/>
            <a:chExt cx="1781788" cy="1328746"/>
          </a:xfrm>
        </p:grpSpPr>
        <p:pic>
          <p:nvPicPr>
            <p:cNvPr id="53" name="Image 4">
              <a:extLst>
                <a:ext uri="{FF2B5EF4-FFF2-40B4-BE49-F238E27FC236}">
                  <a16:creationId xmlns:a16="http://schemas.microsoft.com/office/drawing/2014/main" id="{19E0258A-C5A7-C1A8-AEB0-B98228B0A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8109" y="3772028"/>
              <a:ext cx="754651" cy="1224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4C584C70-E9DD-489F-3D49-3C1E77660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70972" y="3749977"/>
              <a:ext cx="906084" cy="1328746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C4D3DC-357E-2766-4E19-6B10B97ACCB5}"/>
              </a:ext>
            </a:extLst>
          </p:cNvPr>
          <p:cNvGrpSpPr/>
          <p:nvPr/>
        </p:nvGrpSpPr>
        <p:grpSpPr>
          <a:xfrm>
            <a:off x="6105985" y="3780721"/>
            <a:ext cx="1630609" cy="1283653"/>
            <a:chOff x="6105985" y="3780721"/>
            <a:chExt cx="1630609" cy="1283653"/>
          </a:xfrm>
        </p:grpSpPr>
        <p:pic>
          <p:nvPicPr>
            <p:cNvPr id="9" name="Image 4">
              <a:extLst>
                <a:ext uri="{FF2B5EF4-FFF2-40B4-BE49-F238E27FC236}">
                  <a16:creationId xmlns:a16="http://schemas.microsoft.com/office/drawing/2014/main" id="{3CF19546-720E-FAF8-7E10-C9780688E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28" y="3816855"/>
              <a:ext cx="759166" cy="1224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02A92F-D5C2-3134-C60F-61B5B56C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9429" flipH="1">
              <a:off x="6105985" y="3780721"/>
              <a:ext cx="758977" cy="1283653"/>
            </a:xfrm>
            <a:prstGeom prst="rect">
              <a:avLst/>
            </a:prstGeom>
          </p:spPr>
        </p:pic>
      </p:grpSp>
      <p:pic>
        <p:nvPicPr>
          <p:cNvPr id="2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76FB069-E4F5-B2CD-D6F6-F896E50DC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55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9EF15-AF99-D7E1-ADF5-418D9856C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59659A3-EF07-C606-CDD1-AC7D23DB93A8}"/>
              </a:ext>
            </a:extLst>
          </p:cNvPr>
          <p:cNvSpPr txBox="1"/>
          <p:nvPr/>
        </p:nvSpPr>
        <p:spPr>
          <a:xfrm>
            <a:off x="349731" y="750905"/>
            <a:ext cx="710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نصحح: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الصورة رقم 1:   لدينا 10 عناصر 10 أصابع مرفوعة هكذا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مثلوا العدد 10 بالأصابع  </a:t>
            </a: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CBCE2A-B2B6-9154-DE60-B17578A24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A1E560C-7B4E-37E8-46C8-35F64E9F9A5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1C6F30D-4C81-499B-2074-7A8E1728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A867490-09AA-365E-E5EB-587AD28F70A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2009508-3C73-7F2E-DBD9-1210A0BE12F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0F997E4-A6B9-3CB7-E210-4B47F91D5D5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B2F3A50-3035-66CB-985E-F74858A8225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855B1DC-1038-70D8-9A08-D01A959C8BD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5283754-FB24-FE2E-6F4E-8CB086B295F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D2950C9-3FE0-FE4D-46DD-35BD13BD31D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36157E2-A643-71E5-CBEF-AB53A533649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692DC098-7D1A-C60D-8BB5-1EC4FABF37D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4C99DCA-A4B6-1524-C181-78E5F9A34AB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43837C3-0788-2DE9-5964-5D35D33065E1}"/>
              </a:ext>
            </a:extLst>
          </p:cNvPr>
          <p:cNvSpPr/>
          <p:nvPr/>
        </p:nvSpPr>
        <p:spPr>
          <a:xfrm>
            <a:off x="5511049" y="3069560"/>
            <a:ext cx="2757302" cy="31985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083DD8BC-4CB1-EAC7-FFD2-D69E5701ABAE}"/>
              </a:ext>
            </a:extLst>
          </p:cNvPr>
          <p:cNvSpPr>
            <a:spLocks noChangeAspect="1"/>
          </p:cNvSpPr>
          <p:nvPr/>
        </p:nvSpPr>
        <p:spPr>
          <a:xfrm>
            <a:off x="6739387" y="5176984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336BCC49-EABA-31C6-77F2-58E68FB67C87}"/>
              </a:ext>
            </a:extLst>
          </p:cNvPr>
          <p:cNvSpPr>
            <a:spLocks noChangeAspect="1"/>
          </p:cNvSpPr>
          <p:nvPr/>
        </p:nvSpPr>
        <p:spPr>
          <a:xfrm>
            <a:off x="1999619" y="517698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51105C9-82F8-9BD7-6E69-EE896E6C94FC}"/>
              </a:ext>
            </a:extLst>
          </p:cNvPr>
          <p:cNvGrpSpPr/>
          <p:nvPr/>
        </p:nvGrpSpPr>
        <p:grpSpPr>
          <a:xfrm>
            <a:off x="3140245" y="1689851"/>
            <a:ext cx="2863510" cy="1277575"/>
            <a:chOff x="3071162" y="1689851"/>
            <a:chExt cx="2863510" cy="127757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A9E3851A-9AC0-52AA-5396-83CD7AF41B34}"/>
                </a:ext>
              </a:extLst>
            </p:cNvPr>
            <p:cNvSpPr/>
            <p:nvPr/>
          </p:nvSpPr>
          <p:spPr>
            <a:xfrm>
              <a:off x="3071162" y="1689851"/>
              <a:ext cx="2863510" cy="1277575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3EB72189-20DF-D6CB-4E83-D95AD368C287}"/>
                </a:ext>
              </a:extLst>
            </p:cNvPr>
            <p:cNvGrpSpPr/>
            <p:nvPr/>
          </p:nvGrpSpPr>
          <p:grpSpPr>
            <a:xfrm>
              <a:off x="3330853" y="1913054"/>
              <a:ext cx="2334946" cy="353615"/>
              <a:chOff x="3085684" y="1854530"/>
              <a:chExt cx="2825285" cy="470663"/>
            </a:xfrm>
          </p:grpSpPr>
          <p:sp>
            <p:nvSpPr>
              <p:cNvPr id="45" name="Étoile : 5 branches 44">
                <a:extLst>
                  <a:ext uri="{FF2B5EF4-FFF2-40B4-BE49-F238E27FC236}">
                    <a16:creationId xmlns:a16="http://schemas.microsoft.com/office/drawing/2014/main" id="{D87CD3A4-E842-B831-25A2-8E8D70C26C21}"/>
                  </a:ext>
                </a:extLst>
              </p:cNvPr>
              <p:cNvSpPr/>
              <p:nvPr/>
            </p:nvSpPr>
            <p:spPr>
              <a:xfrm>
                <a:off x="3642020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Étoile : 5 branches 45">
                <a:extLst>
                  <a:ext uri="{FF2B5EF4-FFF2-40B4-BE49-F238E27FC236}">
                    <a16:creationId xmlns:a16="http://schemas.microsoft.com/office/drawing/2014/main" id="{0AD7138E-1001-6480-7D79-DC853BF9A54F}"/>
                  </a:ext>
                </a:extLst>
              </p:cNvPr>
              <p:cNvSpPr/>
              <p:nvPr/>
            </p:nvSpPr>
            <p:spPr>
              <a:xfrm>
                <a:off x="4209926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Étoile : 5 branches 46">
                <a:extLst>
                  <a:ext uri="{FF2B5EF4-FFF2-40B4-BE49-F238E27FC236}">
                    <a16:creationId xmlns:a16="http://schemas.microsoft.com/office/drawing/2014/main" id="{5EFB7937-D510-2594-AE17-1A9D319B8113}"/>
                  </a:ext>
                </a:extLst>
              </p:cNvPr>
              <p:cNvSpPr/>
              <p:nvPr/>
            </p:nvSpPr>
            <p:spPr>
              <a:xfrm>
                <a:off x="4798297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Étoile : 5 branches 47">
                <a:extLst>
                  <a:ext uri="{FF2B5EF4-FFF2-40B4-BE49-F238E27FC236}">
                    <a16:creationId xmlns:a16="http://schemas.microsoft.com/office/drawing/2014/main" id="{CF6B3006-7EF5-C927-A0CF-C974EAEF60F3}"/>
                  </a:ext>
                </a:extLst>
              </p:cNvPr>
              <p:cNvSpPr/>
              <p:nvPr/>
            </p:nvSpPr>
            <p:spPr>
              <a:xfrm>
                <a:off x="5386668" y="1870856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Étoile : 5 branches 48">
                <a:extLst>
                  <a:ext uri="{FF2B5EF4-FFF2-40B4-BE49-F238E27FC236}">
                    <a16:creationId xmlns:a16="http://schemas.microsoft.com/office/drawing/2014/main" id="{BC0B83B3-BCD1-403B-F7BD-0F2933A91F67}"/>
                  </a:ext>
                </a:extLst>
              </p:cNvPr>
              <p:cNvSpPr/>
              <p:nvPr/>
            </p:nvSpPr>
            <p:spPr>
              <a:xfrm>
                <a:off x="3085684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3CED2EFA-C754-08B8-39CB-BA9CB63BDC47}"/>
                </a:ext>
              </a:extLst>
            </p:cNvPr>
            <p:cNvGrpSpPr/>
            <p:nvPr/>
          </p:nvGrpSpPr>
          <p:grpSpPr>
            <a:xfrm>
              <a:off x="3336252" y="2348270"/>
              <a:ext cx="2334946" cy="353615"/>
              <a:chOff x="3085684" y="1854530"/>
              <a:chExt cx="2825285" cy="470663"/>
            </a:xfrm>
          </p:grpSpPr>
          <p:sp>
            <p:nvSpPr>
              <p:cNvPr id="40" name="Étoile : 5 branches 39">
                <a:extLst>
                  <a:ext uri="{FF2B5EF4-FFF2-40B4-BE49-F238E27FC236}">
                    <a16:creationId xmlns:a16="http://schemas.microsoft.com/office/drawing/2014/main" id="{37182573-F5D2-1BE3-C04F-5F3D02525791}"/>
                  </a:ext>
                </a:extLst>
              </p:cNvPr>
              <p:cNvSpPr/>
              <p:nvPr/>
            </p:nvSpPr>
            <p:spPr>
              <a:xfrm>
                <a:off x="3642020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Étoile : 5 branches 40">
                <a:extLst>
                  <a:ext uri="{FF2B5EF4-FFF2-40B4-BE49-F238E27FC236}">
                    <a16:creationId xmlns:a16="http://schemas.microsoft.com/office/drawing/2014/main" id="{76A979E9-5A37-4F97-56CD-BDC2631AD342}"/>
                  </a:ext>
                </a:extLst>
              </p:cNvPr>
              <p:cNvSpPr/>
              <p:nvPr/>
            </p:nvSpPr>
            <p:spPr>
              <a:xfrm>
                <a:off x="4209926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Étoile : 5 branches 41">
                <a:extLst>
                  <a:ext uri="{FF2B5EF4-FFF2-40B4-BE49-F238E27FC236}">
                    <a16:creationId xmlns:a16="http://schemas.microsoft.com/office/drawing/2014/main" id="{3557C24A-AEC5-EDBD-E5EA-28D33D3C7C8A}"/>
                  </a:ext>
                </a:extLst>
              </p:cNvPr>
              <p:cNvSpPr/>
              <p:nvPr/>
            </p:nvSpPr>
            <p:spPr>
              <a:xfrm>
                <a:off x="4798297" y="1854530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Étoile : 5 branches 42">
                <a:extLst>
                  <a:ext uri="{FF2B5EF4-FFF2-40B4-BE49-F238E27FC236}">
                    <a16:creationId xmlns:a16="http://schemas.microsoft.com/office/drawing/2014/main" id="{D2F66A48-0419-9D99-805E-1BB9D3F43C75}"/>
                  </a:ext>
                </a:extLst>
              </p:cNvPr>
              <p:cNvSpPr/>
              <p:nvPr/>
            </p:nvSpPr>
            <p:spPr>
              <a:xfrm>
                <a:off x="5386668" y="1870856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Étoile : 5 branches 43">
                <a:extLst>
                  <a:ext uri="{FF2B5EF4-FFF2-40B4-BE49-F238E27FC236}">
                    <a16:creationId xmlns:a16="http://schemas.microsoft.com/office/drawing/2014/main" id="{FFA9F176-535D-17CC-951D-9C7C67F569D4}"/>
                  </a:ext>
                </a:extLst>
              </p:cNvPr>
              <p:cNvSpPr/>
              <p:nvPr/>
            </p:nvSpPr>
            <p:spPr>
              <a:xfrm>
                <a:off x="3085684" y="1894372"/>
                <a:ext cx="524301" cy="430821"/>
              </a:xfrm>
              <a:prstGeom prst="star5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09D9D2B5-E2E7-CB9D-AB81-6CCD680CA44D}"/>
              </a:ext>
            </a:extLst>
          </p:cNvPr>
          <p:cNvGrpSpPr/>
          <p:nvPr/>
        </p:nvGrpSpPr>
        <p:grpSpPr>
          <a:xfrm>
            <a:off x="1170972" y="3758174"/>
            <a:ext cx="1781788" cy="1328746"/>
            <a:chOff x="1170972" y="3749977"/>
            <a:chExt cx="1781788" cy="1328746"/>
          </a:xfrm>
        </p:grpSpPr>
        <p:pic>
          <p:nvPicPr>
            <p:cNvPr id="54" name="Image 4">
              <a:extLst>
                <a:ext uri="{FF2B5EF4-FFF2-40B4-BE49-F238E27FC236}">
                  <a16:creationId xmlns:a16="http://schemas.microsoft.com/office/drawing/2014/main" id="{258BBC12-C693-353C-3D96-8856960CE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8109" y="3772028"/>
              <a:ext cx="754651" cy="1224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C8B5C27-A96E-8BD2-BB79-14A79BC22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70972" y="3749977"/>
              <a:ext cx="906084" cy="1328746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009B7111-F498-5150-EE15-596A5193384A}"/>
              </a:ext>
            </a:extLst>
          </p:cNvPr>
          <p:cNvGrpSpPr/>
          <p:nvPr/>
        </p:nvGrpSpPr>
        <p:grpSpPr>
          <a:xfrm>
            <a:off x="6105985" y="3780721"/>
            <a:ext cx="1630609" cy="1283653"/>
            <a:chOff x="6105985" y="3780721"/>
            <a:chExt cx="1630609" cy="1283653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D300D168-EB23-8140-DD5C-4BB3BFE54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28" y="3816855"/>
              <a:ext cx="759166" cy="1224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DDC13EE-6970-710A-9935-A1BE14356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9429" flipH="1">
              <a:off x="6105985" y="3780721"/>
              <a:ext cx="758977" cy="1283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06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17E0-5DB0-7E9B-A54E-D8CA9F585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5B6A0C1-BBDC-033B-DE22-D4FE55DFE56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497AFF-578D-1FD6-DE91-448AC69C8553}"/>
              </a:ext>
            </a:extLst>
          </p:cNvPr>
          <p:cNvGrpSpPr/>
          <p:nvPr/>
        </p:nvGrpSpPr>
        <p:grpSpPr>
          <a:xfrm>
            <a:off x="2213653" y="2144743"/>
            <a:ext cx="4912634" cy="2530496"/>
            <a:chOff x="2213653" y="2144743"/>
            <a:chExt cx="4912634" cy="289557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8DEEFF65-F186-3294-6459-4CE2A1E7D00A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FCA2AD3-F6F1-42C8-665B-D9638F111B54}"/>
                </a:ext>
              </a:extLst>
            </p:cNvPr>
            <p:cNvGrpSpPr/>
            <p:nvPr/>
          </p:nvGrpSpPr>
          <p:grpSpPr>
            <a:xfrm>
              <a:off x="2743200" y="2144743"/>
              <a:ext cx="3631051" cy="802419"/>
              <a:chOff x="-2850016" y="983477"/>
              <a:chExt cx="4206592" cy="802419"/>
            </a:xfrm>
          </p:grpSpPr>
          <p:sp>
            <p:nvSpPr>
              <p:cNvPr id="6" name="Flowchart: Alternate Process 54">
                <a:extLst>
                  <a:ext uri="{FF2B5EF4-FFF2-40B4-BE49-F238E27FC236}">
                    <a16:creationId xmlns:a16="http://schemas.microsoft.com/office/drawing/2014/main" id="{A6DFC84B-59DB-4838-97E4-E950449CEF80}"/>
                  </a:ext>
                </a:extLst>
              </p:cNvPr>
              <p:cNvSpPr/>
              <p:nvPr/>
            </p:nvSpPr>
            <p:spPr>
              <a:xfrm>
                <a:off x="-2850016" y="983477"/>
                <a:ext cx="394823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CN2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F34BC0E0-4D06-033C-143B-05F480489A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9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F275F2D-35A3-563A-4F9A-F10E5EB2E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0854" y="3176615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BC89712-A0B0-967F-ED65-7B6B54F3E896}"/>
              </a:ext>
            </a:extLst>
          </p:cNvPr>
          <p:cNvSpPr txBox="1"/>
          <p:nvPr/>
        </p:nvSpPr>
        <p:spPr>
          <a:xfrm>
            <a:off x="2768286" y="3042564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E67B11-62AA-BC94-02BF-A6972E6A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08" y="4881174"/>
            <a:ext cx="4912634" cy="60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30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AD937-0DA6-3963-C7B6-B54786FD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6C1F293-EE43-366E-C4B5-952B09B3E96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7467344-1352-DE7B-B693-BAAAF12D3AA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DEB8CEF-877F-938B-E9B5-F280FB84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8EC727F-0BFA-54CA-AC52-D869E7B663F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EC6C59C-09E1-6993-86F4-8C39BFCF4CE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24CB69E-83BC-40FF-33F7-4744DFB053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8F75E04-DADF-61F1-8779-627D29DBEA3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78E67E8D-9DC0-7EA1-D650-C512B260FF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23E77E3-F3ED-1918-CE2F-0B5139692487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D5304D49-6BEF-3C4D-7956-82999B199DA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870A01E-583C-C25A-F6C4-214F508501CB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06B9894-BB1B-FEF5-1B0C-781AE87687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1630F28-B2C8-6E83-2CB3-06DEA7EE9A4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6DD3454-EFF1-E00B-06AA-EB1D1EB4A5B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6AC29D-2D4B-D8A0-1161-CC7A35419D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8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31B11-766B-4673-4721-69DABAA1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7A8EFE9-EC82-6109-092B-2808F3F9D389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 عدد عناصر هذه المجموعة بالأرقام     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95E287C-F2D1-1DBF-FCEF-DD086BA93FE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AA27248-D2B5-CC17-247B-7A90E3C5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44C6B0D0-E435-8086-2C63-97F83F7E303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5334072-160E-DCFC-DFCB-D051614FC55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A5DCDCD-9E33-F5B1-D69A-2A18D24BBE5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2729ECF-0D42-CCBF-07AB-429A8EAEA3E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4EBC5784-C9E0-D97D-A665-B94A13F85D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36EB305-0D34-5981-AFD1-04BBFE85A00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31B21D6-D4CB-3639-9839-6DE8840CA5F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376A494-0DF1-2123-0B37-35749072E44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78EF9305-82AC-24B4-BC4C-67E04658941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AC95DCB-8A25-3759-F5C1-FDC4270E87F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51E83C-666B-F921-B7FE-E54EBBE119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DA781498-0B50-103E-234A-62A97FA0C4A3}"/>
              </a:ext>
            </a:extLst>
          </p:cNvPr>
          <p:cNvGrpSpPr/>
          <p:nvPr/>
        </p:nvGrpSpPr>
        <p:grpSpPr>
          <a:xfrm>
            <a:off x="3027889" y="2059656"/>
            <a:ext cx="3088223" cy="3097147"/>
            <a:chOff x="3286586" y="1940932"/>
            <a:chExt cx="3397045" cy="3747548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F7BD40D-1BB4-A2D4-7659-3EFEDF3FB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6586" y="1940932"/>
              <a:ext cx="3397045" cy="3747548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0B70EDC-18D2-7BB1-DE96-65A33D41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1348" y="2490230"/>
              <a:ext cx="1066949" cy="695422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91C61FB5-541D-F7D8-9D7C-227F5B5D2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3869" y="3393933"/>
              <a:ext cx="1066949" cy="695422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A0091C46-3886-E90F-250B-E73657B12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8297" y="2594371"/>
              <a:ext cx="1066949" cy="695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5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942E3-B2EE-29B1-74E0-CF13E1D08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7CE6D3A-ECA5-00AC-9930-57B85CF8CFDC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2CE7FF8-6E78-00B2-85D1-0A3A9AE66B0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D94343F-91B0-CCFB-A390-4B4CAFF52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4D3BB3D-6691-AEEF-315D-C289A11C076E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62863FD-40D4-C423-A66D-3079DD4E84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77E06E4-EB8C-C7B2-F090-05C3FEA055E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F103A8B-99E0-5965-18DF-0DC49CCBFDE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6C3C2FC-C878-6009-3299-2BB60618DF6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D07E79E-0A65-D5F4-81FE-3250A3E81F5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63574CF-994C-3035-8D8B-5054002DA18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999286B-EEC9-A88F-97AC-69D4CC1CFE0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5E31F97-CDF1-A0B0-C81B-DB5A090FA00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6889839-3723-D294-3143-E05CC763602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E7E9303-F353-A148-EEAB-97BB2F1083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6E3D49-8229-20D8-7E88-BFCA678C98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47CED-C62F-5DA7-78E7-702068B7A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B242D41-43E2-95E5-7FD7-E6537B3951D3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ليعد العناصر – يقول العدد  - يكتب العدد بالأرقام  ؟ 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949BE77-76E3-5662-87FF-718EDFC1B05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913809A-6172-5753-EA4C-FFE15EC16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6C743C03-0F7B-9096-833A-64CB15D2372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976B766-D5A8-A326-5904-5A58718E212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9A985B0-59C7-2F85-B077-D4BF1593D81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27E909F-90A0-3D26-C0D5-F3C647B45F9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A582C07-3FF2-203F-A0DC-943F148ACC1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C43F0BC-426F-DBC0-2ADD-1610A028485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057F5A07-7C84-9435-A8DB-369C71DA86F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70C1DB0-7D26-1B51-8730-C8D2003EE85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560389B0-6D25-2A30-62D8-80B4F1116AA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C7569C7-696F-9310-69FB-04E69FC47A5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A4E4DDF1-12DB-7818-6E36-3918ED2E9731}"/>
              </a:ext>
            </a:extLst>
          </p:cNvPr>
          <p:cNvGrpSpPr/>
          <p:nvPr/>
        </p:nvGrpSpPr>
        <p:grpSpPr>
          <a:xfrm>
            <a:off x="3027889" y="2059656"/>
            <a:ext cx="3088223" cy="3097147"/>
            <a:chOff x="3286586" y="1940932"/>
            <a:chExt cx="3397045" cy="3747548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8605C6AF-46A5-8527-F3B0-FB958AA4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6586" y="1940932"/>
              <a:ext cx="3397045" cy="3747548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0FE19980-C9BE-7617-99E3-F1EC9C8BD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1348" y="2490230"/>
              <a:ext cx="1066949" cy="695422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61DEA327-272D-6F73-84C0-E5606795F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3869" y="3393933"/>
              <a:ext cx="1066949" cy="695422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F18084A8-4025-D044-C2AC-BD5C00FF4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8297" y="2594371"/>
              <a:ext cx="1066949" cy="695422"/>
            </a:xfrm>
            <a:prstGeom prst="rect">
              <a:avLst/>
            </a:prstGeom>
          </p:spPr>
        </p:pic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EC68987-69B7-1B49-33EE-91A24B6FF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25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C06FB-C54F-33C5-4170-29A35BE1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43EF88B-CA7D-4236-82DB-4C2FBF0D2E52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لدينا 3 طائرات ، نكتب العدد 3 بالأرقام هكذا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8BF039D-7F7D-6B46-655A-4D1C1A5068F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7E5C2E5-42C0-DFA8-0439-D2C069898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87DB9FED-BE89-630B-AAB7-12EE308C70E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B4F5B0B-CDF6-AB46-AA45-77263CE2C2D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E70D218-5DFB-6C5D-E3B5-5825591A3BF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7AC4803-D0BB-75CB-B3FE-043224E531C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27CDE9F-DDBE-2D86-5BE1-B52A00A426E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FC47072-965E-CA78-DB42-96712DD0BEB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B48A79ED-6824-67CB-734D-F4989404C43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6868790-2C45-0BB3-5BDC-EEF1618B7D8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E9BF6B3C-3C84-F6D5-C583-1DC5F36F3B0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995A8AF-CD85-ABB8-842D-CD84BAB73CA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1C1AD1-048A-F726-2214-2F571053D6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C61A498-0667-5DFA-E01B-322D52C16100}"/>
              </a:ext>
            </a:extLst>
          </p:cNvPr>
          <p:cNvGrpSpPr/>
          <p:nvPr/>
        </p:nvGrpSpPr>
        <p:grpSpPr>
          <a:xfrm>
            <a:off x="3027889" y="2059656"/>
            <a:ext cx="3088223" cy="3097147"/>
            <a:chOff x="3027889" y="2059656"/>
            <a:chExt cx="3088223" cy="3097147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074DF0F-EE6D-0DB4-A08D-3B93512BED86}"/>
                </a:ext>
              </a:extLst>
            </p:cNvPr>
            <p:cNvGrpSpPr/>
            <p:nvPr/>
          </p:nvGrpSpPr>
          <p:grpSpPr>
            <a:xfrm>
              <a:off x="3027889" y="2059656"/>
              <a:ext cx="3088223" cy="3097147"/>
              <a:chOff x="3286586" y="1940932"/>
              <a:chExt cx="3397045" cy="3747548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D9494E3D-2560-9916-7DBE-EAE4A0109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6586" y="1940932"/>
                <a:ext cx="3397045" cy="3747548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A5CA6501-AB6B-67EB-0036-F7EC5762A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1348" y="2490230"/>
                <a:ext cx="1066949" cy="695422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A626D9B5-6A71-3465-67F5-53120298F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3869" y="3393933"/>
                <a:ext cx="1066949" cy="695422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1326FA54-9002-65A3-4B10-F5ABE5497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8297" y="2594371"/>
                <a:ext cx="1066949" cy="695422"/>
              </a:xfrm>
              <a:prstGeom prst="rect">
                <a:avLst/>
              </a:prstGeom>
            </p:spPr>
          </p:pic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FC12F16-7BFB-916F-DBC1-303BA2AB7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3806" y="4670437"/>
              <a:ext cx="608618" cy="27895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34B03B20-6550-3113-E9D3-B7432C4A2D70}"/>
              </a:ext>
            </a:extLst>
          </p:cNvPr>
          <p:cNvSpPr txBox="1"/>
          <p:nvPr/>
        </p:nvSpPr>
        <p:spPr>
          <a:xfrm>
            <a:off x="4058276" y="4411872"/>
            <a:ext cx="454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4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094A7302-549C-33C7-DEB6-B139569DC2E0}"/>
              </a:ext>
            </a:extLst>
          </p:cNvPr>
          <p:cNvSpPr/>
          <p:nvPr/>
        </p:nvSpPr>
        <p:spPr>
          <a:xfrm>
            <a:off x="3027889" y="4584187"/>
            <a:ext cx="644459" cy="48636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4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3795AF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دروس  المرحلة (1)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C40685-2AD3-69C4-3AA7-1FCECEC4ED24}"/>
              </a:ext>
            </a:extLst>
          </p:cNvPr>
          <p:cNvGrpSpPr/>
          <p:nvPr/>
        </p:nvGrpSpPr>
        <p:grpSpPr>
          <a:xfrm>
            <a:off x="1729847" y="2504448"/>
            <a:ext cx="5684306" cy="3870744"/>
            <a:chOff x="1326410" y="2504448"/>
            <a:chExt cx="5684306" cy="387074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149CC73-52A7-097E-56D7-017AD714D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8563" y="2548860"/>
              <a:ext cx="2842153" cy="382633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44A2AA4-AF4E-E3F1-8E1A-CF16DF6AC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410" y="2504448"/>
              <a:ext cx="2842153" cy="3826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08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845B8-A8A9-F0C4-9E3A-3B18776EC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8CC0393-17A3-B0D4-3C51-3E5A4B90978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9B48ED6-0FE9-05D5-9357-6326C6A5A911}"/>
              </a:ext>
            </a:extLst>
          </p:cNvPr>
          <p:cNvGrpSpPr/>
          <p:nvPr/>
        </p:nvGrpSpPr>
        <p:grpSpPr>
          <a:xfrm>
            <a:off x="2213653" y="2144743"/>
            <a:ext cx="4912634" cy="2530496"/>
            <a:chOff x="2213653" y="2144743"/>
            <a:chExt cx="4912634" cy="289557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D13DB86-33A6-D6FE-102C-43C5BCE38A96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82D303A8-3BC7-CCBA-42B4-9CBCD45463BA}"/>
                </a:ext>
              </a:extLst>
            </p:cNvPr>
            <p:cNvGrpSpPr/>
            <p:nvPr/>
          </p:nvGrpSpPr>
          <p:grpSpPr>
            <a:xfrm>
              <a:off x="2654710" y="2144743"/>
              <a:ext cx="3719541" cy="802419"/>
              <a:chOff x="-2952532" y="983477"/>
              <a:chExt cx="4309108" cy="802419"/>
            </a:xfrm>
          </p:grpSpPr>
          <p:sp>
            <p:nvSpPr>
              <p:cNvPr id="14" name="Flowchart: Alternate Process 54">
                <a:extLst>
                  <a:ext uri="{FF2B5EF4-FFF2-40B4-BE49-F238E27FC236}">
                    <a16:creationId xmlns:a16="http://schemas.microsoft.com/office/drawing/2014/main" id="{111C6553-75B9-157D-39F2-5CD26888338C}"/>
                  </a:ext>
                </a:extLst>
              </p:cNvPr>
              <p:cNvSpPr/>
              <p:nvPr/>
            </p:nvSpPr>
            <p:spPr>
              <a:xfrm>
                <a:off x="-2952532" y="983477"/>
                <a:ext cx="4050749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CN2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id="{8F3DC52E-2A43-8DFA-48EA-5B5626A0D0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6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8AFC48C-EF1D-1D9B-0B4F-2ED591BA7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57249" y="3739554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2361DAC-80DE-990A-0877-A592F470C12B}"/>
              </a:ext>
            </a:extLst>
          </p:cNvPr>
          <p:cNvSpPr txBox="1"/>
          <p:nvPr/>
        </p:nvSpPr>
        <p:spPr>
          <a:xfrm>
            <a:off x="2768286" y="3042564"/>
            <a:ext cx="3083576" cy="122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27B03C7-6EDC-8C36-8B1B-423569C0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08" y="4881174"/>
            <a:ext cx="4912634" cy="60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8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A1138-A380-649D-E916-9CB422E9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805658F-429E-D21D-5AE3-FBDE81BEF54E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عدد عناصر هذه المجموعة بالأرقام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54211A1-AF9E-FFDB-D618-D20139C7632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192FE9F-1F5C-5960-9B73-B165B0C4E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825347B2-2F7A-1009-3B3C-48DBFDCA485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AD77233-8233-16B2-ABDB-837270DC625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3C76BA2-19C0-4C31-E17B-452CFFB7B8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107D2A1-B628-1163-BC66-1327CFDC0C2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C3A5029B-987C-DB18-DA44-5383053DC1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887E6D9-A94E-E393-DB63-7814A0413D5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A0C528B-863E-6895-3408-3D8B2C58517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E0EC39E-82CB-FFA3-1101-DBC3D5FB71D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4FF2A1A-439A-7E98-5B48-CAF7E79A6A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0AD9DE1-0FAF-4A89-4588-E5096382553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1FDA45-78B1-0AF5-69C7-7B783FFDC6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D5D23C-0246-A75F-F8F4-4220C760B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658" y="1919539"/>
            <a:ext cx="2890684" cy="33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6CAF8-FA1F-5F8C-D9EE-07176D5B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7F1094-B41C-82D1-A863-EAE8797E1B8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94C0D0-9052-8BAF-FCDF-0A46E14CFFA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3EE7971-CFD2-772A-F7B3-927DB81E6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CCA9E1F-7422-B218-3EF8-D5E977AC714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0B041CA-2124-53A4-C232-F45E476E58F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FF28162-575B-391D-C667-F5A813D7978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E297B4A-E62C-A307-0D24-C4CAA6DA4D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74F26C3E-2A17-1FD4-B621-566BF294EFA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846F480-8B85-8CED-2BA2-EA553DE37E4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3D80414-019A-2E58-926A-BDF718193CA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ED76FE3-1903-7869-8294-3E097AB0D76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F9C3E64-52A8-FE67-90B6-5E85178CABE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FDE4045-E233-A655-9FC0-59CABEAF9B7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DAB9A2-3307-390E-7E09-26ADF67A32D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E7DB47-BA73-FD02-FC5A-5612E796B7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6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EDCD8-9076-B723-D3F9-D1E58FFF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2AF95A1-1760-C835-9684-0A409F6339C8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ليعد العناصر – يقول العدد – يكتب العدد  بالأرقام ؟ 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99F5451-F677-F837-CEEA-742E1C4444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F754661-D2DE-5DE1-4DAF-E82A37822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3D9FEF49-97AF-47DC-5787-41A640905F6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B980A3E3-C2A5-86B3-6560-34C11E8E7EF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45C4388-9349-25E8-1E99-70C7FE58F57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C5352D2-D2DA-42BF-34F2-C23E335AB96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D5D638F4-363D-FEAC-1785-2F02C0A280E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9E3A377-8194-851D-09A4-55057AEC08C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803E0B86-8C5E-04CF-6310-8220E271996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5E9B138-2917-3F04-3714-6BBA52BC07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3465B63-359D-C225-F0C7-4E800E543C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07B6930-57FB-A340-40AD-7E16281EB28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1F45822-0A95-C22F-7713-ADED4604B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658" y="1919539"/>
            <a:ext cx="2890684" cy="3377380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DF126D-5C96-B47C-A4A4-CCBBD0FF6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46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1F305-6519-6B73-DCFB-120C4321F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F10114-CFC5-34D6-7D40-7D32A239C42C}"/>
              </a:ext>
            </a:extLst>
          </p:cNvPr>
          <p:cNvSpPr txBox="1"/>
          <p:nvPr/>
        </p:nvSpPr>
        <p:spPr>
          <a:xfrm>
            <a:off x="132735" y="7910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لدينا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عناصر ، نكتب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بالأرقام هكذا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B3B2F13-B98E-856A-32F6-ECAB126EE7E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656714A-41EE-199F-4B82-F87FC2B6E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AB6BEE01-07D5-8B6C-A37A-2B98B39B4AB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5DEBDD2-DD74-F6ED-5CEA-A8EABCF1611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B9BAC6A-FE61-1A8F-F0AA-8C661EE2209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B4467A1-7CAA-A1E2-C836-A3749FAA874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B6205AD-0A20-B130-5621-74AB323EFBE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987C2C3-AC2F-0823-98E4-D41D1D90D38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827059F5-7784-FD6C-0DE7-ABCF3A4CB7B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F3C8C09-FD94-779D-868A-0672C69FDDF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8E082B0-ADD7-09DD-CB94-F017645105F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77B9F6A-8DAD-960A-841B-3F7382EDDB1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9F8461-A751-59E9-E133-C88733FB23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138A4D4-73F9-71F0-798A-6B6108C990D8}"/>
              </a:ext>
            </a:extLst>
          </p:cNvPr>
          <p:cNvGrpSpPr/>
          <p:nvPr/>
        </p:nvGrpSpPr>
        <p:grpSpPr>
          <a:xfrm>
            <a:off x="3126658" y="1919539"/>
            <a:ext cx="2890684" cy="3377380"/>
            <a:chOff x="3126658" y="1919539"/>
            <a:chExt cx="2890684" cy="337738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FB6C1997-A338-11FF-94DB-8B44D2F9C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6658" y="1919539"/>
              <a:ext cx="2890684" cy="337738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DDB6E27-3195-2F77-0778-F6FE389AD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1692" y="4868672"/>
              <a:ext cx="722734" cy="26627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9ABC1F7-91C0-D9A7-E145-A4E0D0890D89}"/>
              </a:ext>
            </a:extLst>
          </p:cNvPr>
          <p:cNvSpPr txBox="1"/>
          <p:nvPr/>
        </p:nvSpPr>
        <p:spPr>
          <a:xfrm>
            <a:off x="4215686" y="4453173"/>
            <a:ext cx="454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3E8843C4-C566-07B3-F3F4-01B3C0185C83}"/>
              </a:ext>
            </a:extLst>
          </p:cNvPr>
          <p:cNvSpPr/>
          <p:nvPr/>
        </p:nvSpPr>
        <p:spPr>
          <a:xfrm>
            <a:off x="3027889" y="4584187"/>
            <a:ext cx="644459" cy="48636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3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33CBB-C22F-9969-6CE2-CE90448A4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02E33EE-8B44-C0B8-639B-EA5C6DB9118E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عدد عناصر هذه المجموعة بالأرقام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128007C-9CC8-681C-609A-3D8C4D61753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70D6E1-73CD-FD15-CE8C-5CCFECFFE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047271E-A952-9C4F-5D39-F4B0FD88698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FE45314C-C7D1-832B-699A-1E53C7F068C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3C62AB5-2F12-4857-C102-D54B9E4EBD1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F2A598A-BCED-7BE8-67A2-B5A514F793E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D9E5D354-2200-F12C-0508-7AAD76C8D91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3BCBFE2-992D-7797-0320-933F8D94091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007492D7-DC3B-D889-9DA6-BB70AC58603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FE5D1E0-AA9D-0960-3128-26E1BE99DFA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EA92A9A-377F-D16E-929B-C77005C8F2A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D77C6F4-AD55-8B4D-E48E-33521E4DFBC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2D50083-9F7D-1354-1F11-1D82400DED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27A4152-5245-42C5-5197-3EE8EFD8A9B5}"/>
              </a:ext>
            </a:extLst>
          </p:cNvPr>
          <p:cNvGrpSpPr/>
          <p:nvPr/>
        </p:nvGrpSpPr>
        <p:grpSpPr>
          <a:xfrm>
            <a:off x="3027889" y="2059656"/>
            <a:ext cx="3088223" cy="3097147"/>
            <a:chOff x="3027889" y="2059656"/>
            <a:chExt cx="3088223" cy="309714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3C72F5F-358E-CF28-38E2-E14804556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7889" y="2059656"/>
              <a:ext cx="3088223" cy="3097147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D0EA230-EA50-580A-AEAE-6D9A60473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3806" y="4670437"/>
              <a:ext cx="608618" cy="278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76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3D0CB-0556-7C87-1DC7-D3F87F4FF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AB290B8-D9AA-26FC-8519-33691F789EB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B1A7047-A13E-BE00-1912-D4DA56A08C1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798A80A-3471-4A27-F26A-4C9FA0A34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6AAECD6-4688-8E07-E65C-BD25B7082E8F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FF0218F-E344-5146-2B5F-E3180F4CB37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BA7A1F9-F4FE-7CE0-0B15-1E50407E279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2E0A013-CC0D-CFEE-9E6F-55A888AE8CD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4F250139-BCA2-22DA-E824-86566805051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F4B4605-531F-12F9-D947-7324B30CE4DD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3A4CAB6-B357-DFC7-2945-63861329ED0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3DC276C-0DD2-A857-4FB8-9411FD74487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C84CFC4-E368-EAF7-71AF-1C05DDA71B6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AC9D84A-3466-9B49-E0C4-4758884BE68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A3D57AE-553F-D4B9-8F9F-AB29BDE376F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715A85-6563-7D3C-F108-6BD3562507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0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E330E-B99B-7D37-7147-CC93EF4A0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9D6CBD4-9857-9D4F-60C2-F8E7424BC8A5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ليعد العناصر – يقول العدد  - يكتب العدد بالأرقام  ؟ 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8DC4B8C-12C9-893C-BC78-A5218647A8F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08BF212-145B-437B-394F-D06498865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37041BB-51D2-1CA2-91CD-C07A6771E08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DCE91A3-3D4A-8EDF-E426-8D009150BA5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7A2C392-5B58-1B01-FBC7-A264F394F7F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DD2FDD8-A211-4F82-55A8-9C30E3A9478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FD3E3D4E-CB5A-730A-C7B6-F8D3CFB43AD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7001B480-9AE4-EC85-D949-F9EB0D4F8DE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896A9D6D-8C8E-0A60-E0C7-B0136F6AEB9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C3FA92D-630B-5D74-C58D-450717FD468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CB88DCB9-3F96-53D1-F22F-3F298B69A8F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C2D186F-D91D-3E99-EA62-FE17E12880A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85F8AFB9-6296-C9DD-1C01-B0EF360688DC}"/>
              </a:ext>
            </a:extLst>
          </p:cNvPr>
          <p:cNvGrpSpPr/>
          <p:nvPr/>
        </p:nvGrpSpPr>
        <p:grpSpPr>
          <a:xfrm>
            <a:off x="3027889" y="2059656"/>
            <a:ext cx="3088223" cy="3097147"/>
            <a:chOff x="3027889" y="2059656"/>
            <a:chExt cx="3088223" cy="309714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CE4367E-26AB-AFE6-42FE-18A5CA01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7889" y="2059656"/>
              <a:ext cx="3088223" cy="309714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8C0F5A3-6CB4-0BDA-9FD2-07286CC70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3806" y="4670437"/>
              <a:ext cx="608618" cy="278950"/>
            </a:xfrm>
            <a:prstGeom prst="rect">
              <a:avLst/>
            </a:prstGeom>
          </p:spPr>
        </p:pic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DA5791C-783C-882D-75CA-384B1B3D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10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6A0A1-94D0-94C1-BDE6-FE34EF5C5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D58F809-F2F0-36C4-7573-162BBB2E5977}"/>
              </a:ext>
            </a:extLst>
          </p:cNvPr>
          <p:cNvSpPr txBox="1"/>
          <p:nvPr/>
        </p:nvSpPr>
        <p:spPr>
          <a:xfrm>
            <a:off x="132735" y="7910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لا يوجد أي عنصر ، نكتب 0 بالأرقام هكذا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2344012-AC78-C69F-179C-2424A121A58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84BBCE-5F4F-3C4B-A8BC-BDD4C3488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22011A48-A81A-0310-EFE2-265A6DC0663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4DA3602-DA15-BB8C-2BD4-F799AE22EC2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4EF4375-5D6C-7A69-F97A-97279B7E6D9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B84F302-43FB-D94C-2A44-7922845E3B3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542A34C-084E-EF50-E72B-384FDE2F37C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30E3839-80CD-8D42-12D5-C15DEEB025E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C8D9B25E-2749-21B5-FAC6-E38D0330B7E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6654E2A-3517-85C0-0A1D-E070C410678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7CAACE5-36A7-3AC9-8200-25D304F3EB1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F04ADA2-EF6A-E5CC-F73F-365820B81E6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B770C7-AB8B-125D-58CD-4AA11E2DE9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B3138E-D15C-FCA8-0D3C-79534E110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692" y="4868672"/>
            <a:ext cx="722734" cy="26627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D4BC0C9-0943-3305-D99A-33A204210A8F}"/>
              </a:ext>
            </a:extLst>
          </p:cNvPr>
          <p:cNvGrpSpPr/>
          <p:nvPr/>
        </p:nvGrpSpPr>
        <p:grpSpPr>
          <a:xfrm>
            <a:off x="3027889" y="2059656"/>
            <a:ext cx="3088223" cy="3097147"/>
            <a:chOff x="3027889" y="2059656"/>
            <a:chExt cx="3088223" cy="309714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9119766-9F5C-62B3-2702-932627E7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7889" y="2059656"/>
              <a:ext cx="3088223" cy="309714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8B46F11-A6AD-2E98-A66C-B3A7D041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3806" y="4670437"/>
              <a:ext cx="608618" cy="27895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A3524D6-BA97-23F0-6DAD-1F1BE05D2950}"/>
              </a:ext>
            </a:extLst>
          </p:cNvPr>
          <p:cNvSpPr txBox="1"/>
          <p:nvPr/>
        </p:nvSpPr>
        <p:spPr>
          <a:xfrm>
            <a:off x="4130742" y="4394413"/>
            <a:ext cx="454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4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FBE532BD-9B36-41D2-D220-4E5C053AD5B8}"/>
              </a:ext>
            </a:extLst>
          </p:cNvPr>
          <p:cNvSpPr/>
          <p:nvPr/>
        </p:nvSpPr>
        <p:spPr>
          <a:xfrm>
            <a:off x="3027889" y="4584187"/>
            <a:ext cx="644459" cy="48636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08524-1996-6975-61F8-E85CE600B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4D82AA8-B338-BBBF-3495-E9ABD5B08919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عدد عناصر هذه المجموعة بالأرقام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FBB41CE-BB93-41C6-C018-27B076A13CF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BD8B7A3-1014-EB18-D36C-E077A0AB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E0C11D3-C064-AD9F-A100-09A9FEC5B5E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4416CFA-DFEC-520B-37DD-0FF653016A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139D29C-F54C-21DF-6E02-340EDD052F3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8C0E381-644A-550F-EBEB-722597CA280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3BA958B3-A932-E852-1CE6-45B37B8A25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60537E8-0EC9-490D-BF2B-D2744EB15DF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93E95820-7475-D6F1-EB39-907F23B2D5C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29CC601-DA0B-7D5D-7B3E-D0A38E6BF9A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A69C076-1436-ADBC-B091-AFCFED13782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70EC0C5-5E5E-6E70-F7BE-B64C4F60DC7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CBD100-BA83-3E89-14C3-F4B3712E8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8BE58027-B5F6-1574-0D6C-154A3EF59F1C}"/>
              </a:ext>
            </a:extLst>
          </p:cNvPr>
          <p:cNvGrpSpPr/>
          <p:nvPr/>
        </p:nvGrpSpPr>
        <p:grpSpPr>
          <a:xfrm>
            <a:off x="2708564" y="2059656"/>
            <a:ext cx="3726872" cy="3097147"/>
            <a:chOff x="3027889" y="2059656"/>
            <a:chExt cx="3726872" cy="309714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077C73F4-2E74-E54D-FC85-9C87CA5E5F46}"/>
                </a:ext>
              </a:extLst>
            </p:cNvPr>
            <p:cNvGrpSpPr/>
            <p:nvPr/>
          </p:nvGrpSpPr>
          <p:grpSpPr>
            <a:xfrm>
              <a:off x="3027889" y="2059656"/>
              <a:ext cx="3726872" cy="3097147"/>
              <a:chOff x="3027889" y="2059656"/>
              <a:chExt cx="3726872" cy="3097147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F91BD408-5D1C-A07E-21F9-AF4811AB0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7889" y="2059656"/>
                <a:ext cx="3726872" cy="3097147"/>
              </a:xfrm>
              <a:prstGeom prst="rect">
                <a:avLst/>
              </a:prstGeom>
            </p:spPr>
          </p:pic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EBBCA690-F441-0776-1F72-D13F5E04E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59552" y="4624271"/>
                <a:ext cx="810071" cy="371283"/>
              </a:xfrm>
              <a:prstGeom prst="rect">
                <a:avLst/>
              </a:prstGeom>
            </p:spPr>
          </p:pic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3FEF004-3D8F-2EC2-B1D0-9910F3B46255}"/>
                </a:ext>
              </a:extLst>
            </p:cNvPr>
            <p:cNvGrpSpPr/>
            <p:nvPr/>
          </p:nvGrpSpPr>
          <p:grpSpPr>
            <a:xfrm>
              <a:off x="3268842" y="2663932"/>
              <a:ext cx="2666289" cy="476469"/>
              <a:chOff x="3268842" y="2663932"/>
              <a:chExt cx="2666289" cy="476469"/>
            </a:xfrm>
          </p:grpSpPr>
          <p:sp>
            <p:nvSpPr>
              <p:cNvPr id="6" name="Étoile : 4 branches 5">
                <a:extLst>
                  <a:ext uri="{FF2B5EF4-FFF2-40B4-BE49-F238E27FC236}">
                    <a16:creationId xmlns:a16="http://schemas.microsoft.com/office/drawing/2014/main" id="{98F7D22C-EC3F-39C5-DCA6-60A385D8B928}"/>
                  </a:ext>
                </a:extLst>
              </p:cNvPr>
              <p:cNvSpPr/>
              <p:nvPr/>
            </p:nvSpPr>
            <p:spPr>
              <a:xfrm>
                <a:off x="3268842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Étoile : 4 branches 11">
                <a:extLst>
                  <a:ext uri="{FF2B5EF4-FFF2-40B4-BE49-F238E27FC236}">
                    <a16:creationId xmlns:a16="http://schemas.microsoft.com/office/drawing/2014/main" id="{496AB180-89F0-C501-2A32-1CFCE2C971DB}"/>
                  </a:ext>
                </a:extLst>
              </p:cNvPr>
              <p:cNvSpPr/>
              <p:nvPr/>
            </p:nvSpPr>
            <p:spPr>
              <a:xfrm>
                <a:off x="3824610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Étoile : 4 branches 12">
                <a:extLst>
                  <a:ext uri="{FF2B5EF4-FFF2-40B4-BE49-F238E27FC236}">
                    <a16:creationId xmlns:a16="http://schemas.microsoft.com/office/drawing/2014/main" id="{B2063C0C-09B3-863B-97C2-E882E3F0D107}"/>
                  </a:ext>
                </a:extLst>
              </p:cNvPr>
              <p:cNvSpPr/>
              <p:nvPr/>
            </p:nvSpPr>
            <p:spPr>
              <a:xfrm>
                <a:off x="4380378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Étoile : 4 branches 13">
                <a:extLst>
                  <a:ext uri="{FF2B5EF4-FFF2-40B4-BE49-F238E27FC236}">
                    <a16:creationId xmlns:a16="http://schemas.microsoft.com/office/drawing/2014/main" id="{A9996F14-9159-9B4D-5586-6DACCE31F24B}"/>
                  </a:ext>
                </a:extLst>
              </p:cNvPr>
              <p:cNvSpPr/>
              <p:nvPr/>
            </p:nvSpPr>
            <p:spPr>
              <a:xfrm>
                <a:off x="4936146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Étoile : 4 branches 14">
                <a:extLst>
                  <a:ext uri="{FF2B5EF4-FFF2-40B4-BE49-F238E27FC236}">
                    <a16:creationId xmlns:a16="http://schemas.microsoft.com/office/drawing/2014/main" id="{FE695A54-C537-D554-B282-EF818E2B89A3}"/>
                  </a:ext>
                </a:extLst>
              </p:cNvPr>
              <p:cNvSpPr/>
              <p:nvPr/>
            </p:nvSpPr>
            <p:spPr>
              <a:xfrm>
                <a:off x="5491914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F3DAA7D-779B-7463-F169-2D88B1DFBC32}"/>
                </a:ext>
              </a:extLst>
            </p:cNvPr>
            <p:cNvGrpSpPr/>
            <p:nvPr/>
          </p:nvGrpSpPr>
          <p:grpSpPr>
            <a:xfrm>
              <a:off x="3289104" y="3241131"/>
              <a:ext cx="2666289" cy="476469"/>
              <a:chOff x="3268842" y="2663932"/>
              <a:chExt cx="2666289" cy="476469"/>
            </a:xfrm>
          </p:grpSpPr>
          <p:sp>
            <p:nvSpPr>
              <p:cNvPr id="19" name="Étoile : 4 branches 18">
                <a:extLst>
                  <a:ext uri="{FF2B5EF4-FFF2-40B4-BE49-F238E27FC236}">
                    <a16:creationId xmlns:a16="http://schemas.microsoft.com/office/drawing/2014/main" id="{ECA49B26-255C-CE07-1566-A0D5345CF3A9}"/>
                  </a:ext>
                </a:extLst>
              </p:cNvPr>
              <p:cNvSpPr/>
              <p:nvPr/>
            </p:nvSpPr>
            <p:spPr>
              <a:xfrm>
                <a:off x="3268842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Étoile : 4 branches 19">
                <a:extLst>
                  <a:ext uri="{FF2B5EF4-FFF2-40B4-BE49-F238E27FC236}">
                    <a16:creationId xmlns:a16="http://schemas.microsoft.com/office/drawing/2014/main" id="{27450446-032A-8D25-FFBF-B52A882DCA50}"/>
                  </a:ext>
                </a:extLst>
              </p:cNvPr>
              <p:cNvSpPr/>
              <p:nvPr/>
            </p:nvSpPr>
            <p:spPr>
              <a:xfrm>
                <a:off x="3824610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Étoile : 4 branches 20">
                <a:extLst>
                  <a:ext uri="{FF2B5EF4-FFF2-40B4-BE49-F238E27FC236}">
                    <a16:creationId xmlns:a16="http://schemas.microsoft.com/office/drawing/2014/main" id="{BF7110D2-BDC8-288A-D7BF-A46B7D2A80DB}"/>
                  </a:ext>
                </a:extLst>
              </p:cNvPr>
              <p:cNvSpPr/>
              <p:nvPr/>
            </p:nvSpPr>
            <p:spPr>
              <a:xfrm>
                <a:off x="4380378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Étoile : 4 branches 33">
                <a:extLst>
                  <a:ext uri="{FF2B5EF4-FFF2-40B4-BE49-F238E27FC236}">
                    <a16:creationId xmlns:a16="http://schemas.microsoft.com/office/drawing/2014/main" id="{E66BDFF4-D81C-E179-9C4D-28711619FBD7}"/>
                  </a:ext>
                </a:extLst>
              </p:cNvPr>
              <p:cNvSpPr/>
              <p:nvPr/>
            </p:nvSpPr>
            <p:spPr>
              <a:xfrm>
                <a:off x="4936146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Étoile : 4 branches 34">
                <a:extLst>
                  <a:ext uri="{FF2B5EF4-FFF2-40B4-BE49-F238E27FC236}">
                    <a16:creationId xmlns:a16="http://schemas.microsoft.com/office/drawing/2014/main" id="{0F5429AE-C8EA-47CE-1299-8E673DE3D4C3}"/>
                  </a:ext>
                </a:extLst>
              </p:cNvPr>
              <p:cNvSpPr/>
              <p:nvPr/>
            </p:nvSpPr>
            <p:spPr>
              <a:xfrm>
                <a:off x="5491914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00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7066D-B53A-D653-787A-1AB7DDFF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5E02C0-70C4-93A4-E6B4-E3DF0959C050}"/>
              </a:ext>
            </a:extLst>
          </p:cNvPr>
          <p:cNvSpPr txBox="1"/>
          <p:nvPr/>
        </p:nvSpPr>
        <p:spPr>
          <a:xfrm>
            <a:off x="1332786" y="1372845"/>
            <a:ext cx="6478428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الكفايات المستهدفة  في حصة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7F8FC6A-706D-C2FA-F764-FF78C0A956D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E565E4-09E7-181E-759B-2F728E007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30" y="2818072"/>
            <a:ext cx="5577941" cy="191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71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1F355-8CFA-BE41-098D-3A2D509B3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F1C8919-B492-3BE7-2D81-B34108AA549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9D1A671-80F2-14F0-20EA-B5D276E9721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74714EA-2071-E4A9-C286-9995B43CD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F21B628-F14F-25BC-EEBD-31B83BA5D15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500A27F-97B3-6769-E769-44C0ACE1EB4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66302D1-9994-E66F-4B56-34B5AA49391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D9BDE23-EAC3-B45D-DE64-A73F6515B0E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ED3588C9-F867-F653-DFBE-8DD25E15A5D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6AFC405-FCC3-EEFE-DA6B-CACD4F3FF39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AA2B6E7-F1D4-CCC7-5BE4-BE12C1B9C4B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3DD4F3C-F1F8-B616-C481-8529E6AFA90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3E8753B-4563-DD30-2371-644FABE8BD1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9983A61-AFF6-C877-CE5B-5F016A62520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1D52A4-D94D-1233-13C4-AE8E33ED987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8EB5C0-F27C-B9A8-CB24-79FDBFC96F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5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8B601-EABC-3C19-15D4-4171FAAE5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C70F5B5-0AF5-BD5E-B4A8-68B0D98265CF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ليعد العناصر – يقول العدد – يكتب العدد  بالأرقام ؟ 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07E25AE-8955-420E-45AF-EF7D6918277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F626016-773A-66FA-BA76-6CB69CC78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78FF1C33-E71E-1AEE-2276-15A8668658A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E8C65EC-2070-2229-001D-9A2ED402334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8905D46-AF7E-C2E1-B72B-452FB055C2B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EFED5DF-C870-B8F3-459B-729E1025308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B9C0ACB4-65C7-6B64-0211-92F8321F51C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5EB7645-D118-D33C-E72C-0F09BEB37E5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8CF1E0EF-A277-3047-4323-B3B663200C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37FBFA6-FDA4-8684-F5B2-CCB79676F9C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E9956A4E-1931-AD95-7EE0-48119C1C642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23CD799-3BEE-0771-D733-DDD54BBE0F0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88DEC02E-A9F0-AC76-D680-196E9CF84A8B}"/>
              </a:ext>
            </a:extLst>
          </p:cNvPr>
          <p:cNvGrpSpPr/>
          <p:nvPr/>
        </p:nvGrpSpPr>
        <p:grpSpPr>
          <a:xfrm>
            <a:off x="2708564" y="2059656"/>
            <a:ext cx="3726872" cy="3097147"/>
            <a:chOff x="3027889" y="2059656"/>
            <a:chExt cx="3726872" cy="3097147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DFCFC08-EB83-825F-F8B9-2BC334EB26BD}"/>
                </a:ext>
              </a:extLst>
            </p:cNvPr>
            <p:cNvGrpSpPr/>
            <p:nvPr/>
          </p:nvGrpSpPr>
          <p:grpSpPr>
            <a:xfrm>
              <a:off x="3027889" y="2059656"/>
              <a:ext cx="3726872" cy="3097147"/>
              <a:chOff x="3027889" y="2059656"/>
              <a:chExt cx="3726872" cy="3097147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4DF2387A-9507-3029-BF82-D615EBA42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7889" y="2059656"/>
                <a:ext cx="3726872" cy="3097147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8411B128-3CE2-F5FC-C17D-F1D6D683F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59552" y="4624271"/>
                <a:ext cx="810071" cy="371283"/>
              </a:xfrm>
              <a:prstGeom prst="rect">
                <a:avLst/>
              </a:prstGeom>
            </p:spPr>
          </p:pic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609B0D1-DA54-2F74-BDB1-9987AE273A51}"/>
                </a:ext>
              </a:extLst>
            </p:cNvPr>
            <p:cNvGrpSpPr/>
            <p:nvPr/>
          </p:nvGrpSpPr>
          <p:grpSpPr>
            <a:xfrm>
              <a:off x="3268842" y="2663932"/>
              <a:ext cx="2666289" cy="476469"/>
              <a:chOff x="3268842" y="2663932"/>
              <a:chExt cx="2666289" cy="476469"/>
            </a:xfrm>
          </p:grpSpPr>
          <p:sp>
            <p:nvSpPr>
              <p:cNvPr id="14" name="Étoile : 4 branches 13">
                <a:extLst>
                  <a:ext uri="{FF2B5EF4-FFF2-40B4-BE49-F238E27FC236}">
                    <a16:creationId xmlns:a16="http://schemas.microsoft.com/office/drawing/2014/main" id="{59F8D891-95CC-B464-922D-39FDE6F88F2D}"/>
                  </a:ext>
                </a:extLst>
              </p:cNvPr>
              <p:cNvSpPr/>
              <p:nvPr/>
            </p:nvSpPr>
            <p:spPr>
              <a:xfrm>
                <a:off x="3268842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Étoile : 4 branches 14">
                <a:extLst>
                  <a:ext uri="{FF2B5EF4-FFF2-40B4-BE49-F238E27FC236}">
                    <a16:creationId xmlns:a16="http://schemas.microsoft.com/office/drawing/2014/main" id="{07B06BF4-C7C4-52BF-E456-634C4A83B64C}"/>
                  </a:ext>
                </a:extLst>
              </p:cNvPr>
              <p:cNvSpPr/>
              <p:nvPr/>
            </p:nvSpPr>
            <p:spPr>
              <a:xfrm>
                <a:off x="3824610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Étoile : 4 branches 15">
                <a:extLst>
                  <a:ext uri="{FF2B5EF4-FFF2-40B4-BE49-F238E27FC236}">
                    <a16:creationId xmlns:a16="http://schemas.microsoft.com/office/drawing/2014/main" id="{18DD4343-7E61-DAF6-E51C-947121150C7D}"/>
                  </a:ext>
                </a:extLst>
              </p:cNvPr>
              <p:cNvSpPr/>
              <p:nvPr/>
            </p:nvSpPr>
            <p:spPr>
              <a:xfrm>
                <a:off x="4380378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Étoile : 4 branches 16">
                <a:extLst>
                  <a:ext uri="{FF2B5EF4-FFF2-40B4-BE49-F238E27FC236}">
                    <a16:creationId xmlns:a16="http://schemas.microsoft.com/office/drawing/2014/main" id="{D8CDCC18-44B4-CF7C-FC5F-7027076D540A}"/>
                  </a:ext>
                </a:extLst>
              </p:cNvPr>
              <p:cNvSpPr/>
              <p:nvPr/>
            </p:nvSpPr>
            <p:spPr>
              <a:xfrm>
                <a:off x="4936146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Étoile : 4 branches 17">
                <a:extLst>
                  <a:ext uri="{FF2B5EF4-FFF2-40B4-BE49-F238E27FC236}">
                    <a16:creationId xmlns:a16="http://schemas.microsoft.com/office/drawing/2014/main" id="{8478FD19-A0FC-D4C6-5164-A0CBB9392A01}"/>
                  </a:ext>
                </a:extLst>
              </p:cNvPr>
              <p:cNvSpPr/>
              <p:nvPr/>
            </p:nvSpPr>
            <p:spPr>
              <a:xfrm>
                <a:off x="5491914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DD2EAA4-0B15-BB93-97C7-FC00FC2BC580}"/>
                </a:ext>
              </a:extLst>
            </p:cNvPr>
            <p:cNvGrpSpPr/>
            <p:nvPr/>
          </p:nvGrpSpPr>
          <p:grpSpPr>
            <a:xfrm>
              <a:off x="3289104" y="3241131"/>
              <a:ext cx="2666289" cy="476469"/>
              <a:chOff x="3268842" y="2663932"/>
              <a:chExt cx="2666289" cy="476469"/>
            </a:xfrm>
          </p:grpSpPr>
          <p:sp>
            <p:nvSpPr>
              <p:cNvPr id="8" name="Étoile : 4 branches 7">
                <a:extLst>
                  <a:ext uri="{FF2B5EF4-FFF2-40B4-BE49-F238E27FC236}">
                    <a16:creationId xmlns:a16="http://schemas.microsoft.com/office/drawing/2014/main" id="{5C795EF4-6BD0-8AD2-114C-42AA990A8DE4}"/>
                  </a:ext>
                </a:extLst>
              </p:cNvPr>
              <p:cNvSpPr/>
              <p:nvPr/>
            </p:nvSpPr>
            <p:spPr>
              <a:xfrm>
                <a:off x="3268842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Étoile : 4 branches 9">
                <a:extLst>
                  <a:ext uri="{FF2B5EF4-FFF2-40B4-BE49-F238E27FC236}">
                    <a16:creationId xmlns:a16="http://schemas.microsoft.com/office/drawing/2014/main" id="{A4FCE588-DF2E-D8E7-B0FA-9A03A7E75733}"/>
                  </a:ext>
                </a:extLst>
              </p:cNvPr>
              <p:cNvSpPr/>
              <p:nvPr/>
            </p:nvSpPr>
            <p:spPr>
              <a:xfrm>
                <a:off x="3824610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Étoile : 4 branches 10">
                <a:extLst>
                  <a:ext uri="{FF2B5EF4-FFF2-40B4-BE49-F238E27FC236}">
                    <a16:creationId xmlns:a16="http://schemas.microsoft.com/office/drawing/2014/main" id="{900CA051-47C0-BC44-44BF-7C89A135EA3D}"/>
                  </a:ext>
                </a:extLst>
              </p:cNvPr>
              <p:cNvSpPr/>
              <p:nvPr/>
            </p:nvSpPr>
            <p:spPr>
              <a:xfrm>
                <a:off x="4380378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Étoile : 4 branches 11">
                <a:extLst>
                  <a:ext uri="{FF2B5EF4-FFF2-40B4-BE49-F238E27FC236}">
                    <a16:creationId xmlns:a16="http://schemas.microsoft.com/office/drawing/2014/main" id="{11BEB0BC-1845-A141-7C56-DB89DFDE7498}"/>
                  </a:ext>
                </a:extLst>
              </p:cNvPr>
              <p:cNvSpPr/>
              <p:nvPr/>
            </p:nvSpPr>
            <p:spPr>
              <a:xfrm>
                <a:off x="4936146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Étoile : 4 branches 12">
                <a:extLst>
                  <a:ext uri="{FF2B5EF4-FFF2-40B4-BE49-F238E27FC236}">
                    <a16:creationId xmlns:a16="http://schemas.microsoft.com/office/drawing/2014/main" id="{8D6CEC91-F5F2-A5FB-F432-B7EBDD471889}"/>
                  </a:ext>
                </a:extLst>
              </p:cNvPr>
              <p:cNvSpPr/>
              <p:nvPr/>
            </p:nvSpPr>
            <p:spPr>
              <a:xfrm>
                <a:off x="5491914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F525CAF-6823-5449-4263-CBC9B7BBE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89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FD007-23C3-5297-34BA-4286FA53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314ED28-4108-770E-99EE-7E94D0848A9B}"/>
              </a:ext>
            </a:extLst>
          </p:cNvPr>
          <p:cNvSpPr txBox="1"/>
          <p:nvPr/>
        </p:nvSpPr>
        <p:spPr>
          <a:xfrm>
            <a:off x="132735" y="79100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لدينا 10 عناصر ، نكتب 10 بالأرقام هكذا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9E1EAC4-0973-F11C-2EE6-4140628747D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5DA13C0-2682-7412-9070-F2320AFF3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FB9CECF6-DB31-0CA0-F5B0-B07FECC73FC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C8469ED-13BF-36D9-9796-D22F69179D6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AE1E61A-3DA0-5C8E-60F8-193D408AD72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11D2D98-D393-7C73-D776-118B70628E4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8B181598-C7B3-25F0-5811-75E56D5274C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4AFF3F6-0A63-521A-4B86-1C14118D49A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25856AD9-5D61-A65B-8C4F-1B074795CDE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399D766F-4981-C5BD-4FAF-5495A4DEDC5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C99DA423-1372-B85B-778A-07F5C15CAF1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2DCA0A7-FF02-9A53-AC5D-28FED4CE0A8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4D4AA3-3C16-F33B-EFD7-861423F115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8E3E0936-50FE-59CA-183B-1E7E5E37AC45}"/>
              </a:ext>
            </a:extLst>
          </p:cNvPr>
          <p:cNvGrpSpPr/>
          <p:nvPr/>
        </p:nvGrpSpPr>
        <p:grpSpPr>
          <a:xfrm>
            <a:off x="2708564" y="2059656"/>
            <a:ext cx="3726872" cy="3097147"/>
            <a:chOff x="3027889" y="2059656"/>
            <a:chExt cx="3726872" cy="3097147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855928D2-203A-570F-B2B6-3BC8629D2BF8}"/>
                </a:ext>
              </a:extLst>
            </p:cNvPr>
            <p:cNvGrpSpPr/>
            <p:nvPr/>
          </p:nvGrpSpPr>
          <p:grpSpPr>
            <a:xfrm>
              <a:off x="3027889" y="2059656"/>
              <a:ext cx="3726872" cy="3097147"/>
              <a:chOff x="3027889" y="2059656"/>
              <a:chExt cx="3726872" cy="3097147"/>
            </a:xfrm>
          </p:grpSpPr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8FEA30F2-0818-1B4F-FF55-75AF3BAC2E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7889" y="2059656"/>
                <a:ext cx="3726872" cy="3097147"/>
              </a:xfrm>
              <a:prstGeom prst="rect">
                <a:avLst/>
              </a:prstGeom>
            </p:spPr>
          </p:pic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35A339E5-D03A-4FD4-3D1F-5CD360FB9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48040" y="4668515"/>
                <a:ext cx="810071" cy="371283"/>
              </a:xfrm>
              <a:prstGeom prst="rect">
                <a:avLst/>
              </a:prstGeom>
            </p:spPr>
          </p:pic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39C15A1F-D4B2-7512-7C2C-2D8426BEA7A3}"/>
                </a:ext>
              </a:extLst>
            </p:cNvPr>
            <p:cNvGrpSpPr/>
            <p:nvPr/>
          </p:nvGrpSpPr>
          <p:grpSpPr>
            <a:xfrm>
              <a:off x="3268842" y="2663932"/>
              <a:ext cx="2666289" cy="476469"/>
              <a:chOff x="3268842" y="2663932"/>
              <a:chExt cx="2666289" cy="476469"/>
            </a:xfrm>
          </p:grpSpPr>
          <p:sp>
            <p:nvSpPr>
              <p:cNvPr id="45" name="Étoile : 4 branches 44">
                <a:extLst>
                  <a:ext uri="{FF2B5EF4-FFF2-40B4-BE49-F238E27FC236}">
                    <a16:creationId xmlns:a16="http://schemas.microsoft.com/office/drawing/2014/main" id="{F712CB2B-A942-6838-28BE-4EED96E79133}"/>
                  </a:ext>
                </a:extLst>
              </p:cNvPr>
              <p:cNvSpPr/>
              <p:nvPr/>
            </p:nvSpPr>
            <p:spPr>
              <a:xfrm>
                <a:off x="3268842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Étoile : 4 branches 45">
                <a:extLst>
                  <a:ext uri="{FF2B5EF4-FFF2-40B4-BE49-F238E27FC236}">
                    <a16:creationId xmlns:a16="http://schemas.microsoft.com/office/drawing/2014/main" id="{3C188853-BCFE-4CFA-AE30-F474642C44B0}"/>
                  </a:ext>
                </a:extLst>
              </p:cNvPr>
              <p:cNvSpPr/>
              <p:nvPr/>
            </p:nvSpPr>
            <p:spPr>
              <a:xfrm>
                <a:off x="3824610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Étoile : 4 branches 46">
                <a:extLst>
                  <a:ext uri="{FF2B5EF4-FFF2-40B4-BE49-F238E27FC236}">
                    <a16:creationId xmlns:a16="http://schemas.microsoft.com/office/drawing/2014/main" id="{91D3769D-3AD7-3E52-15BE-9D8AC2F7233B}"/>
                  </a:ext>
                </a:extLst>
              </p:cNvPr>
              <p:cNvSpPr/>
              <p:nvPr/>
            </p:nvSpPr>
            <p:spPr>
              <a:xfrm>
                <a:off x="4380378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Étoile : 4 branches 47">
                <a:extLst>
                  <a:ext uri="{FF2B5EF4-FFF2-40B4-BE49-F238E27FC236}">
                    <a16:creationId xmlns:a16="http://schemas.microsoft.com/office/drawing/2014/main" id="{BEF891A1-7A6B-F82C-3772-E22E7AD3FF49}"/>
                  </a:ext>
                </a:extLst>
              </p:cNvPr>
              <p:cNvSpPr/>
              <p:nvPr/>
            </p:nvSpPr>
            <p:spPr>
              <a:xfrm>
                <a:off x="4936146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Étoile : 4 branches 48">
                <a:extLst>
                  <a:ext uri="{FF2B5EF4-FFF2-40B4-BE49-F238E27FC236}">
                    <a16:creationId xmlns:a16="http://schemas.microsoft.com/office/drawing/2014/main" id="{0ACEFE4A-8BD5-97B8-C0BD-CB51A6F18CCB}"/>
                  </a:ext>
                </a:extLst>
              </p:cNvPr>
              <p:cNvSpPr/>
              <p:nvPr/>
            </p:nvSpPr>
            <p:spPr>
              <a:xfrm>
                <a:off x="5491914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1C9564B9-A8D9-0A01-B20B-5583E440F173}"/>
                </a:ext>
              </a:extLst>
            </p:cNvPr>
            <p:cNvGrpSpPr/>
            <p:nvPr/>
          </p:nvGrpSpPr>
          <p:grpSpPr>
            <a:xfrm>
              <a:off x="3289104" y="3241131"/>
              <a:ext cx="2666289" cy="476469"/>
              <a:chOff x="3268842" y="2663932"/>
              <a:chExt cx="2666289" cy="476469"/>
            </a:xfrm>
          </p:grpSpPr>
          <p:sp>
            <p:nvSpPr>
              <p:cNvPr id="40" name="Étoile : 4 branches 39">
                <a:extLst>
                  <a:ext uri="{FF2B5EF4-FFF2-40B4-BE49-F238E27FC236}">
                    <a16:creationId xmlns:a16="http://schemas.microsoft.com/office/drawing/2014/main" id="{C0DA173C-9F07-87B6-3EFD-C182223F3B72}"/>
                  </a:ext>
                </a:extLst>
              </p:cNvPr>
              <p:cNvSpPr/>
              <p:nvPr/>
            </p:nvSpPr>
            <p:spPr>
              <a:xfrm>
                <a:off x="3268842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Étoile : 4 branches 40">
                <a:extLst>
                  <a:ext uri="{FF2B5EF4-FFF2-40B4-BE49-F238E27FC236}">
                    <a16:creationId xmlns:a16="http://schemas.microsoft.com/office/drawing/2014/main" id="{D797E220-B3A1-0527-F368-189199FD3E7C}"/>
                  </a:ext>
                </a:extLst>
              </p:cNvPr>
              <p:cNvSpPr/>
              <p:nvPr/>
            </p:nvSpPr>
            <p:spPr>
              <a:xfrm>
                <a:off x="3824610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Étoile : 4 branches 41">
                <a:extLst>
                  <a:ext uri="{FF2B5EF4-FFF2-40B4-BE49-F238E27FC236}">
                    <a16:creationId xmlns:a16="http://schemas.microsoft.com/office/drawing/2014/main" id="{27F3D18B-A819-506E-99F8-1C875CC35375}"/>
                  </a:ext>
                </a:extLst>
              </p:cNvPr>
              <p:cNvSpPr/>
              <p:nvPr/>
            </p:nvSpPr>
            <p:spPr>
              <a:xfrm>
                <a:off x="4380378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Étoile : 4 branches 42">
                <a:extLst>
                  <a:ext uri="{FF2B5EF4-FFF2-40B4-BE49-F238E27FC236}">
                    <a16:creationId xmlns:a16="http://schemas.microsoft.com/office/drawing/2014/main" id="{1DE9C1C7-5685-2D4C-26DC-13B5081ED0B3}"/>
                  </a:ext>
                </a:extLst>
              </p:cNvPr>
              <p:cNvSpPr/>
              <p:nvPr/>
            </p:nvSpPr>
            <p:spPr>
              <a:xfrm>
                <a:off x="4936146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Étoile : 4 branches 43">
                <a:extLst>
                  <a:ext uri="{FF2B5EF4-FFF2-40B4-BE49-F238E27FC236}">
                    <a16:creationId xmlns:a16="http://schemas.microsoft.com/office/drawing/2014/main" id="{4D78E35F-6672-1571-E937-BA3F4D34B5D9}"/>
                  </a:ext>
                </a:extLst>
              </p:cNvPr>
              <p:cNvSpPr/>
              <p:nvPr/>
            </p:nvSpPr>
            <p:spPr>
              <a:xfrm>
                <a:off x="5491914" y="2663932"/>
                <a:ext cx="443217" cy="476469"/>
              </a:xfrm>
              <a:prstGeom prst="star4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00141B9-320E-B2E8-9806-23EFFA5BC01B}"/>
              </a:ext>
            </a:extLst>
          </p:cNvPr>
          <p:cNvSpPr txBox="1"/>
          <p:nvPr/>
        </p:nvSpPr>
        <p:spPr>
          <a:xfrm>
            <a:off x="3877625" y="4385765"/>
            <a:ext cx="810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4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F4681A22-CEDE-E55C-7511-FB8F5089506B}"/>
              </a:ext>
            </a:extLst>
          </p:cNvPr>
          <p:cNvSpPr/>
          <p:nvPr/>
        </p:nvSpPr>
        <p:spPr>
          <a:xfrm>
            <a:off x="2954149" y="4584187"/>
            <a:ext cx="644459" cy="48636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2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9A6FB-B928-EB29-703B-DF2E6E9B8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B904C39-0DB4-9153-095E-FF166F3276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6AE1AC6-AF5C-1205-D336-AF855018561B}"/>
              </a:ext>
            </a:extLst>
          </p:cNvPr>
          <p:cNvGrpSpPr/>
          <p:nvPr/>
        </p:nvGrpSpPr>
        <p:grpSpPr>
          <a:xfrm>
            <a:off x="2213653" y="2144743"/>
            <a:ext cx="4912634" cy="2412509"/>
            <a:chOff x="2213653" y="2144743"/>
            <a:chExt cx="4912634" cy="289557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B2ACCE5-626A-9BDD-01F5-D76D64D59110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CD288FD-04E6-E8CC-0FDC-532AD484D7E4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8" name="Flowchart: Alternate Process 54">
                <a:extLst>
                  <a:ext uri="{FF2B5EF4-FFF2-40B4-BE49-F238E27FC236}">
                    <a16:creationId xmlns:a16="http://schemas.microsoft.com/office/drawing/2014/main" id="{EB3204A8-3322-84D4-9842-72EF306CC4F6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CN3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Oval 80">
                <a:extLst>
                  <a:ext uri="{FF2B5EF4-FFF2-40B4-BE49-F238E27FC236}">
                    <a16:creationId xmlns:a16="http://schemas.microsoft.com/office/drawing/2014/main" id="{A38C6BB6-CE9D-43D4-BBC9-5B8876F0D0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0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0D50A61-21A4-0EBC-CAA0-A7AC44E5F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8868" y="3047485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0BF87F1-6DA8-8660-FCB0-C1E23C611531}"/>
              </a:ext>
            </a:extLst>
          </p:cNvPr>
          <p:cNvSpPr txBox="1"/>
          <p:nvPr/>
        </p:nvSpPr>
        <p:spPr>
          <a:xfrm>
            <a:off x="2612429" y="2911386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F7F698-9495-E198-E41A-FDA79AC5E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89" y="4735639"/>
            <a:ext cx="4912635" cy="6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75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23DEC-91FD-9815-3C36-E58E6238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81204DD-9BFC-FD05-4876-5BB788F83F9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2A1495-D0A8-19F6-9AE9-5DC3D9152C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80B877D-4346-05B6-35AA-32B9EE677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3E33503-FFF2-F53D-231D-F63734591BB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1C54D39-0FA4-8B59-78C4-C2387A96623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0C9C0CB-43EB-4530-E6CB-E23229F938B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577FF31-46B9-CFEE-5355-ADD7F060DA8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6E3788F-929C-858E-12A6-7286E36DDA0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0EF2F28-7EF8-B3EF-E87B-7B43667E4DA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3BD63A0-0B41-A42E-72C7-FAC7AF9E7B3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F12438B-91C3-0272-18D7-5D9F8696281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C847036-39E0-FDFE-6286-EEF3099FAEA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9E8A75D-3DB3-0B11-6377-A718BF0E218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FA9652-7526-AF15-1323-7D6DE510545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3B46A5-6772-764A-719B-B024AEBE3D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9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FF805-89E7-1260-4E75-66D614FEF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69CB4269-1B90-ED27-24CB-1C2F5D103EE7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5 هو 2 و ماذا؟ اكتبوا على الألواح العدد الناقص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B6B1572-3B74-57AF-17B7-1FCFF203C36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4086D7D-4DB0-AAD8-FEB8-93A14990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DEA32FDB-116D-9266-7B22-B99114A14E2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5C252D2-C286-312C-13B7-F56D3D02D6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A8D4A32-D60A-23A5-6A10-54FC015E30E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C55BBFF-95B9-FE74-FD4A-3BB90E0AC4D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41551C1B-DC24-BE50-6BB5-B534CFFA8C9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729897D7-839C-D235-DF67-A4AE752D6E2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F9AFC509-476A-CD99-28A9-052CD02292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D398CDB-B8AD-C622-D426-772AA7F86AE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A7BB235-A2ED-776D-9E5B-8281FAC0085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55AF312A-96E6-5F06-D031-5F3A11B96B8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BB0E89-AB33-1769-BB1D-65040252F1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6D8ADA-E989-B336-A357-0499A6216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654" y="2363782"/>
            <a:ext cx="2684693" cy="213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43D4B-F925-3114-4229-1DFF9F53C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71FB3B0-B8C2-9A95-6A83-CB0842EF30A6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6A4B6E-0074-C0DE-7941-497E75FAE1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447F049-5CF4-F191-AD20-6CCFF89E2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AF4EC73-6929-7A86-AAB2-6EABDB0D943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D9A5425-371D-049B-48D5-66C7228CB08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DB397A8-12B9-D2E8-B72E-EDF34FF2D55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E0E08B-A4C5-A34C-DE91-9D4316725A4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61B4EE3A-82A5-28E2-B05D-AEA9C9E5D40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433973F-72AF-1636-3A64-E8F8F3EEE852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09E74FB-C023-488E-0F73-C564B980213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0EF3808-8C42-406E-AA77-DE4B18ED034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026F497-2F44-1825-D638-FD1ADC08568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A9E3CDF-466F-3368-64D3-79F00A03191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1BF959-B0B0-CA97-7A27-661BB1D7BB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08DF21-976B-CE9C-1526-A36C5BB4D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3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EA840-615D-871D-9789-2DBDE5A0C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6D8A883-6A0E-C3FF-665D-68FF9AB933B4}"/>
              </a:ext>
            </a:extLst>
          </p:cNvPr>
          <p:cNvSpPr txBox="1"/>
          <p:nvPr/>
        </p:nvSpPr>
        <p:spPr>
          <a:xfrm>
            <a:off x="250723" y="730349"/>
            <a:ext cx="7128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: ليمثل  الجزء الأول – يكمل إلى 5 – يكمل التفكيك 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BFBF4CC5-DDEA-3B2C-366B-56486456EF0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171CE65D-6AD9-1E63-E257-609818665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F6C77BD-2E05-2A56-1E67-F20CFF1D7AE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2EE912ED-9476-D080-62DF-9E5650E2F1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8692638-E810-7C7E-E75B-68CD3031E20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BD7A2B31-78A2-4E50-7037-1D65ECC03F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784A80D2-C56F-BC74-2DFD-52793CB8AF6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ABCD471B-3C04-874E-119C-F3776B331D7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5158219-633A-4C0A-53AD-F963177B5F2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9270FCE-0CB6-32E4-A549-B87AAD2C862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ABE63859-75FA-45D8-B303-A9260750EBB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B475448-7A07-A6C9-1832-2F6335B4F08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7A352F0-2AA9-6EC7-01B1-E534F14A3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654" y="2363782"/>
            <a:ext cx="2684693" cy="2130434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F514B84-107C-3BAB-FCAF-E3D9061D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3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D8C63-46ED-9B33-493D-CEC20188E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C869E85-20EE-4568-64D3-2209F8F474D9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 جماعة : أولا نمثل الجزء الأول: لدينا 2 سنرسم قرصين اثنين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6AA811C-FA68-3DAF-F429-A4348CD2944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EC0B6C11-E9D9-072F-F292-DF51D6CA3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EEB3811-3460-662B-ADF0-2F273850DA3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2047674-997C-233B-21C7-FEF02C07BC1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BC7F3B8-906B-D91F-79E9-E6B1F7FEA89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E8210C7D-9BFF-D98B-CC75-F0FD6BA3BE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60A23F6D-163D-A6AB-7098-D0580C6181A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4260D341-CD16-B1D2-EB16-F73C3C4A702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D1366CC-2E72-0EED-0918-490DC3344EF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60ED5ACD-B561-0758-22E1-2836F191476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C86BEEA6-0FA8-02E8-BC04-9D5A549FC97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D7ED0E83-F23E-6273-16EF-066C0EEA131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41738B-D070-4573-CBD7-240038C7F4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331D6B-A347-8085-F92D-54E9E908C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654" y="2363782"/>
            <a:ext cx="2684693" cy="213043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841F33A-80F1-8FFA-3E1E-C9B0BF4CF387}"/>
              </a:ext>
            </a:extLst>
          </p:cNvPr>
          <p:cNvGrpSpPr/>
          <p:nvPr/>
        </p:nvGrpSpPr>
        <p:grpSpPr>
          <a:xfrm>
            <a:off x="3067665" y="4800600"/>
            <a:ext cx="1425897" cy="604684"/>
            <a:chOff x="3067665" y="4800600"/>
            <a:chExt cx="1425897" cy="604684"/>
          </a:xfrm>
        </p:grpSpPr>
        <p:sp>
          <p:nvSpPr>
            <p:cNvPr id="2" name="Organigramme : Connecteur 1">
              <a:extLst>
                <a:ext uri="{FF2B5EF4-FFF2-40B4-BE49-F238E27FC236}">
                  <a16:creationId xmlns:a16="http://schemas.microsoft.com/office/drawing/2014/main" id="{74FBEAF6-E64A-03B4-59F3-559B19CD636B}"/>
                </a:ext>
              </a:extLst>
            </p:cNvPr>
            <p:cNvSpPr/>
            <p:nvPr/>
          </p:nvSpPr>
          <p:spPr>
            <a:xfrm>
              <a:off x="3067665" y="4800600"/>
              <a:ext cx="619432" cy="604684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Organigramme : Connecteur 4">
              <a:extLst>
                <a:ext uri="{FF2B5EF4-FFF2-40B4-BE49-F238E27FC236}">
                  <a16:creationId xmlns:a16="http://schemas.microsoft.com/office/drawing/2014/main" id="{5468EA1A-BD0F-A7A7-C41B-92913A62491F}"/>
                </a:ext>
              </a:extLst>
            </p:cNvPr>
            <p:cNvSpPr/>
            <p:nvPr/>
          </p:nvSpPr>
          <p:spPr>
            <a:xfrm>
              <a:off x="3874130" y="4800600"/>
              <a:ext cx="619432" cy="604684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66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FE2ED-F9ED-F5FD-3067-08285390E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07D9732-DC97-1410-B10A-EC7C8DF43480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ثانيا : نكمل من 2  إلى 5 :  – 3 – 4 – 5 نرسم 3 أقراص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A572A9C-0B7B-FA7A-BBD8-D97DC4B9EAE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C3D7C394-65C1-0619-540B-8D5FD8C8D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F811AEA7-B033-D876-AAB4-6D33F8D1286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F53DB17-0634-E813-F36C-30227F83C30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DFA9F2A-9731-05AA-0F2B-2CC6CCE32C1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B269608-CE7C-F5B0-B5C3-366961C9C8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ECD2EFDA-A3D8-298D-52CA-61F8D2CF2DB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2C5C0905-B37A-1B62-A2BE-528DAAE00F4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2249C8D-834B-188D-5E65-05703021D91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22BAA9C0-406B-F872-12D3-B83AA2D38EE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FBC5D253-D37C-78C7-8679-FE536E06E5D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39236C89-BE2E-B0F0-49A7-4573315AFD8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A73A1D-5AB5-2ADB-8BC6-E855E3E544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573E01C-784D-02F0-46C5-E3716281A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654" y="2363782"/>
            <a:ext cx="2684693" cy="213043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3F61AA83-31EE-6212-C31D-FE8D6E9155DC}"/>
              </a:ext>
            </a:extLst>
          </p:cNvPr>
          <p:cNvGrpSpPr/>
          <p:nvPr/>
        </p:nvGrpSpPr>
        <p:grpSpPr>
          <a:xfrm>
            <a:off x="2679179" y="4800600"/>
            <a:ext cx="3785642" cy="604684"/>
            <a:chOff x="3067665" y="4800600"/>
            <a:chExt cx="3785642" cy="604684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DCE7A8A-03F8-A3EC-26F5-5577E89BFB90}"/>
                </a:ext>
              </a:extLst>
            </p:cNvPr>
            <p:cNvGrpSpPr/>
            <p:nvPr/>
          </p:nvGrpSpPr>
          <p:grpSpPr>
            <a:xfrm>
              <a:off x="3067665" y="4800600"/>
              <a:ext cx="1425897" cy="604684"/>
              <a:chOff x="3067665" y="4800600"/>
              <a:chExt cx="1425897" cy="604684"/>
            </a:xfrm>
          </p:grpSpPr>
          <p:sp>
            <p:nvSpPr>
              <p:cNvPr id="2" name="Organigramme : Connecteur 1">
                <a:extLst>
                  <a:ext uri="{FF2B5EF4-FFF2-40B4-BE49-F238E27FC236}">
                    <a16:creationId xmlns:a16="http://schemas.microsoft.com/office/drawing/2014/main" id="{9FB98894-18A2-70C4-043C-53EDEFE36687}"/>
                  </a:ext>
                </a:extLst>
              </p:cNvPr>
              <p:cNvSpPr/>
              <p:nvPr/>
            </p:nvSpPr>
            <p:spPr>
              <a:xfrm>
                <a:off x="3067665" y="4800600"/>
                <a:ext cx="619432" cy="604684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Organigramme : Connecteur 4">
                <a:extLst>
                  <a:ext uri="{FF2B5EF4-FFF2-40B4-BE49-F238E27FC236}">
                    <a16:creationId xmlns:a16="http://schemas.microsoft.com/office/drawing/2014/main" id="{43F10380-BF2A-8C20-E814-94C338CF026D}"/>
                  </a:ext>
                </a:extLst>
              </p:cNvPr>
              <p:cNvSpPr/>
              <p:nvPr/>
            </p:nvSpPr>
            <p:spPr>
              <a:xfrm>
                <a:off x="3874130" y="4800600"/>
                <a:ext cx="619432" cy="604684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FD901BD-5B46-2B21-5814-222EB2FB23F5}"/>
                </a:ext>
              </a:extLst>
            </p:cNvPr>
            <p:cNvGrpSpPr/>
            <p:nvPr/>
          </p:nvGrpSpPr>
          <p:grpSpPr>
            <a:xfrm>
              <a:off x="4650440" y="4800600"/>
              <a:ext cx="1425897" cy="604684"/>
              <a:chOff x="3067665" y="4800600"/>
              <a:chExt cx="1425897" cy="604684"/>
            </a:xfrm>
            <a:solidFill>
              <a:srgbClr val="0070C0"/>
            </a:solidFill>
          </p:grpSpPr>
          <p:sp>
            <p:nvSpPr>
              <p:cNvPr id="8" name="Organigramme : Connecteur 7">
                <a:extLst>
                  <a:ext uri="{FF2B5EF4-FFF2-40B4-BE49-F238E27FC236}">
                    <a16:creationId xmlns:a16="http://schemas.microsoft.com/office/drawing/2014/main" id="{799EF4C5-C439-E97F-4056-95E19DB3FCF7}"/>
                  </a:ext>
                </a:extLst>
              </p:cNvPr>
              <p:cNvSpPr/>
              <p:nvPr/>
            </p:nvSpPr>
            <p:spPr>
              <a:xfrm>
                <a:off x="3067665" y="4800600"/>
                <a:ext cx="619432" cy="604684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Organigramme : Connecteur 8">
                <a:extLst>
                  <a:ext uri="{FF2B5EF4-FFF2-40B4-BE49-F238E27FC236}">
                    <a16:creationId xmlns:a16="http://schemas.microsoft.com/office/drawing/2014/main" id="{E1A4DB37-2EA7-66D7-0DD3-FEA0EE887A56}"/>
                  </a:ext>
                </a:extLst>
              </p:cNvPr>
              <p:cNvSpPr/>
              <p:nvPr/>
            </p:nvSpPr>
            <p:spPr>
              <a:xfrm>
                <a:off x="3874130" y="4800600"/>
                <a:ext cx="619432" cy="604684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Organigramme : Connecteur 10">
              <a:extLst>
                <a:ext uri="{FF2B5EF4-FFF2-40B4-BE49-F238E27FC236}">
                  <a16:creationId xmlns:a16="http://schemas.microsoft.com/office/drawing/2014/main" id="{54FA4B3B-D3B1-29C7-3040-D6DFF5FF7F63}"/>
                </a:ext>
              </a:extLst>
            </p:cNvPr>
            <p:cNvSpPr/>
            <p:nvPr/>
          </p:nvSpPr>
          <p:spPr>
            <a:xfrm>
              <a:off x="6233875" y="4800600"/>
              <a:ext cx="619432" cy="604684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003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 حصة مراجعة  دروس كل كفاية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86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في الكفاية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هذا النشاط على الألواح  أو الكراسات حسب المقترح على الشرائح 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الممارسة الموجهة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،كما يمكن إعادة شريط النمذجة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الألواح أو الكراسات حسب التوجيهات المقترحة على الشرائح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مطالبة أحد المتعلمين بالتصحيح  على السبورة مع ضرورة التصريح بالخطوات المتبعة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ج) تصحيح النشاط  بشكل تفاعلي .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10CD7-4B63-6C2E-D086-FD4BC6B57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40FB7A1-F03C-A539-D370-F3682F656477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ثالثا  : نكمل التفكيك:   أضفنا 3 أقراص إذن  مكمل 2 إلى 5 هو 3، نكتب 3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48F9E192-26A9-4F18-2A3E-0B601C1C6F6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34664C4-BEFC-FBB9-480E-A7F29E69F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2D8D27D0-0114-C79E-4A36-382BB4CA1C7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47902B4E-CB75-8D2D-88F1-37B47576D4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F807F70E-EC52-F295-4790-5E690FFD9EF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3D72D79F-C717-C493-D699-CD88CFE044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BC7FC9BA-DDF6-5897-B311-7C93CB49219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8AED6686-95F8-370F-B40B-5F82738EF0A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1C7479A7-05BC-5B6B-650E-ACD07F911F3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02F44F2-611F-7176-35BF-84D4F7C7C5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F795063-4377-66C8-E26D-22EE93428E3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775A1716-F0CE-C081-00BD-0D5493A6E8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807047-F968-9D51-633B-6DEF36E9E2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D9D530-02FA-9243-7FFA-5D5F56C1D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654" y="2363782"/>
            <a:ext cx="2684693" cy="213043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421F351-32A4-5199-1E0E-B681A9C09944}"/>
              </a:ext>
            </a:extLst>
          </p:cNvPr>
          <p:cNvGrpSpPr/>
          <p:nvPr/>
        </p:nvGrpSpPr>
        <p:grpSpPr>
          <a:xfrm>
            <a:off x="2679179" y="4800600"/>
            <a:ext cx="3785642" cy="604684"/>
            <a:chOff x="3067665" y="4800600"/>
            <a:chExt cx="3785642" cy="604684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2DE2815-4DDF-DE3C-58B3-847890A658E3}"/>
                </a:ext>
              </a:extLst>
            </p:cNvPr>
            <p:cNvGrpSpPr/>
            <p:nvPr/>
          </p:nvGrpSpPr>
          <p:grpSpPr>
            <a:xfrm>
              <a:off x="3067665" y="4800600"/>
              <a:ext cx="1425897" cy="604684"/>
              <a:chOff x="3067665" y="4800600"/>
              <a:chExt cx="1425897" cy="604684"/>
            </a:xfrm>
          </p:grpSpPr>
          <p:sp>
            <p:nvSpPr>
              <p:cNvPr id="2" name="Organigramme : Connecteur 1">
                <a:extLst>
                  <a:ext uri="{FF2B5EF4-FFF2-40B4-BE49-F238E27FC236}">
                    <a16:creationId xmlns:a16="http://schemas.microsoft.com/office/drawing/2014/main" id="{561429FE-C971-DDD4-7B6D-A29FE29D739C}"/>
                  </a:ext>
                </a:extLst>
              </p:cNvPr>
              <p:cNvSpPr/>
              <p:nvPr/>
            </p:nvSpPr>
            <p:spPr>
              <a:xfrm>
                <a:off x="3067665" y="4800600"/>
                <a:ext cx="619432" cy="604684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Organigramme : Connecteur 4">
                <a:extLst>
                  <a:ext uri="{FF2B5EF4-FFF2-40B4-BE49-F238E27FC236}">
                    <a16:creationId xmlns:a16="http://schemas.microsoft.com/office/drawing/2014/main" id="{1A3F3134-4C76-1BCA-38C3-D6B456AF82EB}"/>
                  </a:ext>
                </a:extLst>
              </p:cNvPr>
              <p:cNvSpPr/>
              <p:nvPr/>
            </p:nvSpPr>
            <p:spPr>
              <a:xfrm>
                <a:off x="3874130" y="4800600"/>
                <a:ext cx="619432" cy="604684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98BB0A6-EB08-D373-4AC2-407F05092FD8}"/>
                </a:ext>
              </a:extLst>
            </p:cNvPr>
            <p:cNvGrpSpPr/>
            <p:nvPr/>
          </p:nvGrpSpPr>
          <p:grpSpPr>
            <a:xfrm>
              <a:off x="4650440" y="4800600"/>
              <a:ext cx="1425897" cy="604684"/>
              <a:chOff x="3067665" y="4800600"/>
              <a:chExt cx="1425897" cy="604684"/>
            </a:xfrm>
            <a:solidFill>
              <a:srgbClr val="0070C0"/>
            </a:solidFill>
          </p:grpSpPr>
          <p:sp>
            <p:nvSpPr>
              <p:cNvPr id="8" name="Organigramme : Connecteur 7">
                <a:extLst>
                  <a:ext uri="{FF2B5EF4-FFF2-40B4-BE49-F238E27FC236}">
                    <a16:creationId xmlns:a16="http://schemas.microsoft.com/office/drawing/2014/main" id="{88B4054D-17B9-53A7-7675-DD1DCBCC4AF8}"/>
                  </a:ext>
                </a:extLst>
              </p:cNvPr>
              <p:cNvSpPr/>
              <p:nvPr/>
            </p:nvSpPr>
            <p:spPr>
              <a:xfrm>
                <a:off x="3067665" y="4800600"/>
                <a:ext cx="619432" cy="604684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Organigramme : Connecteur 8">
                <a:extLst>
                  <a:ext uri="{FF2B5EF4-FFF2-40B4-BE49-F238E27FC236}">
                    <a16:creationId xmlns:a16="http://schemas.microsoft.com/office/drawing/2014/main" id="{3E1FF4B6-64F6-75C9-69D2-9884DB7B39EE}"/>
                  </a:ext>
                </a:extLst>
              </p:cNvPr>
              <p:cNvSpPr/>
              <p:nvPr/>
            </p:nvSpPr>
            <p:spPr>
              <a:xfrm>
                <a:off x="3874130" y="4800600"/>
                <a:ext cx="619432" cy="604684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Organigramme : Connecteur 10">
              <a:extLst>
                <a:ext uri="{FF2B5EF4-FFF2-40B4-BE49-F238E27FC236}">
                  <a16:creationId xmlns:a16="http://schemas.microsoft.com/office/drawing/2014/main" id="{B787BBB4-85DF-C781-47B6-1F5D4791BD54}"/>
                </a:ext>
              </a:extLst>
            </p:cNvPr>
            <p:cNvSpPr/>
            <p:nvPr/>
          </p:nvSpPr>
          <p:spPr>
            <a:xfrm>
              <a:off x="6233875" y="4800600"/>
              <a:ext cx="619432" cy="604684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900522C-6DBA-1509-321F-05E26B260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504" y="4030636"/>
            <a:ext cx="582602" cy="21257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9A6A55F-8642-1F80-52FF-D449DF978F18}"/>
              </a:ext>
            </a:extLst>
          </p:cNvPr>
          <p:cNvSpPr txBox="1"/>
          <p:nvPr/>
        </p:nvSpPr>
        <p:spPr>
          <a:xfrm>
            <a:off x="4908827" y="3575211"/>
            <a:ext cx="442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</a:rPr>
              <a:t>3</a:t>
            </a:r>
            <a:endParaRPr lang="fr-F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4D39D-04C6-D037-4BE3-06260CE79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BA4CF4-9CA1-42AF-0DEA-F41D8712B8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43D67AE-19D7-00AB-3C69-2F43CD8EE8C2}"/>
              </a:ext>
            </a:extLst>
          </p:cNvPr>
          <p:cNvGrpSpPr/>
          <p:nvPr/>
        </p:nvGrpSpPr>
        <p:grpSpPr>
          <a:xfrm>
            <a:off x="2213653" y="2144743"/>
            <a:ext cx="4912634" cy="2412509"/>
            <a:chOff x="2213653" y="2144743"/>
            <a:chExt cx="4912634" cy="289557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189367BA-106C-DA02-F6F4-97C684FB5429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694EC29-712F-5EC1-5A3C-9B5A3B11CB9A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8" name="Flowchart: Alternate Process 54">
                <a:extLst>
                  <a:ext uri="{FF2B5EF4-FFF2-40B4-BE49-F238E27FC236}">
                    <a16:creationId xmlns:a16="http://schemas.microsoft.com/office/drawing/2014/main" id="{C1A9B62D-8745-8838-CCC9-0CCFE840553C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CN3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Oval 80">
                <a:extLst>
                  <a:ext uri="{FF2B5EF4-FFF2-40B4-BE49-F238E27FC236}">
                    <a16:creationId xmlns:a16="http://schemas.microsoft.com/office/drawing/2014/main" id="{6FD10FC5-AF3E-BF39-57D1-BDC400BF9E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0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392BD4A-0C3D-4761-3C91-5963D39E3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41413" y="3616050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4FC3495-12B9-B71B-52CC-BBD194309C8E}"/>
              </a:ext>
            </a:extLst>
          </p:cNvPr>
          <p:cNvSpPr txBox="1"/>
          <p:nvPr/>
        </p:nvSpPr>
        <p:spPr>
          <a:xfrm>
            <a:off x="2612429" y="2911386"/>
            <a:ext cx="3083576" cy="122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2EE3B6A-5670-919C-13A9-D3413418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89" y="4735639"/>
            <a:ext cx="4912635" cy="6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2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ACA2D-0E95-4C41-B114-A5DAA938C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7F15CD1-F288-2BF3-F3B3-51C55C9B4E76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6 هو 4 و ماذا؟ اكتبوا على الألواح العدد الناقص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FD47B512-631F-B3E0-9953-F112D764101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8835966-56A5-657C-3669-DAA16BED0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B15944C-FB67-EC1B-43B0-23E94DC9222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4C999A5-9CF4-F461-95C9-507DDA8E3C3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4F8DB20B-FC57-A4FC-B750-D5BDF7332FC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B869797D-5A8C-AE1B-B9B7-5B233A0743A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27182DC4-7B4C-5E0B-EAA2-9AF00CF982F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B0DC7FBF-2258-56D8-22A2-0C6E75F03BA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302A940E-5548-A6A2-E822-A8DDCBCD10A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B2F6315-C453-8AFA-11C6-AE816C143A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399C822C-AB14-CFBD-D7C7-27DBFA4A6C1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8F4D82DC-FB46-81E7-CD8A-5D51BE95228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AB0BDE-4F85-C5C9-6FCC-8F40562DF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CDA021-C88D-3060-4781-DC9C261D0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603" y="2475743"/>
            <a:ext cx="2376795" cy="19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41502-6B88-AEEE-00A9-CAF14085B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9D80A28-2997-4053-3C97-B9B08C5F1689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4880A0-72D9-D31F-B9F4-BA1AA6AA0FF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4CD49E7-6022-A12E-2AB2-836658F5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FD53B3E-33B5-F035-345B-7BDC0F0F0E1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5DC02AF-409A-AED3-8B46-0BC1CF5DBAE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17E8B0B-94D9-A28A-6285-B43EF95EA11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8FE4B12-CC1C-EC56-BCB3-A0602120A3C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E28E421E-646F-2ADF-348C-7F44744DCD8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0F28798-20FF-AF4F-0BC5-875E41940F2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3317650-E2E0-AFB7-C4A8-7B5B78D7654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D325E54-20C0-E742-66FC-5A3C94EC16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A67588F-5FAC-86AD-3CDB-2069EEEA62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8132438-0386-8D05-92B3-FC1143262FE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53D441-E184-C9DF-69AC-DF0E081BA54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18631C-9C00-4CE6-5ECD-C5F570695B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3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FD785-FD4E-9439-1BE8-5893F9CA9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AF83581-205C-A5C7-5A29-F8AA9A32629D}"/>
              </a:ext>
            </a:extLst>
          </p:cNvPr>
          <p:cNvSpPr txBox="1"/>
          <p:nvPr/>
        </p:nvSpPr>
        <p:spPr>
          <a:xfrm>
            <a:off x="250723" y="730349"/>
            <a:ext cx="7128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: ليمثل  الجزء الأول – يكمل إلى 6 – يكمل التفكيك 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3B7617DB-EE57-5EF4-BCF6-398269F01C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AAF6D7C-8A49-5C3A-3272-5D59ECDC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2D645CD0-8FD4-A0A5-F26D-CABCC491327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D1F683F-D5F3-2AC7-5BDB-47C21E5C1B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9DFAC877-E1C1-20B6-3152-F7B23E73BB2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65F1AFF3-2E1F-FDB0-D782-D3B5B06176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8279F302-B7F1-7CB3-DC30-5E2D2296BC5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7522E93A-D8A9-F05F-4814-484DF393D9F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77FEDD94-1A62-5FE8-5A71-E478A725A55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02E6A0BF-A55D-C98B-8DB6-9E83BFA9D10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E2C53F44-0353-B138-C9A3-F5731E4A19F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C60A3F67-F563-E57E-E2A6-17855915FB4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A69BFB12-66E9-8B3F-7D51-4601B1FD8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603" y="2475743"/>
            <a:ext cx="2376795" cy="1995003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71EF4AB-665B-9E42-AE4E-91DC124DE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50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4210F-24AB-D0ED-CF6F-1256C127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47E48C4-432B-3F9B-9135-AC43ABB3A342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6 هو 4 و 2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9E6DD36-6A07-8109-F5D7-9B296E54E21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5627925-E913-7822-71F3-E94D5BB1B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FE26B56B-D716-DF39-6834-9719F58CD33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CB8DC22-2465-668E-2066-D8DA769A3CF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0D2F8ACC-94DB-A73F-4818-158E5B92F2E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B3E6460-4ED1-005A-C393-D289A2E3BAC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F7E9C95B-4C2C-2BC0-D548-A0549452B0F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611DDD41-7D54-293E-1528-5DEBA6D2DBF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EB23D77-5626-949A-C513-B51D927BD96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7ECD687-3C27-EAE0-D044-99D909885D6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45EE0274-FCAA-5155-5B34-6C3FAD9742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D2428231-D3D2-CA2E-620A-B5D614F4A84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131614-3701-3A66-90CC-C283B40236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A96269-DA07-2F2E-2DA9-619432E1E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603" y="2475743"/>
            <a:ext cx="2376795" cy="19950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F9ABCB-3DE1-6AD4-127E-C5173D2AF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483" y="3971327"/>
            <a:ext cx="564816" cy="2651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A80466A-EBD6-D16E-4EA4-B9F908CBFCF6}"/>
              </a:ext>
            </a:extLst>
          </p:cNvPr>
          <p:cNvSpPr txBox="1"/>
          <p:nvPr/>
        </p:nvSpPr>
        <p:spPr>
          <a:xfrm>
            <a:off x="4898999" y="3509662"/>
            <a:ext cx="442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</a:rPr>
              <a:t>2</a:t>
            </a:r>
            <a:endParaRPr lang="fr-F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93B7-6DAC-982B-DF8A-E88AB53F0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4510250-3F97-66FD-2DAF-39EC27468EE1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7 هو 1 و ماذا؟ اكتبوا على الألواح العدد الناقص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A8E1993-0765-39C9-016A-941E8155B15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D66F649D-CCBB-6ED2-1F8C-C9F0178BC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6FE2123-0043-9EFE-14AC-D5D2599C78B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89F2840-6A32-66B5-A24F-78F4169E36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034EAB9-66C7-E5E2-F3BE-4AE9338DB9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D80082D7-E984-FD2B-0299-9418F4A5DCB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B904312C-4341-C9EC-221F-03ABF5FEA53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BE9B0992-0AAA-A69D-D074-A2B3FAD58D3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35038984-154B-28D0-B192-2006F668388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8DFFE137-B07E-0018-DB5A-D9A51C7C838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3A329B07-65ED-E09B-2E09-653BA790B1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1CCB2E8C-4496-A08F-5846-B288BC94A8B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6B0CA3-EE08-CFC1-23FF-8362183E4E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361C32-0D04-C81C-9AB5-5AEAC33DD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583" y="2415367"/>
            <a:ext cx="2462833" cy="202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97C7A-8142-BEC9-375C-7D7360EA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060DDA5-6836-FCDE-B9E2-9C02E8F93E56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995BC70-E9FF-9A97-A817-286FDE826E5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6308BCB-DCD9-9D6E-4C73-70B2AE9F1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889867C-FFB7-9E27-497C-A8207C2F868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63E4FE2-4AFA-4342-E8D2-2D73458ABC5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1107122-D723-DDA7-2F01-83BFD2DA8C0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107EC22-5D61-9BEB-2B48-4C53543A0FA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EAC8DB0-596C-60B4-05BE-2648FD51A26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90FD538-786C-EB3E-040B-81822D4AA50D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B2EF4DE-FC02-7AC3-7EA7-837EAA80006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4132E3D-4E07-5A3F-8D83-FE7943AE6BED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D20348F-4F6D-09B0-0C1C-63FD7AA7AFE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4C34C58-6F7A-D897-A4D0-86D06F20F07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1004EA4-CC34-F40C-D9AC-E58018307E8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DEFA76-4FB9-137E-77E4-92492B82FF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1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C882A-C319-2105-491B-080143258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B6BD8EE-D33E-4A33-26D2-C5CA69C3333B}"/>
              </a:ext>
            </a:extLst>
          </p:cNvPr>
          <p:cNvSpPr txBox="1"/>
          <p:nvPr/>
        </p:nvSpPr>
        <p:spPr>
          <a:xfrm>
            <a:off x="250723" y="730349"/>
            <a:ext cx="7128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: ليمثل  الجزء الأول – يكمل إلى 7 – يكمل التفكيك 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334D769-24A5-088C-6633-05F62F770B7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6D1014E-9A27-18C1-96D8-4656890E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ABEDFA1-56E1-91D8-82CA-E46EBB43FB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D6FEC677-C5AB-9648-5CA1-717293487C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AADAE655-59F7-ACE5-F10C-1256593DB38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9B42D563-CC87-B81C-A428-8164C5DFF0D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AD4931C9-DEF3-C51E-BD05-AA9BB27FA27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B2E1CC6D-BBB4-C759-6DF6-1F9E24605F4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F85220E3-9AE6-AC52-941F-2DD42EC9D61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3121910C-1E64-D002-8B40-768CD8A00A7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49164241-B605-1AE3-5067-A7521C5F078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45801EA5-3F14-865C-6591-71BCAD599E5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2F8B7FC-1C99-443B-1780-9D68EAB9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583" y="2415367"/>
            <a:ext cx="2462833" cy="2027267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88491AF-16BB-DE73-BDD6-30C99210E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85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B1102-F2CA-D4B5-ED18-016CA339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95E57AA-C1E2-901A-75C4-03F7F327B0B6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7 هو 1 و 6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6ED9591A-3F65-DB58-F4F4-63B56F2AC94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EFB84754-BFB8-3082-4A9F-CE6197F5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816BC2AC-9034-42D8-F818-FFBF8F1141B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E2C3F022-7322-C97E-B6E0-8E66BEA649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B2C394F-1F08-B88F-C5C1-9CB98BEF10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69AF10B1-288C-4F8B-591A-14EEFB42334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2B9DAD8D-4770-6374-69A0-05E3C5BB685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676CB76F-E8AE-26A5-8CCD-797856856C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D5CDAC49-2C69-24DC-E7B3-8F914CB520D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DABEBFA8-8DDE-3B77-4EE2-C6FF25B29F1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B0FD6D8D-58D3-3FB0-A9C9-89090610B9A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32304985-5D10-D580-EE14-7DA4E73381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919466-4CA2-365E-B95B-5B8920895D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A03A0D5-F302-AD47-435C-E8547C2D7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583" y="2415367"/>
            <a:ext cx="2462833" cy="20272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E00F9A-9292-BFD9-F0D0-9F0513164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865" y="3911408"/>
            <a:ext cx="564816" cy="2651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F90EF3-F998-0FFC-B9FD-8CD9AD829924}"/>
              </a:ext>
            </a:extLst>
          </p:cNvPr>
          <p:cNvSpPr txBox="1"/>
          <p:nvPr/>
        </p:nvSpPr>
        <p:spPr>
          <a:xfrm>
            <a:off x="4911369" y="3508735"/>
            <a:ext cx="442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</a:rPr>
              <a:t>6</a:t>
            </a:r>
            <a:endParaRPr lang="fr-F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40580894-23A5-3CC2-2EB7-D0C28337630A}"/>
              </a:ext>
            </a:extLst>
          </p:cNvPr>
          <p:cNvSpPr txBox="1"/>
          <p:nvPr/>
        </p:nvSpPr>
        <p:spPr>
          <a:xfrm>
            <a:off x="1086100" y="205635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الحصة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42023C6-F1FB-89C3-F19F-0188B2942822}"/>
              </a:ext>
            </a:extLst>
          </p:cNvPr>
          <p:cNvGrpSpPr/>
          <p:nvPr/>
        </p:nvGrpSpPr>
        <p:grpSpPr>
          <a:xfrm>
            <a:off x="1581863" y="2629278"/>
            <a:ext cx="6242750" cy="656743"/>
            <a:chOff x="1581863" y="2489217"/>
            <a:chExt cx="6242750" cy="656743"/>
          </a:xfrm>
        </p:grpSpPr>
        <p:sp>
          <p:nvSpPr>
            <p:cNvPr id="4" name="Flowchart: Alternate Process 54">
              <a:extLst>
                <a:ext uri="{FF2B5EF4-FFF2-40B4-BE49-F238E27FC236}">
                  <a16:creationId xmlns:a16="http://schemas.microsoft.com/office/drawing/2014/main" id="{A8CDC393-D45A-BE9D-ADED-9A154049E8DC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1">
              <a:extLst>
                <a:ext uri="{FF2B5EF4-FFF2-40B4-BE49-F238E27FC236}">
                  <a16:creationId xmlns:a16="http://schemas.microsoft.com/office/drawing/2014/main" id="{64946C68-E43F-CE9D-6D73-9CFEFC9AE71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1" name="Corde 10">
              <a:extLst>
                <a:ext uri="{FF2B5EF4-FFF2-40B4-BE49-F238E27FC236}">
                  <a16:creationId xmlns:a16="http://schemas.microsoft.com/office/drawing/2014/main" id="{B68496D7-0923-9446-5C7B-FDF2B7A3A2D2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Oval 81">
              <a:extLst>
                <a:ext uri="{FF2B5EF4-FFF2-40B4-BE49-F238E27FC236}">
                  <a16:creationId xmlns:a16="http://schemas.microsoft.com/office/drawing/2014/main" id="{129D452D-7BA3-DA30-BFF5-44DD7730A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16" name="Groupe 4">
              <a:extLst>
                <a:ext uri="{FF2B5EF4-FFF2-40B4-BE49-F238E27FC236}">
                  <a16:creationId xmlns:a16="http://schemas.microsoft.com/office/drawing/2014/main" id="{B05EDEFF-8B8E-67DC-3103-4A13D891705C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7" name="Image 8">
                <a:extLst>
                  <a:ext uri="{FF2B5EF4-FFF2-40B4-BE49-F238E27FC236}">
                    <a16:creationId xmlns:a16="http://schemas.microsoft.com/office/drawing/2014/main" id="{8C56BDAD-8BC2-FFE1-1488-0B4E3DC65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8" name="ZoneTexte 19">
                <a:extLst>
                  <a:ext uri="{FF2B5EF4-FFF2-40B4-BE49-F238E27FC236}">
                    <a16:creationId xmlns:a16="http://schemas.microsoft.com/office/drawing/2014/main" id="{23A3A439-5B77-5EA7-44A3-7E322C5F43AD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F2D86F0-67C2-203B-4817-535DA379CB76}"/>
              </a:ext>
            </a:extLst>
          </p:cNvPr>
          <p:cNvGrpSpPr/>
          <p:nvPr/>
        </p:nvGrpSpPr>
        <p:grpSpPr>
          <a:xfrm>
            <a:off x="1581863" y="4060443"/>
            <a:ext cx="6205216" cy="656743"/>
            <a:chOff x="1589361" y="4686332"/>
            <a:chExt cx="6205216" cy="656743"/>
          </a:xfrm>
        </p:grpSpPr>
        <p:sp>
          <p:nvSpPr>
            <p:cNvPr id="48" name="Rectangle: Rounded Corners 55">
              <a:extLst>
                <a:ext uri="{FF2B5EF4-FFF2-40B4-BE49-F238E27FC236}">
                  <a16:creationId xmlns:a16="http://schemas.microsoft.com/office/drawing/2014/main" id="{4315AF5C-A387-8208-00E9-9D122C30E59C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Oval 81">
              <a:extLst>
                <a:ext uri="{FF2B5EF4-FFF2-40B4-BE49-F238E27FC236}">
                  <a16:creationId xmlns:a16="http://schemas.microsoft.com/office/drawing/2014/main" id="{FEBEC663-A51B-8BAD-F89C-9C2E4894545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50" name="Oval 81">
              <a:extLst>
                <a:ext uri="{FF2B5EF4-FFF2-40B4-BE49-F238E27FC236}">
                  <a16:creationId xmlns:a16="http://schemas.microsoft.com/office/drawing/2014/main" id="{AB48E37B-4C02-A15A-D44B-E1B546BDFF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51" name="Groupe 4">
              <a:extLst>
                <a:ext uri="{FF2B5EF4-FFF2-40B4-BE49-F238E27FC236}">
                  <a16:creationId xmlns:a16="http://schemas.microsoft.com/office/drawing/2014/main" id="{6E4791AB-5457-45AB-5E9B-BC41DA36BE16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52" name="Image 8">
                <a:extLst>
                  <a:ext uri="{FF2B5EF4-FFF2-40B4-BE49-F238E27FC236}">
                    <a16:creationId xmlns:a16="http://schemas.microsoft.com/office/drawing/2014/main" id="{618F8D23-D506-6145-ACB9-953CABF26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53" name="ZoneTexte 19">
                <a:extLst>
                  <a:ext uri="{FF2B5EF4-FFF2-40B4-BE49-F238E27FC236}">
                    <a16:creationId xmlns:a16="http://schemas.microsoft.com/office/drawing/2014/main" id="{94D2D641-9130-FF8C-AD01-F259EC15830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413F20F1-9C76-DC81-176B-B2A0A8856EF5}"/>
              </a:ext>
            </a:extLst>
          </p:cNvPr>
          <p:cNvGrpSpPr/>
          <p:nvPr/>
        </p:nvGrpSpPr>
        <p:grpSpPr>
          <a:xfrm>
            <a:off x="1581863" y="3350319"/>
            <a:ext cx="6205216" cy="656743"/>
            <a:chOff x="1589361" y="4686332"/>
            <a:chExt cx="6205216" cy="656743"/>
          </a:xfrm>
        </p:grpSpPr>
        <p:sp>
          <p:nvSpPr>
            <p:cNvPr id="55" name="Rectangle: Rounded Corners 55">
              <a:extLst>
                <a:ext uri="{FF2B5EF4-FFF2-40B4-BE49-F238E27FC236}">
                  <a16:creationId xmlns:a16="http://schemas.microsoft.com/office/drawing/2014/main" id="{CC36D8C6-068D-4B26-7320-8C2EED457D1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81">
              <a:extLst>
                <a:ext uri="{FF2B5EF4-FFF2-40B4-BE49-F238E27FC236}">
                  <a16:creationId xmlns:a16="http://schemas.microsoft.com/office/drawing/2014/main" id="{56F3026C-6EC5-9765-AB8A-E54DD10FA0F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57" name="Oval 81">
              <a:extLst>
                <a:ext uri="{FF2B5EF4-FFF2-40B4-BE49-F238E27FC236}">
                  <a16:creationId xmlns:a16="http://schemas.microsoft.com/office/drawing/2014/main" id="{11B45877-700C-6B23-19B9-C80EDD843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62" name="Groupe 4">
              <a:extLst>
                <a:ext uri="{FF2B5EF4-FFF2-40B4-BE49-F238E27FC236}">
                  <a16:creationId xmlns:a16="http://schemas.microsoft.com/office/drawing/2014/main" id="{BFCA4038-79AC-CB1D-1946-49A387429076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63" name="Image 8">
                <a:extLst>
                  <a:ext uri="{FF2B5EF4-FFF2-40B4-BE49-F238E27FC236}">
                    <a16:creationId xmlns:a16="http://schemas.microsoft.com/office/drawing/2014/main" id="{27355CD4-9800-B3E4-14C9-C62A5E09C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64" name="ZoneTexte 19">
                <a:extLst>
                  <a:ext uri="{FF2B5EF4-FFF2-40B4-BE49-F238E27FC236}">
                    <a16:creationId xmlns:a16="http://schemas.microsoft.com/office/drawing/2014/main" id="{11AFA12A-61F6-B92E-B659-EE10A83CDEEF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5D9B4-C674-5F58-F353-DA65964B5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B47D18C1-D345-B0E4-AC30-76586FF7592E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6 و ماذا؟ اكتبوا على الألواح العدد الناقص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B7552536-A6A8-A3A5-716C-0AFDBD7457E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6D8EA5C5-EFCD-2F5D-3EC8-F07D81C0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114C550C-C3B0-7744-27CC-C9F81812F37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5D753E59-5706-C83C-8154-23F23A02F1A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0044ADE5-B332-6F8B-65C5-2E76F0EA416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407C2458-2C15-F11D-BCFB-C5EE733A644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FF09FCD5-6EE9-0FC9-9B4B-127B4F09E58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3C43963D-5438-4654-7F24-D09985CB10E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1273018-F74C-DB91-8C2C-9868BADFBEF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D922F0B4-8077-77A1-F401-39FE6C7D6B0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E1E630CD-150E-C2DE-5EA2-296D0EE1469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85971BC5-C110-949C-601B-1C16E62C4EE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B798D-BFFD-9A3F-BE37-40DDB55353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6003E6-4311-8249-C9BA-740E58410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346" y="2382938"/>
            <a:ext cx="2599308" cy="209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7545F-3CD8-9164-CE8A-7D296F12D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89F3212-41C3-7458-49E2-CA24612AD3FB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648E745-70DB-5FFF-DDF5-AC2756EB318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5A459AD-EFD2-DA13-EE7E-944FD0C63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0BFF3AC-4A27-CA40-4CA5-6AB75FAF35A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2FC42B1-A5F0-F4EE-139D-A41562C235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C94E4BC-3146-293C-43BE-6E8A8293F56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01B2CE5-D815-2C7D-0B25-7D88A6C4BCC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9BE4CB3D-C924-6A72-95AB-5EFA7D879B2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31183F7-2201-D003-BCBC-A2B09AA292F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05CFCC5-A555-CCDC-1766-49B3203D39B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C3F9EAD-40A8-FB76-393A-FB2F4BDFB44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75A24859-B62F-E751-AA55-B920D5D5375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756ABA8-F0C2-89DB-5788-594DD964AD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1FC285F-32CF-AFB3-6996-3B4E558D59C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271926-2573-BC0C-C434-F20C9B4DB6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3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7E26E-95E2-E689-FF24-296EAFD16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BE8B5AD0-E934-DC54-0F86-29EB0AD7AF82}"/>
              </a:ext>
            </a:extLst>
          </p:cNvPr>
          <p:cNvSpPr txBox="1"/>
          <p:nvPr/>
        </p:nvSpPr>
        <p:spPr>
          <a:xfrm>
            <a:off x="250723" y="730349"/>
            <a:ext cx="7128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: ليمثل  الجزء الأول – يكمل إلى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يكمل التفكيك 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690AACC-9A75-FFEE-E057-45C4C5E1D62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0C0A2E35-E3E3-79CB-815A-D8175E708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C83172D8-4D76-216C-CA3C-69F3F952DC4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E084B132-4BDF-6621-B2E9-9CC06697CC1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7DE06708-EA77-DAE9-E0C7-EF2C9D32C5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2658FAD9-7578-9E61-2324-BCEE832F1F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E16CE9EC-94C8-84DA-F894-ABF10C88420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E952CD13-D0D1-72FC-FBF7-73A4F8BA1F9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ACFAB279-851E-9A14-BB8B-852E66D0F0D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3239CA7E-D5B9-BF02-B8C7-EC04EBA3A78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65E0ADAE-2877-D934-FC9A-B6A94A1F2C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9F530FB1-2B6C-B37D-3415-AB6539DAB7B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5A0F765-827D-4667-DB3B-54CEDEA0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346" y="2382938"/>
            <a:ext cx="2599308" cy="2092124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13FC59E-3836-9E33-8D37-4409EA455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31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F240A-4FCB-B4CC-2BFC-666CD9559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5E3F0198-801C-D448-4FE3-A8D2382BD3D0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6 و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4227D4BD-9EE8-3C64-B531-00C3B72E44A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7586D554-86A7-0C38-9145-FCBFF2EAB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CCD9C02C-772B-CA6A-7EDF-EF93D21E110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A09EFBE-69AD-8574-1CD5-A210E7EA0AB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C160EA1-7D52-C460-910E-EF85FE47DE9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5E601EA8-4F85-653E-DF47-F6457FB5F4B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37C14DC0-2C1C-C406-DB01-A32897ABF66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3BB86ADC-102B-E179-AC0E-4A7429FA16A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711A868-424F-B6A7-01A3-BB508DA58F0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FED77A15-113A-59B6-76B0-7F2AE214F82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8A890A0D-CA95-8BFB-C2A1-E9D2AEA80C3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DA404FAA-5EE1-3142-7725-619847CFEB2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EBF1B8-7B85-FD9D-A882-B18E0755A1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8584B6B-5821-2D0A-2508-2661FAC25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346" y="2382938"/>
            <a:ext cx="2599308" cy="20921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E5A5B1-183E-C190-8F55-8732AD46F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658" y="3941218"/>
            <a:ext cx="621298" cy="29163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CBA41CC-EEFF-827C-480A-45EE0B8143FC}"/>
              </a:ext>
            </a:extLst>
          </p:cNvPr>
          <p:cNvSpPr txBox="1"/>
          <p:nvPr/>
        </p:nvSpPr>
        <p:spPr>
          <a:xfrm>
            <a:off x="4917658" y="3551732"/>
            <a:ext cx="442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4820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32A11-BF9E-42FB-AFC8-691A5F46C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FBB8252-A1C6-6D47-D734-C192AA3B2006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10 هو 6 و ماذا؟ اكتبوا على الألواح العدد الناقص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02E7770-DFBE-81DA-E411-BE3A70486F3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156D3630-0BC7-1621-424B-092EA3ECD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E0F608A0-F7B0-E99A-9564-E924C282595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D8B7C029-8F93-5361-9CE1-9EC35AAC60D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8D8D45DA-AB31-983D-170A-825E774DEC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2175798C-61C0-DE63-CFE0-A9F93AD3F1E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DEB5DF8F-2808-5308-2AC4-2CBBDFDC4C8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A2F18A36-B3EF-9078-170A-A47AFDB524D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F1CA79E6-535A-1BD2-1DEF-D0829F4FD7E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32FE255E-9E3E-06D6-73FF-3D732798CF6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3DED665C-358B-8019-7DE9-AB6F0CFA28A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2467AAA7-39A7-D51B-82AC-B2DC6232958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0379B6-5605-D0CD-573B-23453FF73E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338495-6C7E-0B6F-23D0-2A70C6724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451" y="2444942"/>
            <a:ext cx="2495097" cy="19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6E867-94AF-0CD8-E33A-AE75D6A0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6BD4E2F-B69F-160F-F179-64D2B6AA1EA6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136F8EC-2D20-B92C-5C8E-700CEC27B88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843C5F7-0E17-8CBE-1F44-FD300F80B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285FFE7-DA95-568B-2F03-036E0D5A5EC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B572112-FBC8-470B-FD51-BEBF63B51E0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D928BB2-69E6-7425-FA40-74F08B7E91F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E89321F-4DE4-2404-5B4C-02FEF29316E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0F183E61-6228-E846-EE1C-A4A1E6DFD09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C42691E-C9D3-93F5-6047-C8D545EDD645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E94345C0-1249-712F-7ACE-81F4AF667E1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D27AB2E-5875-7268-F0CA-8E7BEEE4976E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EFEFE8A-3B16-AD66-4448-3DBA2997DE2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D6691C6-DDF8-EB65-28C2-DD26A186C2D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AF703E-37B1-51CD-8C2D-3ADE29C32DC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3EF395-628D-5916-5A80-96365B7F5C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1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8A383-175D-4260-0E71-87324E1E7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7C0E1FC-ADD7-549E-BE54-0E51E343701B}"/>
              </a:ext>
            </a:extLst>
          </p:cNvPr>
          <p:cNvSpPr txBox="1"/>
          <p:nvPr/>
        </p:nvSpPr>
        <p:spPr>
          <a:xfrm>
            <a:off x="250723" y="730349"/>
            <a:ext cx="7128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: ليمثل  الجزء الأول – يكمل إلى 10 – يكمل التفكيك 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87C27ACE-5D9E-8E55-70AE-C3FE08D564D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DCE028C3-F614-0239-98E4-8B94C4F4C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354CC5CC-A82E-C0E6-32A8-EC186D375FE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D1883FFF-B528-DFFF-6EB2-2ACB4D47434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9D726BC-AE3F-3C6F-3286-459016AA029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2A667435-08CB-93CC-D025-BCA5CF71309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09B0AB70-FE6A-B126-8DE3-27E88581140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628D13D7-EDF9-3ABA-5FB3-006F941B9DA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CFED5DCE-0D0A-40CC-7FD5-81807D635C8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0BFDFCB4-131C-0B5F-4D9D-C90F4BF307C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9A6CB7C9-354B-88B2-8F27-BEB00463C19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C3791708-CFAB-6ACF-8039-2EB5208161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307CB61-532A-2295-7070-4D944025D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451" y="2444942"/>
            <a:ext cx="2495097" cy="1968115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46D6CA1-72B6-C0A9-5D3E-54A68855D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2659" y="61912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9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2F2A1-A699-AFE5-63BB-DF2E878C9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E8EB061-1133-4CA1-89D8-64CB283EF842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10 هو 6 و 4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48AA9A0-77AB-B55F-2936-D79DEB5F324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308A846E-B84F-D30E-E133-26652AD16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E177490-8C28-1752-9229-FD4BD372267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645B73B-4EDD-05B2-4F3F-98BE541D047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B74A7F12-B64D-8F6B-4B1F-9D7161F24D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C5821979-1577-3D2C-ADA7-58CA4CCB17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4B352F0F-423B-5EFD-C5BC-F34965BB588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E79B4D0A-0DB1-E0AE-0FCD-43B22C0FE39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FBBBBD18-DA36-2AF4-6A70-FB2675B6408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B8FC520-6BA0-DBC3-DEDD-4A95C882FD6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1121E6DC-E3C0-EA6D-810E-FB6829AA04E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399B56A4-484D-0BE5-5261-6706E50258B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AB8E3F-5359-3AA3-267F-F5DE366024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FB5B09-73FD-654F-9A65-4F89ADB1C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451" y="2444942"/>
            <a:ext cx="2495097" cy="19681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9834926-B8D2-AFB6-7FC9-732889FFB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109" y="3867161"/>
            <a:ext cx="564816" cy="2651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C1D1FFD-B06F-0A31-7036-9AE5295FB0DB}"/>
              </a:ext>
            </a:extLst>
          </p:cNvPr>
          <p:cNvSpPr txBox="1"/>
          <p:nvPr/>
        </p:nvSpPr>
        <p:spPr>
          <a:xfrm>
            <a:off x="4940865" y="3478062"/>
            <a:ext cx="442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</a:rPr>
              <a:t>4</a:t>
            </a:r>
            <a:endParaRPr lang="fr-F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AB6F1-408E-05C8-8946-F0639E21B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8C0E7BC-CAA2-B3B7-1255-195CD7AD25AC}"/>
              </a:ext>
            </a:extLst>
          </p:cNvPr>
          <p:cNvSpPr txBox="1"/>
          <p:nvPr/>
        </p:nvSpPr>
        <p:spPr>
          <a:xfrm>
            <a:off x="250723" y="759845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كراساتكم الصفحة 58 ، ستنجزون النشاط رقم 3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D5DAE13-B60C-AF9B-C423-BC027A44DA7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2CD19429-53F9-B4D3-FB3E-AD6FEEFED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19FC4FE-DD9C-108B-1989-801D2966E67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1280E411-52EF-A9D4-A4AD-08DDD464FCE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3EBD8DF-0753-09B3-5172-D28EE22629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195E88D0-4B74-7818-FBB7-3031347A7BA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944161F4-58FA-5CF1-5F0F-19D93494EF1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A5F204A-A961-C3A2-C7B7-BFD278430C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5ACA5D08-225F-7565-07D4-EBA04CF641B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C24B686C-DBE6-D449-328F-4264E62C7C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295CEB60-60FA-13B8-FCF2-68BC5FE669B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9E3CC420-47BF-C4DE-DA94-75A01E68718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EFDB67-D0AE-0C59-EECB-276A02CC6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BAF2CF-F90E-1169-E2DE-8F4B7895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331" y="1820028"/>
            <a:ext cx="6339339" cy="433881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63142A7-7639-E0FD-37B9-CC1B97E88F55}"/>
              </a:ext>
            </a:extLst>
          </p:cNvPr>
          <p:cNvSpPr/>
          <p:nvPr/>
        </p:nvSpPr>
        <p:spPr>
          <a:xfrm>
            <a:off x="4719482" y="4313006"/>
            <a:ext cx="3055071" cy="18146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8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28C79-FD2A-2397-4E03-8FD399651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E8419E7-B1C8-E27F-E4A8-C0543F71AC8C}"/>
              </a:ext>
            </a:extLst>
          </p:cNvPr>
          <p:cNvSpPr txBox="1"/>
          <p:nvPr/>
        </p:nvSpPr>
        <p:spPr>
          <a:xfrm>
            <a:off x="250723" y="759845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 جماعة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8E4438B7-A972-FACD-F8D5-9D8BBA1A22F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B8C718E-30C3-5321-D319-A5D54897B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D2233641-C863-7352-40E9-E737E8A4897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C9409F5A-108C-CE93-8B4E-1A8515F181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1D6AA3A0-98C8-D29F-DAC8-505D5C889B4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02ED7330-837D-FFDB-6BD8-04FEE3E67E7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2BD7D9DC-862D-22CB-492E-FA4EEFEE4A5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8968F50F-74FA-B843-9E9B-7F19A930F34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32FAD0D1-5A36-9269-DAFD-2B0D43C4423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73385B83-CA54-E1C7-0807-E18D6ED792D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EF4A4E8D-21D0-F47C-A615-A814A30116A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ABAB48F-A378-3BE9-D4DC-115B9D6BE25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2D5A7D-49AD-73C7-C0AE-3016631B77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D113A118-6779-775A-8788-56B075167D6A}"/>
              </a:ext>
            </a:extLst>
          </p:cNvPr>
          <p:cNvGrpSpPr/>
          <p:nvPr/>
        </p:nvGrpSpPr>
        <p:grpSpPr>
          <a:xfrm>
            <a:off x="1155118" y="2073356"/>
            <a:ext cx="6833764" cy="3802659"/>
            <a:chOff x="1155118" y="2073356"/>
            <a:chExt cx="6833764" cy="380265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149B688-ECF3-D4D6-22D2-2EC26D705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D4EFFC"/>
                </a:clrFrom>
                <a:clrTo>
                  <a:srgbClr val="D4EF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5118" y="2073356"/>
              <a:ext cx="6833764" cy="380265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76F54EF-A682-08F0-CC44-6EEFB88FC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7607" y="3166231"/>
              <a:ext cx="277130" cy="11258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88BCE5A-BDE9-7851-B024-CB46907AA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8432" y="3166231"/>
              <a:ext cx="277130" cy="11258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E3F9C27-79FA-F86B-4975-D209A4CA0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41107" y="3182945"/>
              <a:ext cx="277130" cy="112584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C6251FC-B84D-58F9-D48F-C321F5344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1207" y="4306773"/>
              <a:ext cx="277130" cy="112584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C14F8A-1252-E284-FCEC-659EBCE39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3685" y="4306773"/>
              <a:ext cx="277130" cy="112584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3C6612F-AB3F-C096-B186-059AA097F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0705" y="4315398"/>
              <a:ext cx="277130" cy="11258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1C61754-51C2-B816-AAA6-624C8705E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7761" y="4315398"/>
              <a:ext cx="277130" cy="112584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88FC37-7390-A8AF-BD6F-88806DA71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8228" y="5417819"/>
              <a:ext cx="277130" cy="112584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A07110D-8ACB-6985-44D0-8D6C6F3CC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6282" y="5449733"/>
              <a:ext cx="251936" cy="102349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61BDFCC-5288-EFB7-2FA6-574D9A06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3424" y="5422936"/>
              <a:ext cx="251936" cy="10234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336A996-0116-B14C-B764-2B81C0D20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5817" y="5419713"/>
              <a:ext cx="200053" cy="114316"/>
            </a:xfrm>
            <a:prstGeom prst="rect">
              <a:avLst/>
            </a:prstGeom>
          </p:spPr>
        </p:pic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3BCB7606-5B68-8045-C938-2F20E9A0EB0E}"/>
              </a:ext>
            </a:extLst>
          </p:cNvPr>
          <p:cNvSpPr txBox="1"/>
          <p:nvPr/>
        </p:nvSpPr>
        <p:spPr>
          <a:xfrm>
            <a:off x="3852608" y="2981608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D7C7DEF-F184-4218-4CE0-37E9432ADD65}"/>
              </a:ext>
            </a:extLst>
          </p:cNvPr>
          <p:cNvSpPr txBox="1"/>
          <p:nvPr/>
        </p:nvSpPr>
        <p:spPr>
          <a:xfrm>
            <a:off x="5478648" y="2952587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99126E8-4E3D-0EB7-278E-045522F8DD77}"/>
              </a:ext>
            </a:extLst>
          </p:cNvPr>
          <p:cNvSpPr txBox="1"/>
          <p:nvPr/>
        </p:nvSpPr>
        <p:spPr>
          <a:xfrm>
            <a:off x="7193126" y="2967335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A903781-5EBA-2051-43E5-2F4FA1706D3F}"/>
              </a:ext>
            </a:extLst>
          </p:cNvPr>
          <p:cNvSpPr txBox="1"/>
          <p:nvPr/>
        </p:nvSpPr>
        <p:spPr>
          <a:xfrm>
            <a:off x="2194097" y="4099313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5BB0744-54C1-7B14-5DBC-0789DEDBC78A}"/>
              </a:ext>
            </a:extLst>
          </p:cNvPr>
          <p:cNvSpPr txBox="1"/>
          <p:nvPr/>
        </p:nvSpPr>
        <p:spPr>
          <a:xfrm>
            <a:off x="3859014" y="4099312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E9951D4-D105-E15C-0485-3E4A31744F27}"/>
              </a:ext>
            </a:extLst>
          </p:cNvPr>
          <p:cNvSpPr txBox="1"/>
          <p:nvPr/>
        </p:nvSpPr>
        <p:spPr>
          <a:xfrm>
            <a:off x="5478724" y="4099312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07D46E8-20A5-FB3B-32A4-7D87C53D02BE}"/>
              </a:ext>
            </a:extLst>
          </p:cNvPr>
          <p:cNvSpPr txBox="1"/>
          <p:nvPr/>
        </p:nvSpPr>
        <p:spPr>
          <a:xfrm>
            <a:off x="7193125" y="4099312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0FB6A30-8D50-8DC4-97E7-38D3AFAA02F2}"/>
              </a:ext>
            </a:extLst>
          </p:cNvPr>
          <p:cNvSpPr txBox="1"/>
          <p:nvPr/>
        </p:nvSpPr>
        <p:spPr>
          <a:xfrm>
            <a:off x="2179348" y="5198662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0589CC2-39D7-42F9-4874-A90E41C8C942}"/>
              </a:ext>
            </a:extLst>
          </p:cNvPr>
          <p:cNvSpPr txBox="1"/>
          <p:nvPr/>
        </p:nvSpPr>
        <p:spPr>
          <a:xfrm>
            <a:off x="3882434" y="5217016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C1A1815-D631-334F-C096-FF8C00BB5E7A}"/>
              </a:ext>
            </a:extLst>
          </p:cNvPr>
          <p:cNvSpPr txBox="1"/>
          <p:nvPr/>
        </p:nvSpPr>
        <p:spPr>
          <a:xfrm>
            <a:off x="5478647" y="5217016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306E42F-5C13-9D34-8FA0-E441F1F93915}"/>
              </a:ext>
            </a:extLst>
          </p:cNvPr>
          <p:cNvSpPr txBox="1"/>
          <p:nvPr/>
        </p:nvSpPr>
        <p:spPr>
          <a:xfrm>
            <a:off x="7178378" y="5198662"/>
            <a:ext cx="29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756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1B0F7C4-1B3F-181B-0EFD-749DB5A7F2B3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8ACAE936-57F0-AA37-8AF8-8EA6C24FDF29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الحصة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E485ADCD-D703-38D3-5583-C041DB3AA681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E0A027A-30AB-C792-87E8-F83758CEE294}"/>
              </a:ext>
            </a:extLst>
          </p:cNvPr>
          <p:cNvSpPr/>
          <p:nvPr/>
        </p:nvSpPr>
        <p:spPr>
          <a:xfrm>
            <a:off x="744552" y="3240294"/>
            <a:ext cx="7132941" cy="2323712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BB4A47-242F-38C0-B82E-48489D6EC075}"/>
              </a:ext>
            </a:extLst>
          </p:cNvPr>
          <p:cNvSpPr txBox="1"/>
          <p:nvPr/>
        </p:nvSpPr>
        <p:spPr>
          <a:xfrm>
            <a:off x="744552" y="3436286"/>
            <a:ext cx="673452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 و تعداد عناصر مجموعات من 0 إلى 10 و تمثيلها بالأصابع </a:t>
            </a:r>
          </a:p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 كتابة الأعداد من 0 إلى 10 بالأرقام .</a:t>
            </a:r>
          </a:p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تفكيك الأعداد من 0 إلى 10</a:t>
            </a:r>
          </a:p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ar-MA" sz="2600" b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F9C31EF-225C-5B44-4843-0FC0136E4960}"/>
              </a:ext>
            </a:extLst>
          </p:cNvPr>
          <p:cNvGrpSpPr/>
          <p:nvPr/>
        </p:nvGrpSpPr>
        <p:grpSpPr>
          <a:xfrm>
            <a:off x="7444391" y="3570898"/>
            <a:ext cx="866204" cy="1079997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3C8DDCBC-8FBE-E4FE-18A9-E4BFBED86C72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FF8D15B7-F379-5A44-44A8-32659B746F5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4654C9D2-1255-3A54-30CF-74F88398154F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1593B895-D2DD-C5B0-2A2B-58CB5D4F604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204740DF-8E18-C2A1-DB12-378FD3C67E0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A899B30E-1940-DA5E-AA5F-02581FC78219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في المنزل، ستنجزون النشاطين 4 و5 على الصفحة 69</a:t>
            </a:r>
            <a:endParaRPr lang="ar-MA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0C40F29-F119-AF16-ECAC-31EE7F4E9E7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16A3958-F554-215B-83C9-49464DA4C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4EBC8C5-C486-CBC0-6D25-E0038B9A373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370E6D7-E388-30E3-6B63-87A4CEA53CE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6F906C8-773E-C916-401C-D953D68CDBF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AAA0B05-7796-F66F-DA71-21EC97B889B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0DD789A9-9E6B-FE0F-A0D8-9F490955F4D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F78DDD0-0A66-561C-7415-1931620DCE3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952B7E11-A505-D9B3-653C-F48E0A1F4FB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1C5BFE5-D321-F132-B395-B1A08560233C}"/>
                  </a:ext>
                </a:extLst>
              </p:cNvPr>
              <p:cNvSpPr txBox="1"/>
              <p:nvPr/>
            </p:nvSpPr>
            <p:spPr>
              <a:xfrm>
                <a:off x="4744058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8BC48C8-BBF5-2400-DA32-4F9E7D33785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E9830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D755394-87CD-165F-6AEE-83329C8FBB2A}"/>
                  </a:ext>
                </a:extLst>
              </p:cNvPr>
              <p:cNvSpPr txBox="1"/>
              <p:nvPr/>
            </p:nvSpPr>
            <p:spPr>
              <a:xfrm>
                <a:off x="1779626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F5E199-BE1F-F2A9-9565-1118877B1B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6A3A29-E28E-B93C-9A8C-8C945CEAA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331" y="1820028"/>
            <a:ext cx="6339339" cy="433881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21321EC-92FA-0030-3F4F-5BF2BB5AF73A}"/>
              </a:ext>
            </a:extLst>
          </p:cNvPr>
          <p:cNvSpPr/>
          <p:nvPr/>
        </p:nvSpPr>
        <p:spPr>
          <a:xfrm>
            <a:off x="1513623" y="2045795"/>
            <a:ext cx="3055071" cy="22631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اللقاء، في </a:t>
            </a:r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القادمة.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23751FC-6575-C22B-F6E6-D31B9745CC6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C2D0425-5540-1CED-668F-3612DBB4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2AFC298-E27C-CEDC-C26E-A4BBE0B500B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62A5AF5-0856-71C2-8A2F-A8A9431A9D3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7ACEF76-17AA-DFB1-921A-18EB119807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4A24C5D-6C8E-7CAA-B4DB-715AC25F7ED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DB75C2D-CDD2-F1C2-E145-2A59D7913D7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A5F967E-E657-EB9B-D40B-18EA4F69E19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1BFF54C-85FD-1068-B5BE-AF8577BBAB2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F28400F-A0F6-4A4B-DFEA-B8B7130645BC}"/>
                  </a:ext>
                </a:extLst>
              </p:cNvPr>
              <p:cNvSpPr txBox="1"/>
              <p:nvPr/>
            </p:nvSpPr>
            <p:spPr>
              <a:xfrm>
                <a:off x="4744058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39ABCF5-2601-F021-24CD-954B1240384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E9830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1C9A1FC-9CA2-1D93-B012-D67A908167A3}"/>
                  </a:ext>
                </a:extLst>
              </p:cNvPr>
              <p:cNvSpPr txBox="1"/>
              <p:nvPr/>
            </p:nvSpPr>
            <p:spPr>
              <a:xfrm>
                <a:off x="1779626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56A6C8-EB99-AD0B-2614-65204A23DAC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6BC451-AE8F-5BFF-C31B-A19A9BDB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05" y="4354531"/>
            <a:ext cx="362001" cy="4859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BE4461D-B0F5-7938-FA60-3C4BD84897EA}"/>
              </a:ext>
            </a:extLst>
          </p:cNvPr>
          <p:cNvSpPr/>
          <p:nvPr/>
        </p:nvSpPr>
        <p:spPr>
          <a:xfrm>
            <a:off x="2939710" y="3071027"/>
            <a:ext cx="5322445" cy="1272371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4374AE-2F5F-863B-3125-172470A848E4}"/>
              </a:ext>
            </a:extLst>
          </p:cNvPr>
          <p:cNvSpPr txBox="1"/>
          <p:nvPr/>
        </p:nvSpPr>
        <p:spPr>
          <a:xfrm>
            <a:off x="2852093" y="3169946"/>
            <a:ext cx="4807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أهداف الحصة 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0817B-C83F-D3D7-7E28-5C4ADD1DE61C}"/>
              </a:ext>
            </a:extLst>
          </p:cNvPr>
          <p:cNvSpPr txBox="1"/>
          <p:nvPr/>
        </p:nvSpPr>
        <p:spPr>
          <a:xfrm>
            <a:off x="2823550" y="3749168"/>
            <a:ext cx="4753418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الأستاذ(ة).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26D49FA-232D-B674-D16D-C0514F4C0844}"/>
              </a:ext>
            </a:extLst>
          </p:cNvPr>
          <p:cNvGrpSpPr/>
          <p:nvPr/>
        </p:nvGrpSpPr>
        <p:grpSpPr>
          <a:xfrm>
            <a:off x="7571702" y="3081307"/>
            <a:ext cx="952824" cy="892559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1828E34-3333-D866-B7E3-66F593D72A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22EEEA6-9005-8EAE-FC89-B502E9B2833F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BF04EC9-C444-5680-8AD3-CE7C70729B13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DD27A9-DFD9-3DDF-F81D-C10492FED19E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1" name="Chevron 5">
                <a:extLst>
                  <a:ext uri="{FF2B5EF4-FFF2-40B4-BE49-F238E27FC236}">
                    <a16:creationId xmlns:a16="http://schemas.microsoft.com/office/drawing/2014/main" id="{CC362B1E-0525-A101-D9D3-2D797BA5E171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B6C8B528-7035-82E6-0306-7121DD294E7F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Image 14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5BC45D5E-F8CC-3DBD-35EF-E946A64FE3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F9B85B23-B0E4-B334-E653-A57238DAD3DB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ts val="2075"/>
              </a:lnSpc>
              <a:defRPr/>
            </a:pPr>
            <a:r>
              <a:rPr lang="ar-MA" sz="24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 </a:t>
            </a:r>
          </a:p>
        </p:txBody>
      </p:sp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حصة الرياضيات ، سنراجع دروس  المرحلة الأولى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780D81-BDA1-8657-B621-6FCA6309B1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A58E5AD-9B1B-F345-6D99-3572E65CA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6F4A4136-6930-2165-570E-6B681F2A4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3436B661-0CC3-C5DE-90C0-72AFF4D3CB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C6E83CF-448F-F71B-65DC-49D759C2590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2DF9EF8-674C-015E-AACB-502E31566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F3DBA9F4-2155-9ACF-08DB-29AE186B4AB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51861E9-5293-6020-71E4-A1E74993567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F146537-BEF2-B20F-359A-00D0C3E891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E6B01FE-1516-48AF-F232-2DD2BED08BD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3AD2813-3F8B-88DD-12AB-7EFD44875FE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EB0A6AF-A3B5-BA9F-9F2E-8E581322D4E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7F737407-0C27-85A3-D9EA-28863B2A3A0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C1ECEFB-1373-95CB-F354-D9F19D2EA23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AF726A6-5329-AB3E-7653-F5786B2045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5A753E3-B065-7755-4920-8B08387A7DF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13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16C851E-2BE9-D504-DC5F-4E1CC8A1956E}"/>
              </a:ext>
            </a:extLst>
          </p:cNvPr>
          <p:cNvGrpSpPr/>
          <p:nvPr/>
        </p:nvGrpSpPr>
        <p:grpSpPr>
          <a:xfrm>
            <a:off x="1934182" y="2239768"/>
            <a:ext cx="5012087" cy="2069474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2A0ABD9-AC14-00F1-C41F-BCF7B803E52A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EE8ECAF-15A6-73D1-0ED1-6E076DE6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247347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67DA070-E764-6885-F948-4CD2E3C74637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DF9AC1DC-5B61-BE2D-4804-62073B58B40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1D75D5B-3887-3540-7C21-26BB7E46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17301</TotalTime>
  <Words>1675</Words>
  <Application>Microsoft Office PowerPoint</Application>
  <PresentationFormat>Affichage à l'écran (4:3)</PresentationFormat>
  <Paragraphs>555</Paragraphs>
  <Slides>73</Slides>
  <Notes>7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73</vt:i4>
      </vt:variant>
    </vt:vector>
  </HeadingPairs>
  <TitlesOfParts>
    <vt:vector size="89" baseType="lpstr">
      <vt:lpstr>Effra CC Arbc</vt:lpstr>
      <vt:lpstr>Aptos Display</vt:lpstr>
      <vt:lpstr>Calibri</vt:lpstr>
      <vt:lpstr>Wingdings</vt:lpstr>
      <vt:lpstr>Aptos</vt:lpstr>
      <vt:lpstr>Arial</vt:lpstr>
      <vt:lpstr>Dosis SemiBold</vt:lpstr>
      <vt:lpstr>Dosis</vt:lpstr>
      <vt:lpstr>2_Conception personnalisée</vt:lpstr>
      <vt:lpstr>Page d'entree</vt:lpstr>
      <vt:lpstr>partie 1</vt:lpstr>
      <vt:lpstr>3_Conception personnalisée</vt:lpstr>
      <vt:lpstr>1_Page d'entree</vt:lpstr>
      <vt:lpstr>1_partie 1</vt:lpstr>
      <vt:lpstr>2_partie 1</vt:lpstr>
      <vt:lpstr>3_partie 1</vt:lpstr>
      <vt:lpstr>Présentation PowerPoint</vt:lpstr>
      <vt:lpstr>برمجة الأسبوع السادس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177</cp:revision>
  <cp:lastPrinted>2025-08-13T10:11:39Z</cp:lastPrinted>
  <dcterms:created xsi:type="dcterms:W3CDTF">2025-08-01T12:31:49Z</dcterms:created>
  <dcterms:modified xsi:type="dcterms:W3CDTF">2025-11-30T14:33:23Z</dcterms:modified>
</cp:coreProperties>
</file>