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6" r:id="rId4"/>
    <p:sldMasterId id="2147483903" r:id="rId5"/>
    <p:sldMasterId id="2147483906" r:id="rId6"/>
    <p:sldMasterId id="2147483913" r:id="rId7"/>
    <p:sldMasterId id="2147483920" r:id="rId8"/>
  </p:sldMasterIdLst>
  <p:notesMasterIdLst>
    <p:notesMasterId r:id="rId84"/>
  </p:notesMasterIdLst>
  <p:handoutMasterIdLst>
    <p:handoutMasterId r:id="rId85"/>
  </p:handoutMasterIdLst>
  <p:sldIdLst>
    <p:sldId id="990" r:id="rId9"/>
    <p:sldId id="2134806708" r:id="rId10"/>
    <p:sldId id="849" r:id="rId11"/>
    <p:sldId id="2134806743" r:id="rId12"/>
    <p:sldId id="2134806719" r:id="rId13"/>
    <p:sldId id="2134806643" r:id="rId14"/>
    <p:sldId id="893" r:id="rId15"/>
    <p:sldId id="854" r:id="rId16"/>
    <p:sldId id="784" r:id="rId17"/>
    <p:sldId id="948" r:id="rId18"/>
    <p:sldId id="2134806759" r:id="rId19"/>
    <p:sldId id="949" r:id="rId20"/>
    <p:sldId id="2134806760" r:id="rId21"/>
    <p:sldId id="981" r:id="rId22"/>
    <p:sldId id="2134806761" r:id="rId23"/>
    <p:sldId id="2134806720" r:id="rId24"/>
    <p:sldId id="2134806762" r:id="rId25"/>
    <p:sldId id="2134806741" r:id="rId26"/>
    <p:sldId id="2134806722" r:id="rId27"/>
    <p:sldId id="982" r:id="rId28"/>
    <p:sldId id="983" r:id="rId29"/>
    <p:sldId id="2134806723" r:id="rId30"/>
    <p:sldId id="2134806763" r:id="rId31"/>
    <p:sldId id="2134806764" r:id="rId32"/>
    <p:sldId id="2134806765" r:id="rId33"/>
    <p:sldId id="2134806766" r:id="rId34"/>
    <p:sldId id="2134806659" r:id="rId35"/>
    <p:sldId id="1001" r:id="rId36"/>
    <p:sldId id="2134806694" r:id="rId37"/>
    <p:sldId id="2134806695" r:id="rId38"/>
    <p:sldId id="2134806696" r:id="rId39"/>
    <p:sldId id="2134806728" r:id="rId40"/>
    <p:sldId id="2134806742" r:id="rId41"/>
    <p:sldId id="2134806729" r:id="rId42"/>
    <p:sldId id="2134806730" r:id="rId43"/>
    <p:sldId id="2134806731" r:id="rId44"/>
    <p:sldId id="2134806767" r:id="rId45"/>
    <p:sldId id="2134806768" r:id="rId46"/>
    <p:sldId id="2134806769" r:id="rId47"/>
    <p:sldId id="2134806770" r:id="rId48"/>
    <p:sldId id="2134806771" r:id="rId49"/>
    <p:sldId id="2134806772" r:id="rId50"/>
    <p:sldId id="2134806773" r:id="rId51"/>
    <p:sldId id="2134806774" r:id="rId52"/>
    <p:sldId id="2134806775" r:id="rId53"/>
    <p:sldId id="2134806662" r:id="rId54"/>
    <p:sldId id="2134806656" r:id="rId55"/>
    <p:sldId id="962" r:id="rId56"/>
    <p:sldId id="2134806657" r:id="rId57"/>
    <p:sldId id="2134806658" r:id="rId58"/>
    <p:sldId id="2134806744" r:id="rId59"/>
    <p:sldId id="2134806745" r:id="rId60"/>
    <p:sldId id="2134806746" r:id="rId61"/>
    <p:sldId id="2134806667" r:id="rId62"/>
    <p:sldId id="2134806747" r:id="rId63"/>
    <p:sldId id="2134806748" r:id="rId64"/>
    <p:sldId id="2134806749" r:id="rId65"/>
    <p:sldId id="2134806750" r:id="rId66"/>
    <p:sldId id="2134806751" r:id="rId67"/>
    <p:sldId id="2134806752" r:id="rId68"/>
    <p:sldId id="2134806753" r:id="rId69"/>
    <p:sldId id="2134806754" r:id="rId70"/>
    <p:sldId id="2134806776" r:id="rId71"/>
    <p:sldId id="2134806758" r:id="rId72"/>
    <p:sldId id="2134806777" r:id="rId73"/>
    <p:sldId id="2134806778" r:id="rId74"/>
    <p:sldId id="2134806779" r:id="rId75"/>
    <p:sldId id="2134806780" r:id="rId76"/>
    <p:sldId id="2134806781" r:id="rId77"/>
    <p:sldId id="2134806782" r:id="rId78"/>
    <p:sldId id="2134806783" r:id="rId79"/>
    <p:sldId id="985" r:id="rId80"/>
    <p:sldId id="794" r:id="rId81"/>
    <p:sldId id="793" r:id="rId82"/>
    <p:sldId id="923" r:id="rId83"/>
  </p:sldIdLst>
  <p:sldSz cx="9144000" cy="6858000" type="screen4x3"/>
  <p:notesSz cx="6735763" cy="9866313"/>
  <p:embeddedFontLst>
    <p:embeddedFont>
      <p:font typeface="Dosis" pitchFamily="2" charset="0"/>
      <p:regular r:id="rId86"/>
      <p:bold r:id="rId87"/>
    </p:embeddedFont>
    <p:embeddedFont>
      <p:font typeface="Dosis SemiBold" pitchFamily="2" charset="0"/>
      <p:bold r:id="rId8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FB9"/>
    <a:srgbClr val="FFDA6D"/>
    <a:srgbClr val="FC8E00"/>
    <a:srgbClr val="FECF93"/>
    <a:srgbClr val="F6BB00"/>
    <a:srgbClr val="17AB98"/>
    <a:srgbClr val="FC8D00"/>
    <a:srgbClr val="4B5050"/>
    <a:srgbClr val="FAE496"/>
    <a:srgbClr val="B2B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6" autoAdjust="0"/>
    <p:restoredTop sz="96275" autoAdjust="0"/>
  </p:normalViewPr>
  <p:slideViewPr>
    <p:cSldViewPr snapToGrid="0">
      <p:cViewPr varScale="1">
        <p:scale>
          <a:sx n="71" d="100"/>
          <a:sy n="71" d="100"/>
        </p:scale>
        <p:origin x="104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notesMaster" Target="notesMasters/notesMaster1.xml"/><Relationship Id="rId89" Type="http://schemas.openxmlformats.org/officeDocument/2006/relationships/presProps" Target="pres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handoutMaster" Target="handoutMasters/handoutMaster1.xml"/><Relationship Id="rId93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font" Target="fonts/font3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font" Target="fonts/font2.fntdata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09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A2550-17D9-24D0-697B-DC7C1F466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E7EFB60-4775-0E5D-DC36-EA75904869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607771C-10EE-CD5B-1423-35050E88D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5A19A9-8C7A-20B4-DA6C-165584282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2225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612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37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13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3D5504-EFBB-0EA9-B8AB-14C61E8988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57DCFE-9A20-2BC8-5B40-F154E608A7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CB53DB-5287-2DB5-9D30-6FBF8DA75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C248C8-B394-0816-8763-0BACB20048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0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2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04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9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1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2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  <p:sldLayoutId id="214748392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2" r:id="rId3"/>
    <p:sldLayoutId id="21474839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7FEF34A-8E90-E41D-BE64-BAC625BDEC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9" r:id="rId2"/>
    <p:sldLayoutId id="2147483910" r:id="rId3"/>
    <p:sldLayoutId id="2147483911" r:id="rId4"/>
    <p:sldLayoutId id="2147483912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9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6" r:id="rId2"/>
    <p:sldLayoutId id="2147483917" r:id="rId3"/>
    <p:sldLayoutId id="2147483918" r:id="rId4"/>
    <p:sldLayoutId id="2147483919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66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3" r:id="rId2"/>
    <p:sldLayoutId id="2147483924" r:id="rId3"/>
    <p:sldLayoutId id="2147483925" r:id="rId4"/>
    <p:sldLayoutId id="2147483926" r:id="rId5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264D3BF-8C47-D43B-BEC3-4EF1A9CDE067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8609A67-19EC-4B5C-0D2B-200B77ED2F4B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F67A51-67F8-F4C3-E130-A31C4E7EEAA7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3B641E7-31C8-5621-5B46-6D087F82A93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ADD8BD6-AB36-EB6D-549A-5A89CD9EC958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0813A7B-D09B-02CB-D066-E72E4BE56645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E4B961-C9CB-B075-18C3-70B95E048BD7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1B7C81D-2142-CF09-3BCD-10BFC4A6F041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5A764F6-E80E-504B-1CD0-B2CC2D45A07D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8E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مراجعة (2)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CBAEC66-A5AD-7239-0C57-635EAF241F3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273A760-7474-C4EC-C388-03FF58D6306A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5E7AEF97-3B2E-7D35-119A-38FB8F37D5FF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مراجعة (3)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42017151-7795-BAA2-3719-4877AFF20A8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7C3E02BE-5A2F-8531-1FAA-C7DC1BBB88CD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B5B90759-D41E-7E28-35BD-B0FFE9740F13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8336C4D-B09C-92C0-8A0F-346F27EFFBB3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A4177242-1571-89F5-01D0-76148AB020B6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AEBCEC03-EA03-E5F5-3902-D585FA55D466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cs typeface="Effra CC Arbc" panose="020B0503020203020204" pitchFamily="34" charset="-78"/>
                </a:rPr>
                <a:t>   مراجعة (1)</a:t>
              </a:r>
              <a:endParaRPr lang="fr-FR" sz="1400" b="1" dirty="0">
                <a:solidFill>
                  <a:schemeClr val="bg1"/>
                </a:solidFill>
                <a:cs typeface="Effra CC Arbc" panose="020B0503020203020204" pitchFamily="34" charset="-78"/>
              </a:endParaRP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550943F4-7B4B-0F94-3B16-85F84BDBCF3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93663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4  الصفحة 59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2EF4769-BD0B-A76A-D8A8-070809F65F1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FB4C84F-A693-A11F-760B-75A12D895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D45699B-9B4D-6B20-CDF9-A764AC131119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B7CCB4E-9AA9-20FB-FFDA-743091B7713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07E0222-DFAB-50FB-391A-D261C52DCB0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4D6426F-C8A0-7BCF-DEA2-409345898A9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EC9DEA70-6005-8E47-A1C7-D5ACAFAE5B4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97FA576-A34B-941E-857D-4C7D0CD603E4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F01B7A5A-A7E5-11BE-46D6-6FBE474EE4B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F9F7869-4386-6604-2ADD-D8FE14B632DC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A2A5E4F-2FBF-A591-F3B7-CFF80D04647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0337B5F-304D-4EA3-B954-B6C72BE1D99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90A13C79-B89C-EC48-3C41-373D4DC28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414" y="3750821"/>
            <a:ext cx="295316" cy="17147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78DDAD1-292E-4813-0F75-608977801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489" y="3750821"/>
            <a:ext cx="295316" cy="17147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0CBB6C1-A742-E485-B0EA-C9C8E9562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120" y="3750821"/>
            <a:ext cx="295316" cy="17147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DC4EE60-14B0-C91E-837F-2EDE1B494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426" y="3750821"/>
            <a:ext cx="295316" cy="17147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9565837-34CE-E39F-7D99-C405F25D4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794" y="4853715"/>
            <a:ext cx="295316" cy="17147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9FC94E6-4E7D-12B1-22A0-E3503F7BB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673" y="4853715"/>
            <a:ext cx="295316" cy="17147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305BAD45-E90E-2676-CBB0-8CEF69EAA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552" y="4853715"/>
            <a:ext cx="295316" cy="171474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0BE7901F-D7CE-9642-261B-AF14AF7F3F63}"/>
              </a:ext>
            </a:extLst>
          </p:cNvPr>
          <p:cNvSpPr txBox="1"/>
          <p:nvPr/>
        </p:nvSpPr>
        <p:spPr>
          <a:xfrm>
            <a:off x="1045327" y="3241249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7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91C0E18-E3BE-5D28-AFD4-6F8D3FB673DC}"/>
              </a:ext>
            </a:extLst>
          </p:cNvPr>
          <p:cNvSpPr txBox="1"/>
          <p:nvPr/>
        </p:nvSpPr>
        <p:spPr>
          <a:xfrm>
            <a:off x="3593616" y="3227601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4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3789B85-82D4-1D64-4F83-1A9C3A21378A}"/>
              </a:ext>
            </a:extLst>
          </p:cNvPr>
          <p:cNvSpPr txBox="1"/>
          <p:nvPr/>
        </p:nvSpPr>
        <p:spPr>
          <a:xfrm>
            <a:off x="5451335" y="3242786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4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7D43676-EF37-F97E-C3C7-87DCAE7C78E2}"/>
              </a:ext>
            </a:extLst>
          </p:cNvPr>
          <p:cNvSpPr txBox="1"/>
          <p:nvPr/>
        </p:nvSpPr>
        <p:spPr>
          <a:xfrm>
            <a:off x="7312224" y="3243663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7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79B105D-FBE0-81EC-1EEA-D99ECDF0A537}"/>
              </a:ext>
            </a:extLst>
          </p:cNvPr>
          <p:cNvSpPr txBox="1"/>
          <p:nvPr/>
        </p:nvSpPr>
        <p:spPr>
          <a:xfrm>
            <a:off x="2497540" y="4413919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6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1CEA7AB-C895-2C85-9B6A-C359B2707A2F}"/>
              </a:ext>
            </a:extLst>
          </p:cNvPr>
          <p:cNvSpPr txBox="1"/>
          <p:nvPr/>
        </p:nvSpPr>
        <p:spPr>
          <a:xfrm>
            <a:off x="4485512" y="4413919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9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9D171E0-C4DF-79BC-E3BC-B6EC314571C6}"/>
              </a:ext>
            </a:extLst>
          </p:cNvPr>
          <p:cNvSpPr txBox="1"/>
          <p:nvPr/>
        </p:nvSpPr>
        <p:spPr>
          <a:xfrm>
            <a:off x="6487132" y="4400271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3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9FD638EC-A87F-A9A1-7FA0-8ACD60F8B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488" y="2604118"/>
            <a:ext cx="7557025" cy="263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59B20-98A5-DD00-1E0C-2A58DA259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774051E5-2DB2-128B-3737-259CF6667999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النشاط رقم 5  الصفحة 59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D1F2C1A-93E3-FCA6-1E79-740584C09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0BCB934-2B2D-B19D-5D8F-70565926D76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F8DD701-CC0C-C8C4-F89B-BB691B8F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D931BA2-FB25-9B4A-D8B7-D3403C7BB0DF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52A4B2E-F266-5E9A-C49A-C00CDDD00F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9B1B883-2B2B-3CF6-47FB-30C6C5E5512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C4B3680-1A8B-513D-A7C4-D9DC468E947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1B1DF90-B1BA-D933-4621-EB9950AB433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F0A8A44-B4EA-8860-1474-F3D89904122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1064685B-E69C-40F7-53C0-0D2C681D6A6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5DECD3E-D47C-F115-ECA6-1112FD78C2D4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EE8E2E9E-844C-8F8E-A123-85E5255A124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A273A06-E704-9367-1D71-0FFD4269CD2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94F9AFE0-A372-BC57-9069-9E2275238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0414" y="4092462"/>
            <a:ext cx="295316" cy="17147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D286CAC-53AB-E916-6107-0CCE5D2F4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489" y="4092462"/>
            <a:ext cx="295316" cy="17147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10E844B-A985-EF33-9D16-53A9DA4FD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120" y="4092462"/>
            <a:ext cx="295316" cy="17147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7A90A1D-424D-04F0-9FEC-DB75944F1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8426" y="4092462"/>
            <a:ext cx="295316" cy="17147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F61F84D-B591-7BA4-3A08-1FA317894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794" y="5195356"/>
            <a:ext cx="295316" cy="17147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7D34359-066A-8BD9-8BA2-A5B1AEAA6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673" y="5195356"/>
            <a:ext cx="295316" cy="17147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C46371F-E9FC-DEB0-03FB-7728044C6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552" y="5195356"/>
            <a:ext cx="295316" cy="171474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D6A0E53C-B6C9-4C4E-B9EC-FAD26EE5C09A}"/>
              </a:ext>
            </a:extLst>
          </p:cNvPr>
          <p:cNvSpPr txBox="1"/>
          <p:nvPr/>
        </p:nvSpPr>
        <p:spPr>
          <a:xfrm>
            <a:off x="3593616" y="3569242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4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ACAAC5E-D320-1899-9EDD-7243E428332A}"/>
              </a:ext>
            </a:extLst>
          </p:cNvPr>
          <p:cNvSpPr txBox="1"/>
          <p:nvPr/>
        </p:nvSpPr>
        <p:spPr>
          <a:xfrm>
            <a:off x="5451335" y="3584427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4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2881A07-09D0-BF03-A640-495AAE269A1A}"/>
              </a:ext>
            </a:extLst>
          </p:cNvPr>
          <p:cNvSpPr txBox="1"/>
          <p:nvPr/>
        </p:nvSpPr>
        <p:spPr>
          <a:xfrm>
            <a:off x="7312224" y="3585304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7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A2E4667-8255-6FC3-A220-0872D0E35EF8}"/>
              </a:ext>
            </a:extLst>
          </p:cNvPr>
          <p:cNvSpPr txBox="1"/>
          <p:nvPr/>
        </p:nvSpPr>
        <p:spPr>
          <a:xfrm>
            <a:off x="2497540" y="4755560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6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005B8E8-76DE-5875-94BB-DE4A694E2661}"/>
              </a:ext>
            </a:extLst>
          </p:cNvPr>
          <p:cNvSpPr txBox="1"/>
          <p:nvPr/>
        </p:nvSpPr>
        <p:spPr>
          <a:xfrm>
            <a:off x="4485512" y="4755560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9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68196E2-6444-7724-3B08-E9A4EDE75353}"/>
              </a:ext>
            </a:extLst>
          </p:cNvPr>
          <p:cNvSpPr txBox="1"/>
          <p:nvPr/>
        </p:nvSpPr>
        <p:spPr>
          <a:xfrm>
            <a:off x="6487132" y="4741912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3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A0B8F47-D688-1217-C28E-2177D8DA0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719" y="3525868"/>
            <a:ext cx="266772" cy="11711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950A9B6-5E76-FBA9-962B-174FC64E8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7717" y="3525868"/>
            <a:ext cx="266772" cy="11711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0D77E7-1F20-8418-C397-235439AAB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049" y="3569242"/>
            <a:ext cx="266772" cy="11711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885F8F0-B1F3-0C55-2BC5-187B1265D3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813" y="4683352"/>
            <a:ext cx="266772" cy="11711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CA5FEBD-B5BB-04C2-5ADC-00C35D8C0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375" y="4670037"/>
            <a:ext cx="266772" cy="11711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23C28F1-AAB4-3BC7-B6D0-B427515F8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7717" y="4658438"/>
            <a:ext cx="266772" cy="11711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941EF0D-B0AB-7E36-E02F-97CDF03D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846" y="4683352"/>
            <a:ext cx="266772" cy="11711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67D232C-3CF5-790D-7C24-F842316AE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6338" y="5787471"/>
            <a:ext cx="266772" cy="11711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17F47C2-F7EF-9DAD-0EB8-873602F83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2394" y="5778757"/>
            <a:ext cx="266772" cy="1171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FB6051E-AD38-2124-C9BC-EC2259222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238" y="5791059"/>
            <a:ext cx="266772" cy="117119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E554DA14-56B2-910E-08D0-0E06CB636EE8}"/>
              </a:ext>
            </a:extLst>
          </p:cNvPr>
          <p:cNvSpPr txBox="1"/>
          <p:nvPr/>
        </p:nvSpPr>
        <p:spPr>
          <a:xfrm>
            <a:off x="3854489" y="2812235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9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E41667E-99C6-CA5B-6336-A25931677EA8}"/>
              </a:ext>
            </a:extLst>
          </p:cNvPr>
          <p:cNvSpPr txBox="1"/>
          <p:nvPr/>
        </p:nvSpPr>
        <p:spPr>
          <a:xfrm>
            <a:off x="5537717" y="2822576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8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3591122-975A-BF6C-AE73-8CB371387270}"/>
              </a:ext>
            </a:extLst>
          </p:cNvPr>
          <p:cNvSpPr txBox="1"/>
          <p:nvPr/>
        </p:nvSpPr>
        <p:spPr>
          <a:xfrm>
            <a:off x="7192737" y="2824193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7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1455F43-72E9-8092-ED99-EAF9954DF9ED}"/>
              </a:ext>
            </a:extLst>
          </p:cNvPr>
          <p:cNvSpPr txBox="1"/>
          <p:nvPr/>
        </p:nvSpPr>
        <p:spPr>
          <a:xfrm>
            <a:off x="2207192" y="3881064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6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344DF65B-B6F5-7FF0-FFAF-DADE9DD2C99B}"/>
              </a:ext>
            </a:extLst>
          </p:cNvPr>
          <p:cNvSpPr txBox="1"/>
          <p:nvPr/>
        </p:nvSpPr>
        <p:spPr>
          <a:xfrm>
            <a:off x="3878962" y="3868733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5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0558DE6-FED1-4B9F-C050-CC1FECE23741}"/>
              </a:ext>
            </a:extLst>
          </p:cNvPr>
          <p:cNvSpPr txBox="1"/>
          <p:nvPr/>
        </p:nvSpPr>
        <p:spPr>
          <a:xfrm>
            <a:off x="5557537" y="3868733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4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DD916EE6-6D38-BD89-6B27-75DB5AA8F2B8}"/>
              </a:ext>
            </a:extLst>
          </p:cNvPr>
          <p:cNvSpPr txBox="1"/>
          <p:nvPr/>
        </p:nvSpPr>
        <p:spPr>
          <a:xfrm>
            <a:off x="7192737" y="3858361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3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9FE2370-484A-E44D-C95E-A72994A6BDD1}"/>
              </a:ext>
            </a:extLst>
          </p:cNvPr>
          <p:cNvSpPr txBox="1"/>
          <p:nvPr/>
        </p:nvSpPr>
        <p:spPr>
          <a:xfrm>
            <a:off x="3031235" y="4934635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2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2CF80C7A-ABA3-97EC-B21A-14817D929B64}"/>
              </a:ext>
            </a:extLst>
          </p:cNvPr>
          <p:cNvSpPr txBox="1"/>
          <p:nvPr/>
        </p:nvSpPr>
        <p:spPr>
          <a:xfrm>
            <a:off x="4705600" y="4934635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1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13B8EB55-AC13-A5E5-BA9F-E61E9E91A078}"/>
              </a:ext>
            </a:extLst>
          </p:cNvPr>
          <p:cNvSpPr txBox="1"/>
          <p:nvPr/>
        </p:nvSpPr>
        <p:spPr>
          <a:xfrm>
            <a:off x="6436342" y="4935138"/>
            <a:ext cx="62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0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912E60A7-0AA9-B882-D2A3-29E76F30E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610" y="2165983"/>
            <a:ext cx="6770779" cy="360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A5073-6576-3632-F15E-3DF1A56FE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F7CB8D-6C17-C414-0B33-C670EDF47D1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D388403-9932-1A9B-ED29-650AA8298F42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3C4FA1DC-A459-48AF-4C7B-0B4497A180BF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1CB3F6B7-F19A-C5FF-DD8B-8B682127D395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15" name="Flowchart: Alternate Process 54">
                <a:extLst>
                  <a:ext uri="{FF2B5EF4-FFF2-40B4-BE49-F238E27FC236}">
                    <a16:creationId xmlns:a16="http://schemas.microsoft.com/office/drawing/2014/main" id="{ED4C627D-3B54-61CF-8481-1103036DFC50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CN4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AAFF3183-06BE-0B94-EF49-0F9AD42E7E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7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44426248-937A-1FE3-96EC-6AABEF38A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35327" y="3072094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557A11-F6CC-E6F7-D414-E50516F8983A}"/>
              </a:ext>
            </a:extLst>
          </p:cNvPr>
          <p:cNvSpPr txBox="1"/>
          <p:nvPr/>
        </p:nvSpPr>
        <p:spPr>
          <a:xfrm>
            <a:off x="2612429" y="2947162"/>
            <a:ext cx="3083576" cy="12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ممارسة موجهة </a:t>
            </a:r>
            <a:endParaRPr lang="ar-MA" sz="28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14A1D11-33BF-D306-2E89-3720804BCC5F}"/>
              </a:ext>
            </a:extLst>
          </p:cNvPr>
          <p:cNvGrpSpPr/>
          <p:nvPr/>
        </p:nvGrpSpPr>
        <p:grpSpPr>
          <a:xfrm>
            <a:off x="2325438" y="4616488"/>
            <a:ext cx="4689062" cy="1474398"/>
            <a:chOff x="1451429" y="2691801"/>
            <a:chExt cx="6241141" cy="1474398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2F97FA5-D0CC-DB06-CF43-A0C4A4BAA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429" y="2691801"/>
              <a:ext cx="6241141" cy="1474398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3A16EB5-1DC9-5822-A30D-499F1F484DE9}"/>
                </a:ext>
              </a:extLst>
            </p:cNvPr>
            <p:cNvSpPr txBox="1"/>
            <p:nvPr/>
          </p:nvSpPr>
          <p:spPr>
            <a:xfrm>
              <a:off x="1642350" y="2948194"/>
              <a:ext cx="32701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MA" b="1" dirty="0"/>
                <a:t>أَصْغَرُ مِنْ ، أَكْبَرُ مِنْ ، يُساوي</a:t>
              </a:r>
              <a:endParaRPr lang="fr-FR" b="1" dirty="0"/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0C8523B-5DF9-5E98-6DD9-C33BCFA54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653" y="5377751"/>
            <a:ext cx="4818830" cy="8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10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0F96F-F50E-F9BF-A35F-E31AADCCB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97FB676-F498-5467-AB48-DBD247B561E3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9C86EFB-8F75-64A7-D242-B75D4F02089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A744EDE-0CCA-9784-D90D-58616769D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48F51EB-AD9D-D70E-839E-4009F596EE2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55A31C0-0604-6430-5260-4FB4448650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47EFF2F-4725-F145-8EB2-2E24A738B06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387D1B1-2E68-BC7B-C463-653376803DC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AC35226E-743A-B8B1-E030-E87CC6DEF61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9ADF391-6719-6F23-5B1E-5902419EA5F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071230C-3C07-CFB3-55A5-8580FBCE9A4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95A6D05-C70F-4633-2D09-5EDF8CED333C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62A2EB8-F132-E5AF-97B5-F68C11AE77C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1C3DF94-5CFF-C11A-E5A8-07921BF702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48744E4-08EF-2D2C-6625-EA8B3435AC3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2FB796-B732-5AA7-922F-FA9BE8E3E8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C8DEC-3F68-ED08-A06F-6536751D6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7E66647D-5E0E-4865-F495-B0EA0DBE4EE3}"/>
              </a:ext>
            </a:extLst>
          </p:cNvPr>
          <p:cNvSpPr txBox="1"/>
          <p:nvPr/>
        </p:nvSpPr>
        <p:spPr>
          <a:xfrm>
            <a:off x="797150" y="77710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المجموعة التي بها عدد القردة أكبر من عدد حبات الموز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C87DE8-87E9-2EBD-F6B9-933F86F46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BE70CE7-4DDF-4F50-F0F0-01EE33B2915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4FA514E-4572-4BD8-19D9-6CD995E72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8A56A8F1-3F0A-279C-0E43-5310A218D5D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616DC71-AEE6-3ED6-46D1-8649168CB55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4E20AA6-A316-511D-DC1C-9B4BCAFB551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123C64F-8986-5CEC-2E49-65C54F14FC3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1716AB7-496B-7EE3-1212-361A0B4B748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45173B3-7FD7-F246-94E3-93E0290336B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C37E137-F08B-9E54-E960-0F6058C722C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E271FB8-E304-0EE0-0F5C-78F6C43CA414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3DC7D41-4BF2-CC08-6F07-ACCA68EE092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6908E5A-436D-C7A7-3B8F-3E6099A1E1E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967276C-6D8D-831F-0220-950CA5746F55}"/>
              </a:ext>
            </a:extLst>
          </p:cNvPr>
          <p:cNvGrpSpPr/>
          <p:nvPr/>
        </p:nvGrpSpPr>
        <p:grpSpPr>
          <a:xfrm>
            <a:off x="1873368" y="2181876"/>
            <a:ext cx="5397265" cy="2376812"/>
            <a:chOff x="1442680" y="1752544"/>
            <a:chExt cx="5936991" cy="2614493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FB304972-D5EB-4DF0-A0E9-92D1B7C301B5}"/>
                </a:ext>
              </a:extLst>
            </p:cNvPr>
            <p:cNvGrpSpPr/>
            <p:nvPr/>
          </p:nvGrpSpPr>
          <p:grpSpPr>
            <a:xfrm>
              <a:off x="4744060" y="1752544"/>
              <a:ext cx="2635611" cy="2614493"/>
              <a:chOff x="4744060" y="1756999"/>
              <a:chExt cx="2635611" cy="2614493"/>
            </a:xfrm>
          </p:grpSpPr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D9E63136-DC2B-80EE-4297-319F778EC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4644" y="2154524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A55200FF-43B8-70AE-CF6E-5F806710A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958" y="2307479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278FE056-B2B7-5B29-3D83-B0D59CF1A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6454" y="2832060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E89DEE51-342B-BC34-E685-CB974E977B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07278" y="3407431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6A5A6851-45E2-047C-133A-0D75B05E91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9406" y="2777395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8CF35A62-68E6-4089-393A-F29D4A24A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8402" y="2986297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6A3D52C8-AA20-6309-770B-0FB2E04DF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4192" y="1954291"/>
                <a:ext cx="571580" cy="543001"/>
              </a:xfrm>
              <a:prstGeom prst="rect">
                <a:avLst/>
              </a:prstGeom>
            </p:spPr>
          </p:pic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D6653735-13BA-E170-0003-958B604B77C5}"/>
                  </a:ext>
                </a:extLst>
              </p:cNvPr>
              <p:cNvSpPr/>
              <p:nvPr/>
            </p:nvSpPr>
            <p:spPr>
              <a:xfrm>
                <a:off x="4744060" y="1756999"/>
                <a:ext cx="2635611" cy="261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595F9C5-41EA-916D-97CB-40C06A73B252}"/>
                </a:ext>
              </a:extLst>
            </p:cNvPr>
            <p:cNvGrpSpPr/>
            <p:nvPr/>
          </p:nvGrpSpPr>
          <p:grpSpPr>
            <a:xfrm>
              <a:off x="1442680" y="1752544"/>
              <a:ext cx="2635611" cy="2614493"/>
              <a:chOff x="1442680" y="1682114"/>
              <a:chExt cx="2635611" cy="2614493"/>
            </a:xfrm>
          </p:grpSpPr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F823E2F6-60E3-B56A-1348-9A9E230BBB0D}"/>
                  </a:ext>
                </a:extLst>
              </p:cNvPr>
              <p:cNvSpPr/>
              <p:nvPr/>
            </p:nvSpPr>
            <p:spPr>
              <a:xfrm>
                <a:off x="1442680" y="1682114"/>
                <a:ext cx="2635611" cy="261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15041EEC-7CBD-0502-5AD0-14EF4BC901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233011" y="2184521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FADCCB63-4704-C5F7-6D29-2CCF03895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C15B3C"/>
                  </a:clrFrom>
                  <a:clrTo>
                    <a:srgbClr val="C15B3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04603" y="2835190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133F4E82-8B20-D5C9-D016-88C9D4428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C15B3C"/>
                  </a:clrFrom>
                  <a:clrTo>
                    <a:srgbClr val="C15B3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68256" y="3373067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837D0CBF-26CB-834F-50A0-42B639691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C15B3C"/>
                  </a:clrFrom>
                  <a:clrTo>
                    <a:srgbClr val="C15B3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753323" y="1902540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64E49EAC-3D95-2698-7DC7-AD747EE68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51374" y="1875745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86024B12-CCE1-99C9-1822-ABFC9358E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01764" y="2269303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62FE59A6-8AE5-90A3-83C9-DCF9DE566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44487" y="2756694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B80B3F7E-BDB2-BD40-0BE0-B8DB4C52FB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01967" y="3130220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8534B7F9-E1A5-E0DF-5E26-0ED8E4FEE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59017" y="3651080"/>
                <a:ext cx="571580" cy="543001"/>
              </a:xfrm>
              <a:prstGeom prst="rect">
                <a:avLst/>
              </a:prstGeom>
            </p:spPr>
          </p:pic>
        </p:grp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78E3CB2-80A2-B14F-E4E2-2BB859003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11308" y="1811343"/>
              <a:ext cx="590632" cy="638264"/>
            </a:xfrm>
            <a:prstGeom prst="rect">
              <a:avLst/>
            </a:prstGeom>
          </p:spPr>
        </p:pic>
      </p:grpSp>
      <p:sp>
        <p:nvSpPr>
          <p:cNvPr id="43" name="Oval 80">
            <a:extLst>
              <a:ext uri="{FF2B5EF4-FFF2-40B4-BE49-F238E27FC236}">
                <a16:creationId xmlns:a16="http://schemas.microsoft.com/office/drawing/2014/main" id="{4178D60B-F1E8-C983-F206-1BFF5919F95F}"/>
              </a:ext>
            </a:extLst>
          </p:cNvPr>
          <p:cNvSpPr>
            <a:spLocks noChangeAspect="1"/>
          </p:cNvSpPr>
          <p:nvPr/>
        </p:nvSpPr>
        <p:spPr>
          <a:xfrm>
            <a:off x="5980638" y="488155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44" name="Oval 80">
            <a:extLst>
              <a:ext uri="{FF2B5EF4-FFF2-40B4-BE49-F238E27FC236}">
                <a16:creationId xmlns:a16="http://schemas.microsoft.com/office/drawing/2014/main" id="{F8562D09-4EF5-787C-D440-467052F6C8C1}"/>
              </a:ext>
            </a:extLst>
          </p:cNvPr>
          <p:cNvSpPr>
            <a:spLocks noChangeAspect="1"/>
          </p:cNvSpPr>
          <p:nvPr/>
        </p:nvSpPr>
        <p:spPr>
          <a:xfrm>
            <a:off x="2684925" y="488155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BEC1B2D4-57A6-1C13-08FB-9567445D03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163" y="3906183"/>
            <a:ext cx="536938" cy="58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B77D8-7447-F016-1B36-2AD18549C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CACC51A-6E08-B1AE-AF04-35C37917D635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911355-68C5-C862-9C52-77F23271DEC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A0F35C2-05C5-9699-6026-52149A6A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09AA181-CFC7-45D4-3B58-D9C46A35C3D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90B3508-E0E1-BCF4-F2F1-1D3DF2FA1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24C6ACB-AFAD-9784-E7BB-93F3A77C68C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AC9A714-83B1-B86C-A604-89F97D0412B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99FBE6B-6FEE-DDF2-43B0-DDC93678DB6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AB2B826-4551-1E35-97B1-A4C3E46D9C0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10611A5-721E-468C-AA99-E7DB50F98FE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D8595BD-8B4A-E278-5026-AB2B5193456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4378093D-8954-8D8B-4F81-3DF23EF3E38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F99B5D4-FF27-34D7-E951-4CBDCEB1932B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450A2FD-33EF-723F-F36C-5477D1104BB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3034C6B-A994-E495-0C4B-443208EA9B6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422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F2025-B772-B775-506D-F5B47EAD2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3FCCCD9-985F-D650-64CA-2EAFE4736F40}"/>
              </a:ext>
            </a:extLst>
          </p:cNvPr>
          <p:cNvSpPr txBox="1"/>
          <p:nvPr/>
        </p:nvSpPr>
        <p:spPr>
          <a:xfrm>
            <a:off x="797150" y="777101"/>
            <a:ext cx="6661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يمر إلى السبورة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ليصل بخط – يحدد العناصر الزائدة – يقول عبارة المقارنة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؟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lvl="0" algn="r" rtl="1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102B1DC-A335-347F-1979-A2026A0B9F8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D10174F-0FF8-6FFE-B6BA-C414C44B2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62B35D4-DCEA-DCA5-D951-D07703616047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17CFF8A3-FCDE-289A-544F-EA294E96948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0E4FB50-AFAF-B778-336C-3A7052B9675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60D10B3-DB5D-38A0-11F0-5EE031E4A8E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69188276-34F9-BA0A-4A11-E8D62F4E97D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4F9D68A-39F3-8339-11F5-65B5AAF385F6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B821BCF6-2248-DBD5-2D36-BFB0495A320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16AFC8D-B29A-98D4-91E8-8783E43C156E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22EFE4E-9368-9F7B-5F12-A26E8B3000D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9F0CD88-9A97-0842-97ED-473E809A645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32B75694-B497-B334-16BA-B19933578397}"/>
              </a:ext>
            </a:extLst>
          </p:cNvPr>
          <p:cNvGrpSpPr/>
          <p:nvPr/>
        </p:nvGrpSpPr>
        <p:grpSpPr>
          <a:xfrm>
            <a:off x="1873368" y="2181876"/>
            <a:ext cx="5397265" cy="2376812"/>
            <a:chOff x="1442680" y="1752544"/>
            <a:chExt cx="5936991" cy="2614493"/>
          </a:xfrm>
        </p:grpSpPr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CF115F0F-4AF0-AB4B-21C7-9E3961032A68}"/>
                </a:ext>
              </a:extLst>
            </p:cNvPr>
            <p:cNvGrpSpPr/>
            <p:nvPr/>
          </p:nvGrpSpPr>
          <p:grpSpPr>
            <a:xfrm>
              <a:off x="4744060" y="1752544"/>
              <a:ext cx="2635611" cy="2614493"/>
              <a:chOff x="4744060" y="1756999"/>
              <a:chExt cx="2635611" cy="2614493"/>
            </a:xfrm>
          </p:grpSpPr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7889D766-9DF9-2A88-C822-C7E76A304C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4644" y="2154524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62" name="Image 61">
                <a:extLst>
                  <a:ext uri="{FF2B5EF4-FFF2-40B4-BE49-F238E27FC236}">
                    <a16:creationId xmlns:a16="http://schemas.microsoft.com/office/drawing/2014/main" id="{E0D5A158-DCC6-2A47-193F-B190F7D0C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37958" y="2307479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633E6F96-8C8E-2E81-11B4-E71A50982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56454" y="2832060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7BF7B11F-3367-E6E0-4407-8E55FA5F7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07278" y="3407431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845720DE-D279-E7DC-0910-C9BC046A6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19406" y="2777395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66" name="Image 65">
                <a:extLst>
                  <a:ext uri="{FF2B5EF4-FFF2-40B4-BE49-F238E27FC236}">
                    <a16:creationId xmlns:a16="http://schemas.microsoft.com/office/drawing/2014/main" id="{9A231A36-97FE-8C18-8E3E-84202E51D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8402" y="2986297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08FEEEF3-DBCC-02BE-04C5-9F1BD5332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44192" y="1954291"/>
                <a:ext cx="571580" cy="543001"/>
              </a:xfrm>
              <a:prstGeom prst="rect">
                <a:avLst/>
              </a:prstGeom>
            </p:spPr>
          </p:pic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C04A6AE1-5886-0C25-548E-C5FAF53C9728}"/>
                  </a:ext>
                </a:extLst>
              </p:cNvPr>
              <p:cNvSpPr/>
              <p:nvPr/>
            </p:nvSpPr>
            <p:spPr>
              <a:xfrm>
                <a:off x="4744060" y="1756999"/>
                <a:ext cx="2635611" cy="261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90F669BD-5474-F847-CD2E-287230A337D0}"/>
                </a:ext>
              </a:extLst>
            </p:cNvPr>
            <p:cNvGrpSpPr/>
            <p:nvPr/>
          </p:nvGrpSpPr>
          <p:grpSpPr>
            <a:xfrm>
              <a:off x="1442680" y="1752544"/>
              <a:ext cx="2635611" cy="2614493"/>
              <a:chOff x="1442680" y="1682114"/>
              <a:chExt cx="2635611" cy="2614493"/>
            </a:xfrm>
          </p:grpSpPr>
          <p:sp>
            <p:nvSpPr>
              <p:cNvPr id="51" name="Ellipse 50">
                <a:extLst>
                  <a:ext uri="{FF2B5EF4-FFF2-40B4-BE49-F238E27FC236}">
                    <a16:creationId xmlns:a16="http://schemas.microsoft.com/office/drawing/2014/main" id="{A4A922D8-00F1-3974-1750-FA584F7FF74B}"/>
                  </a:ext>
                </a:extLst>
              </p:cNvPr>
              <p:cNvSpPr/>
              <p:nvPr/>
            </p:nvSpPr>
            <p:spPr>
              <a:xfrm>
                <a:off x="1442680" y="1682114"/>
                <a:ext cx="2635611" cy="261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A5B4CBB4-C53B-A43F-6943-F936F491F6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233011" y="2184521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53" name="Image 52">
                <a:extLst>
                  <a:ext uri="{FF2B5EF4-FFF2-40B4-BE49-F238E27FC236}">
                    <a16:creationId xmlns:a16="http://schemas.microsoft.com/office/drawing/2014/main" id="{F2F762AB-ADFF-4C8F-5919-99A8C11A8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C15B3C"/>
                  </a:clrFrom>
                  <a:clrTo>
                    <a:srgbClr val="C15B3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04603" y="2835190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54" name="Image 53">
                <a:extLst>
                  <a:ext uri="{FF2B5EF4-FFF2-40B4-BE49-F238E27FC236}">
                    <a16:creationId xmlns:a16="http://schemas.microsoft.com/office/drawing/2014/main" id="{9D370E1F-B690-338B-2627-42D02E83D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C15B3C"/>
                  </a:clrFrom>
                  <a:clrTo>
                    <a:srgbClr val="C15B3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68256" y="3373067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53F8F479-9A5F-EC62-39A4-B25E6D5D50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C15B3C"/>
                  </a:clrFrom>
                  <a:clrTo>
                    <a:srgbClr val="C15B3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753323" y="1902540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EAD27B56-F574-3BDC-E2D3-8BCD58D8A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51374" y="1875745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1D0266A7-131E-BF3A-CD99-2A21C851E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01764" y="2269303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FA8FA6A6-E6FF-B39B-5608-E3C781BE5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44487" y="2756694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463F1EFD-1597-D78E-DE2A-A022CE645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01967" y="3130220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60" name="Image 59">
                <a:extLst>
                  <a:ext uri="{FF2B5EF4-FFF2-40B4-BE49-F238E27FC236}">
                    <a16:creationId xmlns:a16="http://schemas.microsoft.com/office/drawing/2014/main" id="{86A6F8D9-7464-1D52-04F0-4B3F8ED6F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59017" y="3651080"/>
                <a:ext cx="571580" cy="543001"/>
              </a:xfrm>
              <a:prstGeom prst="rect">
                <a:avLst/>
              </a:prstGeom>
            </p:spPr>
          </p:pic>
        </p:grp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76DA2768-B72E-990C-0227-F4109466E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11308" y="1811343"/>
              <a:ext cx="590632" cy="638264"/>
            </a:xfrm>
            <a:prstGeom prst="rect">
              <a:avLst/>
            </a:prstGeom>
          </p:spPr>
        </p:pic>
      </p:grpSp>
      <p:sp>
        <p:nvSpPr>
          <p:cNvPr id="69" name="Oval 80">
            <a:extLst>
              <a:ext uri="{FF2B5EF4-FFF2-40B4-BE49-F238E27FC236}">
                <a16:creationId xmlns:a16="http://schemas.microsoft.com/office/drawing/2014/main" id="{61FD01CA-24ED-A444-51C3-04114B25E6B5}"/>
              </a:ext>
            </a:extLst>
          </p:cNvPr>
          <p:cNvSpPr>
            <a:spLocks noChangeAspect="1"/>
          </p:cNvSpPr>
          <p:nvPr/>
        </p:nvSpPr>
        <p:spPr>
          <a:xfrm>
            <a:off x="5980638" y="488155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70" name="Oval 80">
            <a:extLst>
              <a:ext uri="{FF2B5EF4-FFF2-40B4-BE49-F238E27FC236}">
                <a16:creationId xmlns:a16="http://schemas.microsoft.com/office/drawing/2014/main" id="{DB361CFB-A81B-0931-F086-91290238F0D5}"/>
              </a:ext>
            </a:extLst>
          </p:cNvPr>
          <p:cNvSpPr>
            <a:spLocks noChangeAspect="1"/>
          </p:cNvSpPr>
          <p:nvPr/>
        </p:nvSpPr>
        <p:spPr>
          <a:xfrm>
            <a:off x="2684925" y="488155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71" name="Image 70">
            <a:extLst>
              <a:ext uri="{FF2B5EF4-FFF2-40B4-BE49-F238E27FC236}">
                <a16:creationId xmlns:a16="http://schemas.microsoft.com/office/drawing/2014/main" id="{58B31186-A093-E02E-1760-37192ECC0B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163" y="3906183"/>
            <a:ext cx="536938" cy="580240"/>
          </a:xfrm>
          <a:prstGeom prst="rect">
            <a:avLst/>
          </a:prstGeom>
        </p:spPr>
      </p:pic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4557001-7121-0D2E-CB6C-4A29C3F63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356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5F70E-26B0-11A6-6D24-923FDF86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A224ED6-E95D-40AF-8620-1038AEBB9CA1}"/>
              </a:ext>
            </a:extLst>
          </p:cNvPr>
          <p:cNvSpPr txBox="1"/>
          <p:nvPr/>
        </p:nvSpPr>
        <p:spPr>
          <a:xfrm>
            <a:off x="797150" y="777101"/>
            <a:ext cx="6661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صححوا : الصورة رقم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 عدد القردة أكبر من عدد حبات الموز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lvl="0" algn="r" rtl="1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2B4DDFE-3AF7-CBD9-9A54-BF8EEAEF5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2E43862-6F30-EB25-DBAC-CA41159EE07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B566B63-BF07-E35D-0357-FDED12759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2B4842A-67C1-93BF-A331-A3FD06FD674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7FCDE0B-2417-6832-AA7D-1241CD047A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7877D0A-F0BD-48DF-C420-49BAB448D4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B305B0B-E170-BF33-C170-279DD493E28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8D767AF-9445-4E24-627D-69E317DDEE6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F0831CA-E59D-55AD-E575-D7B43E687A15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60CE3679-B4A1-2B7C-86FD-A757B43DEF9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836FF54-4B42-C241-9458-817E28FF849E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453CC9A7-0D96-2841-5220-18D86D65A11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A5CFA28-DECC-98D4-B5D1-3090C50E1D3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3" name="Oval 80">
            <a:extLst>
              <a:ext uri="{FF2B5EF4-FFF2-40B4-BE49-F238E27FC236}">
                <a16:creationId xmlns:a16="http://schemas.microsoft.com/office/drawing/2014/main" id="{5B23E0EC-3F6B-4212-0CCF-EE93A42DE72E}"/>
              </a:ext>
            </a:extLst>
          </p:cNvPr>
          <p:cNvSpPr>
            <a:spLocks noChangeAspect="1"/>
          </p:cNvSpPr>
          <p:nvPr/>
        </p:nvSpPr>
        <p:spPr>
          <a:xfrm>
            <a:off x="5980638" y="4941712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44" name="Oval 80">
            <a:extLst>
              <a:ext uri="{FF2B5EF4-FFF2-40B4-BE49-F238E27FC236}">
                <a16:creationId xmlns:a16="http://schemas.microsoft.com/office/drawing/2014/main" id="{E83D5ECE-B745-F400-04FD-32AA8DDFF8E6}"/>
              </a:ext>
            </a:extLst>
          </p:cNvPr>
          <p:cNvSpPr>
            <a:spLocks noChangeAspect="1"/>
          </p:cNvSpPr>
          <p:nvPr/>
        </p:nvSpPr>
        <p:spPr>
          <a:xfrm>
            <a:off x="2684925" y="4941712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AF00C-C815-82A3-69A9-BF164B0D8232}"/>
              </a:ext>
            </a:extLst>
          </p:cNvPr>
          <p:cNvSpPr/>
          <p:nvPr/>
        </p:nvSpPr>
        <p:spPr>
          <a:xfrm>
            <a:off x="4572000" y="2040539"/>
            <a:ext cx="2962633" cy="351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66DE4768-F4B2-A772-401C-610D3D1519A3}"/>
              </a:ext>
            </a:extLst>
          </p:cNvPr>
          <p:cNvGrpSpPr/>
          <p:nvPr/>
        </p:nvGrpSpPr>
        <p:grpSpPr>
          <a:xfrm>
            <a:off x="1873368" y="2181876"/>
            <a:ext cx="5397265" cy="2376812"/>
            <a:chOff x="1442680" y="1752544"/>
            <a:chExt cx="5936991" cy="2614493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F984E6CD-B225-2F35-3456-B153A01C022E}"/>
                </a:ext>
              </a:extLst>
            </p:cNvPr>
            <p:cNvGrpSpPr/>
            <p:nvPr/>
          </p:nvGrpSpPr>
          <p:grpSpPr>
            <a:xfrm>
              <a:off x="4744060" y="1752544"/>
              <a:ext cx="2635611" cy="2614493"/>
              <a:chOff x="4744060" y="1756999"/>
              <a:chExt cx="2635611" cy="2614493"/>
            </a:xfrm>
          </p:grpSpPr>
          <p:pic>
            <p:nvPicPr>
              <p:cNvPr id="64" name="Image 63">
                <a:extLst>
                  <a:ext uri="{FF2B5EF4-FFF2-40B4-BE49-F238E27FC236}">
                    <a16:creationId xmlns:a16="http://schemas.microsoft.com/office/drawing/2014/main" id="{30E6425E-DE7D-3054-0389-15CC2BB47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04644" y="2154524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65" name="Image 64">
                <a:extLst>
                  <a:ext uri="{FF2B5EF4-FFF2-40B4-BE49-F238E27FC236}">
                    <a16:creationId xmlns:a16="http://schemas.microsoft.com/office/drawing/2014/main" id="{C7B169B9-BCE3-6504-7D80-9341454447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7958" y="2307479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66" name="Image 65">
                <a:extLst>
                  <a:ext uri="{FF2B5EF4-FFF2-40B4-BE49-F238E27FC236}">
                    <a16:creationId xmlns:a16="http://schemas.microsoft.com/office/drawing/2014/main" id="{D93C4791-DD97-B6B3-4B97-19C0355BF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6454" y="2832060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8F524877-EFA3-D32C-4B20-544789A1C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07278" y="3407431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68" name="Image 67">
                <a:extLst>
                  <a:ext uri="{FF2B5EF4-FFF2-40B4-BE49-F238E27FC236}">
                    <a16:creationId xmlns:a16="http://schemas.microsoft.com/office/drawing/2014/main" id="{2E62162F-0A02-FCE2-7127-0E155DB97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9406" y="2777395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69" name="Image 68">
                <a:extLst>
                  <a:ext uri="{FF2B5EF4-FFF2-40B4-BE49-F238E27FC236}">
                    <a16:creationId xmlns:a16="http://schemas.microsoft.com/office/drawing/2014/main" id="{C105C414-95F9-EE73-A89C-9C5E97789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8402" y="2986297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70" name="Image 69">
                <a:extLst>
                  <a:ext uri="{FF2B5EF4-FFF2-40B4-BE49-F238E27FC236}">
                    <a16:creationId xmlns:a16="http://schemas.microsoft.com/office/drawing/2014/main" id="{AC1D3D25-18A7-4A87-F50D-538DE2E29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4192" y="1954291"/>
                <a:ext cx="571580" cy="543001"/>
              </a:xfrm>
              <a:prstGeom prst="rect">
                <a:avLst/>
              </a:prstGeom>
            </p:spPr>
          </p:pic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23091CE8-2218-DC8F-B998-0FECCD727903}"/>
                  </a:ext>
                </a:extLst>
              </p:cNvPr>
              <p:cNvSpPr/>
              <p:nvPr/>
            </p:nvSpPr>
            <p:spPr>
              <a:xfrm>
                <a:off x="4744060" y="1756999"/>
                <a:ext cx="2635611" cy="261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08368EFB-2CAC-4A1D-D9DC-3C2C872A82CA}"/>
                </a:ext>
              </a:extLst>
            </p:cNvPr>
            <p:cNvGrpSpPr/>
            <p:nvPr/>
          </p:nvGrpSpPr>
          <p:grpSpPr>
            <a:xfrm>
              <a:off x="1442680" y="1752544"/>
              <a:ext cx="2635611" cy="2614493"/>
              <a:chOff x="1442680" y="1682114"/>
              <a:chExt cx="2635611" cy="2614493"/>
            </a:xfrm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1F550DCF-8D3E-E7AF-11C9-2BD2C6F427F2}"/>
                  </a:ext>
                </a:extLst>
              </p:cNvPr>
              <p:cNvSpPr/>
              <p:nvPr/>
            </p:nvSpPr>
            <p:spPr>
              <a:xfrm>
                <a:off x="1442680" y="1682114"/>
                <a:ext cx="2635611" cy="2614493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7F2171AE-4267-0763-1A0F-D1E3567FE2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233011" y="2184521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56" name="Image 55">
                <a:extLst>
                  <a:ext uri="{FF2B5EF4-FFF2-40B4-BE49-F238E27FC236}">
                    <a16:creationId xmlns:a16="http://schemas.microsoft.com/office/drawing/2014/main" id="{4ECF3032-D8BC-C4B4-BB8F-CC4CB473A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C15B3C"/>
                  </a:clrFrom>
                  <a:clrTo>
                    <a:srgbClr val="C15B3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04603" y="2835190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57" name="Image 56">
                <a:extLst>
                  <a:ext uri="{FF2B5EF4-FFF2-40B4-BE49-F238E27FC236}">
                    <a16:creationId xmlns:a16="http://schemas.microsoft.com/office/drawing/2014/main" id="{68C42B15-836C-B7C6-6FA0-7EC216301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C15B3C"/>
                  </a:clrFrom>
                  <a:clrTo>
                    <a:srgbClr val="C15B3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68256" y="3373067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58" name="Image 57">
                <a:extLst>
                  <a:ext uri="{FF2B5EF4-FFF2-40B4-BE49-F238E27FC236}">
                    <a16:creationId xmlns:a16="http://schemas.microsoft.com/office/drawing/2014/main" id="{0415F518-CA37-77A5-C10E-A5D3F3FC6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C15B3C"/>
                  </a:clrFrom>
                  <a:clrTo>
                    <a:srgbClr val="C15B3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753323" y="1902540"/>
                <a:ext cx="590632" cy="638264"/>
              </a:xfrm>
              <a:prstGeom prst="rect">
                <a:avLst/>
              </a:prstGeom>
            </p:spPr>
          </p:pic>
          <p:pic>
            <p:nvPicPr>
              <p:cNvPr id="59" name="Image 58">
                <a:extLst>
                  <a:ext uri="{FF2B5EF4-FFF2-40B4-BE49-F238E27FC236}">
                    <a16:creationId xmlns:a16="http://schemas.microsoft.com/office/drawing/2014/main" id="{6E7F84BF-26EC-7554-7BFD-8F9FADE6A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51374" y="1875745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60" name="Image 59">
                <a:extLst>
                  <a:ext uri="{FF2B5EF4-FFF2-40B4-BE49-F238E27FC236}">
                    <a16:creationId xmlns:a16="http://schemas.microsoft.com/office/drawing/2014/main" id="{5C1A783A-F5E0-8609-0D89-D54EE683D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01764" y="2269303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CBB05F5F-2388-6B0B-D6CE-1658F7E6A4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44487" y="2756694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62" name="Image 61">
                <a:extLst>
                  <a:ext uri="{FF2B5EF4-FFF2-40B4-BE49-F238E27FC236}">
                    <a16:creationId xmlns:a16="http://schemas.microsoft.com/office/drawing/2014/main" id="{51AC7475-4393-504A-8D75-134ED1D8EC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01967" y="3130220"/>
                <a:ext cx="571580" cy="543001"/>
              </a:xfrm>
              <a:prstGeom prst="rect">
                <a:avLst/>
              </a:prstGeom>
            </p:spPr>
          </p:pic>
          <p:pic>
            <p:nvPicPr>
              <p:cNvPr id="63" name="Image 62">
                <a:extLst>
                  <a:ext uri="{FF2B5EF4-FFF2-40B4-BE49-F238E27FC236}">
                    <a16:creationId xmlns:a16="http://schemas.microsoft.com/office/drawing/2014/main" id="{F9F03C02-5020-97BF-0710-817977282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59017" y="3651080"/>
                <a:ext cx="571580" cy="543001"/>
              </a:xfrm>
              <a:prstGeom prst="rect">
                <a:avLst/>
              </a:prstGeom>
            </p:spPr>
          </p:pic>
        </p:grp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1AAF8B0A-959C-2D42-FD19-1550E0B7D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11308" y="1811343"/>
              <a:ext cx="590632" cy="638264"/>
            </a:xfrm>
            <a:prstGeom prst="rect">
              <a:avLst/>
            </a:prstGeom>
          </p:spPr>
        </p:pic>
      </p:grpSp>
      <p:sp>
        <p:nvSpPr>
          <p:cNvPr id="73" name="Oval 80">
            <a:extLst>
              <a:ext uri="{FF2B5EF4-FFF2-40B4-BE49-F238E27FC236}">
                <a16:creationId xmlns:a16="http://schemas.microsoft.com/office/drawing/2014/main" id="{732E8B7E-5769-95E0-BCE9-5BFA0185292A}"/>
              </a:ext>
            </a:extLst>
          </p:cNvPr>
          <p:cNvSpPr>
            <a:spLocks noChangeAspect="1"/>
          </p:cNvSpPr>
          <p:nvPr/>
        </p:nvSpPr>
        <p:spPr>
          <a:xfrm>
            <a:off x="2684925" y="488155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3E5AD71F-5A82-48D1-F1DD-DF9B7BEB95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163" y="3906183"/>
            <a:ext cx="536938" cy="580240"/>
          </a:xfrm>
          <a:prstGeom prst="rect">
            <a:avLst/>
          </a:prstGeom>
        </p:spPr>
      </p:pic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6868600B-7674-D30E-6A3C-1296BC57414E}"/>
              </a:ext>
            </a:extLst>
          </p:cNvPr>
          <p:cNvCxnSpPr>
            <a:cxnSpLocks/>
          </p:cNvCxnSpPr>
          <p:nvPr/>
        </p:nvCxnSpPr>
        <p:spPr>
          <a:xfrm flipV="1">
            <a:off x="5501485" y="2525450"/>
            <a:ext cx="458336" cy="1911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avec flèche 77">
            <a:extLst>
              <a:ext uri="{FF2B5EF4-FFF2-40B4-BE49-F238E27FC236}">
                <a16:creationId xmlns:a16="http://schemas.microsoft.com/office/drawing/2014/main" id="{BFFA2F35-2462-4C85-AC24-7C9F1D1B909D}"/>
              </a:ext>
            </a:extLst>
          </p:cNvPr>
          <p:cNvCxnSpPr>
            <a:cxnSpLocks/>
          </p:cNvCxnSpPr>
          <p:nvPr/>
        </p:nvCxnSpPr>
        <p:spPr>
          <a:xfrm flipV="1">
            <a:off x="5436420" y="2972632"/>
            <a:ext cx="1036275" cy="3587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5C8830C8-6CEF-7666-B84C-D60F5F28D78E}"/>
              </a:ext>
            </a:extLst>
          </p:cNvPr>
          <p:cNvCxnSpPr>
            <a:cxnSpLocks/>
          </p:cNvCxnSpPr>
          <p:nvPr/>
        </p:nvCxnSpPr>
        <p:spPr>
          <a:xfrm>
            <a:off x="5754448" y="3345388"/>
            <a:ext cx="918607" cy="3955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9D6742EF-4ABD-31E0-918B-8C497336EAB4}"/>
              </a:ext>
            </a:extLst>
          </p:cNvPr>
          <p:cNvCxnSpPr>
            <a:cxnSpLocks/>
          </p:cNvCxnSpPr>
          <p:nvPr/>
        </p:nvCxnSpPr>
        <p:spPr>
          <a:xfrm>
            <a:off x="5528141" y="3700207"/>
            <a:ext cx="854197" cy="20026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Organigramme : Connecteur 83">
            <a:extLst>
              <a:ext uri="{FF2B5EF4-FFF2-40B4-BE49-F238E27FC236}">
                <a16:creationId xmlns:a16="http://schemas.microsoft.com/office/drawing/2014/main" id="{42557EE6-4879-1D15-BE34-B060C4012844}"/>
              </a:ext>
            </a:extLst>
          </p:cNvPr>
          <p:cNvSpPr/>
          <p:nvPr/>
        </p:nvSpPr>
        <p:spPr>
          <a:xfrm>
            <a:off x="5404535" y="3827814"/>
            <a:ext cx="852194" cy="675876"/>
          </a:xfrm>
          <a:prstGeom prst="flowChartConnector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31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28DA4-B5BE-0FAE-A75E-82C28132B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D934061-5963-931C-9400-85D82E302E0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BC78FEE-24FB-5D53-1F7A-B8447133EF9A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E81161-EFD5-DCD9-DD6A-840DE859CE7B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C28F959-3F8D-BABA-EF6E-9351713629C5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8" name="Flowchart: Alternate Process 54">
                <a:extLst>
                  <a:ext uri="{FF2B5EF4-FFF2-40B4-BE49-F238E27FC236}">
                    <a16:creationId xmlns:a16="http://schemas.microsoft.com/office/drawing/2014/main" id="{6E7EA1CD-5286-6631-4A35-AB224524896C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CN4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Oval 80">
                <a:extLst>
                  <a:ext uri="{FF2B5EF4-FFF2-40B4-BE49-F238E27FC236}">
                    <a16:creationId xmlns:a16="http://schemas.microsoft.com/office/drawing/2014/main" id="{C80BFC31-BB68-5240-1BBF-64E46637E5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0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9C8A157-9AA7-9A6E-2970-D0BE40A59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8868" y="3651632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4C393AE-0850-251B-28A9-95877FC779FC}"/>
              </a:ext>
            </a:extLst>
          </p:cNvPr>
          <p:cNvSpPr txBox="1"/>
          <p:nvPr/>
        </p:nvSpPr>
        <p:spPr>
          <a:xfrm>
            <a:off x="2612429" y="2947162"/>
            <a:ext cx="3083576" cy="122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C8ACB59-B004-1172-9CC8-E33D9E6BDEBF}"/>
              </a:ext>
            </a:extLst>
          </p:cNvPr>
          <p:cNvGrpSpPr/>
          <p:nvPr/>
        </p:nvGrpSpPr>
        <p:grpSpPr>
          <a:xfrm>
            <a:off x="2325438" y="4616488"/>
            <a:ext cx="4689062" cy="1474398"/>
            <a:chOff x="1451429" y="2691801"/>
            <a:chExt cx="6241141" cy="147439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11996BC-29AC-0728-A934-D535F01DC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429" y="2691801"/>
              <a:ext cx="6241141" cy="1474398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625E212-4302-FDF4-7048-DB5F4F0D53FD}"/>
                </a:ext>
              </a:extLst>
            </p:cNvPr>
            <p:cNvSpPr txBox="1"/>
            <p:nvPr/>
          </p:nvSpPr>
          <p:spPr>
            <a:xfrm>
              <a:off x="1642350" y="2948194"/>
              <a:ext cx="32701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MA" b="1" dirty="0"/>
                <a:t>أَصْغَرُ مِنْ ، أَكْبَرُ مِنْ ، يُساوي</a:t>
              </a:r>
              <a:endParaRPr lang="fr-FR" b="1" dirty="0"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8BB8FE7D-6534-BB37-9F22-F9F3087D1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653" y="5377751"/>
            <a:ext cx="4818830" cy="8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0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3337D-BD15-43B5-2C1D-1FFCC6FBA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196D781-8C26-4DE6-856C-BD81E61B64C3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المجموعة التي فيها عدد </a:t>
            </a:r>
            <a:r>
              <a:rPr lang="ar-MA" b="1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التفاحات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أصغر من عدد الفرا ولات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B88A1B1-C334-CEDC-0529-E79C07720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CA2CB5FC-055E-3F63-59C8-2EE94390C42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E26E43C-61EC-66BB-A675-1A659E47B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390CB99-D499-0615-5ABC-2B6D4364C5FF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09559B6-04BB-C3DA-8879-92F9E1B43F2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69DFDA0-B7FC-9DEA-9823-F8C4FD70DD9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3EF6F93-3857-79A3-D9C7-541E9FCD8F3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837A6C0-E9FA-983C-4F5B-8CCE5164134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DA3A300-958E-678C-6FE7-91B49612FD5A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EFD33A69-8C07-0810-2F57-C8F209D1FEA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45886CE-BF26-FAED-AB68-FCB9477A817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CE05D68-BA2B-942D-6893-E9D7D897599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789F305-8841-2AD5-65C4-58A0F091B7B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Oval 80">
            <a:extLst>
              <a:ext uri="{FF2B5EF4-FFF2-40B4-BE49-F238E27FC236}">
                <a16:creationId xmlns:a16="http://schemas.microsoft.com/office/drawing/2014/main" id="{5F694AA8-10A7-F4AA-D15A-9AB82FE28696}"/>
              </a:ext>
            </a:extLst>
          </p:cNvPr>
          <p:cNvSpPr>
            <a:spLocks noChangeAspect="1"/>
          </p:cNvSpPr>
          <p:nvPr/>
        </p:nvSpPr>
        <p:spPr>
          <a:xfrm>
            <a:off x="5895251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8970277B-8A23-9A79-FA92-67414F931EFE}"/>
              </a:ext>
            </a:extLst>
          </p:cNvPr>
          <p:cNvSpPr>
            <a:spLocks noChangeAspect="1"/>
          </p:cNvSpPr>
          <p:nvPr/>
        </p:nvSpPr>
        <p:spPr>
          <a:xfrm>
            <a:off x="2531117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8B0175FA-1191-699B-CA6C-8E0C463EC98B}"/>
              </a:ext>
            </a:extLst>
          </p:cNvPr>
          <p:cNvGrpSpPr/>
          <p:nvPr/>
        </p:nvGrpSpPr>
        <p:grpSpPr>
          <a:xfrm>
            <a:off x="1873368" y="2422501"/>
            <a:ext cx="5397265" cy="2376812"/>
            <a:chOff x="1442680" y="1752544"/>
            <a:chExt cx="5936991" cy="2614493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F5CFF9F4-5677-9EB5-DDF0-794F341AAD61}"/>
                </a:ext>
              </a:extLst>
            </p:cNvPr>
            <p:cNvSpPr/>
            <p:nvPr/>
          </p:nvSpPr>
          <p:spPr>
            <a:xfrm>
              <a:off x="474406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F74FC0E-7660-3EE4-85C4-4AB365D377C1}"/>
                </a:ext>
              </a:extLst>
            </p:cNvPr>
            <p:cNvSpPr/>
            <p:nvPr/>
          </p:nvSpPr>
          <p:spPr>
            <a:xfrm>
              <a:off x="144268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69824497-8A15-B715-0AAB-D613FAFA83AC}"/>
              </a:ext>
            </a:extLst>
          </p:cNvPr>
          <p:cNvGrpSpPr/>
          <p:nvPr/>
        </p:nvGrpSpPr>
        <p:grpSpPr>
          <a:xfrm>
            <a:off x="2059538" y="2510468"/>
            <a:ext cx="1761301" cy="2117834"/>
            <a:chOff x="1939218" y="2041238"/>
            <a:chExt cx="1761301" cy="2117834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01CCA546-2E5D-B791-59D9-ACF682611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2151" y="2041238"/>
              <a:ext cx="608368" cy="594054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40CFE279-BC72-53AC-1439-5FF5879AC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A4C8DE3E-7645-6DF9-8E76-81B8CCB2E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F5B462CF-43D6-0519-4213-2CAC26D88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39218" y="2415953"/>
              <a:ext cx="591899" cy="589068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A40E9280-A56E-DD65-8E5F-888B753C4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69769" y="3550216"/>
              <a:ext cx="591899" cy="589068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9D6F3FB2-2586-8729-976F-6453B4648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48818" y="3017901"/>
              <a:ext cx="591899" cy="589068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84FA4D51-011A-E828-FCC4-E0D7FF0CF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83862" y="3107053"/>
              <a:ext cx="608368" cy="594054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E5A6BAF4-C5F8-722A-9C52-C9A27EFAA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  <p:pic>
        <p:nvPicPr>
          <p:cNvPr id="66" name="Image 65">
            <a:extLst>
              <a:ext uri="{FF2B5EF4-FFF2-40B4-BE49-F238E27FC236}">
                <a16:creationId xmlns:a16="http://schemas.microsoft.com/office/drawing/2014/main" id="{00E67C76-04CA-F648-36AF-DF7F969201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3916" y="3257997"/>
            <a:ext cx="608368" cy="594054"/>
          </a:xfrm>
          <a:prstGeom prst="rect">
            <a:avLst/>
          </a:prstGeom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F8B036C7-9CBE-684D-F555-3875CCBE8CE6}"/>
              </a:ext>
            </a:extLst>
          </p:cNvPr>
          <p:cNvGrpSpPr/>
          <p:nvPr/>
        </p:nvGrpSpPr>
        <p:grpSpPr>
          <a:xfrm>
            <a:off x="5133539" y="2477312"/>
            <a:ext cx="1950883" cy="2117834"/>
            <a:chOff x="1914424" y="2041238"/>
            <a:chExt cx="1950883" cy="2117834"/>
          </a:xfrm>
        </p:grpSpPr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A323F1DC-8E71-E160-632C-3B924FF74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9959" y="2041238"/>
              <a:ext cx="608368" cy="59405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E33F309A-F908-2194-72A3-8C5C10E3D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90EAA4C2-11D3-77B9-963F-249B6BBDB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8F760CDB-5D24-2F29-FCD2-95CA73CE2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4424" y="2527389"/>
              <a:ext cx="591899" cy="589068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BC4ED78B-D043-95B4-AB90-4DE7CA9C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7948" y="3565018"/>
              <a:ext cx="591899" cy="589068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800F2087-A151-60D9-7FB0-9ADA68F65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19182" y="2982228"/>
              <a:ext cx="591899" cy="589068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6A815829-7C6E-E259-5545-134C5790F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56939" y="3034081"/>
              <a:ext cx="608368" cy="594054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3B8E2785-FF29-C662-F430-898BFACFA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32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DB096CF-5BFB-23C4-D937-6ED6D682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السادس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006E98D-98DE-2D21-95A5-4E93EF56E797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8E2362FA-C68A-8B2A-FAF5-4846EA08C9B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416C6418-E178-BF4B-A2D5-0DC6854B619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Espace réservé du texte 5">
              <a:extLst>
                <a:ext uri="{FF2B5EF4-FFF2-40B4-BE49-F238E27FC236}">
                  <a16:creationId xmlns:a16="http://schemas.microsoft.com/office/drawing/2014/main" id="{99A7724A-925D-04BE-74CC-9042EA7D543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4C159E2-1CDE-A6C8-3192-268D3B6C9D6F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4559F663-365D-A204-30E8-36CDA837DE2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rganigramme : Terminateur 21">
              <a:extLst>
                <a:ext uri="{FF2B5EF4-FFF2-40B4-BE49-F238E27FC236}">
                  <a16:creationId xmlns:a16="http://schemas.microsoft.com/office/drawing/2014/main" id="{193A5463-5F08-B54B-F447-7D3E2F962B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Espace réservé du texte 5">
              <a:extLst>
                <a:ext uri="{FF2B5EF4-FFF2-40B4-BE49-F238E27FC236}">
                  <a16:creationId xmlns:a16="http://schemas.microsoft.com/office/drawing/2014/main" id="{B1AFA13B-3558-5AD1-913A-A15070B2991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kern="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مراجعة (2)   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FB33644-4AE5-16C0-0E3E-B809AA5315A6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3593EFED-7CD1-D8E1-B184-6A402DDBD3FF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rganigramme : Terminateur 21">
              <a:extLst>
                <a:ext uri="{FF2B5EF4-FFF2-40B4-BE49-F238E27FC236}">
                  <a16:creationId xmlns:a16="http://schemas.microsoft.com/office/drawing/2014/main" id="{84F83B72-DF82-CA11-13AB-2D8871847B13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1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Espace réservé du texte 5">
              <a:extLst>
                <a:ext uri="{FF2B5EF4-FFF2-40B4-BE49-F238E27FC236}">
                  <a16:creationId xmlns:a16="http://schemas.microsoft.com/office/drawing/2014/main" id="{4019A4E9-0725-5512-AC7F-9530041CFCD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/>
                <a:t> </a:t>
              </a:r>
              <a:r>
                <a:rPr lang="ar-MA" dirty="0"/>
                <a:t>مراجعة (</a:t>
              </a:r>
              <a:r>
                <a:rPr lang="ar-MA"/>
                <a:t>1)</a:t>
              </a:r>
              <a:endParaRPr lang="ar-MA" dirty="0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FC08472-0E6D-FE2F-F1B3-1240E70DCA33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6" name="Rectangle : coins arrondis 45">
              <a:extLst>
                <a:ext uri="{FF2B5EF4-FFF2-40B4-BE49-F238E27FC236}">
                  <a16:creationId xmlns:a16="http://schemas.microsoft.com/office/drawing/2014/main" id="{77C3339E-CCD9-096B-5A18-437B6714DCC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Organigramme : Terminateur 21">
              <a:extLst>
                <a:ext uri="{FF2B5EF4-FFF2-40B4-BE49-F238E27FC236}">
                  <a16:creationId xmlns:a16="http://schemas.microsoft.com/office/drawing/2014/main" id="{24286831-FD6F-FB52-A3A5-6342A638F3F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 4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Espace réservé du texte 5">
              <a:extLst>
                <a:ext uri="{FF2B5EF4-FFF2-40B4-BE49-F238E27FC236}">
                  <a16:creationId xmlns:a16="http://schemas.microsoft.com/office/drawing/2014/main" id="{5C867FB4-B5EF-5A1E-749D-075EDC78205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609630" rtl="1"/>
              <a:r>
                <a:rPr lang="ar-MA" sz="1600" b="1" dirty="0">
                  <a:solidFill>
                    <a:srgbClr val="FFFFFF">
                      <a:lumMod val="65000"/>
                    </a:srgbClr>
                  </a:solidFill>
                  <a:latin typeface="Dosis SemiBold" pitchFamily="2" charset="0"/>
                  <a:cs typeface="Arial" panose="020B0604020202020204" pitchFamily="34" charset="0"/>
                </a:rPr>
                <a:t>تمرير الرائز 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B4D082F2-FDE2-29BB-B8B3-99DF4155D8ED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F23F0CA8-38EE-A4C1-9461-F751C801D0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Organigramme : Terminateur 21">
              <a:extLst>
                <a:ext uri="{FF2B5EF4-FFF2-40B4-BE49-F238E27FC236}">
                  <a16:creationId xmlns:a16="http://schemas.microsoft.com/office/drawing/2014/main" id="{FDC3B787-1972-C315-BD3F-12E1E29C7B6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Espace réservé du texte 5">
              <a:extLst>
                <a:ext uri="{FF2B5EF4-FFF2-40B4-BE49-F238E27FC236}">
                  <a16:creationId xmlns:a16="http://schemas.microsoft.com/office/drawing/2014/main" id="{975C92D7-781F-E524-4482-9986D61C6EB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R="0" lvl="0" indent="0" algn="ctr" defTabSz="60963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sz="1600" dirty="0">
                  <a:solidFill>
                    <a:srgbClr val="FFFFFF">
                      <a:lumMod val="65000"/>
                    </a:srgbClr>
                  </a:solidFill>
                  <a:latin typeface="Dosis SemiBold" pitchFamily="2" charset="0"/>
                  <a:cs typeface="Arial" panose="020B0604020202020204" pitchFamily="34" charset="0"/>
                </a:rPr>
                <a:t>مراجعة (3)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62C63E83-DB5D-165D-8FA3-F0389AC5361A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BA927AD1-1789-019B-AF62-88DA8791B38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id="{DB499959-468E-5ECF-6A02-CB8021A4C48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id="{121B8BE7-E6DC-CF8A-3178-25B03E0DB5E9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تصحيح الرائز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12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6FA72-9A3F-6155-268B-BDC2964F4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9A5929C-CAE1-6C5C-5C20-A168EEFC0205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25C2D48-2BC2-A7D5-F8B6-546A8E6668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0D6B1D8-AABB-B4C6-1ED9-15BF81CE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636D2B-A2D7-8FB5-F61D-BD164E5AF9F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AE5CAD8-4B25-9280-59E1-B7DF1CB21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C8C8091-A70D-FB76-AA18-05B8A36D7247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8BB56F07-C8AB-0A76-B14B-FF04A5F8703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B436833-F12E-E3C6-30FE-1DFA456483D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EC82E60-6F20-F4C7-75AE-01EE06A26EA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392A3AF-4C64-5CF6-8217-CF1BBD3DA80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C2EDCD7-43A5-6DA1-FA1A-BEAFFA98D353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FD9940A8-9B43-3569-B837-C0489DD44D8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1AF376D-9D34-B051-52D3-0B26FAB5A40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FBB1848-A865-2CB0-9CE5-43FA9640299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DE87758-997D-06D3-3992-DA810FDAB66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2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60E7B-C703-F383-8BA1-5481B8BA1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2DBC8A5-4F1B-4A3D-8954-633611185388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ليصل بخط – يحدد العناصر الزائدة – يقول عبارة المقارنة   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0BD4C8B-4C25-DFE7-BF20-FAAED246F5A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CB7B3C6-3AB9-3035-CEA4-EAA542D99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FD0C738-E0D5-6AFB-F2F7-722DB6F10ACE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602BAF7-A32A-BB80-5749-00CC4FB47C2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2F3830E-3725-4916-D372-F411FBF9F7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0225341-5417-DB1E-0A02-F63D9466347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CFCB75EE-29D8-8219-1E96-A6E2B9A1AF4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BE5A923-C7E1-1452-199F-59277E9C807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8879D142-EA63-24B8-7546-15E9458B322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06E8DEB-3FF3-A668-DDDC-C0160752CC8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016A2DF-CD47-4E85-325A-CD2B7B410EC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5DD4385-A313-1C13-142A-5DCF5797B59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Oval 80">
            <a:extLst>
              <a:ext uri="{FF2B5EF4-FFF2-40B4-BE49-F238E27FC236}">
                <a16:creationId xmlns:a16="http://schemas.microsoft.com/office/drawing/2014/main" id="{BFCB57CB-60F2-67B2-E091-4E2DBDC0EF07}"/>
              </a:ext>
            </a:extLst>
          </p:cNvPr>
          <p:cNvSpPr>
            <a:spLocks noChangeAspect="1"/>
          </p:cNvSpPr>
          <p:nvPr/>
        </p:nvSpPr>
        <p:spPr>
          <a:xfrm>
            <a:off x="5895251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DA27B897-E895-5A17-0C29-1E7861E30F0E}"/>
              </a:ext>
            </a:extLst>
          </p:cNvPr>
          <p:cNvSpPr>
            <a:spLocks noChangeAspect="1"/>
          </p:cNvSpPr>
          <p:nvPr/>
        </p:nvSpPr>
        <p:spPr>
          <a:xfrm>
            <a:off x="2531117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130898F-1D51-E069-710F-7BE5E3826D45}"/>
              </a:ext>
            </a:extLst>
          </p:cNvPr>
          <p:cNvGrpSpPr/>
          <p:nvPr/>
        </p:nvGrpSpPr>
        <p:grpSpPr>
          <a:xfrm>
            <a:off x="1873368" y="2422501"/>
            <a:ext cx="5397265" cy="2376812"/>
            <a:chOff x="1442680" y="1752544"/>
            <a:chExt cx="5936991" cy="2614493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FF365B1C-15D8-4047-812C-DB78C2BA756B}"/>
                </a:ext>
              </a:extLst>
            </p:cNvPr>
            <p:cNvSpPr/>
            <p:nvPr/>
          </p:nvSpPr>
          <p:spPr>
            <a:xfrm>
              <a:off x="474406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37AC28AC-703D-FD64-C626-B0279556157C}"/>
                </a:ext>
              </a:extLst>
            </p:cNvPr>
            <p:cNvSpPr/>
            <p:nvPr/>
          </p:nvSpPr>
          <p:spPr>
            <a:xfrm>
              <a:off x="144268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8DAB714-71BF-AC02-0EFC-4F3B7094AA41}"/>
              </a:ext>
            </a:extLst>
          </p:cNvPr>
          <p:cNvGrpSpPr/>
          <p:nvPr/>
        </p:nvGrpSpPr>
        <p:grpSpPr>
          <a:xfrm>
            <a:off x="2059538" y="2510468"/>
            <a:ext cx="1761301" cy="2117834"/>
            <a:chOff x="1939218" y="2041238"/>
            <a:chExt cx="1761301" cy="2117834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579F1250-DBA0-8E94-7645-4379139EA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2151" y="2041238"/>
              <a:ext cx="608368" cy="594054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28669EA-4263-6480-39C4-40293FB24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BFB6101C-C9C7-8D36-6CD1-000C9FCC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FABDEE0D-AD80-B124-000B-B147386BA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39218" y="2415953"/>
              <a:ext cx="591899" cy="589068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FE997A3A-7EBB-4285-DBE5-9C114601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69769" y="3550216"/>
              <a:ext cx="591899" cy="589068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E7C081F9-D220-F6E9-382B-F17E2B484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48818" y="3017901"/>
              <a:ext cx="591899" cy="589068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32CA297A-6A9D-8ADD-9A80-8BDAC534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83862" y="3107053"/>
              <a:ext cx="608368" cy="594054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7813C014-3E1B-A1F7-8650-1BB4D29E9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6150D9F9-D909-3DB3-8B39-2459D43D60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3916" y="3257997"/>
            <a:ext cx="608368" cy="594054"/>
          </a:xfrm>
          <a:prstGeom prst="rect">
            <a:avLst/>
          </a:prstGeo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918F92D4-4815-B545-4829-F178FF298BAA}"/>
              </a:ext>
            </a:extLst>
          </p:cNvPr>
          <p:cNvGrpSpPr/>
          <p:nvPr/>
        </p:nvGrpSpPr>
        <p:grpSpPr>
          <a:xfrm>
            <a:off x="5133539" y="2477312"/>
            <a:ext cx="1950883" cy="2117834"/>
            <a:chOff x="1914424" y="2041238"/>
            <a:chExt cx="1950883" cy="2117834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82FD9AE5-B21E-B9A3-4AC4-54E3EE237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9959" y="2041238"/>
              <a:ext cx="608368" cy="594054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9033BDB9-C3EB-D70F-1F1C-FD0BC048B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D57998DA-5996-C484-DC9C-5F802A0AD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5349D0AF-AC6F-CADB-2B06-3E6F01B9D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4424" y="2527389"/>
              <a:ext cx="591899" cy="589068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63BC25C0-E4C9-8FF5-0FD7-967AAC67B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7948" y="3565018"/>
              <a:ext cx="591899" cy="589068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4D9E95BD-8CF8-A25B-004A-F6CEBFD10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19182" y="2982228"/>
              <a:ext cx="591899" cy="589068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267436CB-F358-0E5D-2C5E-183A00263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56939" y="3034081"/>
              <a:ext cx="608368" cy="594054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F06E6422-CD0E-ED6D-3707-B1B0B81F1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0C11548-7C87-913D-7643-809E22AF1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073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DA36-1108-1491-465B-008FA6340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3F2D9E4-2D94-3A9A-1A83-E0E59EA30C18}"/>
              </a:ext>
            </a:extLst>
          </p:cNvPr>
          <p:cNvSpPr txBox="1"/>
          <p:nvPr/>
        </p:nvSpPr>
        <p:spPr>
          <a:xfrm>
            <a:off x="349731" y="764553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نصحح: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الصورة رقم 2:   عدد </a:t>
            </a:r>
            <a:r>
              <a:rPr lang="ar-MA" b="1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التفاحات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أصغر من عدد </a:t>
            </a:r>
            <a:r>
              <a:rPr lang="ar-MA" b="1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الفراولات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A97819B-716B-BC42-1FF3-2A71EAB46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52D644D5-C8A7-9E35-55AD-3269F7D15A0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19FC562-6A8A-0D6D-59FC-36217AA5E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89B80A6-3AA7-E74E-5149-5AFA9C2260F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0B94B60-714C-08C4-561C-FCD02BE0FA0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8459AEC-B582-9088-2E88-FF6DA02D78C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392FEA3-60AE-FD88-0652-05062519B2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54AC8CBB-E374-D229-E18B-9B1390FC670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5024A46-1270-0F89-8F05-7279221583D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83676DC-35F6-0774-A761-601A978FAE9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40F7BD9-41BE-E36E-9543-D6DB8FC36A33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0B9457F7-CAED-F7C9-C2D8-DD1807C4831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F2B5CBE-A008-E31E-5CA2-9B63D0071C2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Oval 80">
            <a:extLst>
              <a:ext uri="{FF2B5EF4-FFF2-40B4-BE49-F238E27FC236}">
                <a16:creationId xmlns:a16="http://schemas.microsoft.com/office/drawing/2014/main" id="{6B69F4A0-0C3C-C0B4-8A80-A683601E2E55}"/>
              </a:ext>
            </a:extLst>
          </p:cNvPr>
          <p:cNvSpPr>
            <a:spLocks noChangeAspect="1"/>
          </p:cNvSpPr>
          <p:nvPr/>
        </p:nvSpPr>
        <p:spPr>
          <a:xfrm>
            <a:off x="5895251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EACC1E3D-4AC5-E90B-BAAD-EC0516D22D54}"/>
              </a:ext>
            </a:extLst>
          </p:cNvPr>
          <p:cNvSpPr>
            <a:spLocks noChangeAspect="1"/>
          </p:cNvSpPr>
          <p:nvPr/>
        </p:nvSpPr>
        <p:spPr>
          <a:xfrm>
            <a:off x="2531117" y="4996109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B0AE18B-8C29-8F6F-B1FB-2DFE16166B27}"/>
              </a:ext>
            </a:extLst>
          </p:cNvPr>
          <p:cNvGrpSpPr/>
          <p:nvPr/>
        </p:nvGrpSpPr>
        <p:grpSpPr>
          <a:xfrm>
            <a:off x="1873368" y="2422501"/>
            <a:ext cx="5397265" cy="2376812"/>
            <a:chOff x="1442680" y="1752544"/>
            <a:chExt cx="5936991" cy="2614493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B9CE110-86C1-56C9-EAED-C29022DEEF73}"/>
                </a:ext>
              </a:extLst>
            </p:cNvPr>
            <p:cNvSpPr/>
            <p:nvPr/>
          </p:nvSpPr>
          <p:spPr>
            <a:xfrm>
              <a:off x="474406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5837330F-46E6-F25B-692D-49BA70564A1A}"/>
                </a:ext>
              </a:extLst>
            </p:cNvPr>
            <p:cNvSpPr/>
            <p:nvPr/>
          </p:nvSpPr>
          <p:spPr>
            <a:xfrm>
              <a:off x="144268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4F5CFEC-1B68-7E23-6333-045E15A3E326}"/>
              </a:ext>
            </a:extLst>
          </p:cNvPr>
          <p:cNvGrpSpPr/>
          <p:nvPr/>
        </p:nvGrpSpPr>
        <p:grpSpPr>
          <a:xfrm>
            <a:off x="2059538" y="2510468"/>
            <a:ext cx="1761301" cy="2117834"/>
            <a:chOff x="1939218" y="2041238"/>
            <a:chExt cx="1761301" cy="2117834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E75DFB62-1963-03D7-E6BE-EF9BE5957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2151" y="2041238"/>
              <a:ext cx="608368" cy="594054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F3264F8B-9EBB-59D2-FEBF-760192FBF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A2D96922-B77C-E30E-0682-DA3D7A16C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96FD21E8-0408-262F-7D81-C2A2C2ACE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39218" y="2415953"/>
              <a:ext cx="591899" cy="589068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8392E8B0-4B84-953C-431F-BCAE46DA5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69769" y="3550216"/>
              <a:ext cx="591899" cy="589068"/>
            </a:xfrm>
            <a:prstGeom prst="rect">
              <a:avLst/>
            </a:prstGeom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6A7800AB-7509-855F-0900-E6E1F96CE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48818" y="3017901"/>
              <a:ext cx="591899" cy="589068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43BDD3C6-789D-027A-54C4-0ED719405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83862" y="3107053"/>
              <a:ext cx="608368" cy="594054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B3D75DCF-8F26-33AE-F406-F0CDFC538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  <p:pic>
        <p:nvPicPr>
          <p:cNvPr id="48" name="Image 47">
            <a:extLst>
              <a:ext uri="{FF2B5EF4-FFF2-40B4-BE49-F238E27FC236}">
                <a16:creationId xmlns:a16="http://schemas.microsoft.com/office/drawing/2014/main" id="{42258733-6B78-4435-053E-203BB50AB3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3916" y="3257997"/>
            <a:ext cx="608368" cy="594054"/>
          </a:xfrm>
          <a:prstGeom prst="rect">
            <a:avLst/>
          </a:prstGeom>
        </p:spPr>
      </p:pic>
      <p:grpSp>
        <p:nvGrpSpPr>
          <p:cNvPr id="49" name="Groupe 48">
            <a:extLst>
              <a:ext uri="{FF2B5EF4-FFF2-40B4-BE49-F238E27FC236}">
                <a16:creationId xmlns:a16="http://schemas.microsoft.com/office/drawing/2014/main" id="{CE67C51C-50C7-EDB9-DAAD-3386B442A664}"/>
              </a:ext>
            </a:extLst>
          </p:cNvPr>
          <p:cNvGrpSpPr/>
          <p:nvPr/>
        </p:nvGrpSpPr>
        <p:grpSpPr>
          <a:xfrm>
            <a:off x="5133539" y="2477312"/>
            <a:ext cx="1950883" cy="2117834"/>
            <a:chOff x="1914424" y="2041238"/>
            <a:chExt cx="1950883" cy="2117834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B77716CC-CFE0-1754-25C9-36C8B583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9959" y="2041238"/>
              <a:ext cx="608368" cy="594054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AFF2EFCC-6578-3F36-A4CC-9AF91A2C9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52DE0B68-F665-BCE1-B035-1B31C94BB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0584F949-C83F-07B5-6879-D8BA9D91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4424" y="2527389"/>
              <a:ext cx="591899" cy="589068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6269514C-50B7-7E2F-1EC9-E5592268D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7948" y="3565018"/>
              <a:ext cx="591899" cy="589068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B0DC65CE-45A8-99E1-DB47-5276C007F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19182" y="2982228"/>
              <a:ext cx="591899" cy="589068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BA4D970C-6971-7D7E-027B-4B04865BE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56939" y="3034081"/>
              <a:ext cx="608368" cy="594054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B08EEE84-3F32-1D52-DEAA-256D9888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D0DBAD3-E654-00D3-AC47-991FC23880CA}"/>
              </a:ext>
            </a:extLst>
          </p:cNvPr>
          <p:cNvSpPr/>
          <p:nvPr/>
        </p:nvSpPr>
        <p:spPr>
          <a:xfrm>
            <a:off x="1662682" y="2321073"/>
            <a:ext cx="2757302" cy="33698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ECDE51F5-559D-A76B-0788-46015B3F7E9C}"/>
              </a:ext>
            </a:extLst>
          </p:cNvPr>
          <p:cNvCxnSpPr/>
          <p:nvPr/>
        </p:nvCxnSpPr>
        <p:spPr>
          <a:xfrm>
            <a:off x="2837801" y="2885183"/>
            <a:ext cx="55683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C24F0893-0C12-9F45-48B3-5CD0DD274309}"/>
              </a:ext>
            </a:extLst>
          </p:cNvPr>
          <p:cNvCxnSpPr>
            <a:cxnSpLocks/>
          </p:cNvCxnSpPr>
          <p:nvPr/>
        </p:nvCxnSpPr>
        <p:spPr>
          <a:xfrm>
            <a:off x="2453124" y="3275654"/>
            <a:ext cx="720319" cy="14264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AE427586-1DC4-EFC9-0BCD-3EC799C161F2}"/>
              </a:ext>
            </a:extLst>
          </p:cNvPr>
          <p:cNvCxnSpPr>
            <a:cxnSpLocks/>
          </p:cNvCxnSpPr>
          <p:nvPr/>
        </p:nvCxnSpPr>
        <p:spPr>
          <a:xfrm>
            <a:off x="2586876" y="3803364"/>
            <a:ext cx="539860" cy="12514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6D32CE29-919E-BAFF-3201-434E81970955}"/>
              </a:ext>
            </a:extLst>
          </p:cNvPr>
          <p:cNvCxnSpPr>
            <a:cxnSpLocks/>
          </p:cNvCxnSpPr>
          <p:nvPr/>
        </p:nvCxnSpPr>
        <p:spPr>
          <a:xfrm>
            <a:off x="2870172" y="4290202"/>
            <a:ext cx="438194" cy="11377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rganigramme : Connecteur 65">
            <a:extLst>
              <a:ext uri="{FF2B5EF4-FFF2-40B4-BE49-F238E27FC236}">
                <a16:creationId xmlns:a16="http://schemas.microsoft.com/office/drawing/2014/main" id="{149AAEF7-4035-2D75-DC26-2280234DF444}"/>
              </a:ext>
            </a:extLst>
          </p:cNvPr>
          <p:cNvSpPr/>
          <p:nvPr/>
        </p:nvSpPr>
        <p:spPr>
          <a:xfrm>
            <a:off x="3634744" y="3214593"/>
            <a:ext cx="608368" cy="675876"/>
          </a:xfrm>
          <a:prstGeom prst="flowChartConnector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52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00E18-A55D-E63C-8E50-C435257BD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1D717AB3-78F5-0406-40AD-AE906805F072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المجموعة التي فيها عدد </a:t>
            </a:r>
            <a:r>
              <a:rPr lang="ar-MA" b="1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التفاحات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يساوي  عدد الفرا ولات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91C7A1B-B7AB-51DE-040E-B22FFDDBE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109B819-4B83-D4BB-F3A0-42E88626ABB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A6AFEE9-A255-12F7-DD88-011CBA425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F0E174B-351E-7E66-EE73-A2EEEA976A8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F698CDA-AE88-C875-1E25-0514698976C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A1BFF10-EE4A-13E9-8176-72A4D616ABC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B8ED022-8B69-EE7F-FAB7-22369A85721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4CAF879-5C8F-56A7-FCC0-B84A8D79D45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79CD378-F985-9377-50FD-4C1B686AAC95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668BC654-BEA0-A30A-BFE7-0456C36777D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79E23E1-79D3-4ECA-8268-66B4BD3CD78D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9F1DC9C4-64A3-11E2-C28E-D028B041436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DBB1F5A-A3FF-7376-A9B6-DA8B46CB25C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0" name="Oval 80">
            <a:extLst>
              <a:ext uri="{FF2B5EF4-FFF2-40B4-BE49-F238E27FC236}">
                <a16:creationId xmlns:a16="http://schemas.microsoft.com/office/drawing/2014/main" id="{AE9D4445-9E45-B96F-4B94-38A8E5FAD228}"/>
              </a:ext>
            </a:extLst>
          </p:cNvPr>
          <p:cNvSpPr>
            <a:spLocks noChangeAspect="1"/>
          </p:cNvSpPr>
          <p:nvPr/>
        </p:nvSpPr>
        <p:spPr>
          <a:xfrm>
            <a:off x="5895251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6F389929-D827-FEA4-8C6B-4547E51168F4}"/>
              </a:ext>
            </a:extLst>
          </p:cNvPr>
          <p:cNvSpPr>
            <a:spLocks noChangeAspect="1"/>
          </p:cNvSpPr>
          <p:nvPr/>
        </p:nvSpPr>
        <p:spPr>
          <a:xfrm>
            <a:off x="2531117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F3EFAD5-0E64-D586-91A9-232D921AD069}"/>
              </a:ext>
            </a:extLst>
          </p:cNvPr>
          <p:cNvGrpSpPr/>
          <p:nvPr/>
        </p:nvGrpSpPr>
        <p:grpSpPr>
          <a:xfrm>
            <a:off x="1873368" y="2422501"/>
            <a:ext cx="5397265" cy="2376812"/>
            <a:chOff x="1442680" y="1752544"/>
            <a:chExt cx="5936991" cy="2614493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1B34BA61-9104-D394-14EB-B670BFF8E900}"/>
                </a:ext>
              </a:extLst>
            </p:cNvPr>
            <p:cNvSpPr/>
            <p:nvPr/>
          </p:nvSpPr>
          <p:spPr>
            <a:xfrm>
              <a:off x="474406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E8927C9-BF36-55CB-6C67-3F14BFA89231}"/>
                </a:ext>
              </a:extLst>
            </p:cNvPr>
            <p:cNvSpPr/>
            <p:nvPr/>
          </p:nvSpPr>
          <p:spPr>
            <a:xfrm>
              <a:off x="144268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11885260-CED2-6C2B-AC8B-D22733F109C5}"/>
              </a:ext>
            </a:extLst>
          </p:cNvPr>
          <p:cNvGrpSpPr/>
          <p:nvPr/>
        </p:nvGrpSpPr>
        <p:grpSpPr>
          <a:xfrm>
            <a:off x="2145167" y="2510468"/>
            <a:ext cx="1675672" cy="2117834"/>
            <a:chOff x="2024847" y="2041238"/>
            <a:chExt cx="1675672" cy="2117834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9AB2C783-23DB-D014-6EC3-44799AC6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2151" y="2041238"/>
              <a:ext cx="608368" cy="594054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E12E54ED-7883-99E5-744A-E46529F49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5F00785F-3DCD-6343-FDED-AB8E4A71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BF938B45-C6A0-8301-69C8-9D81C8B41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69769" y="3550216"/>
              <a:ext cx="591899" cy="589068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B50BFE81-2D7B-89A6-05BC-C26FE1BB3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24847" y="2638335"/>
              <a:ext cx="591899" cy="589068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7FCB0033-8F98-4131-01A1-EF3C9B60E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4DD6E2F2-9E76-BF6F-1C9B-8FAC376445AA}"/>
              </a:ext>
            </a:extLst>
          </p:cNvPr>
          <p:cNvGrpSpPr/>
          <p:nvPr/>
        </p:nvGrpSpPr>
        <p:grpSpPr>
          <a:xfrm>
            <a:off x="5133539" y="2477312"/>
            <a:ext cx="1950883" cy="2117834"/>
            <a:chOff x="1914424" y="2041238"/>
            <a:chExt cx="1950883" cy="2117834"/>
          </a:xfrm>
        </p:grpSpPr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468A562E-2323-1F14-6A51-D3CE91C41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9959" y="2041238"/>
              <a:ext cx="608368" cy="594054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FEB40FA3-2D02-6273-A908-BBD4C906A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7CEC94AB-B99E-D208-3E67-7AB18CDC6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1CE13E82-E839-B176-B8A1-6F02E912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4424" y="2527389"/>
              <a:ext cx="591899" cy="589068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7A83D24C-69F7-D933-CB14-5715CB41F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7948" y="3565018"/>
              <a:ext cx="591899" cy="589068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BCAB63CA-6E39-872B-EE08-D8911F1F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19182" y="2982228"/>
              <a:ext cx="591899" cy="589068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1F2144A5-A58A-2FB8-1D30-71CE1E9F1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56939" y="3034081"/>
              <a:ext cx="608368" cy="594054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16E8A897-B8EA-DD0F-1827-93BBC9FFD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AB4BAC7-8EDB-1DC4-E9B0-849288D61C5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0507" y="3487605"/>
            <a:ext cx="591899" cy="58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AD9B9-48E6-1EBF-B9DB-0291CBB0F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B089796-06DF-CB98-0485-8F46F54A4D79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FBF5F3-C521-82F0-89E1-8FF17853C42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27074F2-E27F-EE40-C57F-07F686B6A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E0BCD738-2B86-8B0D-CFB2-8E20A51C1EA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3232C2B-9BB1-98CE-90C4-D7897C0F3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9626077C-39CA-2A65-C503-D4087D50712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9C484A8-E45B-7750-7FB7-53C6759C34A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0FBEAE8-05AB-B888-7BD8-7ADB416F3E8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F4CE3B2-28E8-963C-CC45-B3DF08408AA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DA836B0A-215E-436C-D987-001981D0277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872A4D6-BA67-797A-00BC-3DFA971245F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4A8D1E14-C04E-432B-DABA-01FBFF84CC0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420409A-8380-7A77-D783-735F854F298B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6A3D9253-F9EE-40D4-98B9-3DFFDA11989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C5C2D01-0C76-277E-DDCE-5776D305F22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5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3B20F-A7E9-04FE-86DC-A4FD3E55E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4095E883-1107-AF50-70CF-F8BB9A53C872}"/>
              </a:ext>
            </a:extLst>
          </p:cNvPr>
          <p:cNvSpPr txBox="1"/>
          <p:nvPr/>
        </p:nvSpPr>
        <p:spPr>
          <a:xfrm>
            <a:off x="349731" y="791849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ليصل بخط – يحدد العناصر الزائدة – يقول عبارة المقارنة   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1453083-AAE9-298A-5BF8-012595BA8DB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3DC8BB2-5C5F-A9D2-B2FB-054CB610D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4C39CA3-D07C-AA89-48FE-822599B3541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434762D-B86E-4AC2-8117-1EAF1BF4CEC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315EA14-0B5E-1934-B74F-D66669EE2E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ABF0791-E759-87F4-51A3-F3B9D25D4AE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258EB27-E38C-24C8-4C70-562DADB0D41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231C63E-61F7-E852-E3AD-1F7CAEFC6A5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FA9F270-4633-6A9D-0C4B-9C5ADF7ABB0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2FE366F-779B-1409-6C4F-8DE48571C4D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15D592A8-4C4C-E43A-2D15-20CD784E652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EBE58E2-C993-D7EE-3917-A1D64CD8F7D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Oval 80">
            <a:extLst>
              <a:ext uri="{FF2B5EF4-FFF2-40B4-BE49-F238E27FC236}">
                <a16:creationId xmlns:a16="http://schemas.microsoft.com/office/drawing/2014/main" id="{4F0DE056-4B30-2D3F-37FF-3A24CB311F8C}"/>
              </a:ext>
            </a:extLst>
          </p:cNvPr>
          <p:cNvSpPr>
            <a:spLocks noChangeAspect="1"/>
          </p:cNvSpPr>
          <p:nvPr/>
        </p:nvSpPr>
        <p:spPr>
          <a:xfrm>
            <a:off x="5895251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10B7709-A21A-29AA-1534-85472B416C29}"/>
              </a:ext>
            </a:extLst>
          </p:cNvPr>
          <p:cNvSpPr>
            <a:spLocks noChangeAspect="1"/>
          </p:cNvSpPr>
          <p:nvPr/>
        </p:nvSpPr>
        <p:spPr>
          <a:xfrm>
            <a:off x="2531117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8C4B548-A270-40A0-AFE2-626E0B4B7AA4}"/>
              </a:ext>
            </a:extLst>
          </p:cNvPr>
          <p:cNvGrpSpPr/>
          <p:nvPr/>
        </p:nvGrpSpPr>
        <p:grpSpPr>
          <a:xfrm>
            <a:off x="1873368" y="2422501"/>
            <a:ext cx="5397265" cy="2376812"/>
            <a:chOff x="1442680" y="1752544"/>
            <a:chExt cx="5936991" cy="2614493"/>
          </a:xfrm>
        </p:grpSpPr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25CC1C2A-BDB3-DEFD-0A14-E2B0CED881B3}"/>
                </a:ext>
              </a:extLst>
            </p:cNvPr>
            <p:cNvSpPr/>
            <p:nvPr/>
          </p:nvSpPr>
          <p:spPr>
            <a:xfrm>
              <a:off x="474406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D72A045-2830-33F7-5806-3916363E7524}"/>
                </a:ext>
              </a:extLst>
            </p:cNvPr>
            <p:cNvSpPr/>
            <p:nvPr/>
          </p:nvSpPr>
          <p:spPr>
            <a:xfrm>
              <a:off x="144268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C88C0E-81D4-54B9-0B07-A4C5E1D1086D}"/>
              </a:ext>
            </a:extLst>
          </p:cNvPr>
          <p:cNvGrpSpPr/>
          <p:nvPr/>
        </p:nvGrpSpPr>
        <p:grpSpPr>
          <a:xfrm>
            <a:off x="2145167" y="2510468"/>
            <a:ext cx="1675672" cy="2117834"/>
            <a:chOff x="2024847" y="2041238"/>
            <a:chExt cx="1675672" cy="211783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DA78E7A3-FE76-2406-3612-874BBB84F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2151" y="2041238"/>
              <a:ext cx="608368" cy="59405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7DBEC286-BF0E-4ED5-78BB-9ED659CE4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1A2ACAB5-859E-146D-6641-AE08F85D7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28B27CCF-BC23-5540-C0B8-9AB907DA7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69769" y="3550216"/>
              <a:ext cx="591899" cy="589068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0DF78461-CDFF-05AD-E964-63D18F7DF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24847" y="2638335"/>
              <a:ext cx="591899" cy="589068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0B0773F9-A19F-FCB9-165B-2FB8EDA84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869979FC-A799-F15F-23B3-15418C84621D}"/>
              </a:ext>
            </a:extLst>
          </p:cNvPr>
          <p:cNvGrpSpPr/>
          <p:nvPr/>
        </p:nvGrpSpPr>
        <p:grpSpPr>
          <a:xfrm>
            <a:off x="5133539" y="2477312"/>
            <a:ext cx="1950883" cy="2117834"/>
            <a:chOff x="1914424" y="2041238"/>
            <a:chExt cx="1950883" cy="2117834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A095C74F-4A1B-8355-3DB3-EB8446F3F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9959" y="2041238"/>
              <a:ext cx="608368" cy="594054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2958510C-927D-89BA-93E6-E76DD3545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AE9E5FD1-B7DD-73AE-6FA5-1E9BAA503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0F0FFFB2-EA13-5FF6-C3D8-74446801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4424" y="2527389"/>
              <a:ext cx="591899" cy="589068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CC2FAFDD-43B5-152E-ECF3-413A64931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7948" y="3565018"/>
              <a:ext cx="591899" cy="589068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98FE994B-D720-6AFA-A1B7-3999C1818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19182" y="2982228"/>
              <a:ext cx="591899" cy="589068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FDC93C86-47EA-4958-0987-D1328F4BB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56939" y="3034081"/>
              <a:ext cx="608368" cy="594054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F3C26D69-59D8-DAD9-E200-32D517509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  <p:pic>
        <p:nvPicPr>
          <p:cNvPr id="61" name="Image 60">
            <a:extLst>
              <a:ext uri="{FF2B5EF4-FFF2-40B4-BE49-F238E27FC236}">
                <a16:creationId xmlns:a16="http://schemas.microsoft.com/office/drawing/2014/main" id="{6759250E-EF2F-0D76-64E8-5518948D01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0507" y="3487605"/>
            <a:ext cx="591899" cy="589068"/>
          </a:xfrm>
          <a:prstGeom prst="rect">
            <a:avLst/>
          </a:prstGeom>
        </p:spPr>
      </p:pic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08C19E2-EB9F-FCE8-25AE-3969E6F83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73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F5C1A-C95C-86BC-7619-9ED75D664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1E406B4-2722-3B5E-2C82-7DD72B064822}"/>
              </a:ext>
            </a:extLst>
          </p:cNvPr>
          <p:cNvSpPr txBox="1"/>
          <p:nvPr/>
        </p:nvSpPr>
        <p:spPr>
          <a:xfrm>
            <a:off x="349731" y="764553"/>
            <a:ext cx="710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نصحح: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الصورة رقم 1:  لا يوجد عنصر زائد إذن  عدد </a:t>
            </a:r>
            <a:r>
              <a:rPr lang="ar-MA" b="1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التفاحات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يساوي  عدد </a:t>
            </a:r>
            <a:r>
              <a:rPr lang="ar-MA" b="1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الفراولات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Image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994374E-B5D9-6D0B-46AF-F5658993F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FF844CD-8420-93E8-78EC-18C6EFF7056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F24E1D4-C9E2-3A9A-F1C7-F470580E5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AF6B5B4-8DCB-6D7B-5A34-55295AF9FD1A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C45461AD-0C7F-66D9-5342-AC2B0AD39FF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361B1C1-B1EB-FD32-20E5-F895BEA968E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A6F3552-4814-0F66-E27B-1E4AB2BD721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8FE8DD3E-CAD4-A0DF-E7A3-3A1E7F9B81D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A788CEF-C8E5-3B8C-D75E-E649A5E21A7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54E2513-A3A9-682A-E255-69C6CA8B73A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54EF315-BFD8-1C7E-F9D0-DD740FDB9EF2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C4A9888-2BD3-A7F4-1EC7-EFDB2A079FC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FB89C830-3047-53BA-A7E9-7E61C5C9F67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7B63248-9CD9-1EAA-C5C8-9179CD6D80E7}"/>
              </a:ext>
            </a:extLst>
          </p:cNvPr>
          <p:cNvSpPr/>
          <p:nvPr/>
        </p:nvSpPr>
        <p:spPr>
          <a:xfrm>
            <a:off x="4753595" y="2316160"/>
            <a:ext cx="2757302" cy="33698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Oval 80">
            <a:extLst>
              <a:ext uri="{FF2B5EF4-FFF2-40B4-BE49-F238E27FC236}">
                <a16:creationId xmlns:a16="http://schemas.microsoft.com/office/drawing/2014/main" id="{01569080-4B26-9EEC-AA81-53A3E39E58D9}"/>
              </a:ext>
            </a:extLst>
          </p:cNvPr>
          <p:cNvSpPr>
            <a:spLocks noChangeAspect="1"/>
          </p:cNvSpPr>
          <p:nvPr/>
        </p:nvSpPr>
        <p:spPr>
          <a:xfrm>
            <a:off x="5895251" y="4996109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74C20C0A-265E-4F1E-9F87-ADB327002346}"/>
              </a:ext>
            </a:extLst>
          </p:cNvPr>
          <p:cNvSpPr>
            <a:spLocks noChangeAspect="1"/>
          </p:cNvSpPr>
          <p:nvPr/>
        </p:nvSpPr>
        <p:spPr>
          <a:xfrm>
            <a:off x="2531117" y="499610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39D9B6F-6C4B-5D97-801C-1E4FF6EA20B8}"/>
              </a:ext>
            </a:extLst>
          </p:cNvPr>
          <p:cNvGrpSpPr/>
          <p:nvPr/>
        </p:nvGrpSpPr>
        <p:grpSpPr>
          <a:xfrm>
            <a:off x="1873368" y="2422501"/>
            <a:ext cx="5397265" cy="2376812"/>
            <a:chOff x="1442680" y="1752544"/>
            <a:chExt cx="5936991" cy="2614493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3E8DE6B-A8D2-7B16-C5B4-D9ECA507F595}"/>
                </a:ext>
              </a:extLst>
            </p:cNvPr>
            <p:cNvSpPr/>
            <p:nvPr/>
          </p:nvSpPr>
          <p:spPr>
            <a:xfrm>
              <a:off x="474406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5E4FA9E-9BBA-C3C8-0B73-1D4BC007E492}"/>
                </a:ext>
              </a:extLst>
            </p:cNvPr>
            <p:cNvSpPr/>
            <p:nvPr/>
          </p:nvSpPr>
          <p:spPr>
            <a:xfrm>
              <a:off x="1442680" y="1752544"/>
              <a:ext cx="2635611" cy="261449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5BEA36D-A7D3-95DB-4C44-6F11535575DF}"/>
              </a:ext>
            </a:extLst>
          </p:cNvPr>
          <p:cNvGrpSpPr/>
          <p:nvPr/>
        </p:nvGrpSpPr>
        <p:grpSpPr>
          <a:xfrm>
            <a:off x="2145167" y="2510468"/>
            <a:ext cx="1675672" cy="2117834"/>
            <a:chOff x="2024847" y="2041238"/>
            <a:chExt cx="1675672" cy="2117834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D92669AA-F3E9-6F20-7113-EDA17FBD7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2151" y="2041238"/>
              <a:ext cx="608368" cy="594054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2A0487B-0386-D52A-0598-FDAFCFCB3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A52BDF1-551C-DFBF-DD0C-EFB83D45C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0BD31405-2E43-2E41-2643-EB80DEDBF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69769" y="3550216"/>
              <a:ext cx="591899" cy="589068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231A4D44-9957-C5AD-7F50-D4AEE08C2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24847" y="2638335"/>
              <a:ext cx="591899" cy="589068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AE560991-937D-C800-0F0B-9772A0478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D1AB91-CF20-6113-F733-7070C03EE78A}"/>
              </a:ext>
            </a:extLst>
          </p:cNvPr>
          <p:cNvGrpSpPr/>
          <p:nvPr/>
        </p:nvGrpSpPr>
        <p:grpSpPr>
          <a:xfrm>
            <a:off x="5133539" y="2477312"/>
            <a:ext cx="1950883" cy="2117834"/>
            <a:chOff x="1914424" y="2041238"/>
            <a:chExt cx="1950883" cy="2117834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6B90ABAE-AD88-8E61-C8E4-96CD3156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9959" y="2041238"/>
              <a:ext cx="608368" cy="594054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6727431B-0157-CAB9-8EF3-78B62BDAC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69125" y="2610631"/>
              <a:ext cx="608368" cy="594054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8995E25B-8FAB-4919-520D-AB4C536E5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8045" y="2041238"/>
              <a:ext cx="591899" cy="589068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186771D2-6074-0444-350A-BFBFFDF9C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4424" y="2527389"/>
              <a:ext cx="591899" cy="589068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BD463107-ADB3-47C1-55D4-3038467BB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7948" y="3565018"/>
              <a:ext cx="591899" cy="589068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2439D631-DC14-170C-B092-96A038841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19182" y="2982228"/>
              <a:ext cx="591899" cy="589068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C236BCB-38FD-5B90-7181-49FA3ADFF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56939" y="3034081"/>
              <a:ext cx="608368" cy="594054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B1D721B4-9A56-73E2-8FB7-F7188EE25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82619" y="3565018"/>
              <a:ext cx="608368" cy="594054"/>
            </a:xfrm>
            <a:prstGeom prst="rect">
              <a:avLst/>
            </a:prstGeom>
          </p:spPr>
        </p:pic>
      </p:grpSp>
      <p:pic>
        <p:nvPicPr>
          <p:cNvPr id="67" name="Image 66">
            <a:extLst>
              <a:ext uri="{FF2B5EF4-FFF2-40B4-BE49-F238E27FC236}">
                <a16:creationId xmlns:a16="http://schemas.microsoft.com/office/drawing/2014/main" id="{1B3D2A8C-D86F-BC7F-D75E-3628DECA0A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0507" y="3487605"/>
            <a:ext cx="591899" cy="589068"/>
          </a:xfrm>
          <a:prstGeom prst="rect">
            <a:avLst/>
          </a:prstGeom>
        </p:spPr>
      </p:pic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501D844C-003A-1D00-92C7-5F9B815B36C9}"/>
              </a:ext>
            </a:extLst>
          </p:cNvPr>
          <p:cNvCxnSpPr>
            <a:cxnSpLocks/>
          </p:cNvCxnSpPr>
          <p:nvPr/>
        </p:nvCxnSpPr>
        <p:spPr>
          <a:xfrm>
            <a:off x="5957773" y="2883216"/>
            <a:ext cx="434651" cy="558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6D42FD28-0E00-5EFC-9479-BFA0421DF9FD}"/>
              </a:ext>
            </a:extLst>
          </p:cNvPr>
          <p:cNvCxnSpPr>
            <a:cxnSpLocks/>
          </p:cNvCxnSpPr>
          <p:nvPr/>
        </p:nvCxnSpPr>
        <p:spPr>
          <a:xfrm>
            <a:off x="5623012" y="3228351"/>
            <a:ext cx="678722" cy="10148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561E2EED-A8F0-FD1A-846E-CC38EE5E46D0}"/>
              </a:ext>
            </a:extLst>
          </p:cNvPr>
          <p:cNvCxnSpPr>
            <a:cxnSpLocks/>
          </p:cNvCxnSpPr>
          <p:nvPr/>
        </p:nvCxnSpPr>
        <p:spPr>
          <a:xfrm>
            <a:off x="6065155" y="3801210"/>
            <a:ext cx="540763" cy="8020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131EEE28-CCCC-ABFE-316D-750D0A8F1D49}"/>
              </a:ext>
            </a:extLst>
          </p:cNvPr>
          <p:cNvCxnSpPr>
            <a:cxnSpLocks/>
          </p:cNvCxnSpPr>
          <p:nvPr/>
        </p:nvCxnSpPr>
        <p:spPr>
          <a:xfrm>
            <a:off x="5835737" y="4298119"/>
            <a:ext cx="678722" cy="10148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4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917E0-5DB0-7E9B-A54E-D8CA9F585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5B6A0C1-BBDC-033B-DE22-D4FE55DFE56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082C88D-2AFE-A5FB-FCB3-3013D1D0B8C7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59B8CBBD-F3C0-2936-DDDD-0A72F0B7D377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50CC0EDA-3C5E-BD9D-BF12-D14B6890298D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14" name="Flowchart: Alternate Process 54">
                <a:extLst>
                  <a:ext uri="{FF2B5EF4-FFF2-40B4-BE49-F238E27FC236}">
                    <a16:creationId xmlns:a16="http://schemas.microsoft.com/office/drawing/2014/main" id="{7CD666D4-54D1-A5C5-F07E-A861320FE7B0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CN4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Oval 80">
                <a:extLst>
                  <a:ext uri="{FF2B5EF4-FFF2-40B4-BE49-F238E27FC236}">
                    <a16:creationId xmlns:a16="http://schemas.microsoft.com/office/drawing/2014/main" id="{246C4ADC-068A-EBF4-50BA-04FA325854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6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4665C82-068A-3AF5-293A-BF4620B46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78868" y="3085913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62B78EA-519E-698A-EDD0-CB3BBFE58875}"/>
              </a:ext>
            </a:extLst>
          </p:cNvPr>
          <p:cNvSpPr txBox="1"/>
          <p:nvPr/>
        </p:nvSpPr>
        <p:spPr>
          <a:xfrm>
            <a:off x="2612429" y="2947162"/>
            <a:ext cx="3083576" cy="12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CB697A2-0E4F-3630-3221-B447EDEE9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53" y="4503994"/>
            <a:ext cx="4912634" cy="81788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1F86082-906A-F43E-9177-DBF77005B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252" y="4755239"/>
            <a:ext cx="4958037" cy="8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30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AD937-0DA6-3963-C7B6-B54786FD5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6C1F293-EE43-366E-C4B5-952B09B3E963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7467344-1352-DE7B-B693-BAAAF12D3AA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DEB8CEF-877F-938B-E9B5-F280FB848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8EC727F-0BFA-54CA-AC52-D869E7B663F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EC6C59C-09E1-6993-86F4-8C39BFCF4CE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24CB69E-83BC-40FF-33F7-4744DFB053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8F75E04-DADF-61F1-8779-627D29DBEA3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78E67E8D-9DC0-7EA1-D650-C512B260FF2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23E77E3-F3ED-1918-CE2F-0B5139692487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D5304D49-6BEF-3C4D-7956-82999B199DA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870A01E-583C-C25A-F6C4-214F508501CB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106B9894-BB1B-FEF5-1B0C-781AE87687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1630F28-B2C8-6E83-2CB3-06DEA7EE9A4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6DD3454-EFF1-E00B-06AA-EB1D1EB4A5B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6AC29D-2D4B-D8A0-1161-CC7A35419D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8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31B11-766B-4673-4721-69DABAA1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7A8EFE9-EC82-6109-092B-2808F3F9D389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قارنوا العددين 4 و 7 باستعمال الرمز المناسب &lt;؛&gt;؛=</a:t>
            </a:r>
            <a:endParaRPr lang="ar-MA" b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95E287C-F2D1-1DBF-FCEF-DD086BA93FE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AA27248-D2B5-CC17-247B-7A90E3C50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44C6B0D0-E435-8086-2C63-97F83F7E303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5334072-160E-DCFC-DFCB-D051614FC55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A5DCDCD-9E33-F5B1-D69A-2A18D24BBE5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2729ECF-0D42-CCBF-07AB-429A8EAEA3E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4EBC5784-C9E0-D97D-A665-B94A13F85D8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36EB305-0D34-5981-AFD1-04BBFE85A00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F31B21D6-D4CB-3639-9839-6DE8840CA5F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376A494-0DF1-2123-0B37-35749072E44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78EF9305-82AC-24B4-BC4C-67E04658941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AC95DCB-8A25-3759-F5C1-FDC4270E87F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51E83C-666B-F921-B7FE-E54EBBE119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77631C0-0532-7E9B-DFB8-182FA5B5C274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5B26155B-C68C-0321-BB4B-B4BF27B23641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4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BA6596D-28A1-03C8-D27D-6867116E079C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7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5C1FD79-1F55-FEFC-54F4-C791C740D8D8}"/>
                </a:ext>
              </a:extLst>
            </p:cNvPr>
            <p:cNvSpPr txBox="1"/>
            <p:nvPr/>
          </p:nvSpPr>
          <p:spPr>
            <a:xfrm>
              <a:off x="4015154" y="3506777"/>
              <a:ext cx="854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chemeClr val="accent1"/>
                  </a:solidFill>
                </a:rPr>
                <a:t>...</a:t>
              </a:r>
              <a:endParaRPr lang="fr-FR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5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77152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3795AF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دروس  المرحلة (1)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ACC4454-7D83-9A5A-2F10-67F24908B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025" y="2440387"/>
            <a:ext cx="5507951" cy="381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84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942E3-B2EE-29B1-74E0-CF13E1D08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7CE6D3A-ECA5-00AC-9930-57B85CF8CFDC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2CE7FF8-6E78-00B2-85D1-0A3A9AE66B0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D94343F-91B0-CCFB-A390-4B4CAFF52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4D3BB3D-6691-AEEF-315D-C289A11C076E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62863FD-40D4-C423-A66D-3079DD4E84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77E06E4-EB8C-C7B2-F090-05C3FEA055E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F103A8B-99E0-5965-18DF-0DC49CCBFDE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6C3C2FC-C878-6009-3299-2BB60618DF6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D07E79E-0A65-D5F4-81FE-3250A3E81F5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63574CF-994C-3035-8D8B-5054002DA18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999286B-EEC9-A88F-97AC-69D4CC1CFE0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5E31F97-CDF1-A0B0-C81B-DB5A090FA00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6889839-3723-D294-3143-E05CC763602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E7E9303-F353-A148-EEAB-97BB2F1083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6E3D49-8229-20D8-7E88-BFCA678C98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2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47CED-C62F-5DA7-78E7-702068B7A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B242D41-43E2-95E5-7FD7-E6537B3951D3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ليعد من4 إلى 7  – يستنتج المقارنة  - يرسم الرمز المناسب ؟ 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949BE77-76E3-5662-87FF-718EDFC1B05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913809A-6172-5753-EA4C-FFE15EC16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6C743C03-0F7B-9096-833A-64CB15D2372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976B766-D5A8-A326-5904-5A58718E212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9A985B0-59C7-2F85-B077-D4BF1593D81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427E909F-90A0-3D26-C0D5-F3C647B45F9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AA582C07-3FF2-203F-A0DC-943F148ACC1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C43F0BC-426F-DBC0-2ADD-1610A028485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057F5A07-7C84-9435-A8DB-369C71DA86F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70C1DB0-7D26-1B51-8730-C8D2003EE85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560389B0-6D25-2A30-62D8-80B4F1116AA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C7569C7-696F-9310-69FB-04E69FC47A5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065696-97DE-BA4B-5C06-5D7A775BF83D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DE19260-451B-73B0-BECB-2D5464AFEFBF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4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93D10FB-9FE0-DDEA-67ED-CE6AAC412636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7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E4A95BB-43D8-48E2-C2AF-4F02D5438A38}"/>
                </a:ext>
              </a:extLst>
            </p:cNvPr>
            <p:cNvSpPr txBox="1"/>
            <p:nvPr/>
          </p:nvSpPr>
          <p:spPr>
            <a:xfrm>
              <a:off x="4015154" y="3506777"/>
              <a:ext cx="854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chemeClr val="accent1"/>
                  </a:solidFill>
                </a:rPr>
                <a:t>...</a:t>
              </a:r>
              <a:endParaRPr lang="fr-FR" sz="2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3B15E05-42CD-8142-514B-D97694A16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F36DCDE-DEB1-268E-3BB4-B39C333EE82E}"/>
              </a:ext>
            </a:extLst>
          </p:cNvPr>
          <p:cNvCxnSpPr/>
          <p:nvPr/>
        </p:nvCxnSpPr>
        <p:spPr>
          <a:xfrm>
            <a:off x="3103581" y="4896465"/>
            <a:ext cx="2936838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5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C06FB-C54F-33C5-4170-29A35BE1C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43EF88B-CA7D-4236-82DB-4C2FBF0D2E52}"/>
              </a:ext>
            </a:extLst>
          </p:cNvPr>
          <p:cNvSpPr txBox="1"/>
          <p:nvPr/>
        </p:nvSpPr>
        <p:spPr>
          <a:xfrm>
            <a:off x="126536" y="738287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:عند العد من 4 إلى 7 قمنا بعد تصاعدي، إذن 4 أصغر من 7 نضع الرمز  أصغر من &gt;</a:t>
            </a:r>
          </a:p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نتذكر أن الرمز يكون دائما مفتوحا في  اتجاه العدد الأكبر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8BF039D-7F7D-6B46-655A-4D1C1A5068F5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7E5C2E5-42C0-DFA8-0439-D2C069898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87DB9FED-BE89-630B-AAB7-12EE308C70E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B4F5B0B-CDF6-AB46-AA45-77263CE2C2D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E70D218-5DFB-6C5D-E3B5-5825591A3BF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7AC4803-D0BB-75CB-B3FE-043224E531C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A27CDE9F-DDBE-2D86-5BE1-B52A00A426E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FC47072-965E-CA78-DB42-96712DD0BEB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B48A79ED-6824-67CB-734D-F4989404C43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16868790-2C45-0BB3-5BDC-EEF1618B7D8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E9BF6B3C-3C84-F6D5-C583-1DC5F36F3B0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1995A8AF-CD85-ABB8-842D-CD84BAB73CA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1C1AD1-048A-F726-2214-2F571053D6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5BAA133-4ACD-96C7-A34E-18C0544D1786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13D1FE9-F8EC-F888-DD25-C41507869C7E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4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29DE6CC-B82E-F807-56DB-262E5341F05D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7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7EEFFBC-7953-F2F9-A572-AA173CFD099D}"/>
                </a:ext>
              </a:extLst>
            </p:cNvPr>
            <p:cNvSpPr txBox="1"/>
            <p:nvPr/>
          </p:nvSpPr>
          <p:spPr>
            <a:xfrm>
              <a:off x="4015154" y="3506777"/>
              <a:ext cx="854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chemeClr val="accent1"/>
                  </a:solidFill>
                </a:rPr>
                <a:t>...</a:t>
              </a:r>
              <a:endParaRPr lang="fr-FR" sz="2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4C36A214-3F2A-028A-DA08-1B0B2C97C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200" y="3390270"/>
            <a:ext cx="990738" cy="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2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845B8-A8A9-F0C4-9E3A-3B18776EC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8CC0393-17A3-B0D4-3C51-3E5A4B90978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A19ACC7-F80B-5F06-1594-E5D4E730796A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BBCCDFF-C46B-C818-2635-993D08B38CF6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DBB824B9-0A90-B7DE-4108-FDEF9416A782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6" name="Flowchart: Alternate Process 54">
                <a:extLst>
                  <a:ext uri="{FF2B5EF4-FFF2-40B4-BE49-F238E27FC236}">
                    <a16:creationId xmlns:a16="http://schemas.microsoft.com/office/drawing/2014/main" id="{ABFEF5F0-E851-B4AF-66EF-6B5A05E3DD91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CN4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CBF54FF0-E6C0-79CF-0F52-292C8A55B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9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1B2064D-C687-2786-C3EB-D3DB50CE7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35327" y="3721556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22234AC-9E69-C7B5-0C51-FDD727B50C0D}"/>
              </a:ext>
            </a:extLst>
          </p:cNvPr>
          <p:cNvSpPr txBox="1"/>
          <p:nvPr/>
        </p:nvSpPr>
        <p:spPr>
          <a:xfrm>
            <a:off x="2612429" y="2947162"/>
            <a:ext cx="3083576" cy="122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موجهة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5CB2CD1-7988-65E6-75A3-BB788E234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53" y="4503994"/>
            <a:ext cx="4912634" cy="81788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F279B79-467B-1E06-C7A2-03F313BCB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252" y="4755239"/>
            <a:ext cx="4958037" cy="8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8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A1138-A380-649D-E916-9CB422E9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805658F-429E-D21D-5AE3-FBDE81BEF54E}"/>
              </a:ext>
            </a:extLst>
          </p:cNvPr>
          <p:cNvSpPr txBox="1"/>
          <p:nvPr/>
        </p:nvSpPr>
        <p:spPr>
          <a:xfrm>
            <a:off x="126536" y="83454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قارنوا على الألواح العددين 8 و3 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54211A1-AF9E-FFDB-D618-D20139C7632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192FE9F-1F5C-5960-9B73-B165B0C4E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825347B2-2F7A-1009-3B3C-48DBFDCA485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AD77233-8233-16B2-ABDB-837270DC625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3C76BA2-19C0-4C31-E17B-452CFFB7B8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107D2A1-B628-1163-BC66-1327CFDC0C2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C3A5029B-987C-DB18-DA44-5383053DC18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C887E6D9-A94E-E393-DB63-7814A0413D5A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FA0C528B-863E-6895-3408-3D8B2C58517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E0EC39E-82CB-FFA3-1101-DBC3D5FB71D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44FF2A1A-439A-7E98-5B48-CAF7E79A6A8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0AD9DE1-0FAF-4A89-4588-E5096382553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1FDA45-78B1-0AF5-69C7-7B783FFDC6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CDCFAF1-91D8-A6E7-E381-98142595EEF8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2ECF158-C467-1C1C-300B-551B71791A18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8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F54E5CA-222B-0C3B-A77E-7D39AB5F5B4B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3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D98C7DA-D5B7-8E4D-6D58-AD20B4B5ABF7}"/>
                </a:ext>
              </a:extLst>
            </p:cNvPr>
            <p:cNvSpPr txBox="1"/>
            <p:nvPr/>
          </p:nvSpPr>
          <p:spPr>
            <a:xfrm>
              <a:off x="4015154" y="3506777"/>
              <a:ext cx="854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chemeClr val="accent1"/>
                  </a:solidFill>
                </a:rPr>
                <a:t>...</a:t>
              </a:r>
              <a:endParaRPr lang="fr-FR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3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6CAF8-FA1F-5F8C-D9EE-07176D5BF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C7F1094-B41C-82D1-A863-EAE8797E1B83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194C0D0-9052-8BAF-FCDF-0A46E14CFFA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3EE7971-CFD2-772A-F7B3-927DB81E6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CCA9E1F-7422-B218-3EF8-D5E977AC714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0B041CA-2124-53A4-C232-F45E476E58F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FF28162-575B-391D-C667-F5A813D7978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E297B4A-E62C-A307-0D24-C4CAA6DA4D9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74F26C3E-2A17-1FD4-B621-566BF294EFA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846F480-8B85-8CED-2BA2-EA553DE37E4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13D80414-019A-2E58-926A-BDF718193CA2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ED76FE3-1903-7869-8294-3E097AB0D763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8F9C3E64-52A8-FE67-90B6-5E85178CABE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FDE4045-E233-A655-9FC0-59CABEAF9B7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DAB9A2-3307-390E-7E09-26ADF67A32D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E7DB47-BA73-FD02-FC5A-5612E796B7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68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EDCD8-9076-B723-D3F9-D1E58FFF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2AF95A1-1760-C835-9684-0A409F6339C8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ليعد من 8 إلى 3 – يستنتج المقارنة  – يرسم الرمز المناسب  ؟ 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99F5451-F677-F837-CEEA-742E1C44443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DF754661-D2DE-5DE1-4DAF-E82A37822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3D9FEF49-97AF-47DC-5787-41A640905F6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B980A3E3-C2A5-86B3-6560-34C11E8E7EF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45C4388-9349-25E8-1E99-70C7FE58F57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EC5352D2-D2DA-42BF-34F2-C23E335AB96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D5D638F4-363D-FEAC-1785-2F02C0A280E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9E3A377-8194-851D-09A4-55057AEC08C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803E0B86-8C5E-04CF-6310-8220E271996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5E9B138-2917-3F04-3714-6BBA52BC07D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3465B63-359D-C225-F0C7-4E800E543CE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C07B6930-57FB-A340-40AD-7E16281EB28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9A8F8BF-BACE-F9F9-39A4-7497D8E88ACE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6B3F214-9374-E098-B93E-1AAE9B3B7E11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8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3D335D0-A887-7BDD-166F-A1507C9F2E27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3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3A8F9E6-7381-2F62-9A7D-529D3940A9A3}"/>
                </a:ext>
              </a:extLst>
            </p:cNvPr>
            <p:cNvSpPr txBox="1"/>
            <p:nvPr/>
          </p:nvSpPr>
          <p:spPr>
            <a:xfrm>
              <a:off x="4015154" y="3506777"/>
              <a:ext cx="854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chemeClr val="accent1"/>
                  </a:solidFill>
                </a:rPr>
                <a:t>...</a:t>
              </a:r>
              <a:endParaRPr lang="fr-FR" sz="2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3C4A86C-DA8B-E50C-C7CA-8A6A96A98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9BE08EA-3468-030E-1E41-DF2A4B5EE95C}"/>
              </a:ext>
            </a:extLst>
          </p:cNvPr>
          <p:cNvCxnSpPr/>
          <p:nvPr/>
        </p:nvCxnSpPr>
        <p:spPr>
          <a:xfrm>
            <a:off x="3103581" y="4896465"/>
            <a:ext cx="2936838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6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43985-4E40-5F3C-14ED-A269D8233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274F852-9650-F089-45CB-9A558603B3F5}"/>
              </a:ext>
            </a:extLst>
          </p:cNvPr>
          <p:cNvSpPr txBox="1"/>
          <p:nvPr/>
        </p:nvSpPr>
        <p:spPr>
          <a:xfrm>
            <a:off x="126536" y="738287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:عند العد من 8 إلى 3 قمنا بعد تنازلي ، إذن 8 أكبر من 3 نضع الرمز  أكبر من &lt;</a:t>
            </a:r>
          </a:p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نتذكر أن الرمز يكون دائما مفتوحا في  اتجاه العدد الأكبر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C0B9EE1-980E-FB70-F720-69F39782DB9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CCF0936-B015-03EC-6A7D-1CB27EE6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A019ED16-5A24-8F04-3E05-00A5055C46A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CDB45BD-2233-15AC-D83E-52BB3B0E09B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272B0B48-0E0C-8B1C-D171-AAB0CBC2914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049FD5E-D677-5588-B7A3-2E4D1519411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99831613-58CC-512A-3DF2-E6A42A88E91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70A0FD1-3E59-A160-CAD4-E310A1DFA42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10A50D06-F594-3FEE-B41A-A4AB1FD4FED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3ADF1C9-CADE-DD95-8259-DA5DC7098C82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0C3042C5-D7E8-4C3A-A070-4DA53A299DC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F9B0DDE5-AD84-CC4A-788E-1A5D48A6FC5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C30BD9-C5B2-D503-F90C-00E133E6B3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07C6A31-45BB-2831-423F-DED30633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895505" y="3171514"/>
            <a:ext cx="990738" cy="1105286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3DFCE32-908C-C793-C7DC-EC34E113DEC0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CA25557-6AD3-AB71-629F-5C64D8D8F7F5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8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3C8AE79-1FE9-FFB7-30AD-A13F674B5E44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3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5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3FA54-30B1-109B-EC1F-543A40261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2646E69-1712-9C06-2F68-B9CD77F841F2}"/>
              </a:ext>
            </a:extLst>
          </p:cNvPr>
          <p:cNvSpPr txBox="1"/>
          <p:nvPr/>
        </p:nvSpPr>
        <p:spPr>
          <a:xfrm>
            <a:off x="126536" y="83454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قارنوا على الألواح العددين 5 و9 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C172305-FEA5-22C9-B913-236F447AC28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EEE43E0-12F7-A0EA-4F2C-7F14D8A5A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C864EA23-7EE9-632E-DDF3-2388F8D7B56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34F31C1-48F1-78D7-71AD-0055CA82DEC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741BC49-5AA2-647C-6741-E5E78C53B60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014A4230-E961-B686-69DC-7806A4AA541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41F6A8B4-B116-3E48-E73C-EBC86267D2CE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CDA8A6E-AFDA-A456-7F35-68AF3749F8F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C78715D1-F94B-B077-DBFA-28806947D9B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C504A345-50C9-D71F-2048-E8FFD3606A9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C5140CBD-1E16-4BCF-1562-F3CBB4E606C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9070933D-247A-28EA-9D2E-C854DC0B806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0783528-B6EB-88E2-7441-E95441B581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D91C200-A042-B95E-EDBB-EFF9BF904C78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3E21243-2F54-8DE8-6408-94612E0B33D9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5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B48F1933-A434-7600-0130-C87F65089A2B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9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2F5A9C3-36DA-6C2E-1239-4475EBB1E4B4}"/>
                </a:ext>
              </a:extLst>
            </p:cNvPr>
            <p:cNvSpPr txBox="1"/>
            <p:nvPr/>
          </p:nvSpPr>
          <p:spPr>
            <a:xfrm>
              <a:off x="4015154" y="3506777"/>
              <a:ext cx="854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chemeClr val="accent1"/>
                  </a:solidFill>
                </a:rPr>
                <a:t>...</a:t>
              </a:r>
              <a:endParaRPr lang="fr-FR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50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3B50F-B636-94FD-CDAC-56F7C6B5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2FBDE9A-DBA4-5092-DE20-B0919B8CDDBF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F2BEAA6-3587-CB52-8C9F-01585684177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01F59E3-9A59-153D-AF2D-337E2B17C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93988A1-CA1D-0661-15A3-A11ECE11E60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32FBB20-162E-D6A8-40F5-C674320052E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27D7E69-4219-C468-80B6-4D68BF329C3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2608860-F189-FBF4-93FE-29B723E2C0D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FAC9579A-3B13-9AD7-0C6C-58449FD1E9B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A2DB107-D9FF-294C-275E-2BB15B88E1B5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58EA7DA-E4AD-7DB8-99CD-CEAC596CDD3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A60EEBF-2EC4-3C85-4918-7589DA811530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A0EAD56-6D3C-B0B9-D191-C3300D23864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BEA21CD-75DB-E97C-9BCB-E6211223939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BEC5FF6-55DA-9015-76F0-97586FF0D64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91D9A95-9054-37A5-40C6-710909A6DB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5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7066D-B53A-D653-787A-1AB7DDFF1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F5E02C0-70C4-93A4-E6B4-E3DF0959C050}"/>
              </a:ext>
            </a:extLst>
          </p:cNvPr>
          <p:cNvSpPr txBox="1"/>
          <p:nvPr/>
        </p:nvSpPr>
        <p:spPr>
          <a:xfrm>
            <a:off x="1670454" y="1372845"/>
            <a:ext cx="5589639" cy="743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الكفايات المستهدفة في حصة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77F8FC6A-706D-C2FA-F764-FF78C0A956D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98EB48A-8876-06C4-139A-F9D63839AA70}"/>
              </a:ext>
            </a:extLst>
          </p:cNvPr>
          <p:cNvGrpSpPr/>
          <p:nvPr/>
        </p:nvGrpSpPr>
        <p:grpSpPr>
          <a:xfrm>
            <a:off x="1451429" y="2691801"/>
            <a:ext cx="6241141" cy="1474398"/>
            <a:chOff x="1451429" y="2691801"/>
            <a:chExt cx="6241141" cy="147439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661908C-AC74-B652-9340-22AF17945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1429" y="2691801"/>
              <a:ext cx="6241141" cy="1474398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F63ED53-13C3-F7F2-EAA5-119A33CFEB16}"/>
                </a:ext>
              </a:extLst>
            </p:cNvPr>
            <p:cNvSpPr txBox="1"/>
            <p:nvPr/>
          </p:nvSpPr>
          <p:spPr>
            <a:xfrm>
              <a:off x="2468880" y="2958277"/>
              <a:ext cx="2434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ar-MA" b="1" dirty="0"/>
                <a:t>أَصْغَرُ مِنْ ، أَكْبَرُ مِنْ ، يُساوي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92771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D1B36-A128-B688-3E50-51C4D1A05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2D5A2C3-A039-0ADC-853F-B6DEC74FF3F2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ليعد من 5 إلى 9 – يستنتج المقارنة  – يرسم الرمز المناسب  ؟ 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2F543FF-FA63-0E9B-D396-5E0B753EF62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BE9BA193-C9BE-F748-C35B-53A044792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01331799-6B21-3713-E4DD-3FCF7EA1D1D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98D76E6E-57F1-5BB6-2B1A-7DED29CF3CA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F65CF74-B4D8-888E-7D1B-2CE0E505DA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242E187-2192-406F-A34A-2EE76B8146B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A7E888D5-3ADC-E1AB-7808-6FA0557E012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8D4FE47F-0318-95EC-914D-59BD6C68643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266D8400-9593-8E58-D5DE-5CF3C981D61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B61EA8DA-A984-371F-7041-130EA92AFEC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37F0972-6D21-A899-70D0-84CE0CF0729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EB8EDB7-AA22-CD36-50D6-32070D477B4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1BC8442-A78B-4A3A-CAED-1CF0BB3459BF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32F04D5F-CBA9-F577-77F3-5B5CF53C124B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5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0F5756C4-912A-719F-C449-2EB6F5E93DA3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9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C2CC3FC-95DD-E09E-FFC8-6223E077AFA7}"/>
                </a:ext>
              </a:extLst>
            </p:cNvPr>
            <p:cNvSpPr txBox="1"/>
            <p:nvPr/>
          </p:nvSpPr>
          <p:spPr>
            <a:xfrm>
              <a:off x="4015154" y="3506777"/>
              <a:ext cx="854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chemeClr val="accent1"/>
                  </a:solidFill>
                </a:rPr>
                <a:t>...</a:t>
              </a:r>
              <a:endParaRPr lang="fr-FR" sz="2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7EFB25C-124F-A6A8-3AD4-292347F69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70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E0C76-47AF-399B-5615-52E4C0FA5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E6D64EF-C8E0-D315-E35E-4335954B2268}"/>
              </a:ext>
            </a:extLst>
          </p:cNvPr>
          <p:cNvSpPr txBox="1"/>
          <p:nvPr/>
        </p:nvSpPr>
        <p:spPr>
          <a:xfrm>
            <a:off x="126536" y="738287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:عند العد من 5 إلى 9 قمنا بعد تصاعدي ، إذن 5 أصغر من 9 نضع الرمز  أصغر من &gt;</a:t>
            </a:r>
          </a:p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نتذكر أن الرمز يكون دائما مفتوحا في  اتجاه العدد الأكبر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13F2F03-A6E9-D1D4-ABE9-C9B32CFF409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F694EEA-8C4B-E9F5-4EBE-957F7EB22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F3C9E604-105B-C7E3-3540-65385AF238D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F3375BCC-8760-D007-16C1-3A00B584E17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0945CD4-4BC4-5110-87AD-4C0B76BD56F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389EAA43-2844-F61E-8755-2CAE4118648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987BF905-8397-2B35-A788-BD87A0C8439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E88704B2-6735-13D8-EE82-D38E08545F6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15C72FC0-3CCE-A6B8-E436-780C9DBA571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642CB29F-43D6-7DD9-1C49-60067E32B3A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9ECA10C5-E260-E705-E826-424A4082E51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D5D4CB2-8D2F-F630-7143-D69504298F7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FE4513-E793-699E-44F3-324D450D50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3DE3ECB-DBC7-86A3-1358-424849863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1266">
            <a:off x="3952727" y="3215745"/>
            <a:ext cx="990738" cy="110528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715ACC8-972B-D570-20CA-9B50D0B1A5F9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D2300DCD-E4DB-3371-27D1-DCDBF727E3E3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5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CB9C3F1-E5C8-2A41-4FF5-F1AC266285B7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9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94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C77D9-8D9E-376E-F468-B26993289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8DC7F85-A1AF-3C38-FDFA-6D9EE016E372}"/>
              </a:ext>
            </a:extLst>
          </p:cNvPr>
          <p:cNvSpPr txBox="1"/>
          <p:nvPr/>
        </p:nvSpPr>
        <p:spPr>
          <a:xfrm>
            <a:off x="126536" y="834541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قارنوا على الألواح العددين 6 و6 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678058A-DC7F-488A-6C8C-FEB3B9DCFDC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2A6D31F-2886-23F9-1454-5533A4064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E902640F-F020-ECCD-5AEC-20642E443D2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95257413-FE60-64DB-93CD-BBB0CE95234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B8DC289-3DA7-6CCA-39BC-D1123D28D48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E1D0763-E2EB-8245-8F7C-671E17DB3AD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BC4476F5-4237-EF64-3BD0-FD3F203C0061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B58546A7-6B57-4488-A968-9BEBE46B12A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ED14A6DA-EB14-D832-B9C0-EEBBE098FF2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501059D-F24C-8D5B-6816-6BC0E04A818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13B81C8A-6507-E4E0-E4B0-B6BB305B567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39BA445D-33A4-2270-E2D7-E8A235A128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59437E-F1DD-8E23-C6B3-83F90CFC17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A82D582-1029-FF56-70FB-D3E80FB91E9E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0567D38-DF25-5CB5-AE4A-010B6904719B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6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EF3E8A9-B710-7A5C-184A-A6E208D266CC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6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E883ECA-DCCF-0C02-E49D-8AA1367357DD}"/>
                </a:ext>
              </a:extLst>
            </p:cNvPr>
            <p:cNvSpPr txBox="1"/>
            <p:nvPr/>
          </p:nvSpPr>
          <p:spPr>
            <a:xfrm>
              <a:off x="4015154" y="3506777"/>
              <a:ext cx="854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chemeClr val="accent1"/>
                  </a:solidFill>
                </a:rPr>
                <a:t>...</a:t>
              </a:r>
              <a:endParaRPr lang="fr-FR" sz="28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4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9DD9-E27E-6545-EFC5-93CA65C45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295A38A-667C-7B86-AB7C-9303B3CD83B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361856E-AF6D-039A-A3BA-BC9BA849624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3816C7D-195F-897C-3C66-F98F3905A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CC850C1-60D7-4DAA-1F0A-5C9E5799813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22BEE53-6012-784F-FBA5-0BB800F7F3E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EF06A31-56EB-EE15-DA99-26BB0060AB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6601918-676B-6A0D-6FD5-DBB5FD5360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9D147989-F6A1-A563-DF70-D7A517422B3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9032D3C-B21F-462D-CB4C-D2C595377099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38DE8E9-58A6-9AC9-0335-3EBE29E6202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DF5BF09-692E-5941-C623-D748420BBED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EF1D4FC-776E-08E6-5327-D3AD95998A5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6454145-B9F4-375B-24CD-BCC90962D62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3B7C2CF-0896-E2C8-A081-5326B26808A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44576F-8E92-E27E-C290-61F06C40CD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0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8179D-9D78-F650-551E-2410C538E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2B14277-E9BF-A371-AE4A-CE6CAEA647AE}"/>
              </a:ext>
            </a:extLst>
          </p:cNvPr>
          <p:cNvSpPr txBox="1"/>
          <p:nvPr/>
        </p:nvSpPr>
        <p:spPr>
          <a:xfrm>
            <a:off x="132735" y="732013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: ليعد من 6 إلى 6 – يستنتج المقارنة  – يرسم الرمز المناسب  ؟ </a:t>
            </a:r>
          </a:p>
          <a:p>
            <a:pPr algn="r" rtl="1">
              <a:defRPr/>
            </a:pPr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ACEFC3E-35F5-9998-9DDE-05FA997020B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424FD4A-6481-4954-7410-452AE39E1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7984E444-5A3D-1F85-D80B-CAA925F2E2F2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9270255-932E-CE40-9A6E-C42BE314027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E6781C06-6CA4-E34A-6DC7-1B15604BC39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2E4190F9-E815-FB0B-35F5-4C081ACA012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7BFED160-E23D-492D-31BB-1C07BEC0EA0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D7EA020B-7CCF-05AE-EC5F-5E0AE554D6F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768B3FA0-59D3-52E3-F0A7-3B0217C630E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7E715B6-C0DD-570D-724E-9DA9BCF27D3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3F9EB3DA-FD01-05A1-5C94-74B9575F2B6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7AC166C4-802A-F185-D958-0F7BD9AEDA7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BA91A2B-9D65-C86E-8B42-49EF5A1E5201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62538CD-48EF-186C-9296-18D1C72871E3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6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C67A799-C638-713E-29C8-FF68E9754CAB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6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D72290B-970F-3C5E-8584-012AB0CB695A}"/>
                </a:ext>
              </a:extLst>
            </p:cNvPr>
            <p:cNvSpPr txBox="1"/>
            <p:nvPr/>
          </p:nvSpPr>
          <p:spPr>
            <a:xfrm>
              <a:off x="4015154" y="3506777"/>
              <a:ext cx="854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chemeClr val="accent1"/>
                  </a:solidFill>
                </a:rPr>
                <a:t>...</a:t>
              </a:r>
              <a:endParaRPr lang="fr-FR" sz="2800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8DCCCCD-CCCB-757F-E8AF-9B60768DE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89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BE7A5-D4AA-0D24-85C4-58CD180D4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12BAD8C-94C5-2AEC-EC92-6706E9479C31}"/>
              </a:ext>
            </a:extLst>
          </p:cNvPr>
          <p:cNvSpPr txBox="1"/>
          <p:nvPr/>
        </p:nvSpPr>
        <p:spPr>
          <a:xfrm>
            <a:off x="126536" y="738287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:لدينا نفس العدد ، إذن 6 تساوي 6 ، نضع الرمز =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0CDFE54-5571-54FE-A39F-45E3B3D60A7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6CB68F1-1BC3-AE06-6CCB-3E1A3495D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EFCB6636-79DA-C8F8-3792-38BD0C748E2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4CA243D-534A-82B0-75BC-A420504154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FDA0BE2-58C7-1A3D-A864-3C85EE3C98B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CAE722BC-A4A8-2250-9678-CF206EF9725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Ellipse 27">
                <a:extLst>
                  <a:ext uri="{FF2B5EF4-FFF2-40B4-BE49-F238E27FC236}">
                    <a16:creationId xmlns:a16="http://schemas.microsoft.com/office/drawing/2014/main" id="{53E2C8F6-8AEB-ED2B-ED9E-3CCF67F6CAE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8C0522C-1F9D-F926-7D40-32B7429E67E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D33D97DC-3384-BD76-493E-ED5EFDA7B10E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776EF49B-04D4-3561-6705-014B46DAAD3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7D0AAE4B-7C0E-DDF5-98F4-5FADFA7F740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8BE545F-DA8E-94D2-5EBD-00E36B22CAC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7ADF13-DF56-D50E-9152-F89AD9A7EA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137784F-35C8-CBB3-5E60-C285F7F8AB95}"/>
              </a:ext>
            </a:extLst>
          </p:cNvPr>
          <p:cNvGrpSpPr/>
          <p:nvPr/>
        </p:nvGrpSpPr>
        <p:grpSpPr>
          <a:xfrm>
            <a:off x="2933020" y="3260556"/>
            <a:ext cx="3277960" cy="1015663"/>
            <a:chOff x="2803358" y="3260556"/>
            <a:chExt cx="3277960" cy="101566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80F1DEC3-24C5-7E2F-AA72-74A17BE1F48D}"/>
                </a:ext>
              </a:extLst>
            </p:cNvPr>
            <p:cNvSpPr txBox="1"/>
            <p:nvPr/>
          </p:nvSpPr>
          <p:spPr>
            <a:xfrm>
              <a:off x="2803358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6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71C89CF-E32F-7288-DDC2-9475B5993605}"/>
                </a:ext>
              </a:extLst>
            </p:cNvPr>
            <p:cNvSpPr txBox="1"/>
            <p:nvPr/>
          </p:nvSpPr>
          <p:spPr>
            <a:xfrm>
              <a:off x="5226950" y="32605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6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6581E98-0763-293A-5178-FEF9437051BE}"/>
              </a:ext>
            </a:extLst>
          </p:cNvPr>
          <p:cNvSpPr txBox="1"/>
          <p:nvPr/>
        </p:nvSpPr>
        <p:spPr>
          <a:xfrm>
            <a:off x="3944055" y="3260556"/>
            <a:ext cx="9064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600" dirty="0">
                <a:solidFill>
                  <a:srgbClr val="C00000"/>
                </a:solidFill>
              </a:rPr>
              <a:t>=</a:t>
            </a:r>
            <a:endParaRPr lang="fr-FR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9A6FB-B928-EB29-703B-DF2E6E9B8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B904C39-0DB4-9153-095E-FF166F3276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C761BC6-AE2B-613C-E09B-46C70F00B091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0A12FF8-6ECA-6ED4-37BD-73C85151F093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2D09912D-BB61-2C6E-B23E-D9EB86AC9A72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13" name="Flowchart: Alternate Process 54">
                <a:extLst>
                  <a:ext uri="{FF2B5EF4-FFF2-40B4-BE49-F238E27FC236}">
                    <a16:creationId xmlns:a16="http://schemas.microsoft.com/office/drawing/2014/main" id="{3D066481-9ED4-18A9-75CC-E056649A8AB0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CN4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E5BA8772-F447-872F-2C8E-B679743829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5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B9B9CCC-30F0-D2B4-132D-9E3D0D123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35327" y="311308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9BBCB17-59F1-576E-05DB-06C0544B8438}"/>
              </a:ext>
            </a:extLst>
          </p:cNvPr>
          <p:cNvSpPr txBox="1"/>
          <p:nvPr/>
        </p:nvSpPr>
        <p:spPr>
          <a:xfrm>
            <a:off x="2612429" y="2947162"/>
            <a:ext cx="3083576" cy="12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5321E15-1712-6A1B-B5A0-12CDF1525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53" y="4503994"/>
            <a:ext cx="4912634" cy="81788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19F63A-DD83-A5FB-6E5D-E5BD62840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252" y="4755239"/>
            <a:ext cx="4958037" cy="8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75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23DEC-91FD-9815-3C36-E58E62389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81204DD-9BFC-FD05-4876-5BB788F83F98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22A1495-D0A8-19F6-9AE9-5DC3D9152CF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80B877D-4346-05B6-35AA-32B9EE677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3E33503-FFF2-F53D-231D-F63734591BB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1C54D39-0FA4-8B59-78C4-C2387A96623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0C9C0CB-43EB-4530-E6CB-E23229F938B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577FF31-46B9-CFEE-5355-ADD7F060DA8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6E3788F-929C-858E-12A6-7286E36DDA0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0EF2F28-7EF8-B3EF-E87B-7B43667E4DA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3BD63A0-0B41-A42E-72C7-FAC7AF9E7B3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F12438B-91C3-0272-18D7-5D9F8696281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C847036-39E0-FDFE-6286-EEF3099FAEA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9E8A75D-3DB3-0B11-6377-A718BF0E218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FA9652-7526-AF15-1323-7D6DE510545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3B46A5-6772-764A-719B-B024AEBE3D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9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FF805-89E7-1260-4E75-66D614FEF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69CB4269-1B90-ED27-24CB-1C2F5D103EE7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بتأطير العدد 8 بسابقه و لاحقه 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0B6B1572-3B74-57AF-17B7-1FCFF203C366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4086D7D-4DB0-AAD8-FEB8-93A14990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DEA32FDB-116D-9266-7B22-B99114A14E2C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5C252D2-C286-312C-13B7-F56D3D02D62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A8D4A32-D60A-23A5-6A10-54FC015E30E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7C55BBFF-95B9-FE74-FD4A-3BB90E0AC4D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41551C1B-DC24-BE50-6BB5-B534CFFA8C9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729897D7-839C-D235-DF67-A4AE752D6E2B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F9AFC509-476A-CD99-28A9-052CD022922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D398CDB-B8AD-C622-D426-772AA7F86AE6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7A7BB235-A2ED-776D-9E5B-8281FAC0085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55AF312A-96E6-5F06-D031-5F3A11B96B8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BB0E89-AB33-1769-BB1D-65040252F1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015A8AF0-87AC-4543-EC17-E63FA1E5DDF1}"/>
              </a:ext>
            </a:extLst>
          </p:cNvPr>
          <p:cNvGrpSpPr/>
          <p:nvPr/>
        </p:nvGrpSpPr>
        <p:grpSpPr>
          <a:xfrm>
            <a:off x="2644708" y="2641124"/>
            <a:ext cx="3854584" cy="1236888"/>
            <a:chOff x="2871005" y="3039330"/>
            <a:chExt cx="3854584" cy="123688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2672633-BF1B-5D5C-0CE8-3625CAD96C9D}"/>
                </a:ext>
              </a:extLst>
            </p:cNvPr>
            <p:cNvSpPr txBox="1"/>
            <p:nvPr/>
          </p:nvSpPr>
          <p:spPr>
            <a:xfrm>
              <a:off x="2871005" y="303933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0" b="1" dirty="0">
                  <a:solidFill>
                    <a:schemeClr val="accent1"/>
                  </a:solidFill>
                </a:rPr>
                <a:t>.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06D2F79-7235-34E8-11B4-CCA009D71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7B607875-6ABA-B06A-A03D-32D647D06ED1}"/>
                </a:ext>
              </a:extLst>
            </p:cNvPr>
            <p:cNvSpPr txBox="1"/>
            <p:nvPr/>
          </p:nvSpPr>
          <p:spPr>
            <a:xfrm>
              <a:off x="4371113" y="3260555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8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3EC8689-F67D-61C6-5623-1E80D6C6B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2CB64AA-D8B6-C437-AD0D-2B9DA1263F6C}"/>
                </a:ext>
              </a:extLst>
            </p:cNvPr>
            <p:cNvSpPr txBox="1"/>
            <p:nvPr/>
          </p:nvSpPr>
          <p:spPr>
            <a:xfrm>
              <a:off x="5871221" y="314836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5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43D4B-F925-3114-4229-1DFF9F53C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71FB3B0-B8C2-9A95-6A83-CB0842EF30A6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56A4B6E-0074-C0DE-7941-497E75FAE13B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447F049-5CF4-F191-AD20-6CCFF89E2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AF4EC73-6929-7A86-AAB2-6EABDB0D9431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D9A5425-371D-049B-48D5-66C7228CB08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DB397A8-12B9-D2E8-B72E-EDF34FF2D55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4E0E08B-A4C5-A34C-DE91-9D4316725A4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61B4EE3A-82A5-28E2-B05D-AEA9C9E5D40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433973F-72AF-1636-3A64-E8F8F3EEE852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F09E74FB-C023-488E-0F73-C564B980213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0EF3808-8C42-406E-AA77-DE4B18ED034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026F497-2F44-1825-D638-FD1ADC08568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A9E3CDF-466F-3368-64D3-79F00A03191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01BF959-B0B0-CA97-7A27-661BB1D7BB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08DF21-976B-CE9C-1526-A36C5BB4D70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83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 حصة مراجعة  دروس كل كفاية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860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في الكفاية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هذا النشاط على الألواح  أو الكراسات حسب المقترح على الشرائح 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الممارسة الموجهة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نسبة 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،كما يمكن إعادة شريط النمذجة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الألواح أو الكراسات حسب التوجيهات المقترحة على الشرائح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مطالبة أحد المتعلمين بالتصحيح  على السبورة مع ضرورة التصريح بالخطوات المتبعة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ج) تصحيح النشاط  بشكل تفاعلي .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EA840-615D-871D-9789-2DBDE5A0C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86D8A883-6A0E-C3FF-665D-68FF9AB933B4}"/>
              </a:ext>
            </a:extLst>
          </p:cNvPr>
          <p:cNvSpPr txBox="1"/>
          <p:nvPr/>
        </p:nvSpPr>
        <p:spPr>
          <a:xfrm>
            <a:off x="250723" y="730349"/>
            <a:ext cx="7128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: ليحدد سابق العدد  8  – لا حق العدد 8 ؟ </a:t>
            </a: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BFBF4CC5-DDEA-3B2C-366B-56486456EF0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171CE65D-6AD9-1E63-E257-609818665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6F6C77BD-2E05-2A56-1E67-F20CFF1D7AE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2EE912ED-9476-D080-62DF-9E5650E2F1C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38692638-E810-7C7E-E75B-68CD3031E20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BD7A2B31-78A2-4E50-7037-1D65ECC03F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784A80D2-C56F-BC74-2DFD-52793CB8AF6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ABCD471B-3C04-874E-119C-F3776B331D7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B5158219-633A-4C0A-53AD-F963177B5F2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B9270FCE-0CB6-32E4-A549-B87AAD2C862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ABE63859-75FA-45D8-B303-A9260750EBB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6B475448-7A07-A6C9-1832-2F6335B4F08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813C586E-A1D4-2E0E-E461-946E463D3865}"/>
              </a:ext>
            </a:extLst>
          </p:cNvPr>
          <p:cNvGrpSpPr/>
          <p:nvPr/>
        </p:nvGrpSpPr>
        <p:grpSpPr>
          <a:xfrm>
            <a:off x="2644708" y="2641124"/>
            <a:ext cx="3854584" cy="1192644"/>
            <a:chOff x="2871005" y="3039330"/>
            <a:chExt cx="3854584" cy="1192644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CA0F193-0DC4-5EBE-52FC-FB80E916EDA4}"/>
                </a:ext>
              </a:extLst>
            </p:cNvPr>
            <p:cNvSpPr txBox="1"/>
            <p:nvPr/>
          </p:nvSpPr>
          <p:spPr>
            <a:xfrm>
              <a:off x="2871005" y="303933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0" b="1" dirty="0">
                  <a:solidFill>
                    <a:schemeClr val="accent1"/>
                  </a:solidFill>
                </a:rPr>
                <a:t>.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4BACC0A-393A-921E-EAA8-7719DFCB5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0EFA26A-E22D-C6C3-E5B4-8077936FD9AE}"/>
                </a:ext>
              </a:extLst>
            </p:cNvPr>
            <p:cNvSpPr txBox="1"/>
            <p:nvPr/>
          </p:nvSpPr>
          <p:spPr>
            <a:xfrm>
              <a:off x="4371113" y="3216311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8</a:t>
              </a: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4E8BDC1-A923-1463-994C-4FD20E1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4DD7ABD-0798-CCF5-7F60-FADBBC88F291}"/>
                </a:ext>
              </a:extLst>
            </p:cNvPr>
            <p:cNvSpPr txBox="1"/>
            <p:nvPr/>
          </p:nvSpPr>
          <p:spPr>
            <a:xfrm>
              <a:off x="5871221" y="314836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.</a:t>
              </a: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5FA02BC5-7F72-C90D-C446-670257FAF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03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D8C63-46ED-9B33-493D-CEC20188E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C869E85-20EE-4568-64D3-2209F8F474D9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نصحح جماعة : سابق العدد 8 هو العدد الذي يأتي  مباشرة قبله ز هو 7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D6AA811C-FA68-3DAF-F429-A4348CD2944E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EC0B6C11-E9D9-072F-F292-DF51D6CA3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EEB3811-3460-662B-ADF0-2F273850DA3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2047674-997C-233B-21C7-FEF02C07BC1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BC7F3B8-906B-D91F-79E9-E6B1F7FEA89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E8210C7D-9BFF-D98B-CC75-F0FD6BA3BE4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60A23F6D-163D-A6AB-7098-D0580C6181A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4260D341-CD16-B1D2-EB16-F73C3C4A702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2D1366CC-2E72-0EED-0918-490DC3344EF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60ED5ACD-B561-0758-22E1-2836F191476F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C86BEEA6-0FA8-02E8-BC04-9D5A549FC97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D7ED0E83-F23E-6273-16EF-066C0EEA131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41738B-D070-4573-CBD7-240038C7F4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CDB006E-B9DB-1F2C-3358-D52B2EB0F8B3}"/>
              </a:ext>
            </a:extLst>
          </p:cNvPr>
          <p:cNvGrpSpPr/>
          <p:nvPr/>
        </p:nvGrpSpPr>
        <p:grpSpPr>
          <a:xfrm>
            <a:off x="2644708" y="2750160"/>
            <a:ext cx="3854584" cy="1068860"/>
            <a:chOff x="2871005" y="3148366"/>
            <a:chExt cx="3854584" cy="106886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F09E392-FB8D-D420-B122-8D6BF956C3C0}"/>
                </a:ext>
              </a:extLst>
            </p:cNvPr>
            <p:cNvSpPr txBox="1"/>
            <p:nvPr/>
          </p:nvSpPr>
          <p:spPr>
            <a:xfrm>
              <a:off x="2871005" y="32015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rgbClr val="C00000"/>
                  </a:solidFill>
                </a:rPr>
                <a:t>7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E6FD1B-F3D7-614D-7E61-63C307746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B5394F4-0830-7575-A517-D4A29D5617FB}"/>
                </a:ext>
              </a:extLst>
            </p:cNvPr>
            <p:cNvSpPr txBox="1"/>
            <p:nvPr/>
          </p:nvSpPr>
          <p:spPr>
            <a:xfrm>
              <a:off x="4371113" y="3201563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8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1898C2A-71CF-881E-36BD-3FF88A0BB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FDF0D40-0487-7E8C-447C-CE5FB5AB97E1}"/>
                </a:ext>
              </a:extLst>
            </p:cNvPr>
            <p:cNvSpPr txBox="1"/>
            <p:nvPr/>
          </p:nvSpPr>
          <p:spPr>
            <a:xfrm>
              <a:off x="5871221" y="314836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FE2ED-F9ED-F5FD-3067-08285390E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07D9732-DC97-1410-B10A-EC7C8DF43480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حق العدد 8  هو العدد الذي مباشرة بعده وهو 9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0A572A9C-0B7B-FA7A-BBD8-D97DC4B9EAE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C3D7C394-65C1-0619-540B-8D5FD8C8D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F811AEA7-B033-D876-AAB4-6D33F8D1286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F53DB17-0634-E813-F36C-30227F83C30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3DFA9F2A-9731-05AA-0F2B-2CC6CCE32C1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7B269608-CE7C-F5B0-B5C3-366961C9C83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ECD2EFDA-A3D8-298D-52CA-61F8D2CF2DB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2C5C0905-B37A-1B62-A2BE-528DAAE00F4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B2249C8D-834B-188D-5E65-05703021D917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22BAA9C0-406B-F872-12D3-B83AA2D38EE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FBC5D253-D37C-78C7-8679-FE536E06E5D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39236C89-BE2E-B0F0-49A7-4573315AFD8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1A73A1D-5AB5-2ADB-8BC6-E855E3E544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23F09A4-1793-1442-6C1B-EAEC26D11A51}"/>
              </a:ext>
            </a:extLst>
          </p:cNvPr>
          <p:cNvGrpSpPr/>
          <p:nvPr/>
        </p:nvGrpSpPr>
        <p:grpSpPr>
          <a:xfrm>
            <a:off x="2644708" y="2803352"/>
            <a:ext cx="3854584" cy="1021463"/>
            <a:chOff x="2871005" y="3201558"/>
            <a:chExt cx="3854584" cy="1021463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9FF0446-48C3-AE51-E044-4E12C5EB87C2}"/>
                </a:ext>
              </a:extLst>
            </p:cNvPr>
            <p:cNvSpPr txBox="1"/>
            <p:nvPr/>
          </p:nvSpPr>
          <p:spPr>
            <a:xfrm>
              <a:off x="2871005" y="32015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chemeClr val="accent1"/>
                  </a:solidFill>
                </a:rPr>
                <a:t>7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C11AE79-6C1E-DFA1-AD85-B7C8B368D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6CC9F6F-BD25-930C-72E9-765AA1496640}"/>
                </a:ext>
              </a:extLst>
            </p:cNvPr>
            <p:cNvSpPr txBox="1"/>
            <p:nvPr/>
          </p:nvSpPr>
          <p:spPr>
            <a:xfrm>
              <a:off x="4371113" y="3201563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8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F1C4769-7414-9B81-1717-08B40818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98694B9-CBA7-D151-AF09-7CDA05DBD2DF}"/>
                </a:ext>
              </a:extLst>
            </p:cNvPr>
            <p:cNvSpPr txBox="1"/>
            <p:nvPr/>
          </p:nvSpPr>
          <p:spPr>
            <a:xfrm>
              <a:off x="5871221" y="32073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9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3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10CD7-4B63-6C2E-D086-FD4BC6B57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840FB7A1-F03C-A539-D370-F3682F656477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8 محصور بين 7 و9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48F9E192-26A9-4F18-2A3E-0B601C1C6F6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934664C4-BEFC-FBB9-480E-A7F29E69F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2D8D27D0-0114-C79E-4A36-382BB4CA1C75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47902B4E-CB75-8D2D-88F1-37B47576D4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F807F70E-EC52-F295-4790-5E690FFD9EF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3D72D79F-C717-C493-D699-CD88CFE044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BC7FC9BA-DDF6-5897-B311-7C93CB492195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8AED6686-95F8-370F-B40B-5F82738EF0A7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1C7479A7-05BC-5B6B-650E-ACD07F911F3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B02F44F2-611F-7176-35BF-84D4F7C7C5D0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7F795063-4377-66C8-E26D-22EE93428E3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775A1716-F0CE-C081-00BD-0D5493A6E8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C807047-F968-9D51-633B-6DEF36E9E2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70F868A9-ED69-2BF8-3472-DA29CF39BC7D}"/>
              </a:ext>
            </a:extLst>
          </p:cNvPr>
          <p:cNvGrpSpPr/>
          <p:nvPr/>
        </p:nvGrpSpPr>
        <p:grpSpPr>
          <a:xfrm>
            <a:off x="2644708" y="2803352"/>
            <a:ext cx="3854584" cy="1021463"/>
            <a:chOff x="2871005" y="3201558"/>
            <a:chExt cx="3854584" cy="1021463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D2768B7-E49D-7465-B684-D4CD9DED05CD}"/>
                </a:ext>
              </a:extLst>
            </p:cNvPr>
            <p:cNvSpPr txBox="1"/>
            <p:nvPr/>
          </p:nvSpPr>
          <p:spPr>
            <a:xfrm>
              <a:off x="2871005" y="32015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rgbClr val="C00000"/>
                  </a:solidFill>
                </a:rPr>
                <a:t>7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40C28D1B-BA8C-2B1C-1EE5-5426B31D3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B5156DA-256A-B9FC-98C4-D1794E1FB60C}"/>
                </a:ext>
              </a:extLst>
            </p:cNvPr>
            <p:cNvSpPr txBox="1"/>
            <p:nvPr/>
          </p:nvSpPr>
          <p:spPr>
            <a:xfrm>
              <a:off x="4371113" y="3201563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8</a:t>
              </a: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8A600D0D-F93C-6D15-9D00-6F38CC93C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74BCA9D-E68A-C6A0-AF3B-F75406DE2ED0}"/>
                </a:ext>
              </a:extLst>
            </p:cNvPr>
            <p:cNvSpPr txBox="1"/>
            <p:nvPr/>
          </p:nvSpPr>
          <p:spPr>
            <a:xfrm>
              <a:off x="5871221" y="32073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9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7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4D39D-04C6-D037-4BE3-06260CE79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BA4CF4-9CA1-42AF-0DEA-F41D8712B8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52487C2-15DF-495F-1A63-7F980B292A06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28226B69-5F8E-D4C1-22E4-547E6F33E726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4F9E67ED-B115-8072-9588-5BFFD098A3E5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13" name="Flowchart: Alternate Process 54">
                <a:extLst>
                  <a:ext uri="{FF2B5EF4-FFF2-40B4-BE49-F238E27FC236}">
                    <a16:creationId xmlns:a16="http://schemas.microsoft.com/office/drawing/2014/main" id="{78000D55-07F5-C5D4-F3DE-816CCA8B1E84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CN4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24B1AE87-3227-71A4-8B15-1938BCEADC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5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3E5302F-5ACE-AA69-5838-DCC56D66A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46618" y="3656889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C083F36-2EAD-5C14-3157-062903FB6E65}"/>
              </a:ext>
            </a:extLst>
          </p:cNvPr>
          <p:cNvSpPr txBox="1"/>
          <p:nvPr/>
        </p:nvSpPr>
        <p:spPr>
          <a:xfrm>
            <a:off x="2612429" y="2947162"/>
            <a:ext cx="3083576" cy="1225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التحكم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8F71747-E72D-ACB5-931F-B556BF061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53" y="4503994"/>
            <a:ext cx="4912634" cy="81788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28EE3CD-BC38-3E68-4DD5-B80AA6529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252" y="4755239"/>
            <a:ext cx="4958037" cy="8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25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ACA2D-0E95-4C41-B114-A5DAA938C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7F15CD1-F288-2BF3-F3B3-51C55C9B4E76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بتأطير العدد 4 بين سابقه و لاحقه 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FD47B512-631F-B3E0-9953-F112D7641012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48835966-56A5-657C-3669-DAA16BED0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B15944C-FB67-EC1B-43B0-23E94DC92223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4C999A5-9CF4-F461-95C9-507DDA8E3C3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4F8DB20B-FC57-A4FC-B750-D5BDF7332FC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B869797D-5A8C-AE1B-B9B7-5B233A0743A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27182DC4-7B4C-5E0B-EAA2-9AF00CF982F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B0DC7FBF-2258-56D8-22A2-0C6E75F03BA6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302A940E-5548-A6A2-E822-A8DDCBCD10A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B2F6315-C453-8AFA-11C6-AE816C143AD5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399C822C-AB14-CFBD-D7C7-27DBFA4A6C1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8F4D82DC-FB46-81E7-CD8A-5D51BE95228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AB0BDE-4F85-C5C9-6FCC-8F40562DFB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ED515F5-D96D-8B65-29F0-28CC9F687053}"/>
              </a:ext>
            </a:extLst>
          </p:cNvPr>
          <p:cNvGrpSpPr/>
          <p:nvPr/>
        </p:nvGrpSpPr>
        <p:grpSpPr>
          <a:xfrm>
            <a:off x="2644708" y="2641124"/>
            <a:ext cx="3854584" cy="1236888"/>
            <a:chOff x="2871005" y="3039330"/>
            <a:chExt cx="3854584" cy="123688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CBB68273-39AF-B0A2-32F4-0C55D8F52DED}"/>
                </a:ext>
              </a:extLst>
            </p:cNvPr>
            <p:cNvSpPr txBox="1"/>
            <p:nvPr/>
          </p:nvSpPr>
          <p:spPr>
            <a:xfrm>
              <a:off x="2871005" y="303933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0" b="1" dirty="0">
                  <a:solidFill>
                    <a:schemeClr val="accent1"/>
                  </a:solidFill>
                </a:rPr>
                <a:t>.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645A6EC-C89D-F75A-08F6-A8E6CD5DE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EAC441AD-51EE-70FE-FB47-049ACAE6DCF7}"/>
                </a:ext>
              </a:extLst>
            </p:cNvPr>
            <p:cNvSpPr txBox="1"/>
            <p:nvPr/>
          </p:nvSpPr>
          <p:spPr>
            <a:xfrm>
              <a:off x="4371113" y="3260555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4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F62EA78-DFE0-E8CF-7C58-CA2E46D88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0B3FB8F-0EFB-2F82-C20B-FC71B18D71BC}"/>
                </a:ext>
              </a:extLst>
            </p:cNvPr>
            <p:cNvSpPr txBox="1"/>
            <p:nvPr/>
          </p:nvSpPr>
          <p:spPr>
            <a:xfrm>
              <a:off x="5871221" y="314836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315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41502-6B88-AEEE-00A9-CAF14085B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9D80A28-2997-4053-3C97-B9B08C5F1689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94880A0-72D9-D31F-B9F4-BA1AA6AA0FF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4CD49E7-6022-A12E-2AB2-836658F59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FD53B3E-33B5-F035-345B-7BDC0F0F0E1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5DC02AF-409A-AED3-8B46-0BC1CF5DBAE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17E8B0B-94D9-A28A-6285-B43EF95EA11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8FE4B12-CC1C-EC56-BCB3-A0602120A3C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E28E421E-646F-2ADF-348C-7F44744DCD8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0F28798-20FF-AF4F-0BC5-875E41940F2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3317650-E2E0-AFB7-C4A8-7B5B78D7654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D325E54-20C0-E742-66FC-5A3C94EC166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A67588F-5FAC-86AD-3CDB-2069EEEA62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8132438-0386-8D05-92B3-FC1143262FE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53D441-E184-C9DF-69AC-DF0E081BA54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18631C-9C00-4CE6-5ECD-C5F570695B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3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FD785-FD4E-9439-1BE8-5893F9CA9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AF83581-205C-A5C7-5A29-F8AA9A32629D}"/>
              </a:ext>
            </a:extLst>
          </p:cNvPr>
          <p:cNvSpPr txBox="1"/>
          <p:nvPr/>
        </p:nvSpPr>
        <p:spPr>
          <a:xfrm>
            <a:off x="250723" y="730349"/>
            <a:ext cx="7128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: ليحدد سابق العدد 4 – لا حق  العدد 4 ؟ </a:t>
            </a: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3B7617DB-EE57-5EF4-BCF6-398269F01C4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AAF6D7C-8A49-5C3A-3272-5D59ECDC7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2D645CD0-8FD4-A0A5-F26D-CABCC491327E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D1F683F-D5F3-2AC7-5BDB-47C21E5C1B2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9DFAC877-E1C1-20B6-3152-F7B23E73BB2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65F1AFF3-2E1F-FDB0-D782-D3B5B061760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8279F302-B7F1-7CB3-DC30-5E2D2296BC56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7522E93A-D8A9-F05F-4814-484DF393D9F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77FEDD94-1A62-5FE8-5A71-E478A725A55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02E6A0BF-A55D-C98B-8DB6-9E83BFA9D101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E2C53F44-0353-B138-C9A3-F5731E4A19F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C60A3F67-F563-E57E-E2A6-17855915FB4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343061B3-B3B3-2FFF-90AA-00900B79A6F4}"/>
              </a:ext>
            </a:extLst>
          </p:cNvPr>
          <p:cNvGrpSpPr/>
          <p:nvPr/>
        </p:nvGrpSpPr>
        <p:grpSpPr>
          <a:xfrm>
            <a:off x="2644708" y="2641124"/>
            <a:ext cx="3854584" cy="1236888"/>
            <a:chOff x="2871005" y="3039330"/>
            <a:chExt cx="3854584" cy="123688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CEE4C32E-7E3B-78E6-C238-3DEFD4FD98DC}"/>
                </a:ext>
              </a:extLst>
            </p:cNvPr>
            <p:cNvSpPr txBox="1"/>
            <p:nvPr/>
          </p:nvSpPr>
          <p:spPr>
            <a:xfrm>
              <a:off x="2871005" y="303933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0" b="1" dirty="0">
                  <a:solidFill>
                    <a:schemeClr val="accent1"/>
                  </a:solidFill>
                </a:rPr>
                <a:t>.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0B6DA6B-2191-3B4E-BE81-F92AEE90E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7D23F99-F7B0-BFA5-1359-9CC2477310D7}"/>
                </a:ext>
              </a:extLst>
            </p:cNvPr>
            <p:cNvSpPr txBox="1"/>
            <p:nvPr/>
          </p:nvSpPr>
          <p:spPr>
            <a:xfrm>
              <a:off x="4371113" y="3260555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4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B7CB529-BE11-F0BF-FBB2-4C0190EF6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3F9CCB-9855-E277-3193-0E90E9F8C618}"/>
                </a:ext>
              </a:extLst>
            </p:cNvPr>
            <p:cNvSpPr txBox="1"/>
            <p:nvPr/>
          </p:nvSpPr>
          <p:spPr>
            <a:xfrm>
              <a:off x="5871221" y="314836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0" b="1" dirty="0">
                  <a:solidFill>
                    <a:schemeClr val="accent1"/>
                  </a:solidFill>
                </a:rPr>
                <a:t>.</a:t>
              </a:r>
            </a:p>
          </p:txBody>
        </p:sp>
      </p:grp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F6211A5-0233-3028-8098-DD5E4AEF5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50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4210F-24AB-D0ED-CF6F-1256C127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47E48C4-432B-3F9B-9135-AC43ABB3A342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العدد 4 محصور بين 3 و5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79E6DD36-6A07-8109-F5D7-9B296E54E21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B5627925-E913-7822-71F3-E94D5BB1B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FE26B56B-D716-DF39-6834-9719F58CD33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BCB8DC22-2465-668E-2066-D8DA769A3CF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0D2F8ACC-94DB-A73F-4818-158E5B92F2E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7B3E6460-4ED1-005A-C393-D289A2E3BAC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F7E9C95B-4C2C-2BC0-D548-A0549452B0F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611DDD41-7D54-293E-1528-5DEBA6D2DBF8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2EB23D77-5626-949A-C513-B51D927BD96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47ECD687-3C27-EAE0-D044-99D909885D69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45EE0274-FCAA-5155-5B34-6C3FAD97421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D2428231-D3D2-CA2E-620A-B5D614F4A84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131614-3701-3A66-90CC-C283B40236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55F77DC-2AE2-95F1-236E-710410FB1590}"/>
              </a:ext>
            </a:extLst>
          </p:cNvPr>
          <p:cNvGrpSpPr/>
          <p:nvPr/>
        </p:nvGrpSpPr>
        <p:grpSpPr>
          <a:xfrm>
            <a:off x="2644708" y="2803354"/>
            <a:ext cx="3854584" cy="1109949"/>
            <a:chOff x="2871005" y="3201560"/>
            <a:chExt cx="3854584" cy="110994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DCE4F17D-A4FB-5F40-8D1C-654FA0DD0AE7}"/>
                </a:ext>
              </a:extLst>
            </p:cNvPr>
            <p:cNvSpPr txBox="1"/>
            <p:nvPr/>
          </p:nvSpPr>
          <p:spPr>
            <a:xfrm>
              <a:off x="2871005" y="320156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rgbClr val="C00000"/>
                  </a:solidFill>
                </a:rPr>
                <a:t>3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A6DD0F7-77AC-0F1E-FA04-247523623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6BA1C63-8A51-0434-5E42-1F8FEBE58BC2}"/>
                </a:ext>
              </a:extLst>
            </p:cNvPr>
            <p:cNvSpPr txBox="1"/>
            <p:nvPr/>
          </p:nvSpPr>
          <p:spPr>
            <a:xfrm>
              <a:off x="4371113" y="3260555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4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122DC22-66ED-62CF-8EE5-B2FFB69C2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BD69F26-A792-E134-F25A-1F510C337E48}"/>
                </a:ext>
              </a:extLst>
            </p:cNvPr>
            <p:cNvSpPr txBox="1"/>
            <p:nvPr/>
          </p:nvSpPr>
          <p:spPr>
            <a:xfrm>
              <a:off x="5871221" y="329584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5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693B7-6DAC-982B-DF8A-E88AB53F0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4510250-3F97-66FD-2DAF-39EC27468EE1}"/>
              </a:ext>
            </a:extLst>
          </p:cNvPr>
          <p:cNvSpPr txBox="1"/>
          <p:nvPr/>
        </p:nvSpPr>
        <p:spPr>
          <a:xfrm>
            <a:off x="250723" y="789341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قوموا بتأطير العدد 9 بسابقه و لاحقه  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A8E1993-0765-39C9-016A-941E8155B159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D66F649D-CCBB-6ED2-1F8C-C9F0178BC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6FE2123-0043-9EFE-14AC-D5D2599C78B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89F2840-6A32-66B5-A24F-78F4169E363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034EAB9-66C7-E5E2-F3BE-4AE9338DB9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D80082D7-E984-FD2B-0299-9418F4A5DCB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B904312C-4341-C9EC-221F-03ABF5FEA53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BE9B0992-0AAA-A69D-D074-A2B3FAD58D3D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35038984-154B-28D0-B192-2006F668388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8DFFE137-B07E-0018-DB5A-D9A51C7C8388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3A329B07-65ED-E09B-2E09-653BA790B1A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1CCB2E8C-4496-A08F-5846-B288BC94A8B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6B0CA3-EE08-CFC1-23FF-8362183E4E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3DA9649-4AB7-CBD7-F587-2610B10A08D3}"/>
              </a:ext>
            </a:extLst>
          </p:cNvPr>
          <p:cNvGrpSpPr/>
          <p:nvPr/>
        </p:nvGrpSpPr>
        <p:grpSpPr>
          <a:xfrm>
            <a:off x="2644708" y="2803354"/>
            <a:ext cx="3854584" cy="1074658"/>
            <a:chOff x="2871005" y="3201560"/>
            <a:chExt cx="3854584" cy="1074658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2D31859-BFCF-71AB-7362-B39C83D9BE75}"/>
                </a:ext>
              </a:extLst>
            </p:cNvPr>
            <p:cNvSpPr txBox="1"/>
            <p:nvPr/>
          </p:nvSpPr>
          <p:spPr>
            <a:xfrm>
              <a:off x="2871005" y="320156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DDD7217-86CF-069E-DCC8-0B22E23D0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0CA8F98-B4BE-D0DD-066E-003F28C2E046}"/>
                </a:ext>
              </a:extLst>
            </p:cNvPr>
            <p:cNvSpPr txBox="1"/>
            <p:nvPr/>
          </p:nvSpPr>
          <p:spPr>
            <a:xfrm>
              <a:off x="4371113" y="3260555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9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A20439E-DDCE-9A6C-EF4D-CBBB55018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0AFA83A-CAA2-16E6-F9F5-24E6C75D0BC3}"/>
                </a:ext>
              </a:extLst>
            </p:cNvPr>
            <p:cNvSpPr txBox="1"/>
            <p:nvPr/>
          </p:nvSpPr>
          <p:spPr>
            <a:xfrm>
              <a:off x="5871221" y="32073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3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40580894-23A5-3CC2-2EB7-D0C28337630A}"/>
              </a:ext>
            </a:extLst>
          </p:cNvPr>
          <p:cNvSpPr txBox="1"/>
          <p:nvPr/>
        </p:nvSpPr>
        <p:spPr>
          <a:xfrm>
            <a:off x="1086100" y="205635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الحصة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42023C6-F1FB-89C3-F19F-0188B2942822}"/>
              </a:ext>
            </a:extLst>
          </p:cNvPr>
          <p:cNvGrpSpPr/>
          <p:nvPr/>
        </p:nvGrpSpPr>
        <p:grpSpPr>
          <a:xfrm>
            <a:off x="1581863" y="2629278"/>
            <a:ext cx="6242750" cy="656743"/>
            <a:chOff x="1581863" y="2489217"/>
            <a:chExt cx="6242750" cy="656743"/>
          </a:xfrm>
        </p:grpSpPr>
        <p:sp>
          <p:nvSpPr>
            <p:cNvPr id="4" name="Flowchart: Alternate Process 54">
              <a:extLst>
                <a:ext uri="{FF2B5EF4-FFF2-40B4-BE49-F238E27FC236}">
                  <a16:creationId xmlns:a16="http://schemas.microsoft.com/office/drawing/2014/main" id="{A8CDC393-D45A-BE9D-ADED-9A154049E8DC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1">
              <a:extLst>
                <a:ext uri="{FF2B5EF4-FFF2-40B4-BE49-F238E27FC236}">
                  <a16:creationId xmlns:a16="http://schemas.microsoft.com/office/drawing/2014/main" id="{64946C68-E43F-CE9D-6D73-9CFEFC9AE71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1" name="Corde 10">
              <a:extLst>
                <a:ext uri="{FF2B5EF4-FFF2-40B4-BE49-F238E27FC236}">
                  <a16:creationId xmlns:a16="http://schemas.microsoft.com/office/drawing/2014/main" id="{B68496D7-0923-9446-5C7B-FDF2B7A3A2D2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Oval 81">
              <a:extLst>
                <a:ext uri="{FF2B5EF4-FFF2-40B4-BE49-F238E27FC236}">
                  <a16:creationId xmlns:a16="http://schemas.microsoft.com/office/drawing/2014/main" id="{129D452D-7BA3-DA30-BFF5-44DD7730A2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16" name="Groupe 4">
              <a:extLst>
                <a:ext uri="{FF2B5EF4-FFF2-40B4-BE49-F238E27FC236}">
                  <a16:creationId xmlns:a16="http://schemas.microsoft.com/office/drawing/2014/main" id="{B05EDEFF-8B8E-67DC-3103-4A13D891705C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17" name="Image 8">
                <a:extLst>
                  <a:ext uri="{FF2B5EF4-FFF2-40B4-BE49-F238E27FC236}">
                    <a16:creationId xmlns:a16="http://schemas.microsoft.com/office/drawing/2014/main" id="{8C56BDAD-8BC2-FFE1-1488-0B4E3DC65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18" name="ZoneTexte 19">
                <a:extLst>
                  <a:ext uri="{FF2B5EF4-FFF2-40B4-BE49-F238E27FC236}">
                    <a16:creationId xmlns:a16="http://schemas.microsoft.com/office/drawing/2014/main" id="{23A3A439-5B77-5EA7-44A3-7E322C5F43AD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F2D86F0-67C2-203B-4817-535DA379CB76}"/>
              </a:ext>
            </a:extLst>
          </p:cNvPr>
          <p:cNvGrpSpPr/>
          <p:nvPr/>
        </p:nvGrpSpPr>
        <p:grpSpPr>
          <a:xfrm>
            <a:off x="1581863" y="4060443"/>
            <a:ext cx="6205216" cy="656743"/>
            <a:chOff x="1589361" y="4686332"/>
            <a:chExt cx="6205216" cy="656743"/>
          </a:xfrm>
        </p:grpSpPr>
        <p:sp>
          <p:nvSpPr>
            <p:cNvPr id="48" name="Rectangle: Rounded Corners 55">
              <a:extLst>
                <a:ext uri="{FF2B5EF4-FFF2-40B4-BE49-F238E27FC236}">
                  <a16:creationId xmlns:a16="http://schemas.microsoft.com/office/drawing/2014/main" id="{4315AF5C-A387-8208-00E9-9D122C30E59C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Oval 81">
              <a:extLst>
                <a:ext uri="{FF2B5EF4-FFF2-40B4-BE49-F238E27FC236}">
                  <a16:creationId xmlns:a16="http://schemas.microsoft.com/office/drawing/2014/main" id="{FEBEC663-A51B-8BAD-F89C-9C2E48945454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50" name="Oval 81">
              <a:extLst>
                <a:ext uri="{FF2B5EF4-FFF2-40B4-BE49-F238E27FC236}">
                  <a16:creationId xmlns:a16="http://schemas.microsoft.com/office/drawing/2014/main" id="{AB48E37B-4C02-A15A-D44B-E1B546BDFF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51" name="Groupe 4">
              <a:extLst>
                <a:ext uri="{FF2B5EF4-FFF2-40B4-BE49-F238E27FC236}">
                  <a16:creationId xmlns:a16="http://schemas.microsoft.com/office/drawing/2014/main" id="{6E4791AB-5457-45AB-5E9B-BC41DA36BE16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52" name="Image 8">
                <a:extLst>
                  <a:ext uri="{FF2B5EF4-FFF2-40B4-BE49-F238E27FC236}">
                    <a16:creationId xmlns:a16="http://schemas.microsoft.com/office/drawing/2014/main" id="{618F8D23-D506-6145-ACB9-953CABF26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53" name="ZoneTexte 19">
                <a:extLst>
                  <a:ext uri="{FF2B5EF4-FFF2-40B4-BE49-F238E27FC236}">
                    <a16:creationId xmlns:a16="http://schemas.microsoft.com/office/drawing/2014/main" id="{94D2D641-9130-FF8C-AD01-F259EC15830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413F20F1-9C76-DC81-176B-B2A0A8856EF5}"/>
              </a:ext>
            </a:extLst>
          </p:cNvPr>
          <p:cNvGrpSpPr/>
          <p:nvPr/>
        </p:nvGrpSpPr>
        <p:grpSpPr>
          <a:xfrm>
            <a:off x="1581863" y="3350319"/>
            <a:ext cx="6205216" cy="656743"/>
            <a:chOff x="1589361" y="4686332"/>
            <a:chExt cx="6205216" cy="656743"/>
          </a:xfrm>
        </p:grpSpPr>
        <p:sp>
          <p:nvSpPr>
            <p:cNvPr id="55" name="Rectangle: Rounded Corners 55">
              <a:extLst>
                <a:ext uri="{FF2B5EF4-FFF2-40B4-BE49-F238E27FC236}">
                  <a16:creationId xmlns:a16="http://schemas.microsoft.com/office/drawing/2014/main" id="{CC36D8C6-068D-4B26-7320-8C2EED457D1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val 81">
              <a:extLst>
                <a:ext uri="{FF2B5EF4-FFF2-40B4-BE49-F238E27FC236}">
                  <a16:creationId xmlns:a16="http://schemas.microsoft.com/office/drawing/2014/main" id="{56F3026C-6EC5-9765-AB8A-E54DD10FA0F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57" name="Oval 81">
              <a:extLst>
                <a:ext uri="{FF2B5EF4-FFF2-40B4-BE49-F238E27FC236}">
                  <a16:creationId xmlns:a16="http://schemas.microsoft.com/office/drawing/2014/main" id="{11B45877-700C-6B23-19B9-C80EDD8430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62" name="Groupe 4">
              <a:extLst>
                <a:ext uri="{FF2B5EF4-FFF2-40B4-BE49-F238E27FC236}">
                  <a16:creationId xmlns:a16="http://schemas.microsoft.com/office/drawing/2014/main" id="{BFCA4038-79AC-CB1D-1946-49A387429076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63" name="Image 8">
                <a:extLst>
                  <a:ext uri="{FF2B5EF4-FFF2-40B4-BE49-F238E27FC236}">
                    <a16:creationId xmlns:a16="http://schemas.microsoft.com/office/drawing/2014/main" id="{27355CD4-9800-B3E4-14C9-C62A5E09C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64" name="ZoneTexte 19">
                <a:extLst>
                  <a:ext uri="{FF2B5EF4-FFF2-40B4-BE49-F238E27FC236}">
                    <a16:creationId xmlns:a16="http://schemas.microsoft.com/office/drawing/2014/main" id="{11AFA12A-61F6-B92E-B659-EE10A83CDEEF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97C7A-8142-BEC9-375C-7D7360EA6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060DDA5-6836-FCDE-B9E2-9C02E8F93E56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995BC70-E9FF-9A97-A817-286FDE826E5D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6308BCB-DCD9-9D6E-4C73-70B2AE9F1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889867C-FFB7-9E27-497C-A8207C2F868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63E4FE2-4AFA-4342-E8D2-2D73458ABC5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1107122-D723-DDA7-2F01-83BFD2DA8C0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107EC22-5D61-9BEB-2B48-4C53543A0FA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EAC8DB0-596C-60B4-05BE-2648FD51A26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90FD538-786C-EB3E-040B-81822D4AA50D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B2EF4DE-FC02-7AC3-7EA7-837EAA80006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4132E3D-4E07-5A3F-8D83-FE7943AE6BED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D20348F-4F6D-09B0-0C1C-63FD7AA7AFE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4C34C58-6F7A-D897-A4D0-86D06F20F07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1004EA4-CC34-F40C-D9AC-E58018307E8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6DEFA76-4FB9-137E-77E4-92492B82FF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17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C882A-C319-2105-491B-080143258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B6BD8EE-D33E-4A33-26D2-C5CA69C3333B}"/>
              </a:ext>
            </a:extLst>
          </p:cNvPr>
          <p:cNvSpPr txBox="1"/>
          <p:nvPr/>
        </p:nvSpPr>
        <p:spPr>
          <a:xfrm>
            <a:off x="250723" y="730349"/>
            <a:ext cx="7128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: ليحدد سابق 9  – ثم لاحق 9؟ </a:t>
            </a: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تفاعلي،  يصرح  المتعلمون بالخطوات  المتبعة للتوصل إلى الحل  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0334D769-24A5-088C-6633-05F62F770B78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96D1014E-9A27-18C1-96D8-4656890EC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6ABEDFA1-56E1-91D8-82CA-E46EBB43FBB1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D6FEC677-C5AB-9648-5CA1-717293487CA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AADAE655-59F7-ACE5-F10C-1256593DB38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9B42D563-CC87-B81C-A428-8164C5DFF0D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AD4931C9-DEF3-C51E-BD05-AA9BB27FA27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B2E1CC6D-BBB4-C759-6DF6-1F9E24605F40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F85220E3-9AE6-AC52-941F-2DD42EC9D61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3121910C-1E64-D002-8B40-768CD8A00A7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49164241-B605-1AE3-5067-A7521C5F078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45801EA5-3F14-865C-6591-71BCAD599E5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89DF73A-DE8E-A67B-0692-181688FC00FF}"/>
              </a:ext>
            </a:extLst>
          </p:cNvPr>
          <p:cNvGrpSpPr/>
          <p:nvPr/>
        </p:nvGrpSpPr>
        <p:grpSpPr>
          <a:xfrm>
            <a:off x="2644708" y="2803354"/>
            <a:ext cx="3854584" cy="1074658"/>
            <a:chOff x="2871005" y="3201560"/>
            <a:chExt cx="3854584" cy="107465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3967B2E-83D5-2ED0-CACF-CE099317C061}"/>
                </a:ext>
              </a:extLst>
            </p:cNvPr>
            <p:cNvSpPr txBox="1"/>
            <p:nvPr/>
          </p:nvSpPr>
          <p:spPr>
            <a:xfrm>
              <a:off x="2871005" y="320156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7C70319-9594-A6C2-0C39-29A5AC2F2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C2052EF-2B17-7F9F-6E1F-C77CBF3BB0FE}"/>
                </a:ext>
              </a:extLst>
            </p:cNvPr>
            <p:cNvSpPr txBox="1"/>
            <p:nvPr/>
          </p:nvSpPr>
          <p:spPr>
            <a:xfrm>
              <a:off x="4371113" y="3260555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9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D812AA1-E900-63BF-7686-40DB8EDD1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E59A1AE-A315-4E37-2ED7-56997652D761}"/>
                </a:ext>
              </a:extLst>
            </p:cNvPr>
            <p:cNvSpPr txBox="1"/>
            <p:nvPr/>
          </p:nvSpPr>
          <p:spPr>
            <a:xfrm>
              <a:off x="5871221" y="32073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B0F398A-2221-02CF-B3D3-36C816A69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7856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B1102-F2CA-D4B5-ED18-016CA339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95E57AA-C1E2-901A-75C4-03F7F327B0B6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 : العدد 9 محصور بين 9 و10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6ED9591A-3F65-DB58-F4F4-63B56F2AC94F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EFB84754-BFB8-3082-4A9F-CE6197F5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816BC2AC-9034-42D8-F818-FFBF8F1141B4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E2C3F022-7322-C97E-B6E0-8E66BEA649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3B2C394F-1F08-B88F-C5C1-9CB98BEF10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69AF10B1-288C-4F8B-591A-14EEFB42334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2B9DAD8D-4770-6374-69A0-05E3C5BB685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676CB76F-E8AE-26A5-8CCD-797856856CA4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D5CDAC49-2C69-24DC-E7B3-8F914CB520D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DABEBFA8-8DDE-3B77-4EE2-C6FF25B29F13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B0FD6D8D-58D3-3FB0-A9C9-89090610B9A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32304985-5D10-D580-EE14-7DA4E733812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919466-4CA2-365E-B95B-5B8920895D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7E00F9A-9292-BFD9-F0D0-9F051316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865" y="3911408"/>
            <a:ext cx="564816" cy="26511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597618F-0E5E-717E-1230-0641C5CD83A6}"/>
              </a:ext>
            </a:extLst>
          </p:cNvPr>
          <p:cNvGrpSpPr/>
          <p:nvPr/>
        </p:nvGrpSpPr>
        <p:grpSpPr>
          <a:xfrm>
            <a:off x="2644708" y="2832850"/>
            <a:ext cx="4080556" cy="1065705"/>
            <a:chOff x="2871005" y="3231056"/>
            <a:chExt cx="4080556" cy="1065705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02AF523-AD66-BA4D-5AFD-B65DF10C0C24}"/>
                </a:ext>
              </a:extLst>
            </p:cNvPr>
            <p:cNvSpPr txBox="1"/>
            <p:nvPr/>
          </p:nvSpPr>
          <p:spPr>
            <a:xfrm>
              <a:off x="2871005" y="3231056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rgbClr val="C00000"/>
                  </a:solidFill>
                </a:rPr>
                <a:t>8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C3D1FC7-B3DB-4721-9BD8-A3DDD5DDA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6AAAC74-7D2F-7D68-1E8E-9DABDA570E11}"/>
                </a:ext>
              </a:extLst>
            </p:cNvPr>
            <p:cNvSpPr txBox="1"/>
            <p:nvPr/>
          </p:nvSpPr>
          <p:spPr>
            <a:xfrm>
              <a:off x="4371113" y="3260555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chemeClr val="accent1"/>
                  </a:solidFill>
                </a:rPr>
                <a:t>9</a:t>
              </a:r>
              <a:endParaRPr lang="fr-FR" sz="6000" b="1" dirty="0">
                <a:solidFill>
                  <a:schemeClr val="accent1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A198A4F-1F0F-D07A-0346-B0E0D1065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42A3781-4221-187E-4420-B3B4B1BDB149}"/>
                </a:ext>
              </a:extLst>
            </p:cNvPr>
            <p:cNvSpPr txBox="1"/>
            <p:nvPr/>
          </p:nvSpPr>
          <p:spPr>
            <a:xfrm>
              <a:off x="5871220" y="3281098"/>
              <a:ext cx="10803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10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0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A62F0-188C-F30A-9BED-40D9268E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8369C73-C9FB-C89F-B270-F4AE38281F3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E36CDC6-E9B3-526E-D917-DCD90ED6C780}"/>
              </a:ext>
            </a:extLst>
          </p:cNvPr>
          <p:cNvGrpSpPr/>
          <p:nvPr/>
        </p:nvGrpSpPr>
        <p:grpSpPr>
          <a:xfrm>
            <a:off x="2213653" y="2144743"/>
            <a:ext cx="4912634" cy="2309270"/>
            <a:chOff x="2213653" y="2144743"/>
            <a:chExt cx="4912634" cy="289557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1C301159-6825-D17E-E356-18E170EFFE0E}"/>
                </a:ext>
              </a:extLst>
            </p:cNvPr>
            <p:cNvSpPr/>
            <p:nvPr/>
          </p:nvSpPr>
          <p:spPr>
            <a:xfrm>
              <a:off x="2213653" y="2575449"/>
              <a:ext cx="4912634" cy="246486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5D0EF607-9313-6113-C7A1-7C1746F5BFEC}"/>
                </a:ext>
              </a:extLst>
            </p:cNvPr>
            <p:cNvGrpSpPr/>
            <p:nvPr/>
          </p:nvGrpSpPr>
          <p:grpSpPr>
            <a:xfrm>
              <a:off x="2669458" y="2144743"/>
              <a:ext cx="3704793" cy="802419"/>
              <a:chOff x="-2935447" y="983477"/>
              <a:chExt cx="4292023" cy="802419"/>
            </a:xfrm>
          </p:grpSpPr>
          <p:sp>
            <p:nvSpPr>
              <p:cNvPr id="13" name="Flowchart: Alternate Process 54">
                <a:extLst>
                  <a:ext uri="{FF2B5EF4-FFF2-40B4-BE49-F238E27FC236}">
                    <a16:creationId xmlns:a16="http://schemas.microsoft.com/office/drawing/2014/main" id="{6C5F2208-5E3F-79BE-AC50-4FD41DDDD832}"/>
                  </a:ext>
                </a:extLst>
              </p:cNvPr>
              <p:cNvSpPr/>
              <p:nvPr/>
            </p:nvSpPr>
            <p:spPr>
              <a:xfrm>
                <a:off x="-2935447" y="983477"/>
                <a:ext cx="4033663" cy="802419"/>
              </a:xfrm>
              <a:prstGeom prst="flowChartAlternateProcess">
                <a:avLst/>
              </a:prstGeom>
              <a:solidFill>
                <a:srgbClr val="3A8F98"/>
              </a:solidFill>
              <a:ln w="539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4" rtl="1"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مراجعة الكفاية </a:t>
                </a:r>
                <a:r>
                  <a:rPr lang="fr-FR" sz="32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CN4</a:t>
                </a:r>
                <a:endPara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7E8C733C-7AA9-4860-AB67-6148D1D45A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533" y="1035664"/>
                <a:ext cx="698043" cy="698043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3600" b="1" dirty="0"/>
                  <a:t>2</a:t>
                </a:r>
                <a:endParaRPr lang="fr-MA" sz="3600" b="1" dirty="0"/>
              </a:p>
            </p:txBody>
          </p:sp>
        </p:grpSp>
      </p:grpSp>
      <p:pic>
        <p:nvPicPr>
          <p:cNvPr id="15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1EE74BC-04C8-B59A-3427-141F78796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35327" y="311308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15FB6B0B-9BBB-ECBA-681F-D2E96155ECE5}"/>
              </a:ext>
            </a:extLst>
          </p:cNvPr>
          <p:cNvSpPr txBox="1"/>
          <p:nvPr/>
        </p:nvSpPr>
        <p:spPr>
          <a:xfrm>
            <a:off x="2612429" y="2947162"/>
            <a:ext cx="3083576" cy="12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</a:p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ممارسة موجهة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B87DDE6-3F4C-5EFD-EBF5-FB130649D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53" y="4503994"/>
            <a:ext cx="4912634" cy="81788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E60E43-9C5D-09E7-D6D7-54A877FA4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252" y="4755239"/>
            <a:ext cx="4958037" cy="8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73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F240A-4FCB-B4CC-2BFC-666CD9559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5E3F0198-801C-D448-4FE3-A8D2382BD3D0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رتبوا  على الألواح   الأعداد :   9 – 2 – 4 من الأصغر إلى الأكبر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4227D4BD-9EE8-3C64-B531-00C3B72E44A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7586D554-86A7-0C38-9145-FCBFF2EAB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CCD9C02C-772B-CA6A-7EDF-EF93D21E110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A09EFBE-69AD-8574-1CD5-A210E7EA0AB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C160EA1-7D52-C460-910E-EF85FE47DE9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5E601EA8-4F85-653E-DF47-F6457FB5F4B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37C14DC0-2C1C-C406-DB01-A32897ABF66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3BB86ADC-102B-E179-AC0E-4A7429FA16AE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2711A868-424F-B6A7-01A3-BB508DA58F0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FED77A15-113A-59B6-76B0-7F2AE214F82C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8A890A0D-CA95-8BFB-C2A1-E9D2AEA80C3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DA404FAA-5EE1-3142-7725-619847CFEB2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EBF1B8-7B85-FD9D-A882-B18E0755A1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8E5A5B1-183E-C190-8F55-8732AD46F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109" y="4206373"/>
            <a:ext cx="564816" cy="26511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96D61D5-8626-F7F8-7379-971B6B020A75}"/>
              </a:ext>
            </a:extLst>
          </p:cNvPr>
          <p:cNvGrpSpPr/>
          <p:nvPr/>
        </p:nvGrpSpPr>
        <p:grpSpPr>
          <a:xfrm>
            <a:off x="2644708" y="3113073"/>
            <a:ext cx="3854584" cy="1050954"/>
            <a:chOff x="2871005" y="3172067"/>
            <a:chExt cx="3854584" cy="1050954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7514D3D-C45E-F2DB-CF83-4B5587916376}"/>
                </a:ext>
              </a:extLst>
            </p:cNvPr>
            <p:cNvSpPr txBox="1"/>
            <p:nvPr/>
          </p:nvSpPr>
          <p:spPr>
            <a:xfrm>
              <a:off x="2871005" y="320156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FC4E2D5-FDD9-DB95-D86B-12EFFB79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C4BEADF-ED24-33EB-4BAC-01990E7CEBAE}"/>
                </a:ext>
              </a:extLst>
            </p:cNvPr>
            <p:cNvSpPr txBox="1"/>
            <p:nvPr/>
          </p:nvSpPr>
          <p:spPr>
            <a:xfrm>
              <a:off x="4371113" y="3172067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2F0D2AF-04C7-1C22-8667-C8A0AA940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6241C01-B445-ACB7-5370-23CDF73E4DA6}"/>
                </a:ext>
              </a:extLst>
            </p:cNvPr>
            <p:cNvSpPr txBox="1"/>
            <p:nvPr/>
          </p:nvSpPr>
          <p:spPr>
            <a:xfrm>
              <a:off x="5871221" y="32073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D899D34-8820-7C18-8469-A96E2A4091FB}"/>
              </a:ext>
            </a:extLst>
          </p:cNvPr>
          <p:cNvGrpSpPr/>
          <p:nvPr/>
        </p:nvGrpSpPr>
        <p:grpSpPr>
          <a:xfrm>
            <a:off x="2795894" y="2163303"/>
            <a:ext cx="3552212" cy="822305"/>
            <a:chOff x="2644708" y="2163303"/>
            <a:chExt cx="3552212" cy="822305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755792A-9457-2E84-6E2F-5CD13E7E51E5}"/>
                </a:ext>
              </a:extLst>
            </p:cNvPr>
            <p:cNvSpPr txBox="1"/>
            <p:nvPr/>
          </p:nvSpPr>
          <p:spPr>
            <a:xfrm>
              <a:off x="264470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9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C4271C3-AC94-E540-A21D-43941D9F202A}"/>
                </a:ext>
              </a:extLst>
            </p:cNvPr>
            <p:cNvSpPr txBox="1"/>
            <p:nvPr/>
          </p:nvSpPr>
          <p:spPr>
            <a:xfrm>
              <a:off x="402894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2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022CB27-D110-3876-2C35-24A0690E9A03}"/>
                </a:ext>
              </a:extLst>
            </p:cNvPr>
            <p:cNvSpPr txBox="1"/>
            <p:nvPr/>
          </p:nvSpPr>
          <p:spPr>
            <a:xfrm>
              <a:off x="541318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4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20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44CF7-D615-B844-099C-14E1114A9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6A4023A-BE0C-0751-C9C1-36AB3650E61E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51A08DA-76DF-48B7-3469-9C741959245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C6F6D93-463E-BCBF-3C40-13B70CEF8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3AB9891-3CDC-5975-75B7-5126C40D42B4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5F47CFA-16D5-1929-FF1F-D4F09FC71FD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4688B31-8569-8E1E-2012-F4E169932F2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0FDCA5C-A824-C3E8-1AD1-6D961AE2EF4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E89DAE01-DB8E-3F29-5A3A-12C820A10814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542EC23-B491-5464-CF2C-14644151E2F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2C40369-4DA2-6A64-7392-37050F68C3CC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5591212-945A-5106-65C9-8811E14D99B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6936180C-65DA-C2EC-FD68-87836B761E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FC3398B-EEA9-7318-F95D-F72E5F5D437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964BE26-AC13-A1F9-0622-F527363BA26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5DFEAA-42EB-689F-37D4-3C6A8F1357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9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64C93-5118-75E4-AD15-EF4DC0ED0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91EBFF5C-2BAF-C7AF-B065-279E93DDF089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نرتب الأعداد من الأصغر إلى الأكبر ؟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و يصرح المتعلم بالخطوات المتبعة للتوصل إلى الحل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DE21784D-F099-8E21-A66E-C95DCDA0D7E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85698448-62AD-7BD3-7F80-6A96278F2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7B06C6BA-F726-389D-6DE5-56059B4830E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F4F2E67-8C10-EB30-279E-ECC28CC52C2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9EA11FCA-3B07-D5BF-72D0-0B30F57D753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EE503772-4177-3E43-7B74-3CF6C1FE527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BC5BA4DD-50DD-F30E-C072-F93E0877382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682ABFFF-52A2-B9E6-640A-5185FC4D8F59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AC8AFBD8-D93B-542B-5119-D2261D8AD380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1B4463ED-FFA3-B592-BCFC-7A8AC2B843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7381595A-BC19-088F-24E7-F8187CB2927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0DA5050B-129C-6355-9967-7F171420DF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8FEF1FF3-3AAC-762C-8959-C3D51E558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109" y="4206373"/>
            <a:ext cx="564816" cy="26511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B8FC249-BDA9-EF32-6ECF-BCBD443AFDC1}"/>
              </a:ext>
            </a:extLst>
          </p:cNvPr>
          <p:cNvGrpSpPr/>
          <p:nvPr/>
        </p:nvGrpSpPr>
        <p:grpSpPr>
          <a:xfrm>
            <a:off x="2644708" y="3113073"/>
            <a:ext cx="3854584" cy="1050954"/>
            <a:chOff x="2871005" y="3172067"/>
            <a:chExt cx="3854584" cy="1050954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2EB25A8-4FAF-B0CC-D66E-E457FB097EBB}"/>
                </a:ext>
              </a:extLst>
            </p:cNvPr>
            <p:cNvSpPr txBox="1"/>
            <p:nvPr/>
          </p:nvSpPr>
          <p:spPr>
            <a:xfrm>
              <a:off x="2871005" y="320156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F9D1BD1-FC78-E349-B3FE-00A8A7098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9173669-3A82-D12C-8F87-75CB135774FF}"/>
                </a:ext>
              </a:extLst>
            </p:cNvPr>
            <p:cNvSpPr txBox="1"/>
            <p:nvPr/>
          </p:nvSpPr>
          <p:spPr>
            <a:xfrm>
              <a:off x="4371113" y="3172067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4C4A190-E90A-1A58-190D-C43BFC38A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3288531-898D-29D4-7B5A-A2EB25A312B6}"/>
                </a:ext>
              </a:extLst>
            </p:cNvPr>
            <p:cNvSpPr txBox="1"/>
            <p:nvPr/>
          </p:nvSpPr>
          <p:spPr>
            <a:xfrm>
              <a:off x="5871221" y="32073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BA780A9-BACF-787D-24F6-7CF615449A5D}"/>
              </a:ext>
            </a:extLst>
          </p:cNvPr>
          <p:cNvGrpSpPr/>
          <p:nvPr/>
        </p:nvGrpSpPr>
        <p:grpSpPr>
          <a:xfrm>
            <a:off x="2795894" y="2163303"/>
            <a:ext cx="3552212" cy="822305"/>
            <a:chOff x="2644708" y="2163303"/>
            <a:chExt cx="3552212" cy="822305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F75930E-C602-6444-F188-65ED5A34DE23}"/>
                </a:ext>
              </a:extLst>
            </p:cNvPr>
            <p:cNvSpPr txBox="1"/>
            <p:nvPr/>
          </p:nvSpPr>
          <p:spPr>
            <a:xfrm>
              <a:off x="264470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9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92A9CEF-3C6B-56AA-82C2-E30E15023323}"/>
                </a:ext>
              </a:extLst>
            </p:cNvPr>
            <p:cNvSpPr txBox="1"/>
            <p:nvPr/>
          </p:nvSpPr>
          <p:spPr>
            <a:xfrm>
              <a:off x="402894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2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99FB5BA-71C9-0274-E17C-9ED895586AA9}"/>
                </a:ext>
              </a:extLst>
            </p:cNvPr>
            <p:cNvSpPr txBox="1"/>
            <p:nvPr/>
          </p:nvSpPr>
          <p:spPr>
            <a:xfrm>
              <a:off x="541318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4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828FE44-B583-0114-6870-A13718E6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25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004CD-214A-DF3A-44AF-1654B0C0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1C69093-2BF2-B423-A2CB-99C26F8A9FF7}"/>
              </a:ext>
            </a:extLst>
          </p:cNvPr>
          <p:cNvSpPr txBox="1"/>
          <p:nvPr/>
        </p:nvSpPr>
        <p:spPr>
          <a:xfrm>
            <a:off x="250723" y="730349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2 أصغر من 4 و 4 أصغر من 9 .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E4BC4F4D-B513-2AB7-AAF4-843C09B9DF4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60D1B516-3C66-CED2-60C9-9F75C08B5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2F97CF6-7452-ECE0-14D2-50DDCBB29FD9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5D66901E-9771-576A-E970-03E7F542F33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5F8BB5E5-5300-06BE-33D4-F7FF5DB460F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C2E7D3F5-7027-CEE3-6015-8A241BB4605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AD0AC631-1C02-B4BE-75A7-6A021075BDC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4BBA92B9-B532-72FD-0188-9B1DB83926EC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05F6AAE6-2D15-ED42-6AD7-A6686196F7C9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52786BEA-5F43-188E-F21F-BA2BAA4E60BB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564CBF13-0ADE-423A-5B7A-79FCA377105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7609CBBF-5792-6E30-6DB6-30AE3E7C59B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08CA4C-DF3C-5E5F-10FC-91BA96443B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57867F-B88F-6F35-37FB-DF704BE2B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109" y="4206373"/>
            <a:ext cx="564816" cy="26511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B848F35-106A-95FE-FB95-2647958A302C}"/>
              </a:ext>
            </a:extLst>
          </p:cNvPr>
          <p:cNvGrpSpPr/>
          <p:nvPr/>
        </p:nvGrpSpPr>
        <p:grpSpPr>
          <a:xfrm>
            <a:off x="2644708" y="3142566"/>
            <a:ext cx="3854584" cy="1045162"/>
            <a:chOff x="2871005" y="3201560"/>
            <a:chExt cx="3854584" cy="104516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B3680C5-C2DB-8D32-7851-2E03059ADB8A}"/>
                </a:ext>
              </a:extLst>
            </p:cNvPr>
            <p:cNvSpPr txBox="1"/>
            <p:nvPr/>
          </p:nvSpPr>
          <p:spPr>
            <a:xfrm>
              <a:off x="2871005" y="320156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rgbClr val="C00000"/>
                  </a:solidFill>
                </a:rPr>
                <a:t>2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CC69113-CD1D-0E95-C974-C9874377E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3676065" y="3382207"/>
              <a:ext cx="744356" cy="8304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C82C9DE-4CD6-DEBB-F666-3AF9C6C4BA09}"/>
                </a:ext>
              </a:extLst>
            </p:cNvPr>
            <p:cNvSpPr txBox="1"/>
            <p:nvPr/>
          </p:nvSpPr>
          <p:spPr>
            <a:xfrm>
              <a:off x="4371113" y="3231059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4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26B9D44-B7B2-E0B5-1296-AEEBCBF46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80931">
              <a:off x="5041848" y="3382207"/>
              <a:ext cx="744356" cy="830417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24F8935-2F76-4CA6-4B0E-DF5BDB6C3D6B}"/>
                </a:ext>
              </a:extLst>
            </p:cNvPr>
            <p:cNvSpPr txBox="1"/>
            <p:nvPr/>
          </p:nvSpPr>
          <p:spPr>
            <a:xfrm>
              <a:off x="5871221" y="32073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9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16CFE0E-314C-BC66-B9AF-9449798A4472}"/>
              </a:ext>
            </a:extLst>
          </p:cNvPr>
          <p:cNvGrpSpPr/>
          <p:nvPr/>
        </p:nvGrpSpPr>
        <p:grpSpPr>
          <a:xfrm>
            <a:off x="2795894" y="2163303"/>
            <a:ext cx="3552212" cy="822305"/>
            <a:chOff x="2644708" y="2163303"/>
            <a:chExt cx="3552212" cy="822305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C81B96B-77D7-0E5C-7EF9-F6B77A1E0315}"/>
                </a:ext>
              </a:extLst>
            </p:cNvPr>
            <p:cNvSpPr txBox="1"/>
            <p:nvPr/>
          </p:nvSpPr>
          <p:spPr>
            <a:xfrm>
              <a:off x="264470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9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FD45C43-68E6-72C9-E83B-1A2504712043}"/>
                </a:ext>
              </a:extLst>
            </p:cNvPr>
            <p:cNvSpPr txBox="1"/>
            <p:nvPr/>
          </p:nvSpPr>
          <p:spPr>
            <a:xfrm>
              <a:off x="402894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2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E98FD01-DAC7-6D6D-9B19-D4C6A88A5F2E}"/>
                </a:ext>
              </a:extLst>
            </p:cNvPr>
            <p:cNvSpPr txBox="1"/>
            <p:nvPr/>
          </p:nvSpPr>
          <p:spPr>
            <a:xfrm>
              <a:off x="541318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4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F7F336B-FC0F-A8FC-E4B4-E46FD3B5B7FD}"/>
              </a:ext>
            </a:extLst>
          </p:cNvPr>
          <p:cNvCxnSpPr/>
          <p:nvPr/>
        </p:nvCxnSpPr>
        <p:spPr>
          <a:xfrm flipV="1">
            <a:off x="2988408" y="2346831"/>
            <a:ext cx="467017" cy="5519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7C43D5B-9222-6E4A-6FFF-5EA4CAE5A5CF}"/>
              </a:ext>
            </a:extLst>
          </p:cNvPr>
          <p:cNvCxnSpPr/>
          <p:nvPr/>
        </p:nvCxnSpPr>
        <p:spPr>
          <a:xfrm flipV="1">
            <a:off x="4324416" y="2342785"/>
            <a:ext cx="467017" cy="5519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5EFC492-7C1B-BBB0-B9B5-8DDEEEAE7A1B}"/>
              </a:ext>
            </a:extLst>
          </p:cNvPr>
          <p:cNvCxnSpPr/>
          <p:nvPr/>
        </p:nvCxnSpPr>
        <p:spPr>
          <a:xfrm flipV="1">
            <a:off x="5722731" y="2282108"/>
            <a:ext cx="467017" cy="5519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81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B0B7E-05EA-6B4F-0E90-8E39F7A46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EAE901E0-07E4-B5BC-7746-3D823BABE2C0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رتبوا  على الألواح   الأعداد :   5 – 1 – 7 من الأصغر إلى الأكبر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58C7ECB9-46ED-4B3A-1D66-211523CBEAA0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E9EF9122-4D19-D1FD-F32C-6640FFEEF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E20B7AAA-9912-D9DF-3882-D41DF1C4A74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6BECDA6-190B-0CE5-32DB-F865D77FC8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97CE0358-DFCC-6A69-3E83-5249906D3AC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E9E7F9E3-C1C3-8028-F2F1-4D07126BF1F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0B1AFB26-3B57-34B7-4A98-819F12BC9B30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5F6E776D-C1A5-C0B3-0BE3-36182CA43E13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80ACF452-D9A9-D92A-4687-3E5A33335E23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BBEF42D3-890D-7562-6336-026568B6EF1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29F9F0AC-2CEE-556E-37A2-8BA248B9DF1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85B96FBB-2F31-9357-9B7C-60C45EB884A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2E5CBB4-458A-8588-5C05-8BD323D01D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78E3FFA-477A-43C0-21AB-75822E12F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109" y="4206373"/>
            <a:ext cx="564816" cy="26511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0ED28A0-8A98-C501-FA4C-3240CEF80E06}"/>
              </a:ext>
            </a:extLst>
          </p:cNvPr>
          <p:cNvGrpSpPr/>
          <p:nvPr/>
        </p:nvGrpSpPr>
        <p:grpSpPr>
          <a:xfrm>
            <a:off x="2644708" y="3113073"/>
            <a:ext cx="3854584" cy="1088590"/>
            <a:chOff x="2871005" y="3172067"/>
            <a:chExt cx="3854584" cy="1088590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B00E5B7-02A2-82F6-4D21-801FC2CDE5F2}"/>
                </a:ext>
              </a:extLst>
            </p:cNvPr>
            <p:cNvSpPr txBox="1"/>
            <p:nvPr/>
          </p:nvSpPr>
          <p:spPr>
            <a:xfrm>
              <a:off x="2871005" y="320156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ED39764-F596-2411-ADC2-47AD53D94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3531314" y="3430240"/>
              <a:ext cx="744356" cy="83041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2E380E0-9AA7-4FF3-FBCA-7BA71659896D}"/>
                </a:ext>
              </a:extLst>
            </p:cNvPr>
            <p:cNvSpPr txBox="1"/>
            <p:nvPr/>
          </p:nvSpPr>
          <p:spPr>
            <a:xfrm>
              <a:off x="4371113" y="3172067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FCB1EA6-B59A-FA47-51AF-4269E78B99D8}"/>
                </a:ext>
              </a:extLst>
            </p:cNvPr>
            <p:cNvSpPr txBox="1"/>
            <p:nvPr/>
          </p:nvSpPr>
          <p:spPr>
            <a:xfrm>
              <a:off x="5871221" y="32073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68CD90C-385C-81D4-4147-A02C42BCFD5E}"/>
              </a:ext>
            </a:extLst>
          </p:cNvPr>
          <p:cNvGrpSpPr/>
          <p:nvPr/>
        </p:nvGrpSpPr>
        <p:grpSpPr>
          <a:xfrm>
            <a:off x="2795894" y="2163303"/>
            <a:ext cx="3552212" cy="822305"/>
            <a:chOff x="2644708" y="2163303"/>
            <a:chExt cx="3552212" cy="822305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2A6D602-920F-804B-23CE-D165B305CBA3}"/>
                </a:ext>
              </a:extLst>
            </p:cNvPr>
            <p:cNvSpPr txBox="1"/>
            <p:nvPr/>
          </p:nvSpPr>
          <p:spPr>
            <a:xfrm>
              <a:off x="264470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5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3FA510C-419A-083F-0E24-60BAD20F773D}"/>
                </a:ext>
              </a:extLst>
            </p:cNvPr>
            <p:cNvSpPr txBox="1"/>
            <p:nvPr/>
          </p:nvSpPr>
          <p:spPr>
            <a:xfrm>
              <a:off x="402894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1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70759E7-B85A-CEC3-6866-C1B5EFFC99AF}"/>
                </a:ext>
              </a:extLst>
            </p:cNvPr>
            <p:cNvSpPr txBox="1"/>
            <p:nvPr/>
          </p:nvSpPr>
          <p:spPr>
            <a:xfrm>
              <a:off x="541318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7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217BC3A-C373-4EBD-8258-C06CB5D5468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3349712" y="3410648"/>
            <a:ext cx="744356" cy="8304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37AD47-75A3-8739-CC08-286BDBF0CF4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4627006" y="3410648"/>
            <a:ext cx="744356" cy="8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73DB4-A796-01DD-9DAE-516A71592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0A549A7-87E5-843F-908D-30D85CB18FB1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5A1AD90-A96B-EB92-4E0D-170B40FDF39C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60F28C2-27AF-0FA4-7A37-D9352ED98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DF5CEF5-FAA9-CF43-1CF9-F5F53089EE2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FD97321-9750-E1B5-A553-056FA535A94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0F6AA86-9F39-84FB-98ED-933C40696F9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9E6B984-1CFB-05C7-5642-9D01C75F6BA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D74977CB-AF6C-8A3C-0D37-DEA8523A01EC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30233B4-C939-FF39-8143-0DD25F6172EE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FEE0245-1B2F-C2BF-93F8-0B64F08C5B75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E459FB3-DF25-F51E-3595-EE52F77BD07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1E2A1008-17D2-54A7-0ECD-054CD74826C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F7AC953-F0DB-B5AD-9B4B-DF25A19BFDE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7C45CFB-7901-0118-2283-3907526BF57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38A32A-4A04-CA92-768A-C652A78398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6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1B0F7C4-1B3F-181B-0EFD-749DB5A7F2B3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8ACAE936-57F0-AA37-8AF8-8EA6C24FDF29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الحصة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E485ADCD-D703-38D3-5583-C041DB3AA681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E0A027A-30AB-C792-87E8-F83758CEE294}"/>
              </a:ext>
            </a:extLst>
          </p:cNvPr>
          <p:cNvSpPr/>
          <p:nvPr/>
        </p:nvSpPr>
        <p:spPr>
          <a:xfrm>
            <a:off x="744552" y="3240294"/>
            <a:ext cx="7132941" cy="2323712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6BB4A47-242F-38C0-B82E-48489D6EC075}"/>
              </a:ext>
            </a:extLst>
          </p:cNvPr>
          <p:cNvSpPr txBox="1"/>
          <p:nvPr/>
        </p:nvSpPr>
        <p:spPr>
          <a:xfrm>
            <a:off x="744552" y="3436286"/>
            <a:ext cx="6734523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عدد عناصر مجموعات باستعمال العبارات: أصغر من ، أكبر من ، يساوي .</a:t>
            </a:r>
          </a:p>
          <a:p>
            <a:pPr marL="514350" indent="-51435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و تأطير و ترتيب الأعداد من 0 إلى 10 باستعمال الرموز : &lt; ؛ &gt; ؛ = 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F9C31EF-225C-5B44-4843-0FC0136E4960}"/>
              </a:ext>
            </a:extLst>
          </p:cNvPr>
          <p:cNvGrpSpPr/>
          <p:nvPr/>
        </p:nvGrpSpPr>
        <p:grpSpPr>
          <a:xfrm>
            <a:off x="7444391" y="3570898"/>
            <a:ext cx="866204" cy="1079997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3C8DDCBC-8FBE-E4FE-18A9-E4BFBED86C72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FF8D15B7-F379-5A44-44A8-32659B746F5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4654C9D2-1255-3A54-30CF-74F88398154F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1593B895-D2DD-C5B0-2A2B-58CB5D4F604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204740DF-8E18-C2A1-DB12-378FD3C67E0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A899B30E-1940-DA5E-AA5F-02581FC78219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B6F25-9176-A6D2-7E21-B3E27587D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C3B34DFD-2536-7125-4653-AFBEED7608A9}"/>
              </a:ext>
            </a:extLst>
          </p:cNvPr>
          <p:cNvSpPr txBox="1"/>
          <p:nvPr/>
        </p:nvSpPr>
        <p:spPr>
          <a:xfrm>
            <a:off x="250723" y="730349"/>
            <a:ext cx="7128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ليشرح لنا كيف نرتب الأعداد من الأكبر إلى الأصغر ؟  </a:t>
            </a:r>
            <a:endParaRPr lang="ar-MA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  <a:p>
            <a:pPr algn="r" rtl="1"/>
            <a:r>
              <a:rPr lang="ar-MA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و يصرح المتعلم بالخطوات المتبعة للتوصل إلى الحل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B3001E3D-A170-A824-DAC9-39CD79E35D17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4CB7C807-0730-44AA-A73F-307B2461B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24323A11-C0D9-872B-2CF8-05595F29BBB0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724CBB33-84D1-A2C9-9A70-5C2DA87F111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CEF62E3-12EE-229B-243A-3EF1DFDDD0A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2F4E2878-5942-2303-9DF1-C478A44BFB9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DDD38A11-B56B-BF4D-3C00-B174913FF7E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ED5D4A81-A1AC-0E53-D460-83406A62DAC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C13F8919-E0CF-96D3-D121-EB1A9140DD9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FA56B1CC-8938-8883-FAD5-1A9D1DF5149D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7DA9CAF0-D973-C20B-D8ED-DB831255FA4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08707C0F-C6B7-875F-3E4E-E48FF7E4E18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639C024-6ACE-CCF4-E979-5AC8E8EB9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109" y="4206373"/>
            <a:ext cx="564816" cy="26511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CBAC419-616C-5FC8-B7D8-0E9E47189A95}"/>
              </a:ext>
            </a:extLst>
          </p:cNvPr>
          <p:cNvGrpSpPr/>
          <p:nvPr/>
        </p:nvGrpSpPr>
        <p:grpSpPr>
          <a:xfrm>
            <a:off x="2644708" y="3113073"/>
            <a:ext cx="3854584" cy="1088590"/>
            <a:chOff x="2871005" y="3172067"/>
            <a:chExt cx="3854584" cy="1088590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FCFEA32-DF72-5E5B-7365-5000A6CCCF20}"/>
                </a:ext>
              </a:extLst>
            </p:cNvPr>
            <p:cNvSpPr txBox="1"/>
            <p:nvPr/>
          </p:nvSpPr>
          <p:spPr>
            <a:xfrm>
              <a:off x="2871005" y="3201560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9B27FE00-05C3-EE00-A266-B1AC8FDAB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3531314" y="3430240"/>
              <a:ext cx="744356" cy="830417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2B8D7FF-5806-83B8-74F8-6AC8B0A6354F}"/>
                </a:ext>
              </a:extLst>
            </p:cNvPr>
            <p:cNvSpPr txBox="1"/>
            <p:nvPr/>
          </p:nvSpPr>
          <p:spPr>
            <a:xfrm>
              <a:off x="4371113" y="3172067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1B81BFB-F34E-6D1B-2AD7-C79EA6CFEA82}"/>
                </a:ext>
              </a:extLst>
            </p:cNvPr>
            <p:cNvSpPr txBox="1"/>
            <p:nvPr/>
          </p:nvSpPr>
          <p:spPr>
            <a:xfrm>
              <a:off x="5871221" y="3207358"/>
              <a:ext cx="85436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6000" b="1" dirty="0">
                  <a:solidFill>
                    <a:srgbClr val="C00000"/>
                  </a:solidFill>
                </a:rPr>
                <a:t>.</a:t>
              </a:r>
              <a:endParaRPr lang="fr-FR" sz="6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D3FBE39-93BD-19E0-54C0-EC10C9770C31}"/>
              </a:ext>
            </a:extLst>
          </p:cNvPr>
          <p:cNvGrpSpPr/>
          <p:nvPr/>
        </p:nvGrpSpPr>
        <p:grpSpPr>
          <a:xfrm>
            <a:off x="2795894" y="2163303"/>
            <a:ext cx="3552212" cy="822305"/>
            <a:chOff x="2644708" y="2163303"/>
            <a:chExt cx="3552212" cy="822305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791C549-67C0-7DC7-2E4E-E26E912F0581}"/>
                </a:ext>
              </a:extLst>
            </p:cNvPr>
            <p:cNvSpPr txBox="1"/>
            <p:nvPr/>
          </p:nvSpPr>
          <p:spPr>
            <a:xfrm>
              <a:off x="264470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5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D155222-FB65-4E9B-A0A9-47E56622683B}"/>
                </a:ext>
              </a:extLst>
            </p:cNvPr>
            <p:cNvSpPr txBox="1"/>
            <p:nvPr/>
          </p:nvSpPr>
          <p:spPr>
            <a:xfrm>
              <a:off x="402894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1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950D8E2-B6A3-498C-3099-D0122061D440}"/>
                </a:ext>
              </a:extLst>
            </p:cNvPr>
            <p:cNvSpPr txBox="1"/>
            <p:nvPr/>
          </p:nvSpPr>
          <p:spPr>
            <a:xfrm>
              <a:off x="541318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7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4E2E6C7-61B6-3947-B861-72C16AC552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3349712" y="3410648"/>
            <a:ext cx="744356" cy="83041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B9468BE-7F1A-C8E8-50DE-23FDA0E35A2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4627006" y="3410648"/>
            <a:ext cx="744356" cy="830417"/>
          </a:xfrm>
          <a:prstGeom prst="rect">
            <a:avLst/>
          </a:prstGeom>
        </p:spPr>
      </p:pic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39FE99BD-70DC-BFC7-DBDA-0F38984C3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156" y="611702"/>
            <a:ext cx="929388" cy="9293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864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AC36E-709E-6080-56B6-234DE55AA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B973D59-2596-2791-6419-9B186D185D58}"/>
              </a:ext>
            </a:extLst>
          </p:cNvPr>
          <p:cNvSpPr txBox="1"/>
          <p:nvPr/>
        </p:nvSpPr>
        <p:spPr>
          <a:xfrm>
            <a:off x="250723" y="730349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7 أكبر  من 5 و 5 أكبر من 1 .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1ED47ADF-37BE-9906-246A-99C888D30B11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37221C0D-E322-8A4D-3C2F-D101364BD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DDAA91E4-EBEE-684F-D638-08BC3A16481B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E22635E4-5B87-1831-1A40-EBED7CC76F5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856C2838-4C5D-B91C-8F5F-3625251B64A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F561233E-AFDE-FEE0-6DC8-A1844031F33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6F71EECF-AB87-3F4F-176C-26381F83A079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C6100118-3710-B016-7530-F0152C9F01CF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25035F65-0754-F40D-91C5-C9479E23FF9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C8E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6" name="ZoneTexte 75">
                <a:extLst>
                  <a:ext uri="{FF2B5EF4-FFF2-40B4-BE49-F238E27FC236}">
                    <a16:creationId xmlns:a16="http://schemas.microsoft.com/office/drawing/2014/main" id="{33AAC1C6-A60E-6673-3B97-344D6E96C3BA}"/>
                  </a:ext>
                </a:extLst>
              </p:cNvPr>
              <p:cNvSpPr txBox="1"/>
              <p:nvPr/>
            </p:nvSpPr>
            <p:spPr>
              <a:xfrm>
                <a:off x="4744060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5A8504CC-532B-B194-05CD-16FF1A48E9B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C7BC0634-1DC5-5099-9B5D-F941743F412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2C2C75-D0ED-8C40-2BDF-C7A97377C2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3215C3-8F32-1A5B-8805-D1C24F870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109" y="4206373"/>
            <a:ext cx="564816" cy="26511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796376-DAFF-DA73-10FC-54065C9A8646}"/>
              </a:ext>
            </a:extLst>
          </p:cNvPr>
          <p:cNvSpPr txBox="1"/>
          <p:nvPr/>
        </p:nvSpPr>
        <p:spPr>
          <a:xfrm>
            <a:off x="2601057" y="3364046"/>
            <a:ext cx="854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C00000"/>
                </a:solidFill>
              </a:rPr>
              <a:t>7</a:t>
            </a:r>
            <a:endParaRPr lang="fr-FR" sz="4800" b="1" dirty="0">
              <a:solidFill>
                <a:srgbClr val="C00000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EA4C923-C955-7714-00DC-35A972EA994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3305017" y="3364336"/>
            <a:ext cx="744356" cy="83041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076A9B4-F94B-0647-0887-DE1629B8C5E0}"/>
              </a:ext>
            </a:extLst>
          </p:cNvPr>
          <p:cNvSpPr txBox="1"/>
          <p:nvPr/>
        </p:nvSpPr>
        <p:spPr>
          <a:xfrm>
            <a:off x="4130741" y="3364046"/>
            <a:ext cx="854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</a:rPr>
              <a:t>5</a:t>
            </a:r>
            <a:endParaRPr lang="fr-FR" sz="48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2618B4A-964D-EA92-FB5D-5A823C51176C}"/>
              </a:ext>
            </a:extLst>
          </p:cNvPr>
          <p:cNvSpPr txBox="1"/>
          <p:nvPr/>
        </p:nvSpPr>
        <p:spPr>
          <a:xfrm>
            <a:off x="5384002" y="3364046"/>
            <a:ext cx="854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</a:rPr>
              <a:t>1</a:t>
            </a:r>
            <a:endParaRPr lang="fr-FR" sz="4800" b="1" dirty="0">
              <a:solidFill>
                <a:srgbClr val="C00000"/>
              </a:solidFill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3022C78-3AED-B968-1019-C361B9D9CA33}"/>
              </a:ext>
            </a:extLst>
          </p:cNvPr>
          <p:cNvGrpSpPr/>
          <p:nvPr/>
        </p:nvGrpSpPr>
        <p:grpSpPr>
          <a:xfrm>
            <a:off x="2795894" y="2163303"/>
            <a:ext cx="3552212" cy="822305"/>
            <a:chOff x="2644708" y="2163303"/>
            <a:chExt cx="3552212" cy="822305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12C9605-A52E-EA37-9D46-1CBC6F55B68A}"/>
                </a:ext>
              </a:extLst>
            </p:cNvPr>
            <p:cNvSpPr txBox="1"/>
            <p:nvPr/>
          </p:nvSpPr>
          <p:spPr>
            <a:xfrm>
              <a:off x="264470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5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25F1916-21F2-A0FC-ADC0-8D49945023FA}"/>
                </a:ext>
              </a:extLst>
            </p:cNvPr>
            <p:cNvSpPr txBox="1"/>
            <p:nvPr/>
          </p:nvSpPr>
          <p:spPr>
            <a:xfrm>
              <a:off x="402894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1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BB393D3-DAC9-24E8-BCD1-3FD236D080CD}"/>
                </a:ext>
              </a:extLst>
            </p:cNvPr>
            <p:cNvSpPr txBox="1"/>
            <p:nvPr/>
          </p:nvSpPr>
          <p:spPr>
            <a:xfrm>
              <a:off x="5413188" y="2163303"/>
              <a:ext cx="783732" cy="822305"/>
            </a:xfrm>
            <a:prstGeom prst="flowChartConnector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chemeClr val="accent1"/>
                  </a:solidFill>
                </a:rPr>
                <a:t>7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87EF78A1-9B38-2B6C-0BAA-01C603A28ED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3349712" y="3410648"/>
            <a:ext cx="744356" cy="83041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193308C-18B7-3D54-113F-CD6FCEAADD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4627006" y="3410648"/>
            <a:ext cx="744356" cy="830417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3550BE78-B540-ED26-72A4-184A76B04406}"/>
              </a:ext>
            </a:extLst>
          </p:cNvPr>
          <p:cNvCxnSpPr/>
          <p:nvPr/>
        </p:nvCxnSpPr>
        <p:spPr>
          <a:xfrm flipV="1">
            <a:off x="2988408" y="2346831"/>
            <a:ext cx="467017" cy="5519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698B729-A722-93B8-CB13-D2EB66FA3BAB}"/>
              </a:ext>
            </a:extLst>
          </p:cNvPr>
          <p:cNvCxnSpPr/>
          <p:nvPr/>
        </p:nvCxnSpPr>
        <p:spPr>
          <a:xfrm flipV="1">
            <a:off x="4324416" y="2342785"/>
            <a:ext cx="467017" cy="5519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A0547BB-BF70-D078-AE94-788200596E29}"/>
              </a:ext>
            </a:extLst>
          </p:cNvPr>
          <p:cNvCxnSpPr/>
          <p:nvPr/>
        </p:nvCxnSpPr>
        <p:spPr>
          <a:xfrm flipV="1">
            <a:off x="5722731" y="2282108"/>
            <a:ext cx="467017" cy="5519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1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في المنزل، ستنجزون النشاط رقم 6 الصفحة 59 و النشاطين 8 و9 الصفحة 60</a:t>
            </a:r>
            <a:endParaRPr lang="ar-MA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0C40F29-F119-AF16-ECAC-31EE7F4E9E74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16A3958-F554-215B-83C9-49464DA4C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4EBC8C5-C486-CBC0-6D25-E0038B9A3736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370E6D7-E388-30E3-6B63-87A4CEA53CE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6F906C8-773E-C916-401C-D953D68CDBF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AAA0B05-7796-F66F-DA71-21EC97B889B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0DD789A9-9E6B-FE0F-A0D8-9F490955F4D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CF78DDD0-0A66-561C-7415-1931620DCE32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952B7E11-A505-D9B3-653C-F48E0A1F4FB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1C5BFE5-D321-F132-B395-B1A08560233C}"/>
                  </a:ext>
                </a:extLst>
              </p:cNvPr>
              <p:cNvSpPr txBox="1"/>
              <p:nvPr/>
            </p:nvSpPr>
            <p:spPr>
              <a:xfrm>
                <a:off x="4744058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68BC48C8-BBF5-2400-DA32-4F9E7D33785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E9830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7D755394-87CD-165F-6AEE-83329C8FBB2A}"/>
                  </a:ext>
                </a:extLst>
              </p:cNvPr>
              <p:cNvSpPr txBox="1"/>
              <p:nvPr/>
            </p:nvSpPr>
            <p:spPr>
              <a:xfrm>
                <a:off x="1779626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F5E199-BE1F-F2A9-9565-1118877B1B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839B61F-2868-5FBB-C82D-817D6494DB3F}"/>
              </a:ext>
            </a:extLst>
          </p:cNvPr>
          <p:cNvGrpSpPr/>
          <p:nvPr/>
        </p:nvGrpSpPr>
        <p:grpSpPr>
          <a:xfrm>
            <a:off x="1204443" y="1622571"/>
            <a:ext cx="6735115" cy="4744112"/>
            <a:chOff x="913257" y="1622571"/>
            <a:chExt cx="6735115" cy="474411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C3F013-5D19-0AE9-B71D-8CC5967CC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6525" y="1622571"/>
              <a:ext cx="3381847" cy="474411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D7B12F9-30EB-411C-6CE3-3C485E3A7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3257" y="1670202"/>
              <a:ext cx="3353268" cy="4648849"/>
            </a:xfrm>
            <a:prstGeom prst="rect">
              <a:avLst/>
            </a:prstGeom>
          </p:spPr>
        </p:pic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65531F7-F8FE-5843-2663-6790B688BFCA}"/>
              </a:ext>
            </a:extLst>
          </p:cNvPr>
          <p:cNvSpPr/>
          <p:nvPr/>
        </p:nvSpPr>
        <p:spPr>
          <a:xfrm>
            <a:off x="4879331" y="4213178"/>
            <a:ext cx="2686753" cy="10222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E52E766-BAB2-89C4-F760-0813E6820DD3}"/>
              </a:ext>
            </a:extLst>
          </p:cNvPr>
          <p:cNvSpPr/>
          <p:nvPr/>
        </p:nvSpPr>
        <p:spPr>
          <a:xfrm>
            <a:off x="1356852" y="1917290"/>
            <a:ext cx="2879239" cy="24039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اللقاء، في </a:t>
            </a:r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القادمة.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23751FC-6575-C22B-F6E6-D31B9745CC6A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C2D0425-5540-1CED-668F-3612DBB4D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2AFC298-E27C-CEDC-C26E-A4BBE0B500BA}"/>
                </a:ext>
              </a:extLst>
            </p:cNvPr>
            <p:cNvGrpSpPr/>
            <p:nvPr/>
          </p:nvGrpSpPr>
          <p:grpSpPr>
            <a:xfrm>
              <a:off x="722662" y="189855"/>
              <a:ext cx="6902420" cy="353302"/>
              <a:chOff x="722662" y="189855"/>
              <a:chExt cx="6902420" cy="353302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62A5AF5-0856-71C2-8A2F-A8A9431A9D3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7ACEF76-17AA-DFB1-921A-18EB1198074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4A24C5D-6C8E-7CAA-B4DB-715AC25F7ED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DB75C2D-CDD2-F1C2-E145-2A59D7913D7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A5F967E-E657-EB9B-D40B-18EA4F69E195}"/>
                  </a:ext>
                </a:extLst>
              </p:cNvPr>
              <p:cNvSpPr txBox="1"/>
              <p:nvPr/>
            </p:nvSpPr>
            <p:spPr>
              <a:xfrm>
                <a:off x="7315204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1BFF54C-85FD-1068-B5BE-AF8577BBAB2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F28400F-A0F6-4A4B-DFEA-B8B7130645BC}"/>
                  </a:ext>
                </a:extLst>
              </p:cNvPr>
              <p:cNvSpPr txBox="1"/>
              <p:nvPr/>
            </p:nvSpPr>
            <p:spPr>
              <a:xfrm>
                <a:off x="4744058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39ABCF5-2601-F021-24CD-954B1240384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E9830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1C9A1FC-9CA2-1D93-B012-D67A908167A3}"/>
                  </a:ext>
                </a:extLst>
              </p:cNvPr>
              <p:cNvSpPr txBox="1"/>
              <p:nvPr/>
            </p:nvSpPr>
            <p:spPr>
              <a:xfrm>
                <a:off x="1779626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56A6C8-EB99-AD0B-2614-65204A23DAC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6BC451-AE8F-5BFF-C31B-A19A9BDB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05" y="4354531"/>
            <a:ext cx="362001" cy="4859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BE4461D-B0F5-7938-FA60-3C4BD84897EA}"/>
              </a:ext>
            </a:extLst>
          </p:cNvPr>
          <p:cNvSpPr/>
          <p:nvPr/>
        </p:nvSpPr>
        <p:spPr>
          <a:xfrm>
            <a:off x="2939710" y="3071027"/>
            <a:ext cx="5322445" cy="1272371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4374AE-2F5F-863B-3125-172470A848E4}"/>
              </a:ext>
            </a:extLst>
          </p:cNvPr>
          <p:cNvSpPr txBox="1"/>
          <p:nvPr/>
        </p:nvSpPr>
        <p:spPr>
          <a:xfrm>
            <a:off x="2852093" y="3169946"/>
            <a:ext cx="4807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أهداف الحصة 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0817B-C83F-D3D7-7E28-5C4ADD1DE61C}"/>
              </a:ext>
            </a:extLst>
          </p:cNvPr>
          <p:cNvSpPr txBox="1"/>
          <p:nvPr/>
        </p:nvSpPr>
        <p:spPr>
          <a:xfrm>
            <a:off x="2823550" y="3749168"/>
            <a:ext cx="4753418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الأستاذ(ة).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26D49FA-232D-B674-D16D-C0514F4C0844}"/>
              </a:ext>
            </a:extLst>
          </p:cNvPr>
          <p:cNvGrpSpPr/>
          <p:nvPr/>
        </p:nvGrpSpPr>
        <p:grpSpPr>
          <a:xfrm>
            <a:off x="7571702" y="3081307"/>
            <a:ext cx="952824" cy="892559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1828E34-3333-D866-B7E3-66F593D72A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22EEEA6-9005-8EAE-FC89-B502E9B2833F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BF04EC9-C444-5680-8AD3-CE7C70729B13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DD27A9-DFD9-3DDF-F81D-C10492FED19E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1" name="Chevron 5">
                <a:extLst>
                  <a:ext uri="{FF2B5EF4-FFF2-40B4-BE49-F238E27FC236}">
                    <a16:creationId xmlns:a16="http://schemas.microsoft.com/office/drawing/2014/main" id="{CC362B1E-0525-A101-D9D3-2D797BA5E171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B6C8B528-7035-82E6-0306-7121DD294E7F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Image 14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5BC45D5E-F8CC-3DBD-35EF-E946A64FE3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F9B85B23-B0E4-B334-E653-A57238DAD3DB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ts val="2075"/>
              </a:lnSpc>
              <a:defRPr/>
            </a:pPr>
            <a:r>
              <a:rPr lang="ar-MA" sz="24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 </a:t>
            </a:r>
          </a:p>
        </p:txBody>
      </p:sp>
    </p:spTree>
    <p:extLst>
      <p:ext uri="{BB962C8B-B14F-4D97-AF65-F5344CB8AC3E}">
        <p14:creationId xmlns:p14="http://schemas.microsoft.com/office/powerpoint/2010/main" val="21705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حصة الرياضيات ، سنراجع دروس  المرحلة الأولى 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780D81-BDA1-8657-B621-6FCA6309B1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A58E5AD-9B1B-F345-6D99-3572E65CAE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6F4A4136-6930-2165-570E-6B681F2A4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id="{3436B661-0CC3-C5DE-90C0-72AFF4D3CB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4C6E83CF-448F-F71B-65DC-49D759C25903}"/>
              </a:ext>
            </a:extLst>
          </p:cNvPr>
          <p:cNvGrpSpPr/>
          <p:nvPr/>
        </p:nvGrpSpPr>
        <p:grpSpPr>
          <a:xfrm>
            <a:off x="593138" y="111807"/>
            <a:ext cx="7181416" cy="431350"/>
            <a:chOff x="593138" y="111807"/>
            <a:chExt cx="7181416" cy="431350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02DF9EF8-674C-015E-AACB-502E31566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F3DBA9F4-2155-9ACF-08DB-29AE186B4ABD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53302"/>
              <a:chOff x="722662" y="189855"/>
              <a:chExt cx="6902418" cy="353302"/>
            </a:xfrm>
          </p:grpSpPr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51861E9-5293-6020-71E4-A1E74993567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5F146537-BEF2-B20F-359A-00D0C3E8915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5E6B01FE-1516-48AF-F232-2DD2BED08BD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افتتاح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63AD2813-3F8B-88DD-12AB-7EFD44875FED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0EB0A6AF-A3B5-BA9F-9F2E-8E581322D4EC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7F737407-0C27-85A3-D9EA-28863B2A3A0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AC1ECEFB-1373-95CB-F354-D9F19D2EA236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1AF726A6-5329-AB3E-7653-F5786B20450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5A753E3-B065-7755-4920-8B08387A7DF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13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16C851E-2BE9-D504-DC5F-4E1CC8A1956E}"/>
              </a:ext>
            </a:extLst>
          </p:cNvPr>
          <p:cNvGrpSpPr/>
          <p:nvPr/>
        </p:nvGrpSpPr>
        <p:grpSpPr>
          <a:xfrm>
            <a:off x="1934182" y="2239768"/>
            <a:ext cx="5012087" cy="2069474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82A0ABD9-AC14-00F1-C41F-BCF7B803E52A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EE8ECAF-15A6-73D1-0ED1-6E076DE6E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247347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67DA070-E764-6885-F948-4CD2E3C74637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DF9AC1DC-5B61-BE2D-4804-62073B58B40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1D75D5B-3887-3540-7C21-26BB7E4600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17764</TotalTime>
  <Words>1916</Words>
  <Application>Microsoft Office PowerPoint</Application>
  <PresentationFormat>Affichage à l'écran (4:3)</PresentationFormat>
  <Paragraphs>678</Paragraphs>
  <Slides>75</Slides>
  <Notes>6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75</vt:i4>
      </vt:variant>
    </vt:vector>
  </HeadingPairs>
  <TitlesOfParts>
    <vt:vector size="91" baseType="lpstr">
      <vt:lpstr>Effra CC Arbc</vt:lpstr>
      <vt:lpstr>Aptos Display</vt:lpstr>
      <vt:lpstr>Calibri</vt:lpstr>
      <vt:lpstr>Wingdings</vt:lpstr>
      <vt:lpstr>Aptos</vt:lpstr>
      <vt:lpstr>Arial</vt:lpstr>
      <vt:lpstr>Dosis SemiBold</vt:lpstr>
      <vt:lpstr>Dosis</vt:lpstr>
      <vt:lpstr>2_Conception personnalisée</vt:lpstr>
      <vt:lpstr>Page d'entree</vt:lpstr>
      <vt:lpstr>partie 1</vt:lpstr>
      <vt:lpstr>3_Conception personnalisée</vt:lpstr>
      <vt:lpstr>1_Page d'entree</vt:lpstr>
      <vt:lpstr>1_partie 1</vt:lpstr>
      <vt:lpstr>2_partie 1</vt:lpstr>
      <vt:lpstr>3_partie 1</vt:lpstr>
      <vt:lpstr>Présentation PowerPoint</vt:lpstr>
      <vt:lpstr>برمجة الأسبوع السادس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180</cp:revision>
  <cp:lastPrinted>2025-08-13T10:11:39Z</cp:lastPrinted>
  <dcterms:created xsi:type="dcterms:W3CDTF">2025-08-01T12:31:49Z</dcterms:created>
  <dcterms:modified xsi:type="dcterms:W3CDTF">2025-11-30T14:38:58Z</dcterms:modified>
</cp:coreProperties>
</file>