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6" r:id="rId4"/>
    <p:sldMasterId id="2147483903" r:id="rId5"/>
    <p:sldMasterId id="2147483906" r:id="rId6"/>
    <p:sldMasterId id="2147483913" r:id="rId7"/>
    <p:sldMasterId id="2147483920" r:id="rId8"/>
  </p:sldMasterIdLst>
  <p:notesMasterIdLst>
    <p:notesMasterId r:id="rId67"/>
  </p:notesMasterIdLst>
  <p:handoutMasterIdLst>
    <p:handoutMasterId r:id="rId68"/>
  </p:handoutMasterIdLst>
  <p:sldIdLst>
    <p:sldId id="990" r:id="rId9"/>
    <p:sldId id="2134806708" r:id="rId10"/>
    <p:sldId id="849" r:id="rId11"/>
    <p:sldId id="2134806743" r:id="rId12"/>
    <p:sldId id="2134806719" r:id="rId13"/>
    <p:sldId id="2134806643" r:id="rId14"/>
    <p:sldId id="893" r:id="rId15"/>
    <p:sldId id="854" r:id="rId16"/>
    <p:sldId id="784" r:id="rId17"/>
    <p:sldId id="948" r:id="rId18"/>
    <p:sldId id="2134806759" r:id="rId19"/>
    <p:sldId id="2134806784" r:id="rId20"/>
    <p:sldId id="949" r:id="rId21"/>
    <p:sldId id="2134806760" r:id="rId22"/>
    <p:sldId id="981" r:id="rId23"/>
    <p:sldId id="2134806761" r:id="rId24"/>
    <p:sldId id="2134806720" r:id="rId25"/>
    <p:sldId id="2134806762" r:id="rId26"/>
    <p:sldId id="2134806741" r:id="rId27"/>
    <p:sldId id="2134806722" r:id="rId28"/>
    <p:sldId id="982" r:id="rId29"/>
    <p:sldId id="983" r:id="rId30"/>
    <p:sldId id="2134806723" r:id="rId31"/>
    <p:sldId id="2134806785" r:id="rId32"/>
    <p:sldId id="2134806786" r:id="rId33"/>
    <p:sldId id="2134806787" r:id="rId34"/>
    <p:sldId id="2134806788" r:id="rId35"/>
    <p:sldId id="2134806792" r:id="rId36"/>
    <p:sldId id="2134806793" r:id="rId37"/>
    <p:sldId id="2134806794" r:id="rId38"/>
    <p:sldId id="2134806659" r:id="rId39"/>
    <p:sldId id="1001" r:id="rId40"/>
    <p:sldId id="2134806694" r:id="rId41"/>
    <p:sldId id="2134806695" r:id="rId42"/>
    <p:sldId id="2134806696" r:id="rId43"/>
    <p:sldId id="2134806728" r:id="rId44"/>
    <p:sldId id="2134806742" r:id="rId45"/>
    <p:sldId id="2134806729" r:id="rId46"/>
    <p:sldId id="2134806730" r:id="rId47"/>
    <p:sldId id="2134806731" r:id="rId48"/>
    <p:sldId id="2134806789" r:id="rId49"/>
    <p:sldId id="2134806790" r:id="rId50"/>
    <p:sldId id="2134806662" r:id="rId51"/>
    <p:sldId id="2134806656" r:id="rId52"/>
    <p:sldId id="962" r:id="rId53"/>
    <p:sldId id="2134806657" r:id="rId54"/>
    <p:sldId id="2134806658" r:id="rId55"/>
    <p:sldId id="2134806744" r:id="rId56"/>
    <p:sldId id="2134806667" r:id="rId57"/>
    <p:sldId id="2134806747" r:id="rId58"/>
    <p:sldId id="2134806748" r:id="rId59"/>
    <p:sldId id="2134806749" r:id="rId60"/>
    <p:sldId id="2134806750" r:id="rId61"/>
    <p:sldId id="2134806791" r:id="rId62"/>
    <p:sldId id="2134806751" r:id="rId63"/>
    <p:sldId id="985" r:id="rId64"/>
    <p:sldId id="793" r:id="rId65"/>
    <p:sldId id="923" r:id="rId66"/>
  </p:sldIdLst>
  <p:sldSz cx="9144000" cy="6858000" type="screen4x3"/>
  <p:notesSz cx="6735763" cy="9866313"/>
  <p:embeddedFontLst>
    <p:embeddedFont>
      <p:font typeface="Dosis" pitchFamily="2" charset="0"/>
      <p:regular r:id="rId69"/>
      <p:bold r:id="rId70"/>
    </p:embeddedFont>
    <p:embeddedFont>
      <p:font typeface="Dosis SemiBold" pitchFamily="2" charset="0"/>
      <p:bold r:id="rId7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DA6D"/>
    <a:srgbClr val="FC8E00"/>
    <a:srgbClr val="FFEFB9"/>
    <a:srgbClr val="FECF93"/>
    <a:srgbClr val="F6BB00"/>
    <a:srgbClr val="17AB98"/>
    <a:srgbClr val="FC8D00"/>
    <a:srgbClr val="4B5050"/>
    <a:srgbClr val="FAE496"/>
    <a:srgbClr val="B2B3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6275" autoAdjust="0"/>
  </p:normalViewPr>
  <p:slideViewPr>
    <p:cSldViewPr snapToGrid="0">
      <p:cViewPr varScale="1">
        <p:scale>
          <a:sx n="71" d="100"/>
          <a:sy n="71" d="100"/>
        </p:scale>
        <p:origin x="1102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font" Target="fonts/font1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font" Target="fonts/font2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microsoft.com/office/2018/10/relationships/authors" Target="author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0969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A2550-17D9-24D0-697B-DC7C1F466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E7EFB60-4775-0E5D-DC36-EA75904869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607771C-10EE-CD5B-1423-35050E88DB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5A19A9-8C7A-20B4-DA6C-1655842826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2225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EB562-5589-5B73-AD29-4BCE67786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6E02877-B8BE-8AD6-B367-B95A54A0EC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43279E2-B52C-65FA-792C-54D26BA301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4FAF0FA-9516-1000-14B8-7AE5901C0C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3011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39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376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13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53D5504-EFBB-0EA9-B8AB-14C61E8988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5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E57DCFE-9A20-2BC8-5B40-F154E608A7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7CB53DB-5287-2DB5-9D30-6FBF8DA750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8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FC248C8-B394-0816-8763-0BACB20048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1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6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1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0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2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04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3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5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8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6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6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1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5F80D9FE-CBCA-1832-BFD0-BD0298C0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202A4981-C60A-DF4A-3E30-99E56A61B061}"/>
              </a:ext>
            </a:extLst>
          </p:cNvPr>
          <p:cNvSpPr txBox="1">
            <a:spLocks/>
          </p:cNvSpPr>
          <p:nvPr userDrawn="1"/>
        </p:nvSpPr>
        <p:spPr>
          <a:xfrm>
            <a:off x="3631660" y="5053937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solidFill>
                  <a:srgbClr val="17AB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الأسبوع 1</a:t>
            </a:r>
            <a:endParaRPr lang="fr-FR" dirty="0">
              <a:solidFill>
                <a:srgbClr val="17AB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95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16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84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2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8EB058A-696C-3461-6B26-B309267AE8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1" r:id="rId2"/>
    <p:sldLayoutId id="2147483927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2" r:id="rId3"/>
    <p:sldLayoutId id="214748390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75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7FEF34A-8E90-E41D-BE64-BAC625BDEC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1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9" r:id="rId2"/>
    <p:sldLayoutId id="2147483910" r:id="rId3"/>
    <p:sldLayoutId id="2147483911" r:id="rId4"/>
    <p:sldLayoutId id="2147483912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9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6" r:id="rId2"/>
    <p:sldLayoutId id="2147483917" r:id="rId3"/>
    <p:sldLayoutId id="2147483918" r:id="rId4"/>
    <p:sldLayoutId id="2147483919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66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3" r:id="rId2"/>
    <p:sldLayoutId id="2147483924" r:id="rId3"/>
    <p:sldLayoutId id="2147483925" r:id="rId4"/>
    <p:sldLayoutId id="2147483926" r:id="rId5"/>
  </p:sldLayoutIdLst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5.png"/><Relationship Id="rId4" Type="http://schemas.openxmlformats.org/officeDocument/2006/relationships/video" Target="../media/media2.mp4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6264D3BF-8C47-D43B-BEC3-4EF1A9CDE067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88609A67-19EC-4B5C-0D2B-200B77ED2F4B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1F67A51-67F8-F4C3-E130-A31C4E7EEAA7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3B641E7-31C8-5621-5B46-6D087F82A930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ADD8BD6-AB36-EB6D-549A-5A89CD9EC958}"/>
              </a:ext>
            </a:extLst>
          </p:cNvPr>
          <p:cNvSpPr/>
          <p:nvPr/>
        </p:nvSpPr>
        <p:spPr>
          <a:xfrm>
            <a:off x="779990" y="5991696"/>
            <a:ext cx="1414384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   تصحيح الرائز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0813A7B-D09B-02CB-D066-E72E4BE56645}"/>
              </a:ext>
            </a:extLst>
          </p:cNvPr>
          <p:cNvSpPr/>
          <p:nvPr/>
        </p:nvSpPr>
        <p:spPr>
          <a:xfrm>
            <a:off x="1910967" y="6002302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7E4B961-C9CB-B075-18C3-70B95E048BD7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1B7C81D-2142-CF09-3BCD-10BFC4A6F041}"/>
              </a:ext>
            </a:extLst>
          </p:cNvPr>
          <p:cNvGrpSpPr/>
          <p:nvPr/>
        </p:nvGrpSpPr>
        <p:grpSpPr>
          <a:xfrm>
            <a:off x="5537731" y="6021421"/>
            <a:ext cx="1193292" cy="288630"/>
            <a:chOff x="5303276" y="5877672"/>
            <a:chExt cx="1193292" cy="288630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25A764F6-E80E-504B-1CD0-B2CC2D45A07D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مراجعة (2)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9CBAEC66-A5AD-7239-0C57-635EAF241F3A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3273A760-7474-C4EC-C388-03FF58D6306A}"/>
              </a:ext>
            </a:extLst>
          </p:cNvPr>
          <p:cNvGrpSpPr/>
          <p:nvPr/>
        </p:nvGrpSpPr>
        <p:grpSpPr>
          <a:xfrm>
            <a:off x="3940943" y="6021421"/>
            <a:ext cx="1193292" cy="288630"/>
            <a:chOff x="5303276" y="5877672"/>
            <a:chExt cx="1193292" cy="28863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5E7AEF97-3B2E-7D35-119A-38FB8F37D5FF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8E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مراجعة (3)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42017151-7795-BAA2-3719-4877AFF20A8E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7C3E02BE-5A2F-8531-1FAA-C7DC1BBB88CD}"/>
              </a:ext>
            </a:extLst>
          </p:cNvPr>
          <p:cNvGrpSpPr/>
          <p:nvPr/>
        </p:nvGrpSpPr>
        <p:grpSpPr>
          <a:xfrm>
            <a:off x="2409472" y="6021421"/>
            <a:ext cx="1221282" cy="288630"/>
            <a:chOff x="5368593" y="5877672"/>
            <a:chExt cx="1221282" cy="28863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B5B90759-D41E-7E28-35BD-B0FFE9740F13}"/>
                </a:ext>
              </a:extLst>
            </p:cNvPr>
            <p:cNvSpPr/>
            <p:nvPr/>
          </p:nvSpPr>
          <p:spPr>
            <a:xfrm>
              <a:off x="5368593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تمرير الرائز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38336C4D-B09C-92C0-8A0F-346F27EFFBB3}"/>
                </a:ext>
              </a:extLst>
            </p:cNvPr>
            <p:cNvSpPr/>
            <p:nvPr/>
          </p:nvSpPr>
          <p:spPr>
            <a:xfrm>
              <a:off x="6320824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A4177242-1571-89F5-01D0-76148AB020B6}"/>
              </a:ext>
            </a:extLst>
          </p:cNvPr>
          <p:cNvGrpSpPr/>
          <p:nvPr/>
        </p:nvGrpSpPr>
        <p:grpSpPr>
          <a:xfrm>
            <a:off x="7069527" y="6021421"/>
            <a:ext cx="1183460" cy="288630"/>
            <a:chOff x="5313108" y="5877672"/>
            <a:chExt cx="1183460" cy="288630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AEBCEC03-EA03-E5F5-3902-D585FA55D466}"/>
                </a:ext>
              </a:extLst>
            </p:cNvPr>
            <p:cNvSpPr/>
            <p:nvPr/>
          </p:nvSpPr>
          <p:spPr>
            <a:xfrm>
              <a:off x="5313108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cs typeface="Effra CC Arbc" panose="020B0503020203020204" pitchFamily="34" charset="-78"/>
                </a:rPr>
                <a:t>   مراجعة (1)</a:t>
              </a:r>
              <a:endParaRPr lang="fr-FR" sz="1400" b="1" dirty="0">
                <a:solidFill>
                  <a:schemeClr val="bg1"/>
                </a:solidFill>
                <a:cs typeface="Effra CC Arbc" panose="020B0503020203020204" pitchFamily="34" charset="-78"/>
              </a:endParaRPr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550943F4-7B4B-0F94-3B16-85F84BDBCF39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93663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40260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، صححوا  النشاط رقم 6  الصفحة 59 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D9B09CC-195B-3C1C-7DC2-1763DC3D3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2EF4769-BD0B-A76A-D8A8-070809F65F1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FB4C84F-A693-A11F-760B-75A12D895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2D45699B-9B4D-6B20-CDF9-A764AC131119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B7CCB4E-9AA9-20FB-FFDA-743091B7713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207E0222-DFAB-50FB-391A-D261C52DCB0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54D6426F-C8A0-7BCF-DEA2-409345898A9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EC9DEA70-6005-8E47-A1C7-D5ACAFAE5B4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197FA576-A34B-941E-857D-4C7D0CD603E4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F01B7A5A-A7E5-11BE-46D6-6FBE474EE4B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AF9F7869-4386-6604-2ADD-D8FE14B632DC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4A2A5E4F-2FBF-A591-F3B7-CFF80D04647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0337B5F-304D-4EA3-B954-B6C72BE1D99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B337116C-3442-0BBD-F624-3608F91F9B5B}"/>
              </a:ext>
            </a:extLst>
          </p:cNvPr>
          <p:cNvSpPr txBox="1"/>
          <p:nvPr/>
        </p:nvSpPr>
        <p:spPr>
          <a:xfrm>
            <a:off x="2455682" y="3473244"/>
            <a:ext cx="523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</a:rPr>
              <a:t>&gt;</a:t>
            </a:r>
            <a:endParaRPr lang="fr-FR" sz="5400" b="1" dirty="0">
              <a:solidFill>
                <a:srgbClr val="C0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4E0B14D-82B4-964F-3B15-1BB50F093259}"/>
              </a:ext>
            </a:extLst>
          </p:cNvPr>
          <p:cNvSpPr txBox="1"/>
          <p:nvPr/>
        </p:nvSpPr>
        <p:spPr>
          <a:xfrm>
            <a:off x="6164828" y="3473244"/>
            <a:ext cx="523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</a:rPr>
              <a:t>&gt;</a:t>
            </a:r>
            <a:endParaRPr lang="fr-FR" sz="5400" b="1" dirty="0">
              <a:solidFill>
                <a:srgbClr val="C0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98F5AD3-7BE6-0D42-C5A1-8580D3556FDD}"/>
              </a:ext>
            </a:extLst>
          </p:cNvPr>
          <p:cNvSpPr txBox="1"/>
          <p:nvPr/>
        </p:nvSpPr>
        <p:spPr>
          <a:xfrm rot="10983908">
            <a:off x="6189140" y="2818355"/>
            <a:ext cx="523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</a:rPr>
              <a:t>&gt;</a:t>
            </a:r>
            <a:endParaRPr lang="fr-FR" sz="5400" b="1" dirty="0">
              <a:solidFill>
                <a:srgbClr val="C00000"/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D886-ED55-E90A-A8D6-EA244DFDF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989" y="2703248"/>
            <a:ext cx="6870023" cy="223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9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59B20-98A5-DD00-1E0C-2A58DA259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774051E5-2DB2-128B-3737-259CF6667999}"/>
              </a:ext>
            </a:extLst>
          </p:cNvPr>
          <p:cNvSpPr txBox="1"/>
          <p:nvPr/>
        </p:nvSpPr>
        <p:spPr>
          <a:xfrm>
            <a:off x="961411" y="840260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 النشاط رقم 8  الصفحة 60 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D1F2C1A-93E3-FCA6-1E79-740584C09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0BCB934-2B2D-B19D-5D8F-70565926D76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F8DD701-CC0C-C8C4-F89B-BB691B8F4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4D931BA2-FB25-9B4A-D8B7-D3403C7BB0DF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52A4B2E-F266-5E9A-C49A-C00CDDD00FC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F9B1B883-2B2B-3CF6-47FB-30C6C5E5512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8C4B3680-1A8B-513D-A7C4-D9DC468E947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21B1DF90-B1BA-D933-4621-EB9950AB433C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5F0A8A44-B4EA-8860-1474-F3D899041221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1064685B-E69C-40F7-53C0-0D2C681D6A6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E5DECD3E-D47C-F115-ECA6-1112FD78C2D4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EE8E2E9E-844C-8F8E-A123-85E5255A124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0A273A06-E704-9367-1D71-0FFD4269CD2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A17F47C2-F7EF-9DAD-0EB8-873602F83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394" y="5778757"/>
            <a:ext cx="266772" cy="11711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FB6051E-AD38-2124-C9BC-EC2259222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238" y="5791059"/>
            <a:ext cx="266772" cy="117119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C1455F43-72E9-8092-ED99-EAF9954DF9ED}"/>
              </a:ext>
            </a:extLst>
          </p:cNvPr>
          <p:cNvSpPr txBox="1"/>
          <p:nvPr/>
        </p:nvSpPr>
        <p:spPr>
          <a:xfrm>
            <a:off x="5237266" y="3023699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6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A56B2325-704F-135E-B5C1-B79D003D447E}"/>
              </a:ext>
            </a:extLst>
          </p:cNvPr>
          <p:cNvSpPr txBox="1"/>
          <p:nvPr/>
        </p:nvSpPr>
        <p:spPr>
          <a:xfrm>
            <a:off x="3737329" y="3023699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4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9B577E8A-C095-26A9-8F64-C5BEEDF2EE56}"/>
              </a:ext>
            </a:extLst>
          </p:cNvPr>
          <p:cNvSpPr txBox="1"/>
          <p:nvPr/>
        </p:nvSpPr>
        <p:spPr>
          <a:xfrm>
            <a:off x="6168319" y="3013867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0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DD88597E-5DB2-77FD-C5DC-ECBAD62BBECC}"/>
              </a:ext>
            </a:extLst>
          </p:cNvPr>
          <p:cNvSpPr txBox="1"/>
          <p:nvPr/>
        </p:nvSpPr>
        <p:spPr>
          <a:xfrm>
            <a:off x="7724942" y="3023699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2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5BD6EDE8-FECB-03E5-E821-9F007FBDA140}"/>
              </a:ext>
            </a:extLst>
          </p:cNvPr>
          <p:cNvSpPr txBox="1"/>
          <p:nvPr/>
        </p:nvSpPr>
        <p:spPr>
          <a:xfrm>
            <a:off x="1183550" y="3643171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1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0EC1AA26-C0AD-28C5-A440-F533C3D50DF0}"/>
              </a:ext>
            </a:extLst>
          </p:cNvPr>
          <p:cNvSpPr txBox="1"/>
          <p:nvPr/>
        </p:nvSpPr>
        <p:spPr>
          <a:xfrm>
            <a:off x="2742719" y="3675255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3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15C888C1-B1E4-BE58-A570-D98C7B509905}"/>
              </a:ext>
            </a:extLst>
          </p:cNvPr>
          <p:cNvSpPr txBox="1"/>
          <p:nvPr/>
        </p:nvSpPr>
        <p:spPr>
          <a:xfrm>
            <a:off x="3676318" y="3697351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7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F6B0494A-BCDE-3B30-09C4-E4B1F4BC953A}"/>
              </a:ext>
            </a:extLst>
          </p:cNvPr>
          <p:cNvSpPr txBox="1"/>
          <p:nvPr/>
        </p:nvSpPr>
        <p:spPr>
          <a:xfrm>
            <a:off x="5233831" y="3697351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9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A41CE323-FB07-8DAF-9023-BEA988DAE8E8}"/>
              </a:ext>
            </a:extLst>
          </p:cNvPr>
          <p:cNvSpPr txBox="1"/>
          <p:nvPr/>
        </p:nvSpPr>
        <p:spPr>
          <a:xfrm>
            <a:off x="6133453" y="3687519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3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7AD7EEEA-5E72-0C69-A268-2A4CB52BF1BA}"/>
              </a:ext>
            </a:extLst>
          </p:cNvPr>
          <p:cNvSpPr txBox="1"/>
          <p:nvPr/>
        </p:nvSpPr>
        <p:spPr>
          <a:xfrm>
            <a:off x="7690966" y="3675255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5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E36F56D0-19F2-F0CD-025C-0A66530E6C3E}"/>
              </a:ext>
            </a:extLst>
          </p:cNvPr>
          <p:cNvSpPr txBox="1"/>
          <p:nvPr/>
        </p:nvSpPr>
        <p:spPr>
          <a:xfrm>
            <a:off x="1191797" y="4349584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6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44921C37-5BE5-E070-0AFD-FF03FCF9C6FA}"/>
              </a:ext>
            </a:extLst>
          </p:cNvPr>
          <p:cNvSpPr txBox="1"/>
          <p:nvPr/>
        </p:nvSpPr>
        <p:spPr>
          <a:xfrm>
            <a:off x="2710635" y="4365626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8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87A86EDB-3757-17E8-4B7A-29937758AA8F}"/>
              </a:ext>
            </a:extLst>
          </p:cNvPr>
          <p:cNvSpPr txBox="1"/>
          <p:nvPr/>
        </p:nvSpPr>
        <p:spPr>
          <a:xfrm>
            <a:off x="3734514" y="4373618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8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D1D90D75-EF6B-B477-5640-304A8A1C8060}"/>
              </a:ext>
            </a:extLst>
          </p:cNvPr>
          <p:cNvSpPr txBox="1"/>
          <p:nvPr/>
        </p:nvSpPr>
        <p:spPr>
          <a:xfrm>
            <a:off x="5153621" y="4391065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10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5B574719-D56E-B10A-0801-B90527DC6D2D}"/>
              </a:ext>
            </a:extLst>
          </p:cNvPr>
          <p:cNvSpPr txBox="1"/>
          <p:nvPr/>
        </p:nvSpPr>
        <p:spPr>
          <a:xfrm>
            <a:off x="6168319" y="4362580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2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81E5A469-095A-B675-B609-1227E2D030F3}"/>
              </a:ext>
            </a:extLst>
          </p:cNvPr>
          <p:cNvSpPr txBox="1"/>
          <p:nvPr/>
        </p:nvSpPr>
        <p:spPr>
          <a:xfrm>
            <a:off x="7730783" y="4391065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4</a:t>
            </a:r>
            <a:endParaRPr lang="fr-FR" sz="2800" b="1" dirty="0">
              <a:solidFill>
                <a:srgbClr val="C00000"/>
              </a:solidFill>
            </a:endParaRPr>
          </a:p>
        </p:txBody>
      </p:sp>
      <p:pic>
        <p:nvPicPr>
          <p:cNvPr id="70" name="Image 69">
            <a:extLst>
              <a:ext uri="{FF2B5EF4-FFF2-40B4-BE49-F238E27FC236}">
                <a16:creationId xmlns:a16="http://schemas.microsoft.com/office/drawing/2014/main" id="{53D0DC30-C14C-05C2-B78C-8AAB2EE646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989" y="2471582"/>
            <a:ext cx="6870023" cy="264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0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7BCB6-B15F-165A-9AF1-9FB7E2336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C395EB8E-7669-A8E2-E532-043EB2368B3C}"/>
              </a:ext>
            </a:extLst>
          </p:cNvPr>
          <p:cNvSpPr txBox="1"/>
          <p:nvPr/>
        </p:nvSpPr>
        <p:spPr>
          <a:xfrm>
            <a:off x="961411" y="840260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 النشاط رقم 9  الصفحة 60 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E93D0EF-D6A8-90BF-BB61-7EE7003BA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269D19A-6DA3-83BF-A004-579A36292D9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21B4CE4-2528-2567-8F8C-62852A5CA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8F155BB-719C-5830-4993-A7D67E3E6871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A5D494C-63DE-2902-9153-73797E67CAC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1C27B69-4E57-5E9E-578D-77338BEC2B9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CFBEC848-240C-1AA1-CB36-F6A7D676CF1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5961DE95-653A-95D3-B139-0CFC824117F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CB3432EA-9D55-743A-41BB-362CBCE6A255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D64A2B44-5268-B436-0D76-0F002B90B58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47F6EB9F-3C17-972B-E965-F09BFB76E763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E3E7C93D-BF2B-B569-F1EF-322D640F843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08765DA-BC12-B528-79D9-E74E5BD8F1D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B9DE7335-2034-E331-FF08-0BFDCF892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394" y="5778757"/>
            <a:ext cx="266772" cy="11711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AA24978-38BA-E6F6-9836-A41F8B4F6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238" y="5791059"/>
            <a:ext cx="266772" cy="117119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F92C1298-A0F5-8C57-CF5F-3F20B316E5A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D4EFFC"/>
              </a:clrFrom>
              <a:clrTo>
                <a:srgbClr val="D4EF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6989" y="2329164"/>
            <a:ext cx="6870023" cy="269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5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A5073-6576-3632-F15E-3DF1A56FE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8F7CB8D-6C17-C414-0B33-C670EDF47D1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D388403-9932-1A9B-ED29-650AA8298F42}"/>
              </a:ext>
            </a:extLst>
          </p:cNvPr>
          <p:cNvGrpSpPr/>
          <p:nvPr/>
        </p:nvGrpSpPr>
        <p:grpSpPr>
          <a:xfrm>
            <a:off x="2213653" y="2144743"/>
            <a:ext cx="4912634" cy="2309270"/>
            <a:chOff x="2213653" y="2144743"/>
            <a:chExt cx="4912634" cy="289557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3C4FA1DC-A459-48AF-4C7B-0B4497A180BF}"/>
                </a:ext>
              </a:extLst>
            </p:cNvPr>
            <p:cNvSpPr/>
            <p:nvPr/>
          </p:nvSpPr>
          <p:spPr>
            <a:xfrm>
              <a:off x="2213653" y="2575449"/>
              <a:ext cx="4912634" cy="2464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1CB3F6B7-F19A-C5FF-DD8B-8B682127D395}"/>
                </a:ext>
              </a:extLst>
            </p:cNvPr>
            <p:cNvGrpSpPr/>
            <p:nvPr/>
          </p:nvGrpSpPr>
          <p:grpSpPr>
            <a:xfrm>
              <a:off x="2669458" y="2144743"/>
              <a:ext cx="3704793" cy="802419"/>
              <a:chOff x="-2935447" y="983477"/>
              <a:chExt cx="4292023" cy="802419"/>
            </a:xfrm>
          </p:grpSpPr>
          <p:sp>
            <p:nvSpPr>
              <p:cNvPr id="15" name="Flowchart: Alternate Process 54">
                <a:extLst>
                  <a:ext uri="{FF2B5EF4-FFF2-40B4-BE49-F238E27FC236}">
                    <a16:creationId xmlns:a16="http://schemas.microsoft.com/office/drawing/2014/main" id="{ED4C627D-3B54-61CF-8481-1103036DFC50}"/>
                  </a:ext>
                </a:extLst>
              </p:cNvPr>
              <p:cNvSpPr/>
              <p:nvPr/>
            </p:nvSpPr>
            <p:spPr>
              <a:xfrm>
                <a:off x="-2935447" y="983477"/>
                <a:ext cx="4033663" cy="802419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مراجعة الكفاية </a:t>
                </a:r>
                <a:r>
                  <a:rPr lang="fr-FR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GM1</a:t>
                </a:r>
                <a:endPara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Oval 80">
                <a:extLst>
                  <a:ext uri="{FF2B5EF4-FFF2-40B4-BE49-F238E27FC236}">
                    <a16:creationId xmlns:a16="http://schemas.microsoft.com/office/drawing/2014/main" id="{AAFF3183-06BE-0B94-EF49-0F9AD42E7E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533" y="1035664"/>
                <a:ext cx="698043" cy="698043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3600" b="1" dirty="0"/>
                  <a:t>2</a:t>
                </a:r>
                <a:endParaRPr lang="fr-MA" sz="3600" b="1" dirty="0"/>
              </a:p>
            </p:txBody>
          </p:sp>
        </p:grpSp>
      </p:grpSp>
      <p:pic>
        <p:nvPicPr>
          <p:cNvPr id="17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44426248-937A-1FE3-96EC-6AABEF38A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35327" y="3072094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A557A11-F6CC-E6F7-D414-E50516F8983A}"/>
              </a:ext>
            </a:extLst>
          </p:cNvPr>
          <p:cNvSpPr txBox="1"/>
          <p:nvPr/>
        </p:nvSpPr>
        <p:spPr>
          <a:xfrm>
            <a:off x="2612429" y="2947162"/>
            <a:ext cx="3083576" cy="123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التحكم 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ممارسة موجهة </a:t>
            </a:r>
            <a:endParaRPr lang="ar-MA" sz="2800" b="1" dirty="0">
              <a:solidFill>
                <a:schemeClr val="bg1">
                  <a:lumMod val="65000"/>
                </a:schemeClr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3DAA245-B896-ED35-9DE7-DA295D733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156" y="4742113"/>
            <a:ext cx="4839628" cy="59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10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0F96F-F50E-F9BF-A35F-E31AADCCB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97FB676-F498-5467-AB48-DBD247B561E3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9C86EFB-8F75-64A7-D242-B75D4F02089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A744EDE-0CCA-9784-D90D-58616769D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748F51EB-AD9D-D70E-839E-4009F596EE28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55A31C0-0604-6430-5260-4FB4448650C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F47EFF2F-4725-F145-8EB2-2E24A738B06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387D1B1-2E68-BC7B-C463-653376803DC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AC35226E-743A-B8B1-E030-E87CC6DEF61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9ADF391-6719-6F23-5B1E-5902419EA5F1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3071230C-3C07-CFB3-55A5-8580FBCE9A4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E95A6D05-C70F-4633-2D09-5EDF8CED333C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D62A2EB8-F132-E5AF-97B5-F68C11AE77C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91C3DF94-5CFF-C11A-E5A8-07921BF7023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48744E4-08EF-2D2C-6625-EA8B3435AC3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42FB796-B732-5AA7-922F-FA9BE8E3E87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93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C8DEC-3F68-ED08-A06F-6536751D6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7E66647D-5E0E-4865-F495-B0EA0DBE4EE3}"/>
              </a:ext>
            </a:extLst>
          </p:cNvPr>
          <p:cNvSpPr txBox="1"/>
          <p:nvPr/>
        </p:nvSpPr>
        <p:spPr>
          <a:xfrm>
            <a:off x="797150" y="777101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رقم الصورة المناسبة لهذه الوضعية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2C87DE8-87E9-2EBD-F6B9-933F86F46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4BE70CE7-4DDF-4F50-F0F0-01EE33B2915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4FA514E-4572-4BD8-19D9-6CD995E72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8A56A8F1-3F0A-279C-0E43-5310A218D5D1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616DC71-AEE6-3ED6-46D1-8649168CB55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4E20AA6-A316-511D-DC1C-9B4BCAFB551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123C64F-8986-5CEC-2E49-65C54F14FC3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B1716AB7-496B-7EE3-1212-361A0B4B748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45173B3-7FD7-F246-94E3-93E0290336BA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2C37E137-F08B-9E54-E960-0F6058C722C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EE271FB8-E304-0EE0-0F5C-78F6C43CA414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23DC7D41-4BF2-CC08-6F07-ACCA68EE092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6908E5A-436D-C7A7-3B8F-3E6099A1E1E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3" name="Oval 80">
            <a:extLst>
              <a:ext uri="{FF2B5EF4-FFF2-40B4-BE49-F238E27FC236}">
                <a16:creationId xmlns:a16="http://schemas.microsoft.com/office/drawing/2014/main" id="{4178D60B-F1E8-C983-F206-1BFF5919F95F}"/>
              </a:ext>
            </a:extLst>
          </p:cNvPr>
          <p:cNvSpPr>
            <a:spLocks noChangeAspect="1"/>
          </p:cNvSpPr>
          <p:nvPr/>
        </p:nvSpPr>
        <p:spPr>
          <a:xfrm>
            <a:off x="6365841" y="5143288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4000" b="1" dirty="0"/>
          </a:p>
        </p:txBody>
      </p:sp>
      <p:sp>
        <p:nvSpPr>
          <p:cNvPr id="44" name="Oval 80">
            <a:extLst>
              <a:ext uri="{FF2B5EF4-FFF2-40B4-BE49-F238E27FC236}">
                <a16:creationId xmlns:a16="http://schemas.microsoft.com/office/drawing/2014/main" id="{F8562D09-4EF5-787C-D440-467052F6C8C1}"/>
              </a:ext>
            </a:extLst>
          </p:cNvPr>
          <p:cNvSpPr>
            <a:spLocks noChangeAspect="1"/>
          </p:cNvSpPr>
          <p:nvPr/>
        </p:nvSpPr>
        <p:spPr>
          <a:xfrm>
            <a:off x="1683608" y="5143288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1DC4F13-D1D8-0CF9-61DA-51B3B86DE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491" y="2738444"/>
            <a:ext cx="1868048" cy="2404844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5CCD0143-482E-B58E-815C-33BD1C659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3923" y="2824332"/>
            <a:ext cx="1782161" cy="2318956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5D5CBD28-FDB7-C0E3-A8E4-2C78890A58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8026" y="1380377"/>
            <a:ext cx="1247949" cy="100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B77D8-7447-F016-1B36-2AD18549C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4CACC51A-6E08-B1AE-AF04-35C37917D635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0911355-68C5-C862-9C52-77F23271DEC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A0F35C2-05C5-9699-6026-52149A6A4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C09AA181-CFC7-45D4-3B58-D9C46A35C3D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90B3508-E0E1-BCF4-F2F1-1D3DF2FA1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D24C6ACB-AFAD-9784-E7BB-93F3A77C68CD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8AC9A714-83B1-B86C-A604-89F97D0412B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99FBE6B-6FEE-DDF2-43B0-DDC93678DB6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AB2B826-4551-1E35-97B1-A4C3E46D9C0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910611A5-721E-468C-AA99-E7DB50F98FE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D8595BD-8B4A-E278-5026-AB2B51934561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4378093D-8954-8D8B-4F81-3DF23EF3E38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F99B5D4-FF27-34D7-E951-4CBDCEB1932B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2450A2FD-33EF-723F-F36C-5477D1104BB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83034C6B-A994-E495-0C4B-443208EA9B6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422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F2025-B772-B775-506D-F5B47EAD2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33FCCCD9-985F-D650-64CA-2EAFE4736F40}"/>
              </a:ext>
            </a:extLst>
          </p:cNvPr>
          <p:cNvSpPr txBox="1"/>
          <p:nvPr/>
        </p:nvSpPr>
        <p:spPr>
          <a:xfrm>
            <a:off x="797150" y="777101"/>
            <a:ext cx="6661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يمر إلى السبورة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ليحدد موضع القرص ثم يحدد الصورة المناسبة ؟ </a:t>
            </a:r>
          </a:p>
          <a:p>
            <a:pPr lvl="0" algn="r" rtl="1">
              <a:defRPr/>
            </a:pPr>
            <a:r>
              <a:rPr lang="ar-MA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تفاعلي،  يصرح  المتعلمون بالخطوات  المتبعة للتوصل إلى الحل   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lvl="0" algn="r" rtl="1"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102B1DC-A335-347F-1979-A2026A0B9F8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D10174F-0FF8-6FFE-B6BA-C414C44B2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662B35D4-DCEA-DCA5-D951-D07703616047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17CFF8A3-FCDE-289A-544F-EA294E96948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0E4FB50-AFAF-B778-336C-3A7052B9675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60D10B3-DB5D-38A0-11F0-5EE031E4A8E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69188276-34F9-BA0A-4A11-E8D62F4E97D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34F9D68A-39F3-8339-11F5-65B5AAF385F6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B821BCF6-2248-DBD5-2D36-BFB0495A320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916AFC8D-B29A-98D4-91E8-8783E43C156E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622EFE4E-9368-9F7B-5F12-A26E8B3000D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19F0CD88-9A97-0842-97ED-473E809A645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Oval 80">
            <a:extLst>
              <a:ext uri="{FF2B5EF4-FFF2-40B4-BE49-F238E27FC236}">
                <a16:creationId xmlns:a16="http://schemas.microsoft.com/office/drawing/2014/main" id="{02292FF5-4703-B2AB-5BA7-3AD9D8121D23}"/>
              </a:ext>
            </a:extLst>
          </p:cNvPr>
          <p:cNvSpPr>
            <a:spLocks noChangeAspect="1"/>
          </p:cNvSpPr>
          <p:nvPr/>
        </p:nvSpPr>
        <p:spPr>
          <a:xfrm>
            <a:off x="6365841" y="5143288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4000" b="1" dirty="0"/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C562192F-1503-DC42-F3AE-EBA67020A414}"/>
              </a:ext>
            </a:extLst>
          </p:cNvPr>
          <p:cNvSpPr>
            <a:spLocks noChangeAspect="1"/>
          </p:cNvSpPr>
          <p:nvPr/>
        </p:nvSpPr>
        <p:spPr>
          <a:xfrm>
            <a:off x="1683608" y="5143288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B45FC93-1EFC-2F1E-654F-87A140131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491" y="2738444"/>
            <a:ext cx="1868048" cy="240484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5CFBB13-FA17-5443-22C5-DE2E6547E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923" y="2824332"/>
            <a:ext cx="1782161" cy="231895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E231D7F-C9B4-509B-6C3E-2BB91DDFA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8026" y="1380377"/>
            <a:ext cx="1247949" cy="1009791"/>
          </a:xfrm>
          <a:prstGeom prst="rect">
            <a:avLst/>
          </a:prstGeom>
        </p:spPr>
      </p:pic>
      <p:pic>
        <p:nvPicPr>
          <p:cNvPr id="21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3D7B8DF7-09D0-620C-4431-07E86D82EA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2156" y="611702"/>
            <a:ext cx="929388" cy="9293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5356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5F70E-26B0-11A6-6D24-923FDF864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6A224ED6-E95D-40AF-8620-1038AEBB9CA1}"/>
              </a:ext>
            </a:extLst>
          </p:cNvPr>
          <p:cNvSpPr txBox="1"/>
          <p:nvPr/>
        </p:nvSpPr>
        <p:spPr>
          <a:xfrm>
            <a:off x="797150" y="777101"/>
            <a:ext cx="6661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صححوا : الصورة رقم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 يوجد القرص فوق الخط  و الطائر فوق الطاولة 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lvl="0" algn="r" rtl="1"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2B4DDFE-3AF7-CBD9-9A54-BF8EEAEF5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F2E43862-6F30-EB25-DBAC-CA41159EE07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B566B63-BF07-E35D-0357-FDED12759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92B4842A-67C1-93BF-A331-A3FD06FD674C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F7FCDE0B-2417-6832-AA7D-1241CD047AC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7877D0A-F0BD-48DF-C420-49BAB448D47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B305B0B-E170-BF33-C170-279DD493E28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B8D767AF-9445-4E24-627D-69E317DDEE6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F0831CA-E59D-55AD-E575-D7B43E687A15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60CE3679-B4A1-2B7C-86FD-A757B43DEF9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E836FF54-4B42-C241-9458-817E28FF849E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453CC9A7-0D96-2841-5220-18D86D65A11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A5CFA28-DECC-98D4-B5D1-3090C50E1D3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FEAF00C-C815-82A3-69A9-BF164B0D8232}"/>
              </a:ext>
            </a:extLst>
          </p:cNvPr>
          <p:cNvSpPr/>
          <p:nvPr/>
        </p:nvSpPr>
        <p:spPr>
          <a:xfrm>
            <a:off x="5044105" y="2562774"/>
            <a:ext cx="2962633" cy="3518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Oval 80">
            <a:extLst>
              <a:ext uri="{FF2B5EF4-FFF2-40B4-BE49-F238E27FC236}">
                <a16:creationId xmlns:a16="http://schemas.microsoft.com/office/drawing/2014/main" id="{8FDF8E9C-B001-E724-EC8C-D6E0AC8629AA}"/>
              </a:ext>
            </a:extLst>
          </p:cNvPr>
          <p:cNvSpPr>
            <a:spLocks noChangeAspect="1"/>
          </p:cNvSpPr>
          <p:nvPr/>
        </p:nvSpPr>
        <p:spPr>
          <a:xfrm>
            <a:off x="6365841" y="5143288"/>
            <a:ext cx="575815" cy="52346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4000" b="1" dirty="0"/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76724A4F-CBC2-C74B-CDB0-58980E91B3A6}"/>
              </a:ext>
            </a:extLst>
          </p:cNvPr>
          <p:cNvSpPr>
            <a:spLocks noChangeAspect="1"/>
          </p:cNvSpPr>
          <p:nvPr/>
        </p:nvSpPr>
        <p:spPr>
          <a:xfrm>
            <a:off x="1683608" y="5143288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97A98F2-C0B9-F4BC-635F-3BA2A0094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491" y="2738444"/>
            <a:ext cx="1868048" cy="240484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4F50DDA-C25C-C5D0-AB3C-176AE1C83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3923" y="2824332"/>
            <a:ext cx="1782161" cy="231895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42DBD09-1083-86BA-18E0-D6B85A37E5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8026" y="1380377"/>
            <a:ext cx="1247949" cy="100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1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28DA4-B5BE-0FAE-A75E-82C28132B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D934061-5963-931C-9400-85D82E302E0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BC78FEE-24FB-5D53-1F7A-B8447133EF9A}"/>
              </a:ext>
            </a:extLst>
          </p:cNvPr>
          <p:cNvGrpSpPr/>
          <p:nvPr/>
        </p:nvGrpSpPr>
        <p:grpSpPr>
          <a:xfrm>
            <a:off x="2213653" y="2144743"/>
            <a:ext cx="4912634" cy="2309270"/>
            <a:chOff x="2213653" y="2144743"/>
            <a:chExt cx="4912634" cy="289557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76E81161-EFD5-DCD9-DD6A-840DE859CE7B}"/>
                </a:ext>
              </a:extLst>
            </p:cNvPr>
            <p:cNvSpPr/>
            <p:nvPr/>
          </p:nvSpPr>
          <p:spPr>
            <a:xfrm>
              <a:off x="2213653" y="2575449"/>
              <a:ext cx="4912634" cy="2464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CC28F959-3F8D-BABA-EF6E-9351713629C5}"/>
                </a:ext>
              </a:extLst>
            </p:cNvPr>
            <p:cNvGrpSpPr/>
            <p:nvPr/>
          </p:nvGrpSpPr>
          <p:grpSpPr>
            <a:xfrm>
              <a:off x="2669458" y="2144743"/>
              <a:ext cx="3704793" cy="802419"/>
              <a:chOff x="-2935447" y="983477"/>
              <a:chExt cx="4292023" cy="802419"/>
            </a:xfrm>
          </p:grpSpPr>
          <p:sp>
            <p:nvSpPr>
              <p:cNvPr id="8" name="Flowchart: Alternate Process 54">
                <a:extLst>
                  <a:ext uri="{FF2B5EF4-FFF2-40B4-BE49-F238E27FC236}">
                    <a16:creationId xmlns:a16="http://schemas.microsoft.com/office/drawing/2014/main" id="{6E7EA1CD-5286-6631-4A35-AB224524896C}"/>
                  </a:ext>
                </a:extLst>
              </p:cNvPr>
              <p:cNvSpPr/>
              <p:nvPr/>
            </p:nvSpPr>
            <p:spPr>
              <a:xfrm>
                <a:off x="-2935447" y="983477"/>
                <a:ext cx="4033663" cy="802419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مراجعة الكفاية </a:t>
                </a:r>
                <a:r>
                  <a:rPr lang="fr-FR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GM1</a:t>
                </a:r>
                <a:endPara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Oval 80">
                <a:extLst>
                  <a:ext uri="{FF2B5EF4-FFF2-40B4-BE49-F238E27FC236}">
                    <a16:creationId xmlns:a16="http://schemas.microsoft.com/office/drawing/2014/main" id="{C80BFC31-BB68-5240-1BBF-64E46637E5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533" y="1035664"/>
                <a:ext cx="698043" cy="698043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3600" b="1" dirty="0"/>
                  <a:t>2</a:t>
                </a:r>
                <a:endParaRPr lang="fr-MA" sz="3600" b="1" dirty="0"/>
              </a:p>
            </p:txBody>
          </p:sp>
        </p:grpSp>
      </p:grpSp>
      <p:pic>
        <p:nvPicPr>
          <p:cNvPr id="10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99C8A157-9AA7-9A6E-2970-D0BE40A59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78868" y="3651632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4C393AE-0850-251B-28A9-95877FC779FC}"/>
              </a:ext>
            </a:extLst>
          </p:cNvPr>
          <p:cNvSpPr txBox="1"/>
          <p:nvPr/>
        </p:nvSpPr>
        <p:spPr>
          <a:xfrm>
            <a:off x="2612429" y="2947162"/>
            <a:ext cx="3083576" cy="1225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التحكم 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BB8FE7D-6534-BB37-9F22-F9F3087D1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653" y="5377751"/>
            <a:ext cx="4818830" cy="89967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8EC5E87-97A7-D285-8657-7D01800AB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316" y="4742113"/>
            <a:ext cx="4839628" cy="59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0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0DB096CF-5BFB-23C4-D937-6ED6D682A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20" y="1498631"/>
            <a:ext cx="6581161" cy="667025"/>
          </a:xfrm>
        </p:spPr>
        <p:txBody>
          <a:bodyPr>
            <a:normAutofit fontScale="90000"/>
          </a:bodyPr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السادس 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006E98D-98DE-2D21-95A5-4E93EF56E797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8E2362FA-C68A-8B2A-FAF5-4846EA08C9B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416C6418-E178-BF4B-A2D5-0DC6854B619D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3" name="Espace réservé du texte 5">
              <a:extLst>
                <a:ext uri="{FF2B5EF4-FFF2-40B4-BE49-F238E27FC236}">
                  <a16:creationId xmlns:a16="http://schemas.microsoft.com/office/drawing/2014/main" id="{99A7724A-925D-04BE-74CC-9042EA7D5439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فصل الملايين: قراءة وكتابة</a:t>
              </a: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D4C159E2-1CDE-A6C8-3192-268D3B6C9D6F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4559F663-365D-A204-30E8-36CDA837DE2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rganigramme : Terminateur 21">
              <a:extLst>
                <a:ext uri="{FF2B5EF4-FFF2-40B4-BE49-F238E27FC236}">
                  <a16:creationId xmlns:a16="http://schemas.microsoft.com/office/drawing/2014/main" id="{193A5463-5F08-B54B-F447-7D3E2F962BB8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2</a:t>
              </a:r>
              <a:endPara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Espace réservé du texte 5">
              <a:extLst>
                <a:ext uri="{FF2B5EF4-FFF2-40B4-BE49-F238E27FC236}">
                  <a16:creationId xmlns:a16="http://schemas.microsoft.com/office/drawing/2014/main" id="{B1AFA13B-3558-5AD1-913A-A15070B2991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 defTabSz="609630" rtl="1">
                <a:defRPr b="1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dirty="0"/>
                <a:t>مراجعة (2)   </a:t>
              </a: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BFB33644-4AE5-16C0-0E3E-B809AA5315A6}"/>
              </a:ext>
            </a:extLst>
          </p:cNvPr>
          <p:cNvGrpSpPr/>
          <p:nvPr/>
        </p:nvGrpSpPr>
        <p:grpSpPr>
          <a:xfrm>
            <a:off x="4427134" y="2471052"/>
            <a:ext cx="3780000" cy="1123837"/>
            <a:chOff x="648000" y="1949241"/>
            <a:chExt cx="3780000" cy="1123837"/>
          </a:xfrm>
        </p:grpSpPr>
        <p:sp>
          <p:nvSpPr>
            <p:cNvPr id="42" name="Rectangle : coins arrondis 41">
              <a:extLst>
                <a:ext uri="{FF2B5EF4-FFF2-40B4-BE49-F238E27FC236}">
                  <a16:creationId xmlns:a16="http://schemas.microsoft.com/office/drawing/2014/main" id="{3593EFED-7CD1-D8E1-B184-6A402DDBD3FF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Organigramme : Terminateur 21">
              <a:extLst>
                <a:ext uri="{FF2B5EF4-FFF2-40B4-BE49-F238E27FC236}">
                  <a16:creationId xmlns:a16="http://schemas.microsoft.com/office/drawing/2014/main" id="{84F83B72-DF82-CA11-13AB-2D8871847B13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1</a:t>
              </a:r>
              <a:endPara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Espace réservé du texte 5">
              <a:extLst>
                <a:ext uri="{FF2B5EF4-FFF2-40B4-BE49-F238E27FC236}">
                  <a16:creationId xmlns:a16="http://schemas.microsoft.com/office/drawing/2014/main" id="{4019A4E9-0725-5512-AC7F-9530041CFCD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 defTabSz="609630" rtl="1">
                <a:defRPr b="1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dirty="0"/>
                <a:t> مراجعة (1)</a:t>
              </a:r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AFC08472-0E6D-FE2F-F1B3-1240E70DCA33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6" name="Rectangle : coins arrondis 45">
              <a:extLst>
                <a:ext uri="{FF2B5EF4-FFF2-40B4-BE49-F238E27FC236}">
                  <a16:creationId xmlns:a16="http://schemas.microsoft.com/office/drawing/2014/main" id="{77C3339E-CCD9-096B-5A18-437B6714DCC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Organigramme : Terminateur 21">
              <a:extLst>
                <a:ext uri="{FF2B5EF4-FFF2-40B4-BE49-F238E27FC236}">
                  <a16:creationId xmlns:a16="http://schemas.microsoft.com/office/drawing/2014/main" id="{24286831-FD6F-FB52-A3A5-6342A638F3F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 4</a:t>
              </a:r>
              <a:endPara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Espace réservé du texte 5">
              <a:extLst>
                <a:ext uri="{FF2B5EF4-FFF2-40B4-BE49-F238E27FC236}">
                  <a16:creationId xmlns:a16="http://schemas.microsoft.com/office/drawing/2014/main" id="{5C867FB4-B5EF-5A1E-749D-075EDC78205F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defTabSz="609630" rtl="1"/>
              <a:r>
                <a:rPr lang="ar-MA" sz="1600" b="1" dirty="0">
                  <a:solidFill>
                    <a:srgbClr val="FFFFFF">
                      <a:lumMod val="65000"/>
                    </a:srgbClr>
                  </a:solidFill>
                  <a:latin typeface="Dosis SemiBold" pitchFamily="2" charset="0"/>
                  <a:cs typeface="Arial" panose="020B0604020202020204" pitchFamily="34" charset="0"/>
                </a:rPr>
                <a:t>تمرير الرائز </a:t>
              </a: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B4D082F2-FDE2-29BB-B8B3-99DF4155D8ED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0" name="Rectangle : coins arrondis 49">
              <a:extLst>
                <a:ext uri="{FF2B5EF4-FFF2-40B4-BE49-F238E27FC236}">
                  <a16:creationId xmlns:a16="http://schemas.microsoft.com/office/drawing/2014/main" id="{F23F0CA8-38EE-A4C1-9461-F751C801D0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FDA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Organigramme : Terminateur 21">
              <a:extLst>
                <a:ext uri="{FF2B5EF4-FFF2-40B4-BE49-F238E27FC236}">
                  <a16:creationId xmlns:a16="http://schemas.microsoft.com/office/drawing/2014/main" id="{FDC3B787-1972-C315-BD3F-12E1E29C7B6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3</a:t>
              </a:r>
              <a:endParaRPr lang="fr-FR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Espace réservé du texte 5">
              <a:extLst>
                <a:ext uri="{FF2B5EF4-FFF2-40B4-BE49-F238E27FC236}">
                  <a16:creationId xmlns:a16="http://schemas.microsoft.com/office/drawing/2014/main" id="{975C92D7-781F-E524-4482-9986D61C6EB9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 defTabSz="609630" rtl="1">
                <a:defRPr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/>
                <a:t>مراجعة (3)</a:t>
              </a:r>
              <a:endParaRPr lang="ar-MA" dirty="0"/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62C63E83-DB5D-165D-8FA3-F0389AC5361A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4" name="Rectangle : coins arrondis 53">
              <a:extLst>
                <a:ext uri="{FF2B5EF4-FFF2-40B4-BE49-F238E27FC236}">
                  <a16:creationId xmlns:a16="http://schemas.microsoft.com/office/drawing/2014/main" id="{BA927AD1-1789-019B-AF62-88DA8791B38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Organigramme : Terminateur 21">
              <a:extLst>
                <a:ext uri="{FF2B5EF4-FFF2-40B4-BE49-F238E27FC236}">
                  <a16:creationId xmlns:a16="http://schemas.microsoft.com/office/drawing/2014/main" id="{DB499959-468E-5ECF-6A02-CB8021A4C48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5</a:t>
              </a:r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Espace réservé du texte 5">
              <a:extLst>
                <a:ext uri="{FF2B5EF4-FFF2-40B4-BE49-F238E27FC236}">
                  <a16:creationId xmlns:a16="http://schemas.microsoft.com/office/drawing/2014/main" id="{121B8BE7-E6DC-CF8A-3178-25B03E0DB5E9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 defTabSz="609630" rtl="1">
                <a:defRPr b="1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dirty="0"/>
                <a:t>تصحيح الرائز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512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3337D-BD15-43B5-2C1D-1FFCC6FBA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E196D781-8C26-4DE6-856C-BD81E61B64C3}"/>
              </a:ext>
            </a:extLst>
          </p:cNvPr>
          <p:cNvSpPr txBox="1"/>
          <p:nvPr/>
        </p:nvSpPr>
        <p:spPr>
          <a:xfrm>
            <a:off x="349731" y="791849"/>
            <a:ext cx="710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رقم الصورة المناسبة لهذه الوضعية   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3" name="Image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B88A1B1-C334-CEDC-0529-E79C07720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CA2CB5FC-055E-3F63-59C8-2EE94390C42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E26E43C-61EC-66BB-A675-1A659E47B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C390CB99-D499-0615-5ABC-2B6D4364C5FF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609559B6-04BB-C3DA-8879-92F9E1B43F2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469DFDA0-B7FC-9DEA-9823-F8C4FD70DD9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3EF6F93-3857-79A3-D9C7-541E9FCD8F3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9837A6C0-E9FA-983C-4F5B-8CCE5164134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DA3A300-958E-678C-6FE7-91B49612FD5A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EFD33A69-8C07-0810-2F57-C8F209D1FEA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45886CE-BF26-FAED-AB68-FCB9477A8179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7CE05D68-BA2B-942D-6893-E9D7D897599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4789F305-8841-2AD5-65C4-58A0F091B7B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0" name="Oval 80">
            <a:extLst>
              <a:ext uri="{FF2B5EF4-FFF2-40B4-BE49-F238E27FC236}">
                <a16:creationId xmlns:a16="http://schemas.microsoft.com/office/drawing/2014/main" id="{5F694AA8-10A7-F4AA-D15A-9AB82FE28696}"/>
              </a:ext>
            </a:extLst>
          </p:cNvPr>
          <p:cNvSpPr>
            <a:spLocks noChangeAspect="1"/>
          </p:cNvSpPr>
          <p:nvPr/>
        </p:nvSpPr>
        <p:spPr>
          <a:xfrm>
            <a:off x="6491640" y="4996109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8970277B-8A23-9A79-FA92-67414F931EFE}"/>
              </a:ext>
            </a:extLst>
          </p:cNvPr>
          <p:cNvSpPr>
            <a:spLocks noChangeAspect="1"/>
          </p:cNvSpPr>
          <p:nvPr/>
        </p:nvSpPr>
        <p:spPr>
          <a:xfrm>
            <a:off x="1967101" y="5016161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F3792D05-90EA-C11A-EB38-4B31E3712F5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67455" y="2969479"/>
            <a:ext cx="997257" cy="91904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1709E4E-1635-B65F-DA7D-AE595447940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83922" y="2834614"/>
            <a:ext cx="1782161" cy="2161495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FBBDFD4C-0D1B-A0A7-5C99-0879A0CA1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7296" y="2969479"/>
            <a:ext cx="1715424" cy="1964294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87DC69AE-CB73-8B58-05B4-B231694D98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4377" y="1658983"/>
            <a:ext cx="1181729" cy="81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3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6FA72-9A3F-6155-268B-BDC2964F4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9A5929C-CAE1-6C5C-5C20-A168EEFC0205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25C2D48-2BC2-A7D5-F8B6-546A8E66689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0D6B1D8-AABB-B4C6-1ED9-15BF81CEF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C636D2B-A2D7-8FB5-F61D-BD164E5AF9F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AE5CAD8-4B25-9280-59E1-B7DF1CB21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9C8C8091-A70D-FB76-AA18-05B8A36D7247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8BB56F07-C8AB-0A76-B14B-FF04A5F8703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B436833-F12E-E3C6-30FE-1DFA456483D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EC82E60-6F20-F4C7-75AE-01EE06A26EA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6392A3AF-4C64-5CF6-8217-CF1BBD3DA80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C2EDCD7-43A5-6DA1-FA1A-BEAFFA98D353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FD9940A8-9B43-3569-B837-C0489DD44D8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1AF376D-9D34-B051-52D3-0B26FAB5A401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4FBB1848-A865-2CB0-9CE5-43FA9640299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BDE87758-997D-06D3-3992-DA810FDAB66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124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60E7B-C703-F383-8BA1-5481B8BA1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42DBC8A5-4F1B-4A3D-8954-633611185388}"/>
              </a:ext>
            </a:extLst>
          </p:cNvPr>
          <p:cNvSpPr txBox="1"/>
          <p:nvPr/>
        </p:nvSpPr>
        <p:spPr>
          <a:xfrm>
            <a:off x="349731" y="791849"/>
            <a:ext cx="710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ليشرح لنا كيف توصل للجواب    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0BD4C8B-4C25-DFE7-BF20-FAAED246F5A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CB7B3C6-3AB9-3035-CEA4-EAA542D99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EFD0C738-E0D5-6AFB-F2F7-722DB6F10ACE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9602BAF7-A32A-BB80-5749-00CC4FB47C2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2F3830E-3725-4916-D372-F411FBF9F74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0225341-5417-DB1E-0A02-F63D9466347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CFCB75EE-29D8-8219-1E96-A6E2B9A1AF4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BBE5A923-C7E1-1452-199F-59277E9C8079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8879D142-EA63-24B8-7546-15E9458B322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406E8DEB-3FF3-A668-DDDC-C0160752CC8F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4016A2DF-CD47-4E85-325A-CD2B7B410EC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75DD4385-A313-1C13-142A-5DCF5797B59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Oval 80">
            <a:extLst>
              <a:ext uri="{FF2B5EF4-FFF2-40B4-BE49-F238E27FC236}">
                <a16:creationId xmlns:a16="http://schemas.microsoft.com/office/drawing/2014/main" id="{DEB40AA5-14FA-C39D-55DC-CD6F760A1418}"/>
              </a:ext>
            </a:extLst>
          </p:cNvPr>
          <p:cNvSpPr>
            <a:spLocks noChangeAspect="1"/>
          </p:cNvSpPr>
          <p:nvPr/>
        </p:nvSpPr>
        <p:spPr>
          <a:xfrm>
            <a:off x="6491640" y="4996109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D982E765-DF9C-379E-70F4-A874D78A40A3}"/>
              </a:ext>
            </a:extLst>
          </p:cNvPr>
          <p:cNvSpPr>
            <a:spLocks noChangeAspect="1"/>
          </p:cNvSpPr>
          <p:nvPr/>
        </p:nvSpPr>
        <p:spPr>
          <a:xfrm>
            <a:off x="1967101" y="5016161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60C2B7D-3C46-ED33-46B7-B5EFD09DA6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67455" y="2969479"/>
            <a:ext cx="997257" cy="919041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0A4D948-F0B7-1501-4E9E-0827CC8A7D5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83922" y="2834614"/>
            <a:ext cx="1782161" cy="216149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63B5849-E2D4-E289-177E-BAC11C802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296" y="2969479"/>
            <a:ext cx="1715424" cy="1964294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5EDE0A0-F9C7-B095-C438-FBE7D5D852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4377" y="1658983"/>
            <a:ext cx="1181729" cy="812695"/>
          </a:xfrm>
          <a:prstGeom prst="rect">
            <a:avLst/>
          </a:prstGeom>
        </p:spPr>
      </p:pic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4D77005D-F2B4-987A-62EC-900D7EFA24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2156" y="611702"/>
            <a:ext cx="929388" cy="9293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3073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DA36-1108-1491-465B-008FA6340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E3F2D9E4-2D94-3A9A-1A83-E0E59EA30C18}"/>
              </a:ext>
            </a:extLst>
          </p:cNvPr>
          <p:cNvSpPr txBox="1"/>
          <p:nvPr/>
        </p:nvSpPr>
        <p:spPr>
          <a:xfrm>
            <a:off x="349731" y="764553"/>
            <a:ext cx="710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نصحح: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الصورة رقم 2:   القرص داخل الخط  ، العصافير داخل القفص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Image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A97819B-716B-BC42-1FF3-2A71EAB46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52D644D5-C8A7-9E35-55AD-3269F7D15A0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19FC562-6A8A-0D6D-59FC-36217AA5E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989B80A6-3AA7-E74E-5149-5AFA9C2260F1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70B94B60-714C-08C4-561C-FCD02BE0FA0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8459AEC-B582-9088-2E88-FF6DA02D78C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392FEA3-60AE-FD88-0652-05062519B2C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54AC8CBB-E374-D229-E18B-9B1390FC670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05024A46-1270-0F89-8F05-7279221583DC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A83676DC-35F6-0774-A761-601A978FAE9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640F7BD9-41BE-E36E-9543-D6DB8FC36A33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0B9457F7-CAED-F7C9-C2D8-DD1807C4831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FF2B5CBE-A008-E31E-5CA2-9B63D0071C2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Oval 80">
            <a:extLst>
              <a:ext uri="{FF2B5EF4-FFF2-40B4-BE49-F238E27FC236}">
                <a16:creationId xmlns:a16="http://schemas.microsoft.com/office/drawing/2014/main" id="{69DC1D97-A73F-E4BA-D767-6C8F58E54625}"/>
              </a:ext>
            </a:extLst>
          </p:cNvPr>
          <p:cNvSpPr>
            <a:spLocks noChangeAspect="1"/>
          </p:cNvSpPr>
          <p:nvPr/>
        </p:nvSpPr>
        <p:spPr>
          <a:xfrm>
            <a:off x="6491640" y="4996109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B9A07F6C-F649-B491-2170-DA8F752AD4CA}"/>
              </a:ext>
            </a:extLst>
          </p:cNvPr>
          <p:cNvSpPr>
            <a:spLocks noChangeAspect="1"/>
          </p:cNvSpPr>
          <p:nvPr/>
        </p:nvSpPr>
        <p:spPr>
          <a:xfrm>
            <a:off x="1967101" y="5016161"/>
            <a:ext cx="575815" cy="52346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BE684EB-CD36-8AAD-A55D-1C4506A8DF3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67455" y="2969479"/>
            <a:ext cx="997257" cy="91904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B61ED10-1C78-6009-3C11-BB93BDFCA1D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83922" y="2834614"/>
            <a:ext cx="1782161" cy="216149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EA0AFEE-61A5-6A7D-B90E-AED833167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7296" y="2969479"/>
            <a:ext cx="1715424" cy="1964294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51368E0-C996-8BFD-5A63-512F6FD28F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4377" y="1658983"/>
            <a:ext cx="1181729" cy="81269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D0DBAD3-E654-00D3-AC47-991FC23880CA}"/>
              </a:ext>
            </a:extLst>
          </p:cNvPr>
          <p:cNvSpPr/>
          <p:nvPr/>
        </p:nvSpPr>
        <p:spPr>
          <a:xfrm>
            <a:off x="763605" y="2723583"/>
            <a:ext cx="2757302" cy="33698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520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30B64-CA37-EA37-0C20-518DD1AE2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65AD449F-4D9C-9FE4-E5C6-063466409C3C}"/>
              </a:ext>
            </a:extLst>
          </p:cNvPr>
          <p:cNvSpPr txBox="1"/>
          <p:nvPr/>
        </p:nvSpPr>
        <p:spPr>
          <a:xfrm>
            <a:off x="349731" y="791849"/>
            <a:ext cx="710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رقم الصورة المناسبة لهذه الوضعية  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3" name="Image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DE966DE-07B1-937B-8E40-A8DCBDEE2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D7D4ECD1-DC9D-0F5A-1BBD-0591780C7D9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B4D2D2F-1C41-9E1B-E704-CFB8C5166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AC39619E-BF0C-2151-644D-B1B08B9E42D8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67F6FEA-1C47-BF97-C8B9-6977432BD06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5AB9572B-71A9-36AB-2373-19835512F53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AD4E186-E897-2018-8D3B-818652A50F0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68355DEE-CBAC-E237-0ED9-5F418D29DD4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4E9E5413-0AE6-E1C6-B9A1-CD2CA27873E1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453E4E27-B3FA-2DDC-1979-6BBB8A88ED5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F35383B3-E3F0-BF3D-B8B9-676EEAC39545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7CE5416E-F880-B95E-231A-F4D599BC5E6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CC2818C8-DB4A-BAFB-5D45-0463F726308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0" name="Oval 80">
            <a:extLst>
              <a:ext uri="{FF2B5EF4-FFF2-40B4-BE49-F238E27FC236}">
                <a16:creationId xmlns:a16="http://schemas.microsoft.com/office/drawing/2014/main" id="{A3233D20-5CEA-F922-67CC-9F19347785AC}"/>
              </a:ext>
            </a:extLst>
          </p:cNvPr>
          <p:cNvSpPr>
            <a:spLocks noChangeAspect="1"/>
          </p:cNvSpPr>
          <p:nvPr/>
        </p:nvSpPr>
        <p:spPr>
          <a:xfrm>
            <a:off x="6365841" y="5277895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AF09CE50-61D3-7C5E-1249-C4F683591D28}"/>
              </a:ext>
            </a:extLst>
          </p:cNvPr>
          <p:cNvSpPr>
            <a:spLocks noChangeAspect="1"/>
          </p:cNvSpPr>
          <p:nvPr/>
        </p:nvSpPr>
        <p:spPr>
          <a:xfrm>
            <a:off x="1971517" y="5166286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AEF0362-701F-3B7F-9DF2-2533D9F71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442" y="1926364"/>
            <a:ext cx="1455115" cy="899095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1C34AD51-4DF5-88B2-6C95-7A4E467536E4}"/>
              </a:ext>
            </a:extLst>
          </p:cNvPr>
          <p:cNvGrpSpPr/>
          <p:nvPr/>
        </p:nvGrpSpPr>
        <p:grpSpPr>
          <a:xfrm>
            <a:off x="1493316" y="3363875"/>
            <a:ext cx="6249118" cy="1662145"/>
            <a:chOff x="1180705" y="3500855"/>
            <a:chExt cx="6249118" cy="1662145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8896F62-5910-5F1F-5068-84CC6DC36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80705" y="3500855"/>
              <a:ext cx="2371955" cy="1662145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2A62020-419D-F008-2120-90E870E72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40122" y="3841012"/>
              <a:ext cx="2389701" cy="12776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933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DBDEA-F2B8-E251-059A-100A06542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71B8558C-5B2F-6147-B0BA-D5C1A7BA770C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D628214-3B55-32BE-9D19-C7FFBF97EB4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3B8A57D-4B97-3507-F314-CEE1AE476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41F89E31-CBBE-5BDB-474A-1C60F006FA98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F3ABE32-29BE-34F0-EFB9-43B7CC38D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C98FA26B-94E1-6B0A-92A2-DBDBCB67113C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5232CA5E-A1F9-5EAB-0637-BE549460297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B2686BB-F398-234C-8C89-17B89A42AB6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23B9C2AC-6807-6A92-10B2-A9E3F803528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D55FF603-BBEF-0C73-7EA0-63851800973E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4C39E2CF-6768-E6A3-BDA4-C3CFF4DB2E5E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2CD4000B-4AF8-D891-B868-0B2C4EC5A4A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23AAA97-4265-227B-FB9F-2239A26B6936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6D58DB29-3572-8074-D81A-51DCDBA3BF5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41A0E54-05E6-BE20-72EA-6B1EFB49429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717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CF4CB-D8B1-C4FF-EA74-90ED41DEF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65FBA830-F6DC-44F6-D98A-C80D26EBE905}"/>
              </a:ext>
            </a:extLst>
          </p:cNvPr>
          <p:cNvSpPr txBox="1"/>
          <p:nvPr/>
        </p:nvSpPr>
        <p:spPr>
          <a:xfrm>
            <a:off x="349731" y="791849"/>
            <a:ext cx="710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ليشرح لنا كيف توصل للجواب    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3E062C1-ACB9-BB73-5CB6-954D284FE1C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6E25990-7E92-791B-8ECE-53EB57934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3420CED4-401C-7AB8-E63F-826B8B5B0928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119872A5-BB00-E557-BB61-F40B9DC6FA1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CEA2E4D8-5F27-AC21-7CEF-9BDDA78185D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2FA0D45B-F801-EC75-FC3A-1B22845D6C0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036C362A-1726-7EFE-5BF4-27FEDA17AA2E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9C1743D-B671-1743-5272-FAE2CEAC7842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4B62C1A9-4D0E-1A60-2E42-D5981E79C50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FBE53528-2238-44DF-79AD-023515B59BCE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61C15BCC-623F-43C7-C2E5-9D099909444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35E47212-A527-AFB4-1227-DB955E4A016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Oval 80">
            <a:extLst>
              <a:ext uri="{FF2B5EF4-FFF2-40B4-BE49-F238E27FC236}">
                <a16:creationId xmlns:a16="http://schemas.microsoft.com/office/drawing/2014/main" id="{CD39B305-EA21-320A-B25B-8A2E100F9A91}"/>
              </a:ext>
            </a:extLst>
          </p:cNvPr>
          <p:cNvSpPr>
            <a:spLocks noChangeAspect="1"/>
          </p:cNvSpPr>
          <p:nvPr/>
        </p:nvSpPr>
        <p:spPr>
          <a:xfrm>
            <a:off x="6365841" y="5277895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F77B06DF-4188-7622-D52A-EC6BDEE99A11}"/>
              </a:ext>
            </a:extLst>
          </p:cNvPr>
          <p:cNvSpPr>
            <a:spLocks noChangeAspect="1"/>
          </p:cNvSpPr>
          <p:nvPr/>
        </p:nvSpPr>
        <p:spPr>
          <a:xfrm>
            <a:off x="1971517" y="5166286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F030273-4DF3-F01B-52E6-E0F9FCDBA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442" y="1926364"/>
            <a:ext cx="1455115" cy="899095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7C10D2AE-D864-ACFE-160A-66F2D93A4258}"/>
              </a:ext>
            </a:extLst>
          </p:cNvPr>
          <p:cNvGrpSpPr/>
          <p:nvPr/>
        </p:nvGrpSpPr>
        <p:grpSpPr>
          <a:xfrm>
            <a:off x="1493316" y="3363875"/>
            <a:ext cx="6249118" cy="1662145"/>
            <a:chOff x="1180705" y="3500855"/>
            <a:chExt cx="6249118" cy="1662145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88A1ECAC-BEF0-192A-AE2C-8B49EBBC8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0705" y="3500855"/>
              <a:ext cx="2371955" cy="1662145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7B692D2F-47BD-6D91-E77E-EA573CE04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40122" y="3841012"/>
              <a:ext cx="2389701" cy="1277662"/>
            </a:xfrm>
            <a:prstGeom prst="rect">
              <a:avLst/>
            </a:prstGeom>
          </p:spPr>
        </p:pic>
      </p:grp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7C436D50-1408-E1C7-1C26-6839170C8D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2156" y="611702"/>
            <a:ext cx="929388" cy="9293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66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F0299-5DCF-E5A5-0572-D11A37F91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F7FE0DD6-FD5D-4661-8632-D8E75BF3DE9C}"/>
              </a:ext>
            </a:extLst>
          </p:cNvPr>
          <p:cNvSpPr txBox="1"/>
          <p:nvPr/>
        </p:nvSpPr>
        <p:spPr>
          <a:xfrm>
            <a:off x="349731" y="764553"/>
            <a:ext cx="710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نصحح: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الصورة رقم 1:   القرص تحت  الخط  ، القطة تحت الطاولة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Image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F840ABD-B437-DC8F-76D3-9943E3E4D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5598FA55-C1DB-FEAD-E52F-9E754D7DF08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E9E8829-0FA2-2946-6AB8-533A8CC53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82886B04-511D-F55D-6710-22DCB53EC64E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54DB825B-BB0B-BC68-913E-5815ADBF708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3E4199B1-A951-5C37-DE0B-17D3FAE142E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92AE9EB-4EEF-03C6-74A2-EBFAE13261C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1E511631-2BD5-A9AB-40FA-832EAD19D96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C36C1522-6B0D-9102-4E3B-DACA35901635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3A249D05-09B3-6D03-F1A7-01C1B7BEF05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57567DF-40CE-BE72-F93B-A0A6C8F13C94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23EF339F-434B-0291-8A4C-53E974CE636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721A499E-73CA-8DCB-4FE2-840F340DA20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0" name="Oval 80">
            <a:extLst>
              <a:ext uri="{FF2B5EF4-FFF2-40B4-BE49-F238E27FC236}">
                <a16:creationId xmlns:a16="http://schemas.microsoft.com/office/drawing/2014/main" id="{D98A0ABD-6782-6640-E467-3D190D16249A}"/>
              </a:ext>
            </a:extLst>
          </p:cNvPr>
          <p:cNvSpPr>
            <a:spLocks noChangeAspect="1"/>
          </p:cNvSpPr>
          <p:nvPr/>
        </p:nvSpPr>
        <p:spPr>
          <a:xfrm>
            <a:off x="6365841" y="5277895"/>
            <a:ext cx="575815" cy="52346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7AF4C7AD-2327-3A7A-A6FC-A07550010E8F}"/>
              </a:ext>
            </a:extLst>
          </p:cNvPr>
          <p:cNvSpPr>
            <a:spLocks noChangeAspect="1"/>
          </p:cNvSpPr>
          <p:nvPr/>
        </p:nvSpPr>
        <p:spPr>
          <a:xfrm>
            <a:off x="1971517" y="5166286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1843FCA-74DE-1D21-2DC3-A4F6D3111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442" y="1926364"/>
            <a:ext cx="1455115" cy="899095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9F01397D-FE2D-237F-BF7B-52F9BCDA4CB5}"/>
              </a:ext>
            </a:extLst>
          </p:cNvPr>
          <p:cNvGrpSpPr/>
          <p:nvPr/>
        </p:nvGrpSpPr>
        <p:grpSpPr>
          <a:xfrm>
            <a:off x="1493316" y="3363875"/>
            <a:ext cx="6249118" cy="1662145"/>
            <a:chOff x="1180705" y="3500855"/>
            <a:chExt cx="6249118" cy="1662145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493C5B0-CE00-A2AE-5BFB-D45FA1D64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80705" y="3500855"/>
              <a:ext cx="2371955" cy="1662145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2DE08CA8-CC10-48E6-AECD-3BC9CFFE6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40122" y="3841012"/>
              <a:ext cx="2389701" cy="1277662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FFA44E8-6BFA-A25C-B3DC-F76119329D12}"/>
              </a:ext>
            </a:extLst>
          </p:cNvPr>
          <p:cNvSpPr/>
          <p:nvPr/>
        </p:nvSpPr>
        <p:spPr>
          <a:xfrm>
            <a:off x="5168932" y="2912221"/>
            <a:ext cx="2757302" cy="33698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241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C93E8-0B09-CE6A-5EBF-1A222377F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9C3A322-919C-1A07-6154-A81F8BC4439C}"/>
              </a:ext>
            </a:extLst>
          </p:cNvPr>
          <p:cNvSpPr txBox="1"/>
          <p:nvPr/>
        </p:nvSpPr>
        <p:spPr>
          <a:xfrm>
            <a:off x="126536" y="834541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، ستنجزون النشاط  10 الصفحة 60 ، سأشرح لكم التعليمة 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0CAB5B94-6021-A054-F4FA-1AE696626764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1FA8966B-EE3C-08FF-9F25-23223F2B2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E482990F-B9C4-DBD0-0D7C-C68115FC77D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50CDD6C-032B-6FF3-15A5-CE0D4CAA8DC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4836FD2-F10D-70ED-7EC8-3158999A86E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72FF600-3556-320B-F78E-D070BDCFB4A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1ACAFE25-8B9B-1A01-AB27-18E00DF64D2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CF7B9E61-A5CC-42F2-ED75-E9919F48D73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96125F50-D23E-2ED1-9E69-5FD42CCF036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269703E7-4DCE-AD0A-DBA0-DBF1FC52D3B9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04E21E10-739F-C811-F634-30779DCA41F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1F29B588-AB06-DF89-D15C-A8822540DF1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8F4F6D5-2090-AA79-7455-8F5D2508D9D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A1BCDE63-3B29-677A-AFC4-E6C1FE37C0DC}"/>
              </a:ext>
            </a:extLst>
          </p:cNvPr>
          <p:cNvGrpSpPr/>
          <p:nvPr/>
        </p:nvGrpSpPr>
        <p:grpSpPr>
          <a:xfrm>
            <a:off x="1682377" y="1818458"/>
            <a:ext cx="5672152" cy="3827845"/>
            <a:chOff x="1735924" y="2395974"/>
            <a:chExt cx="5672152" cy="382784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2E67530-5D83-F4AA-8B17-D0DA7F31D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2395975"/>
              <a:ext cx="2836076" cy="3827844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AE33952-19FE-0DED-01C9-E7FC9F43C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5924" y="2395974"/>
              <a:ext cx="2836076" cy="3827845"/>
            </a:xfrm>
            <a:prstGeom prst="rect">
              <a:avLst/>
            </a:prstGeom>
          </p:spPr>
        </p:pic>
      </p:grp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F734752-D2ED-01D2-55B9-63E42CEC0188}"/>
              </a:ext>
            </a:extLst>
          </p:cNvPr>
          <p:cNvSpPr/>
          <p:nvPr/>
        </p:nvSpPr>
        <p:spPr>
          <a:xfrm>
            <a:off x="4744060" y="3920497"/>
            <a:ext cx="2571144" cy="15641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199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49166-0D0B-6EDE-B529-F1E5D55A1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D2AB03F-51C2-F69B-0BFB-FBD80F771244}"/>
              </a:ext>
            </a:extLst>
          </p:cNvPr>
          <p:cNvSpPr txBox="1"/>
          <p:nvPr/>
        </p:nvSpPr>
        <p:spPr>
          <a:xfrm>
            <a:off x="126536" y="834541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 10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B84C6BF9-08D0-BED2-46D0-E4134607D86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0B163581-72F0-D474-E9EE-98727E48D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6448750E-DD8F-FA07-416A-A01195F8AA2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94F568BC-8949-1914-AA28-834E216C965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7387B7E-FA5B-8D0E-2A1A-3B50CAE0FD0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B3AC63C-4FAE-991D-C685-5236A4456F3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97E79C26-EA41-8B73-CA93-7133F95FD39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8F06EDF4-D074-12F6-A1D0-791D24349599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14F78603-FC57-E1FD-5E5B-E7520B6A211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5A45BB73-37A4-2247-B7B6-26562B5AFE8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DEF53AB5-ADE0-377D-A01D-C933DA1D645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112383D0-3678-A4A0-946F-1FCC7A05B46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C80FA83-8323-88DE-6EDA-BEC3097A863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E36BB4F-B21C-F491-CA9A-17A70ED3603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D4EFFC"/>
              </a:clrFrom>
              <a:clrTo>
                <a:srgbClr val="D4EF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5245" y="2083553"/>
            <a:ext cx="6353511" cy="375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2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6BB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3795AF"/>
              </a:solidFill>
              <a:effectLst/>
              <a:uLnTx/>
              <a:uFillTx/>
              <a:latin typeface="Dosis" pitchFamily="2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771525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3795AF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مراجعة </a:t>
            </a:r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دروس  المرحلة (1)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3795AF"/>
              </a:solidFill>
              <a:effectLst/>
              <a:uLnTx/>
              <a:uFillTx/>
              <a:latin typeface="Dosis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6BDBE7DF-2F71-9595-4E6F-568DB4522103}"/>
              </a:ext>
            </a:extLst>
          </p:cNvPr>
          <p:cNvGrpSpPr/>
          <p:nvPr/>
        </p:nvGrpSpPr>
        <p:grpSpPr>
          <a:xfrm>
            <a:off x="1735924" y="2395974"/>
            <a:ext cx="5672152" cy="3827845"/>
            <a:chOff x="1735924" y="2395974"/>
            <a:chExt cx="5672152" cy="3827845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FD3616A-B181-88C4-822B-12E096CC0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0" y="2395975"/>
              <a:ext cx="2836076" cy="3827844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35387E3-753A-3AA7-EDAD-720811314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5924" y="2395974"/>
              <a:ext cx="2836076" cy="3827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3084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B4361-0E71-8DB3-901A-5CC5B5D45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D3362AF-680A-B554-ACD2-0AC217792EC4}"/>
              </a:ext>
            </a:extLst>
          </p:cNvPr>
          <p:cNvSpPr txBox="1"/>
          <p:nvPr/>
        </p:nvSpPr>
        <p:spPr>
          <a:xfrm>
            <a:off x="126536" y="752653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جماعة :</a:t>
            </a:r>
          </a:p>
          <a:p>
            <a:pPr algn="r" rtl="1">
              <a:defRPr/>
            </a:pPr>
            <a:r>
              <a:rPr lang="ar-MA" b="1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يطلب الأستاذ(ة) من المتعلمين تسمية كل وضعية ( فوق – بين – تحت – على )  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CBE6F61-7AA8-EB79-4174-782D4E72547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823D7BEA-3882-B7B5-739F-DAB908AC4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C5722891-7A60-6904-CC22-CB2F6FAB57A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D9373032-107A-6CAA-0FEC-A53102AEBA5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9B67E52-CCF6-7536-F332-1A21C4CAE7F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1A87C19-5A2C-2283-E11D-8044A755A9A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9FBA44BB-3DF8-F572-5EB7-06EEBCB0438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7E6A5506-AEB0-B8FA-D955-03332677B9F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7352B477-07CD-1D51-D7E2-B1AF1650A60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B6D6BB32-B380-C518-B033-B23D28ACC51E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B584AB31-3B68-2212-A0AB-14DD0B54F72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14D0A5AD-F006-A66A-876B-6225A00F06A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30E783E-72FC-2D01-6DAA-D5194FA017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1A3DA36-456E-4904-E03B-A8BA47659B8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D4EFFC"/>
              </a:clrFrom>
              <a:clrTo>
                <a:srgbClr val="D4EF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5245" y="2083553"/>
            <a:ext cx="6353511" cy="3755421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B01801C3-2904-42BF-BE3A-3B4258A4478E}"/>
              </a:ext>
            </a:extLst>
          </p:cNvPr>
          <p:cNvCxnSpPr>
            <a:cxnSpLocks/>
          </p:cNvCxnSpPr>
          <p:nvPr/>
        </p:nvCxnSpPr>
        <p:spPr>
          <a:xfrm>
            <a:off x="2183642" y="3821373"/>
            <a:ext cx="2388358" cy="6414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8AECAB5-1728-F08B-F0A8-3D202EBB505B}"/>
              </a:ext>
            </a:extLst>
          </p:cNvPr>
          <p:cNvCxnSpPr>
            <a:cxnSpLocks/>
          </p:cNvCxnSpPr>
          <p:nvPr/>
        </p:nvCxnSpPr>
        <p:spPr>
          <a:xfrm flipH="1">
            <a:off x="2183642" y="3821373"/>
            <a:ext cx="1094096" cy="6414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37A1F55-B6AE-859F-742D-7F18106C34E0}"/>
              </a:ext>
            </a:extLst>
          </p:cNvPr>
          <p:cNvCxnSpPr>
            <a:cxnSpLocks/>
          </p:cNvCxnSpPr>
          <p:nvPr/>
        </p:nvCxnSpPr>
        <p:spPr>
          <a:xfrm flipH="1">
            <a:off x="3377821" y="3828196"/>
            <a:ext cx="1094096" cy="63462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17CEB5A-7145-7331-4FFA-47E7A51F900E}"/>
              </a:ext>
            </a:extLst>
          </p:cNvPr>
          <p:cNvCxnSpPr>
            <a:cxnSpLocks/>
          </p:cNvCxnSpPr>
          <p:nvPr/>
        </p:nvCxnSpPr>
        <p:spPr>
          <a:xfrm flipH="1">
            <a:off x="5718412" y="3807725"/>
            <a:ext cx="1145865" cy="6414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71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917E0-5DB0-7E9B-A54E-D8CA9F585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5B6A0C1-BBDC-033B-DE22-D4FE55DFE56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082C88D-2AFE-A5FB-FCB3-3013D1D0B8C7}"/>
              </a:ext>
            </a:extLst>
          </p:cNvPr>
          <p:cNvGrpSpPr/>
          <p:nvPr/>
        </p:nvGrpSpPr>
        <p:grpSpPr>
          <a:xfrm>
            <a:off x="2213653" y="2144743"/>
            <a:ext cx="4912634" cy="2309270"/>
            <a:chOff x="2213653" y="2144743"/>
            <a:chExt cx="4912634" cy="289557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59B8CBBD-F3C0-2936-DDDD-0A72F0B7D377}"/>
                </a:ext>
              </a:extLst>
            </p:cNvPr>
            <p:cNvSpPr/>
            <p:nvPr/>
          </p:nvSpPr>
          <p:spPr>
            <a:xfrm>
              <a:off x="2213653" y="2575449"/>
              <a:ext cx="4912634" cy="2464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50CC0EDA-3C5E-BD9D-BF12-D14B6890298D}"/>
                </a:ext>
              </a:extLst>
            </p:cNvPr>
            <p:cNvGrpSpPr/>
            <p:nvPr/>
          </p:nvGrpSpPr>
          <p:grpSpPr>
            <a:xfrm>
              <a:off x="2669458" y="2144743"/>
              <a:ext cx="3704793" cy="802419"/>
              <a:chOff x="-2935447" y="983477"/>
              <a:chExt cx="4292023" cy="802419"/>
            </a:xfrm>
          </p:grpSpPr>
          <p:sp>
            <p:nvSpPr>
              <p:cNvPr id="14" name="Flowchart: Alternate Process 54">
                <a:extLst>
                  <a:ext uri="{FF2B5EF4-FFF2-40B4-BE49-F238E27FC236}">
                    <a16:creationId xmlns:a16="http://schemas.microsoft.com/office/drawing/2014/main" id="{7CD666D4-54D1-A5C5-F07E-A861320FE7B0}"/>
                  </a:ext>
                </a:extLst>
              </p:cNvPr>
              <p:cNvSpPr/>
              <p:nvPr/>
            </p:nvSpPr>
            <p:spPr>
              <a:xfrm>
                <a:off x="-2935447" y="983477"/>
                <a:ext cx="4033663" cy="802419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مراجعة الكفاية </a:t>
                </a:r>
                <a:r>
                  <a:rPr lang="fr-FR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GM2</a:t>
                </a:r>
                <a:endPara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Oval 80">
                <a:extLst>
                  <a:ext uri="{FF2B5EF4-FFF2-40B4-BE49-F238E27FC236}">
                    <a16:creationId xmlns:a16="http://schemas.microsoft.com/office/drawing/2014/main" id="{246C4ADC-068A-EBF4-50BA-04FA325854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533" y="1035664"/>
                <a:ext cx="698043" cy="698043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3600" b="1" dirty="0"/>
                  <a:t>2</a:t>
                </a:r>
                <a:endParaRPr lang="fr-MA" sz="3600" b="1" dirty="0"/>
              </a:p>
            </p:txBody>
          </p:sp>
        </p:grpSp>
      </p:grpSp>
      <p:pic>
        <p:nvPicPr>
          <p:cNvPr id="16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4665C82-068A-3AF5-293A-BF4620B46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78868" y="3085913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862B78EA-519E-698A-EDD0-CB3BBFE58875}"/>
              </a:ext>
            </a:extLst>
          </p:cNvPr>
          <p:cNvSpPr txBox="1"/>
          <p:nvPr/>
        </p:nvSpPr>
        <p:spPr>
          <a:xfrm>
            <a:off x="2612429" y="2947162"/>
            <a:ext cx="3083576" cy="123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التحكم 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ممارسة موجهة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DCB697A2-0E4F-3630-3221-B447EDEE9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653" y="4503994"/>
            <a:ext cx="4912634" cy="81788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C488EEA-C6BE-1F9E-95B4-962F21655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135" y="4843892"/>
            <a:ext cx="5038721" cy="62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304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AD937-0DA6-3963-C7B6-B54786FD5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6C1F293-EE43-366E-C4B5-952B09B3E963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7467344-1352-DE7B-B693-BAAAF12D3AA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DEB8CEF-877F-938B-E9B5-F280FB848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D8EC727F-0BFA-54CA-AC52-D869E7B663F3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EC6C59C-09E1-6993-86F4-8C39BFCF4CE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24CB69E-83BC-40FF-33F7-4744DFB0537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08F75E04-DADF-61F1-8779-627D29DBEA3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78E67E8D-9DC0-7EA1-D650-C512B260FF2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823E77E3-F3ED-1918-CE2F-0B5139692487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D5304D49-6BEF-3C4D-7956-82999B199DA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4870A01E-583C-C25A-F6C4-214F508501CB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106B9894-BB1B-FEF5-1B0C-781AE87687D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1630F28-B2C8-6E83-2CB3-06DEA7EE9A4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6DD3454-EFF1-E00B-06AA-EB1D1EB4A5B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E6AC29D-2D4B-D8A0-1161-CC7A35419D5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689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31B11-766B-4673-4721-69DABAA10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7A8EFE9-EC82-6109-092B-2808F3F9D389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رقم الكرة التي توجد على يسار الولد </a:t>
            </a:r>
            <a:endParaRPr lang="ar-MA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95E287C-F2D1-1DBF-FCEF-DD086BA93FE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BAA27248-D2B5-CC17-247B-7A90E3C50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44C6B0D0-E435-8086-2C63-97F83F7E3034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05334072-160E-DCFC-DFCB-D051614FC55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A5DCDCD-9E33-F5B1-D69A-2A18D24BBE5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2729ECF-0D42-CCBF-07AB-429A8EAEA3E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4EBC5784-C9E0-D97D-A665-B94A13F85D8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936EB305-0D34-5981-AFD1-04BBFE85A00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F31B21D6-D4CB-3639-9839-6DE8840CA5F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9376A494-0DF1-2123-0B37-35749072E44F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78EF9305-82AC-24B4-BC4C-67E04658941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3AC95DCB-8A25-3759-F5C1-FDC4270E87F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E51E83C-666B-F921-B7FE-E54EBBE119E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DC388FA-D176-C066-13E6-C7C136C20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312" y="2084041"/>
            <a:ext cx="1353376" cy="268991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BF2DD66-750C-7F1A-DD59-8F0A1ECEE0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0631" y="3808676"/>
            <a:ext cx="1029227" cy="84585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5F87A5F-7280-A70D-CE54-BBBAD161E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637" y="3808676"/>
            <a:ext cx="1029227" cy="845859"/>
          </a:xfrm>
          <a:prstGeom prst="rect">
            <a:avLst/>
          </a:prstGeom>
        </p:spPr>
      </p:pic>
      <p:sp>
        <p:nvSpPr>
          <p:cNvPr id="14" name="Oval 80">
            <a:extLst>
              <a:ext uri="{FF2B5EF4-FFF2-40B4-BE49-F238E27FC236}">
                <a16:creationId xmlns:a16="http://schemas.microsoft.com/office/drawing/2014/main" id="{5EEFB451-0A16-8011-EE91-66AEECD40654}"/>
              </a:ext>
            </a:extLst>
          </p:cNvPr>
          <p:cNvSpPr>
            <a:spLocks noChangeAspect="1"/>
          </p:cNvSpPr>
          <p:nvPr/>
        </p:nvSpPr>
        <p:spPr>
          <a:xfrm>
            <a:off x="6029321" y="4714247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4000" b="1" dirty="0"/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18EDA3A0-C3DD-8DA5-DF3E-6AA1DBAB593F}"/>
              </a:ext>
            </a:extLst>
          </p:cNvPr>
          <p:cNvSpPr>
            <a:spLocks noChangeAspect="1"/>
          </p:cNvSpPr>
          <p:nvPr/>
        </p:nvSpPr>
        <p:spPr>
          <a:xfrm>
            <a:off x="2431598" y="4714247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</p:spTree>
    <p:extLst>
      <p:ext uri="{BB962C8B-B14F-4D97-AF65-F5344CB8AC3E}">
        <p14:creationId xmlns:p14="http://schemas.microsoft.com/office/powerpoint/2010/main" val="107356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942E3-B2EE-29B1-74E0-CF13E1D08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17CE6D3A-ECA5-00AC-9930-57B85CF8CFDC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2CE7FF8-6E78-00B2-85D1-0A3A9AE66B0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D94343F-91B0-CCFB-A390-4B4CAFF52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4D3BB3D-6691-AEEF-315D-C289A11C076E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62863FD-40D4-C423-A66D-3079DD4E849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77E06E4-EB8C-C7B2-F090-05C3FEA055E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0F103A8B-99E0-5965-18DF-0DC49CCBFDE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D6C3C2FC-C878-6009-3299-2BB60618DF6C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0D07E79E-0A65-D5F4-81FE-3250A3E81F5E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963574CF-994C-3035-8D8B-5054002DA18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7999286B-EEC9-A88F-97AC-69D4CC1CFE0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B5E31F97-CDF1-A0B0-C81B-DB5A090FA00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36889839-3723-D294-3143-E05CC763602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E7E9303-F353-A148-EEAB-97BB2F10837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06E3D49-8229-20D8-7E88-BFCA678C98A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924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47CED-C62F-5DA7-78E7-702068B7A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B242D41-43E2-95E5-7FD7-E6537B3951D3}"/>
              </a:ext>
            </a:extLst>
          </p:cNvPr>
          <p:cNvSpPr txBox="1"/>
          <p:nvPr/>
        </p:nvSpPr>
        <p:spPr>
          <a:xfrm>
            <a:off x="132735" y="732013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: ليحدد الجهة اليسرى لهذا الولد ثم يحدد الكرة التي توجد على يساره؟</a:t>
            </a:r>
          </a:p>
          <a:p>
            <a:pPr algn="r" rtl="1">
              <a:defRPr/>
            </a:pPr>
            <a:r>
              <a:rPr lang="ar-MA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تفاعلي،  يصرح  المتعلمون بالخطوات  المتبعة للتوصل إلى الحل   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949BE77-76E3-5662-87FF-718EDFC1B05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913809A-6172-5753-EA4C-FFE15EC16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6C743C03-0F7B-9096-833A-64CB15D2372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2976B766-D5A8-A326-5904-5A58718E212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9A985B0-59C7-2F85-B077-D4BF1593D81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27E909F-90A0-3D26-C0D5-F3C647B45F9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AA582C07-3FF2-203F-A0DC-943F148ACC1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CC43F0BC-426F-DBC0-2ADD-1610A0284858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057F5A07-7C84-9435-A8DB-369C71DA86F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B70C1DB0-7D26-1B51-8730-C8D2003EE85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560389B0-6D25-2A30-62D8-80B4F1116AA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DC7569C7-696F-9310-69FB-04E69FC47A5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9402493B-5D56-97EF-0F0A-32D035F2C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312" y="2084041"/>
            <a:ext cx="1353376" cy="268991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0026BF5-48FC-C185-A8C9-234AD301E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631" y="3808676"/>
            <a:ext cx="1029227" cy="84585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DAE2B5D-E2F3-4301-95F9-610893550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637" y="3808676"/>
            <a:ext cx="1029227" cy="845859"/>
          </a:xfrm>
          <a:prstGeom prst="rect">
            <a:avLst/>
          </a:prstGeom>
        </p:spPr>
      </p:pic>
      <p:sp>
        <p:nvSpPr>
          <p:cNvPr id="11" name="Oval 80">
            <a:extLst>
              <a:ext uri="{FF2B5EF4-FFF2-40B4-BE49-F238E27FC236}">
                <a16:creationId xmlns:a16="http://schemas.microsoft.com/office/drawing/2014/main" id="{B0C83737-7260-2F73-080F-1A97F2AB441D}"/>
              </a:ext>
            </a:extLst>
          </p:cNvPr>
          <p:cNvSpPr>
            <a:spLocks noChangeAspect="1"/>
          </p:cNvSpPr>
          <p:nvPr/>
        </p:nvSpPr>
        <p:spPr>
          <a:xfrm>
            <a:off x="6029321" y="4714247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4000" b="1" dirty="0"/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DE9D0FEC-A7A8-64BE-4EF8-39ADECD5E96B}"/>
              </a:ext>
            </a:extLst>
          </p:cNvPr>
          <p:cNvSpPr>
            <a:spLocks noChangeAspect="1"/>
          </p:cNvSpPr>
          <p:nvPr/>
        </p:nvSpPr>
        <p:spPr>
          <a:xfrm>
            <a:off x="2431598" y="4714247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564B7A5E-182A-5F79-3E3B-2AD043DD02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2156" y="611702"/>
            <a:ext cx="929388" cy="9293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0259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C06FB-C54F-33C5-4170-29A35BE1C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43EF88B-CA7D-4236-82DB-4C2FBF0D2E52}"/>
              </a:ext>
            </a:extLst>
          </p:cNvPr>
          <p:cNvSpPr txBox="1"/>
          <p:nvPr/>
        </p:nvSpPr>
        <p:spPr>
          <a:xfrm>
            <a:off x="126536" y="738287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:الكرة رقم 1 توجد على يسار الولد 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B8BF039D-7F7D-6B46-655A-4D1C1A5068F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87E5C2E5-42C0-DFA8-0439-D2C069898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87DB9FED-BE89-630B-AAB7-12EE308C70E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B4F5B0B-CDF6-AB46-AA45-77263CE2C2D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E70D218-5DFB-6C5D-E3B5-5825591A3BF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F7AC4803-D0BB-75CB-B3FE-043224E531C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A27CDE9F-DDBE-2D86-5BE1-B52A00A426E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FFC47072-965E-CA78-DB42-96712DD0BEB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B48A79ED-6824-67CB-734D-F4989404C43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16868790-2C45-0BB3-5BDC-EEF1618B7D88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E9BF6B3C-3C84-F6D5-C583-1DC5F36F3B0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1995A8AF-CD85-ABB8-842D-CD84BAB73CA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F1C1AD1-048A-F726-2214-2F571053D6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76C0164-7BFC-5CFE-F7B4-7FC633AD4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312" y="2084041"/>
            <a:ext cx="1353376" cy="268991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14D69EF-9250-4B8A-99EF-B310AB33E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0631" y="3808676"/>
            <a:ext cx="1029227" cy="84585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9A7A01D-E605-7F86-61F3-E6885FE3C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637" y="3808676"/>
            <a:ext cx="1029227" cy="845859"/>
          </a:xfrm>
          <a:prstGeom prst="rect">
            <a:avLst/>
          </a:prstGeom>
        </p:spPr>
      </p:pic>
      <p:sp>
        <p:nvSpPr>
          <p:cNvPr id="11" name="Oval 80">
            <a:extLst>
              <a:ext uri="{FF2B5EF4-FFF2-40B4-BE49-F238E27FC236}">
                <a16:creationId xmlns:a16="http://schemas.microsoft.com/office/drawing/2014/main" id="{DB33B498-3D2A-AD16-84CB-B3022FEA9DAF}"/>
              </a:ext>
            </a:extLst>
          </p:cNvPr>
          <p:cNvSpPr>
            <a:spLocks noChangeAspect="1"/>
          </p:cNvSpPr>
          <p:nvPr/>
        </p:nvSpPr>
        <p:spPr>
          <a:xfrm>
            <a:off x="6029321" y="4714247"/>
            <a:ext cx="575815" cy="52346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4000" b="1" dirty="0"/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652939AE-0535-9FC8-E745-657F45B37B47}"/>
              </a:ext>
            </a:extLst>
          </p:cNvPr>
          <p:cNvSpPr>
            <a:spLocks noChangeAspect="1"/>
          </p:cNvSpPr>
          <p:nvPr/>
        </p:nvSpPr>
        <p:spPr>
          <a:xfrm>
            <a:off x="2431598" y="4714247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AE541F-F6A6-4AF1-FA92-6E60D7143F55}"/>
              </a:ext>
            </a:extLst>
          </p:cNvPr>
          <p:cNvSpPr/>
          <p:nvPr/>
        </p:nvSpPr>
        <p:spPr>
          <a:xfrm>
            <a:off x="5303339" y="3344779"/>
            <a:ext cx="1795293" cy="21536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942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845B8-A8A9-F0C4-9E3A-3B18776EC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8CC0393-17A3-B0D4-3C51-3E5A4B90978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A19ACC7-F80B-5F06-1594-E5D4E730796A}"/>
              </a:ext>
            </a:extLst>
          </p:cNvPr>
          <p:cNvGrpSpPr/>
          <p:nvPr/>
        </p:nvGrpSpPr>
        <p:grpSpPr>
          <a:xfrm>
            <a:off x="2213653" y="2144743"/>
            <a:ext cx="4912634" cy="2309270"/>
            <a:chOff x="2213653" y="2144743"/>
            <a:chExt cx="4912634" cy="2895570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BBCCDFF-C46B-C818-2635-993D08B38CF6}"/>
                </a:ext>
              </a:extLst>
            </p:cNvPr>
            <p:cNvSpPr/>
            <p:nvPr/>
          </p:nvSpPr>
          <p:spPr>
            <a:xfrm>
              <a:off x="2213653" y="2575449"/>
              <a:ext cx="4912634" cy="2464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DBB824B9-0A90-B7DE-4108-FDEF9416A782}"/>
                </a:ext>
              </a:extLst>
            </p:cNvPr>
            <p:cNvGrpSpPr/>
            <p:nvPr/>
          </p:nvGrpSpPr>
          <p:grpSpPr>
            <a:xfrm>
              <a:off x="2669458" y="2144743"/>
              <a:ext cx="3704793" cy="802419"/>
              <a:chOff x="-2935447" y="983477"/>
              <a:chExt cx="4292023" cy="802419"/>
            </a:xfrm>
          </p:grpSpPr>
          <p:sp>
            <p:nvSpPr>
              <p:cNvPr id="6" name="Flowchart: Alternate Process 54">
                <a:extLst>
                  <a:ext uri="{FF2B5EF4-FFF2-40B4-BE49-F238E27FC236}">
                    <a16:creationId xmlns:a16="http://schemas.microsoft.com/office/drawing/2014/main" id="{ABFEF5F0-E851-B4AF-66EF-6B5A05E3DD91}"/>
                  </a:ext>
                </a:extLst>
              </p:cNvPr>
              <p:cNvSpPr/>
              <p:nvPr/>
            </p:nvSpPr>
            <p:spPr>
              <a:xfrm>
                <a:off x="-2935447" y="983477"/>
                <a:ext cx="4033663" cy="802419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مراجعة الكفاية</a:t>
                </a:r>
                <a:r>
                  <a:rPr lang="fr-FR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GM2</a:t>
                </a:r>
                <a:endPara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Oval 80">
                <a:extLst>
                  <a:ext uri="{FF2B5EF4-FFF2-40B4-BE49-F238E27FC236}">
                    <a16:creationId xmlns:a16="http://schemas.microsoft.com/office/drawing/2014/main" id="{CBF54FF0-E6C0-79CF-0F52-292C8A55BD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533" y="1035664"/>
                <a:ext cx="698043" cy="698043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3600" b="1" dirty="0"/>
                  <a:t>2</a:t>
                </a:r>
                <a:endParaRPr lang="fr-MA" sz="3600" b="1" dirty="0"/>
              </a:p>
            </p:txBody>
          </p:sp>
        </p:grpSp>
      </p:grpSp>
      <p:pic>
        <p:nvPicPr>
          <p:cNvPr id="9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1B2064D-C687-2786-C3EB-D3DB50CE7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35327" y="3721556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22234AC-9E69-C7B5-0C51-FDD727B50C0D}"/>
              </a:ext>
            </a:extLst>
          </p:cNvPr>
          <p:cNvSpPr txBox="1"/>
          <p:nvPr/>
        </p:nvSpPr>
        <p:spPr>
          <a:xfrm>
            <a:off x="2612429" y="2947162"/>
            <a:ext cx="3083576" cy="1225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التحكم 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موجهة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5CB2CD1-7988-65E6-75A3-BB788E234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653" y="4503994"/>
            <a:ext cx="4912634" cy="81788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16B8759-07E8-9CDC-7046-3E99753DA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135" y="4843892"/>
            <a:ext cx="5038721" cy="62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983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A1138-A380-649D-E916-9CB422E92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805658F-429E-D21D-5AE3-FBDE81BEF54E}"/>
              </a:ext>
            </a:extLst>
          </p:cNvPr>
          <p:cNvSpPr txBox="1"/>
          <p:nvPr/>
        </p:nvSpPr>
        <p:spPr>
          <a:xfrm>
            <a:off x="126536" y="834541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، ستنجزون النشاط  11 الصفحة 61 ، سأشرح لكم التعليمة 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54211A1-AF9E-FFDB-D618-D20139C7632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F192FE9F-1F5C-5960-9B73-B165B0C4E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825347B2-2F7A-1009-3B3C-48DBFDCA485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DAD77233-8233-16B2-ABDB-837270DC625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3C76BA2-19C0-4C31-E17B-452CFFB7B8B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107D2A1-B628-1163-BC66-1327CFDC0C2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C3A5029B-987C-DB18-DA44-5383053DC18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C887E6D9-A94E-E393-DB63-7814A0413D5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FA0C528B-863E-6895-3408-3D8B2C58517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6E0EC39E-82CB-FFA3-1101-DBC3D5FB71D1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44FF2A1A-439A-7E98-5B48-CAF7E79A6A8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E0AD9DE1-0FAF-4A89-4588-E5096382553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81FDA45-78B1-0AF5-69C7-7B783FFDC6F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3ABA44C5-F863-692D-E796-0E5AA3984EC2}"/>
              </a:ext>
            </a:extLst>
          </p:cNvPr>
          <p:cNvGrpSpPr/>
          <p:nvPr/>
        </p:nvGrpSpPr>
        <p:grpSpPr>
          <a:xfrm>
            <a:off x="1682377" y="1818458"/>
            <a:ext cx="5672152" cy="3827845"/>
            <a:chOff x="1735924" y="2395974"/>
            <a:chExt cx="5672152" cy="382784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70EE40-7F57-D739-3347-6321B4135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2395975"/>
              <a:ext cx="2836076" cy="3827844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9F6DAA0-DD92-FE5E-AC52-75B9C3BE4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5924" y="2395974"/>
              <a:ext cx="2836076" cy="3827845"/>
            </a:xfrm>
            <a:prstGeom prst="rect">
              <a:avLst/>
            </a:prstGeom>
          </p:spPr>
        </p:pic>
      </p:grp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A16C4D0-BF25-3A0D-89DE-BC47DBE54FB2}"/>
              </a:ext>
            </a:extLst>
          </p:cNvPr>
          <p:cNvSpPr/>
          <p:nvPr/>
        </p:nvSpPr>
        <p:spPr>
          <a:xfrm>
            <a:off x="1682377" y="1805094"/>
            <a:ext cx="2836076" cy="15641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232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6CAF8-FA1F-5F8C-D9EE-07176D5BF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C7F1094-B41C-82D1-A863-EAE8797E1B83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النشاط  رقم 11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194C0D0-9052-8BAF-FCDF-0A46E14CFFA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3EE7971-CFD2-772A-F7B3-927DB81E6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0CCA9E1F-7422-B218-3EF8-D5E977AC7142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0B041CA-2124-53A4-C232-F45E476E58F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3FF28162-575B-391D-C667-F5A813D7978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5E297B4A-E62C-A307-0D24-C4CAA6DA4D9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74F26C3E-2A17-1FD4-B621-566BF294EFA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846F480-8B85-8CED-2BA2-EA553DE37E41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13D80414-019A-2E58-926A-BDF718193CA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4ED76FE3-1903-7869-8294-3E097AB0D763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8F9C3E64-52A8-FE67-90B6-5E85178CABE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9FDE4045-E233-A655-9FC0-59CABEAF9B7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4E7DB47-BA73-FD02-FC5A-5612E796B7F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2F2C59D-8185-E30C-8ADB-A1A59CDE1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871" y="2105909"/>
            <a:ext cx="6001588" cy="3648585"/>
          </a:xfrm>
          <a:prstGeom prst="rect">
            <a:avLst/>
          </a:prstGeom>
        </p:spPr>
      </p:pic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id="{128B78AB-1BE1-D118-2A52-1E5CF44A7668}"/>
              </a:ext>
            </a:extLst>
          </p:cNvPr>
          <p:cNvSpPr/>
          <p:nvPr/>
        </p:nvSpPr>
        <p:spPr>
          <a:xfrm>
            <a:off x="3790708" y="5100889"/>
            <a:ext cx="294819" cy="29439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id="{A4D5B2FF-C77D-A20E-97EA-7268ABCF6181}"/>
              </a:ext>
            </a:extLst>
          </p:cNvPr>
          <p:cNvSpPr/>
          <p:nvPr/>
        </p:nvSpPr>
        <p:spPr>
          <a:xfrm>
            <a:off x="6456961" y="5050883"/>
            <a:ext cx="294819" cy="294395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rganigramme : Connecteur 18">
            <a:extLst>
              <a:ext uri="{FF2B5EF4-FFF2-40B4-BE49-F238E27FC236}">
                <a16:creationId xmlns:a16="http://schemas.microsoft.com/office/drawing/2014/main" id="{D8BA3D61-2798-6F5B-FBC6-7DF00C32DCB6}"/>
              </a:ext>
            </a:extLst>
          </p:cNvPr>
          <p:cNvSpPr/>
          <p:nvPr/>
        </p:nvSpPr>
        <p:spPr>
          <a:xfrm>
            <a:off x="4993936" y="4954694"/>
            <a:ext cx="294819" cy="29439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7C3BAE9-28F1-CBAE-5E7A-83B3B40E19F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98999" y="4116382"/>
            <a:ext cx="676369" cy="1228896"/>
          </a:xfrm>
          <a:prstGeom prst="rect">
            <a:avLst/>
          </a:prstGeom>
        </p:spPr>
      </p:pic>
      <p:sp>
        <p:nvSpPr>
          <p:cNvPr id="21" name="Organigramme : Connecteur 20">
            <a:extLst>
              <a:ext uri="{FF2B5EF4-FFF2-40B4-BE49-F238E27FC236}">
                <a16:creationId xmlns:a16="http://schemas.microsoft.com/office/drawing/2014/main" id="{A20973BC-B55A-EC09-70B3-021E4A403EBE}"/>
              </a:ext>
            </a:extLst>
          </p:cNvPr>
          <p:cNvSpPr/>
          <p:nvPr/>
        </p:nvSpPr>
        <p:spPr>
          <a:xfrm>
            <a:off x="6458879" y="5052205"/>
            <a:ext cx="294819" cy="29439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068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7066D-B53A-D653-787A-1AB7DDFF1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F5E02C0-70C4-93A4-E6B4-E3DF0959C050}"/>
              </a:ext>
            </a:extLst>
          </p:cNvPr>
          <p:cNvSpPr txBox="1"/>
          <p:nvPr/>
        </p:nvSpPr>
        <p:spPr>
          <a:xfrm>
            <a:off x="1670454" y="1372845"/>
            <a:ext cx="5589639" cy="743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F6BB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الكفايات المستهدفة في حصة اليوم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77F8FC6A-706D-C2FA-F764-FF78C0A956D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3DE1484-2D66-B2FB-F684-F56C6686E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869" y="2582816"/>
            <a:ext cx="6656263" cy="231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717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EDCD8-9076-B723-D3F9-D1E58FFF4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2AF95A1-1760-C835-9684-0A409F6339C8}"/>
              </a:ext>
            </a:extLst>
          </p:cNvPr>
          <p:cNvSpPr txBox="1"/>
          <p:nvPr/>
        </p:nvSpPr>
        <p:spPr>
          <a:xfrm>
            <a:off x="132735" y="732013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: ليشرح لنا كيف توصل للجواب ؟ </a:t>
            </a:r>
          </a:p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الكرة الحمراء على يسار الولد 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099F5451-F677-F837-CEEA-742E1C44443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DF754661-D2DE-5DE1-4DAF-E82A37822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3D9FEF49-97AF-47DC-5787-41A640905F6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B980A3E3-C2A5-86B3-6560-34C11E8E7EF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45C4388-9349-25E8-1E99-70C7FE58F57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C5352D2-D2DA-42BF-34F2-C23E335AB96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D5D638F4-363D-FEAC-1785-2F02C0A280EC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69E3A377-8194-851D-09A4-55057AEC08CE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803E0B86-8C5E-04CF-6310-8220E271996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05E9B138-2917-3F04-3714-6BBA52BC07D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13465B63-359D-C225-F0C7-4E800E543CE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C07B6930-57FB-A340-40AD-7E16281EB28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5CF87ACF-D9B2-D6A1-AD50-D0B493595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2156" y="611702"/>
            <a:ext cx="929388" cy="929388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216476-0ECE-63C3-FD36-90E1E9DBD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871" y="2105909"/>
            <a:ext cx="6001588" cy="3648585"/>
          </a:xfrm>
          <a:prstGeom prst="rect">
            <a:avLst/>
          </a:prstGeom>
        </p:spPr>
      </p:pic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id="{A2EFB19F-C1A0-E3A0-2881-66AC03602EDE}"/>
              </a:ext>
            </a:extLst>
          </p:cNvPr>
          <p:cNvSpPr/>
          <p:nvPr/>
        </p:nvSpPr>
        <p:spPr>
          <a:xfrm>
            <a:off x="3790708" y="5100889"/>
            <a:ext cx="294819" cy="294395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Connecteur 6">
            <a:extLst>
              <a:ext uri="{FF2B5EF4-FFF2-40B4-BE49-F238E27FC236}">
                <a16:creationId xmlns:a16="http://schemas.microsoft.com/office/drawing/2014/main" id="{3BD314DD-D203-6570-5494-C185D0C8F55A}"/>
              </a:ext>
            </a:extLst>
          </p:cNvPr>
          <p:cNvSpPr/>
          <p:nvPr/>
        </p:nvSpPr>
        <p:spPr>
          <a:xfrm>
            <a:off x="6456961" y="5050883"/>
            <a:ext cx="294819" cy="294395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id="{B5FB6978-CB9C-4815-530D-7797FAA263BC}"/>
              </a:ext>
            </a:extLst>
          </p:cNvPr>
          <p:cNvSpPr/>
          <p:nvPr/>
        </p:nvSpPr>
        <p:spPr>
          <a:xfrm>
            <a:off x="4993936" y="4954694"/>
            <a:ext cx="294819" cy="29439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18EE3E9-F665-A71B-7713-8F457181FDD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98999" y="4116382"/>
            <a:ext cx="676369" cy="1228896"/>
          </a:xfrm>
          <a:prstGeom prst="rect">
            <a:avLst/>
          </a:prstGeom>
        </p:spPr>
      </p:pic>
      <p:sp>
        <p:nvSpPr>
          <p:cNvPr id="13" name="Organigramme : Connecteur 12">
            <a:extLst>
              <a:ext uri="{FF2B5EF4-FFF2-40B4-BE49-F238E27FC236}">
                <a16:creationId xmlns:a16="http://schemas.microsoft.com/office/drawing/2014/main" id="{A2CA5B2C-0E10-1EC6-96EA-0D047A5FCF3F}"/>
              </a:ext>
            </a:extLst>
          </p:cNvPr>
          <p:cNvSpPr/>
          <p:nvPr/>
        </p:nvSpPr>
        <p:spPr>
          <a:xfrm>
            <a:off x="6458879" y="5052205"/>
            <a:ext cx="294819" cy="29439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haut 13">
            <a:extLst>
              <a:ext uri="{FF2B5EF4-FFF2-40B4-BE49-F238E27FC236}">
                <a16:creationId xmlns:a16="http://schemas.microsoft.com/office/drawing/2014/main" id="{E909408A-AEAB-A8D4-CB3F-868630AD6B57}"/>
              </a:ext>
            </a:extLst>
          </p:cNvPr>
          <p:cNvSpPr/>
          <p:nvPr/>
        </p:nvSpPr>
        <p:spPr>
          <a:xfrm rot="12896401">
            <a:off x="3995529" y="4776231"/>
            <a:ext cx="258530" cy="295839"/>
          </a:xfrm>
          <a:prstGeom prst="upArrow">
            <a:avLst>
              <a:gd name="adj1" fmla="val 53385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C34546DE-D157-315A-B084-92DC45BEB6AC}"/>
              </a:ext>
            </a:extLst>
          </p:cNvPr>
          <p:cNvSpPr/>
          <p:nvPr/>
        </p:nvSpPr>
        <p:spPr>
          <a:xfrm>
            <a:off x="3019425" y="3968795"/>
            <a:ext cx="1314450" cy="15906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65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E3EC7-0254-5745-2174-C8F23180C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7C9BCA3-8975-EE6F-EBB9-53F639425774}"/>
              </a:ext>
            </a:extLst>
          </p:cNvPr>
          <p:cNvSpPr txBox="1"/>
          <p:nvPr/>
        </p:nvSpPr>
        <p:spPr>
          <a:xfrm>
            <a:off x="132735" y="732013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: ليشرح لنا كيف توصل للجواب ؟ </a:t>
            </a:r>
          </a:p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الكرة الخضراء وراء  الولد 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F8CD15F4-DADB-710A-109C-FB7506D01B1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ED82A3B-3E66-7F37-298B-E0D4E5318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AF51F3E8-AA25-8CC0-C486-396CF983317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04620E03-6B01-1B2B-E0C7-5DA3FC47412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573D379-ED75-CAF9-D947-D6244F44672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FBCE4BE-DCD2-B1C8-4440-2229BF032B9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99B457BE-D713-911A-20E0-5B635AB3037E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1D23BD19-286A-8216-B727-3134305A08CF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C943AD72-33B6-93A4-6C40-AB25AEC078C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259641AC-E826-92F6-1DE1-35CD61BB8211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800244B3-F422-671B-A9C1-62195D3BCE5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0EACEDEB-8AA6-4C19-4945-43214757E28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08C126D5-DCBB-1888-21DD-1F5BF80C2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2156" y="611702"/>
            <a:ext cx="929388" cy="929388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6313B42-40B4-C18C-978D-98A66EE2F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871" y="2105909"/>
            <a:ext cx="6001588" cy="3648585"/>
          </a:xfrm>
          <a:prstGeom prst="rect">
            <a:avLst/>
          </a:prstGeom>
        </p:spPr>
      </p:pic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id="{2C696317-4940-7F16-8F0C-F1DF64A34C9C}"/>
              </a:ext>
            </a:extLst>
          </p:cNvPr>
          <p:cNvSpPr/>
          <p:nvPr/>
        </p:nvSpPr>
        <p:spPr>
          <a:xfrm>
            <a:off x="3790708" y="5100889"/>
            <a:ext cx="294819" cy="294395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rganigramme : Connecteur 10">
            <a:extLst>
              <a:ext uri="{FF2B5EF4-FFF2-40B4-BE49-F238E27FC236}">
                <a16:creationId xmlns:a16="http://schemas.microsoft.com/office/drawing/2014/main" id="{CB431F49-FC26-19E0-7013-7E3353EAB6CF}"/>
              </a:ext>
            </a:extLst>
          </p:cNvPr>
          <p:cNvSpPr/>
          <p:nvPr/>
        </p:nvSpPr>
        <p:spPr>
          <a:xfrm>
            <a:off x="4993936" y="4954694"/>
            <a:ext cx="294819" cy="294395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28EA225-6B5A-1B24-896C-85BB937356F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4009" y="4117704"/>
            <a:ext cx="676369" cy="1228896"/>
          </a:xfrm>
          <a:prstGeom prst="rect">
            <a:avLst/>
          </a:prstGeom>
        </p:spPr>
      </p:pic>
      <p:sp>
        <p:nvSpPr>
          <p:cNvPr id="13" name="Organigramme : Connecteur 12">
            <a:extLst>
              <a:ext uri="{FF2B5EF4-FFF2-40B4-BE49-F238E27FC236}">
                <a16:creationId xmlns:a16="http://schemas.microsoft.com/office/drawing/2014/main" id="{83900010-1FD2-B28C-3641-5163B8C31A9C}"/>
              </a:ext>
            </a:extLst>
          </p:cNvPr>
          <p:cNvSpPr/>
          <p:nvPr/>
        </p:nvSpPr>
        <p:spPr>
          <a:xfrm>
            <a:off x="6458879" y="5052205"/>
            <a:ext cx="294819" cy="29439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haut 13">
            <a:extLst>
              <a:ext uri="{FF2B5EF4-FFF2-40B4-BE49-F238E27FC236}">
                <a16:creationId xmlns:a16="http://schemas.microsoft.com/office/drawing/2014/main" id="{2DFD2E22-6B6A-CE56-BDDC-5C7027C46AF1}"/>
              </a:ext>
            </a:extLst>
          </p:cNvPr>
          <p:cNvSpPr/>
          <p:nvPr/>
        </p:nvSpPr>
        <p:spPr>
          <a:xfrm rot="8121086">
            <a:off x="4769734" y="4756894"/>
            <a:ext cx="258530" cy="295839"/>
          </a:xfrm>
          <a:prstGeom prst="upArrow">
            <a:avLst>
              <a:gd name="adj1" fmla="val 53385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57B00BB8-06F8-3520-6332-508B911282D8}"/>
              </a:ext>
            </a:extLst>
          </p:cNvPr>
          <p:cNvSpPr/>
          <p:nvPr/>
        </p:nvSpPr>
        <p:spPr>
          <a:xfrm>
            <a:off x="4486543" y="3940220"/>
            <a:ext cx="1314450" cy="15906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53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F23E1-70EC-C049-8D28-0B0E158C7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7C1E6B82-4FE1-88DF-8BAF-1700071E4E24}"/>
              </a:ext>
            </a:extLst>
          </p:cNvPr>
          <p:cNvSpPr txBox="1"/>
          <p:nvPr/>
        </p:nvSpPr>
        <p:spPr>
          <a:xfrm>
            <a:off x="132735" y="732013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: ليشرح لنا كيف توصل للجواب ؟ </a:t>
            </a:r>
          </a:p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الكرة الزرقاء  على يمين   الولد 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78A26DC-1B62-18AD-8E43-9F697005340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878A69B2-186C-643C-64DD-CBE4FBB1A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51322DD1-AA6A-B533-BEFB-D080D80DB5FD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DC96C09F-1384-A02A-2C06-13AE900C485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BAC8CF5-0692-BE70-77EE-C9D5307275C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B71AE2A-BB82-8323-F932-8213BED46FD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BD6B9819-CB7D-DF79-A07F-D4B0DCA6A38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57BCF624-BEF9-4668-3DEE-8A31A8D99478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73B81FCA-193A-17A7-1C7A-83758E47932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B398F588-A254-521A-1133-99BB250E553B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896CFD18-32D4-ABB5-129F-51A1747DA98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D0719A3A-403A-8213-FCFE-C245694CDE9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6990BB96-0854-0CDA-E10C-0D33FA2BB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871" y="2105909"/>
            <a:ext cx="6001588" cy="3648585"/>
          </a:xfrm>
          <a:prstGeom prst="rect">
            <a:avLst/>
          </a:prstGeom>
        </p:spPr>
      </p:pic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95391152-6AB6-91F9-A81E-CD44D96E2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2156" y="611702"/>
            <a:ext cx="929388" cy="929388"/>
          </a:xfrm>
          <a:prstGeom prst="ellipse">
            <a:avLst/>
          </a:prstGeom>
        </p:spPr>
      </p:pic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FFEB0FEC-D559-7AC2-ECEC-92F30A031409}"/>
              </a:ext>
            </a:extLst>
          </p:cNvPr>
          <p:cNvSpPr/>
          <p:nvPr/>
        </p:nvSpPr>
        <p:spPr>
          <a:xfrm>
            <a:off x="3790708" y="5100889"/>
            <a:ext cx="294819" cy="294395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Organigramme : Connecteur 3">
            <a:extLst>
              <a:ext uri="{FF2B5EF4-FFF2-40B4-BE49-F238E27FC236}">
                <a16:creationId xmlns:a16="http://schemas.microsoft.com/office/drawing/2014/main" id="{0C6CFE3E-00AE-70BA-F6A9-FA10C200C30C}"/>
              </a:ext>
            </a:extLst>
          </p:cNvPr>
          <p:cNvSpPr/>
          <p:nvPr/>
        </p:nvSpPr>
        <p:spPr>
          <a:xfrm>
            <a:off x="6456961" y="5050883"/>
            <a:ext cx="294819" cy="294395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E54A16E8-AA08-3350-579D-8C3B54DC91A8}"/>
              </a:ext>
            </a:extLst>
          </p:cNvPr>
          <p:cNvSpPr/>
          <p:nvPr/>
        </p:nvSpPr>
        <p:spPr>
          <a:xfrm>
            <a:off x="4993936" y="4954694"/>
            <a:ext cx="294819" cy="294395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B670E40-75C5-FC94-436A-9BCCDFFB4EF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4009" y="4117704"/>
            <a:ext cx="676369" cy="1228896"/>
          </a:xfrm>
          <a:prstGeom prst="rect">
            <a:avLst/>
          </a:prstGeom>
        </p:spPr>
      </p:pic>
      <p:sp>
        <p:nvSpPr>
          <p:cNvPr id="11" name="Flèche : haut 10">
            <a:extLst>
              <a:ext uri="{FF2B5EF4-FFF2-40B4-BE49-F238E27FC236}">
                <a16:creationId xmlns:a16="http://schemas.microsoft.com/office/drawing/2014/main" id="{F95CB30A-2919-6CEB-32A9-B5DA66861BBA}"/>
              </a:ext>
            </a:extLst>
          </p:cNvPr>
          <p:cNvSpPr/>
          <p:nvPr/>
        </p:nvSpPr>
        <p:spPr>
          <a:xfrm rot="8121086">
            <a:off x="6283945" y="4775944"/>
            <a:ext cx="258530" cy="295839"/>
          </a:xfrm>
          <a:prstGeom prst="upArrow">
            <a:avLst>
              <a:gd name="adj1" fmla="val 53385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252FD76-C125-B552-4C80-ED396E40A6FD}"/>
              </a:ext>
            </a:extLst>
          </p:cNvPr>
          <p:cNvSpPr/>
          <p:nvPr/>
        </p:nvSpPr>
        <p:spPr>
          <a:xfrm>
            <a:off x="6000754" y="3959270"/>
            <a:ext cx="1314450" cy="15906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45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9A6FB-B928-EB29-703B-DF2E6E9B8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B904C39-0DB4-9153-095E-FF166F3276F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C761BC6-AE2B-613C-E09B-46C70F00B091}"/>
              </a:ext>
            </a:extLst>
          </p:cNvPr>
          <p:cNvGrpSpPr/>
          <p:nvPr/>
        </p:nvGrpSpPr>
        <p:grpSpPr>
          <a:xfrm>
            <a:off x="2213653" y="2144743"/>
            <a:ext cx="4912634" cy="2309270"/>
            <a:chOff x="2213653" y="2144743"/>
            <a:chExt cx="4912634" cy="289557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0A12FF8-6ECA-6ED4-37BD-73C85151F093}"/>
                </a:ext>
              </a:extLst>
            </p:cNvPr>
            <p:cNvSpPr/>
            <p:nvPr/>
          </p:nvSpPr>
          <p:spPr>
            <a:xfrm>
              <a:off x="2213653" y="2575449"/>
              <a:ext cx="4912634" cy="2464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2D09912D-BB61-2C6E-B23E-D9EB86AC9A72}"/>
                </a:ext>
              </a:extLst>
            </p:cNvPr>
            <p:cNvGrpSpPr/>
            <p:nvPr/>
          </p:nvGrpSpPr>
          <p:grpSpPr>
            <a:xfrm>
              <a:off x="2669458" y="2144743"/>
              <a:ext cx="3704793" cy="802419"/>
              <a:chOff x="-2935447" y="983477"/>
              <a:chExt cx="4292023" cy="802419"/>
            </a:xfrm>
          </p:grpSpPr>
          <p:sp>
            <p:nvSpPr>
              <p:cNvPr id="13" name="Flowchart: Alternate Process 54">
                <a:extLst>
                  <a:ext uri="{FF2B5EF4-FFF2-40B4-BE49-F238E27FC236}">
                    <a16:creationId xmlns:a16="http://schemas.microsoft.com/office/drawing/2014/main" id="{3D066481-9ED4-18A9-75CC-E056649A8AB0}"/>
                  </a:ext>
                </a:extLst>
              </p:cNvPr>
              <p:cNvSpPr/>
              <p:nvPr/>
            </p:nvSpPr>
            <p:spPr>
              <a:xfrm>
                <a:off x="-2935447" y="983477"/>
                <a:ext cx="4033663" cy="802419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2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2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ar-MA" sz="28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مراجعة الكفاية </a:t>
                </a:r>
                <a:r>
                  <a:rPr lang="fr-FR" sz="2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GM3</a:t>
                </a:r>
                <a:r>
                  <a:rPr lang="ar-MA" sz="2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14" name="Oval 80">
                <a:extLst>
                  <a:ext uri="{FF2B5EF4-FFF2-40B4-BE49-F238E27FC236}">
                    <a16:creationId xmlns:a16="http://schemas.microsoft.com/office/drawing/2014/main" id="{E5BA8772-F447-872F-2C8E-B679743829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533" y="1035664"/>
                <a:ext cx="698043" cy="698043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3600" b="1" dirty="0"/>
                  <a:t>2</a:t>
                </a:r>
                <a:endParaRPr lang="fr-MA" sz="3600" b="1" dirty="0"/>
              </a:p>
            </p:txBody>
          </p:sp>
        </p:grpSp>
      </p:grpSp>
      <p:pic>
        <p:nvPicPr>
          <p:cNvPr id="15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B9B9CCC-30F0-D2B4-132D-9E3D0D123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78868" y="3086561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9BBCB17-59F1-576E-05DB-06C0544B8438}"/>
              </a:ext>
            </a:extLst>
          </p:cNvPr>
          <p:cNvSpPr txBox="1"/>
          <p:nvPr/>
        </p:nvSpPr>
        <p:spPr>
          <a:xfrm>
            <a:off x="2612429" y="2947162"/>
            <a:ext cx="3083576" cy="123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التحكم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ممارسة موجهة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8069882-5890-56D6-7D0D-9F528E68B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417" y="4828253"/>
            <a:ext cx="4841107" cy="61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758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23DEC-91FD-9815-3C36-E58E62389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481204DD-9BFC-FD05-4876-5BB788F83F98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22A1495-D0A8-19F6-9AE9-5DC3D9152CF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80B877D-4346-05B6-35AA-32B9EE677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C3E33503-FFF2-F53D-231D-F63734591BBD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1C54D39-0FA4-8B59-78C4-C2387A96623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0C9C0CB-43EB-4530-E6CB-E23229F938B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6577FF31-46B9-CFEE-5355-ADD7F060DA8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D6E3788F-929C-858E-12A6-7286E36DDA0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0EF2F28-7EF8-B3EF-E87B-7B43667E4DA8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93BD63A0-0B41-A42E-72C7-FAC7AF9E7B3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4F12438B-91C3-0272-18D7-5D9F8696281F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5C847036-39E0-FDFE-6286-EEF3099FAEA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59E8A75D-3DB3-0B11-6377-A718BF0E218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BFA9652-7526-AF15-1323-7D6DE510545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63B46A5-6772-764A-719B-B024AEBE3D8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495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FF805-89E7-1260-4E75-66D614FEF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69CB4269-1B90-ED27-24CB-1C2F5D103EE7}"/>
              </a:ext>
            </a:extLst>
          </p:cNvPr>
          <p:cNvSpPr txBox="1"/>
          <p:nvPr/>
        </p:nvSpPr>
        <p:spPr>
          <a:xfrm>
            <a:off x="250723" y="789341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رقم الموضعة الصحيحة للخانة :  2م  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0B6B1572-3B74-57AF-17B7-1FCFF203C36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B4086D7D-4DB0-AAD8-FEB8-93A149905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DEA32FDB-116D-9266-7B22-B99114A14E2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B5C252D2-C286-312C-13B7-F56D3D02D62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5A8D4A32-D60A-23A5-6A10-54FC015E30E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7C55BBFF-95B9-FE74-FD4A-3BB90E0AC4D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41551C1B-DC24-BE50-6BB5-B534CFFA8C9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729897D7-839C-D235-DF67-A4AE752D6E2B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F9AFC509-476A-CD99-28A9-052CD022922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4D398CDB-B8AD-C622-D426-772AA7F86AE6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7A7BB235-A2ED-776D-9E5B-8281FAC0085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55AF312A-96E6-5F06-D031-5F3A11B96B8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BB0E89-AB33-1769-BB1D-65040252F12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9ED44F5-FB3D-79D5-25B7-B29D3932D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62" y="2976817"/>
            <a:ext cx="2765310" cy="217971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EDD3F0B-04AF-7B0A-2C07-307F1EA3E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442" y="1622571"/>
            <a:ext cx="1753286" cy="58681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064EC87-0307-FBBB-6F6E-0CE7B31A2E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5568" y="2980070"/>
            <a:ext cx="2713257" cy="2173208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BADDF394-9191-253C-E165-02510F77453F}"/>
              </a:ext>
            </a:extLst>
          </p:cNvPr>
          <p:cNvSpPr>
            <a:spLocks noChangeAspect="1"/>
          </p:cNvSpPr>
          <p:nvPr/>
        </p:nvSpPr>
        <p:spPr>
          <a:xfrm>
            <a:off x="6601218" y="5319650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4000" b="1" dirty="0"/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D00CC1EE-4418-42BB-AFFC-5DAB5C0F7C42}"/>
              </a:ext>
            </a:extLst>
          </p:cNvPr>
          <p:cNvSpPr>
            <a:spLocks noChangeAspect="1"/>
          </p:cNvSpPr>
          <p:nvPr/>
        </p:nvSpPr>
        <p:spPr>
          <a:xfrm>
            <a:off x="1914897" y="5319649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</p:spTree>
    <p:extLst>
      <p:ext uri="{BB962C8B-B14F-4D97-AF65-F5344CB8AC3E}">
        <p14:creationId xmlns:p14="http://schemas.microsoft.com/office/powerpoint/2010/main" val="162054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43D4B-F925-3114-4229-1DFF9F53C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71FB3B0-B8C2-9A95-6A83-CB0842EF30A6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56A4B6E-0074-C0DE-7941-497E75FAE13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447F049-5CF4-F191-AD20-6CCFF89E2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1AF4EC73-6929-7A86-AAB2-6EABDB0D9431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AD9A5425-371D-049B-48D5-66C7228CB08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DB397A8-12B9-D2E8-B72E-EDF34FF2D55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4E0E08B-A4C5-A34C-DE91-9D4316725A4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61B4EE3A-82A5-28E2-B05D-AEA9C9E5D40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433973F-72AF-1636-3A64-E8F8F3EEE852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F09E74FB-C023-488E-0F73-C564B980213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30EF3808-8C42-406E-AA77-DE4B18ED034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2026F497-2F44-1825-D638-FD1ADC08568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1A9E3CDF-466F-3368-64D3-79F00A03191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01BF959-B0B0-CA97-7A27-661BB1D7BBD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208DF21-976B-CE9C-1526-A36C5BB4D70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837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EA840-615D-871D-9789-2DBDE5A0C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86D8A883-6A0E-C3FF-665D-68FF9AB933B4}"/>
              </a:ext>
            </a:extLst>
          </p:cNvPr>
          <p:cNvSpPr txBox="1"/>
          <p:nvPr/>
        </p:nvSpPr>
        <p:spPr>
          <a:xfrm>
            <a:off x="250723" y="730349"/>
            <a:ext cx="7128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يقوم إلى السبورة : ليحدد العمود المناسب – السطر  المناسب – خانة التقاطع ؟ </a:t>
            </a:r>
          </a:p>
          <a:p>
            <a:pPr algn="r" rtl="1"/>
            <a:r>
              <a:rPr lang="ar-MA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تفاعلي،  يصرح  المتعلمون بالخطوات  المتبعة للتوصل إلى الحل   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BFBF4CC5-DDEA-3B2C-366B-56486456EF0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171CE65D-6AD9-1E63-E257-609818665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6F6C77BD-2E05-2A56-1E67-F20CFF1D7AE4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2EE912ED-9476-D080-62DF-9E5650E2F1C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38692638-E810-7C7E-E75B-68CD3031E20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BD7A2B31-78A2-4E50-7037-1D65ECC03F7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784A80D2-C56F-BC74-2DFD-52793CB8AF6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ABCD471B-3C04-874E-119C-F3776B331D7D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B5158219-633A-4C0A-53AD-F963177B5F2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B9270FCE-0CB6-32E4-A549-B87AAD2C862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ABE63859-75FA-45D8-B303-A9260750EBB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6B475448-7A07-A6C9-1832-2F6335B4F08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7C9A1E92-3601-B3D4-17D8-3E27943E9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62" y="2976817"/>
            <a:ext cx="2765310" cy="217971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702E343-8E45-E83E-25A9-A827356FA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442" y="1622571"/>
            <a:ext cx="1753286" cy="58681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06B61F4-4F4D-6661-1CCB-D738C5646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568" y="2980070"/>
            <a:ext cx="2713257" cy="2173208"/>
          </a:xfrm>
          <a:prstGeom prst="rect">
            <a:avLst/>
          </a:prstGeom>
        </p:spPr>
      </p:pic>
      <p:sp>
        <p:nvSpPr>
          <p:cNvPr id="12" name="Oval 80">
            <a:extLst>
              <a:ext uri="{FF2B5EF4-FFF2-40B4-BE49-F238E27FC236}">
                <a16:creationId xmlns:a16="http://schemas.microsoft.com/office/drawing/2014/main" id="{6BECBD18-A245-5DF6-336F-5FCB650162E1}"/>
              </a:ext>
            </a:extLst>
          </p:cNvPr>
          <p:cNvSpPr>
            <a:spLocks noChangeAspect="1"/>
          </p:cNvSpPr>
          <p:nvPr/>
        </p:nvSpPr>
        <p:spPr>
          <a:xfrm>
            <a:off x="6601218" y="5319650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4000" b="1" dirty="0"/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088E8D37-3CF8-C13B-7ECC-1CD0E3E05D32}"/>
              </a:ext>
            </a:extLst>
          </p:cNvPr>
          <p:cNvSpPr>
            <a:spLocks noChangeAspect="1"/>
          </p:cNvSpPr>
          <p:nvPr/>
        </p:nvSpPr>
        <p:spPr>
          <a:xfrm>
            <a:off x="1914897" y="5319649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5C59900B-09DD-FDD9-09F4-6790FBE06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2156" y="611702"/>
            <a:ext cx="929388" cy="9293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032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D8C63-46ED-9B33-493D-CEC20188E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1C869E85-20EE-4568-64D3-2209F8F474D9}"/>
              </a:ext>
            </a:extLst>
          </p:cNvPr>
          <p:cNvSpPr txBox="1"/>
          <p:nvPr/>
        </p:nvSpPr>
        <p:spPr>
          <a:xfrm>
            <a:off x="250723" y="730349"/>
            <a:ext cx="7128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  : الموضعة الصحيحة للخانة 2م هي رقم 2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D6AA811C-FA68-3DAF-F429-A4348CD2944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EC0B6C11-E9D9-072F-F292-DF51D6CA3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5EEB3811-3460-662B-ADF0-2F273850DA3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B2047674-997C-233B-21C7-FEF02C07BC1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5BC7F3B8-906B-D91F-79E9-E6B1F7FEA89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E8210C7D-9BFF-D98B-CC75-F0FD6BA3BE4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60A23F6D-163D-A6AB-7098-D0580C6181A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4260D341-CD16-B1D2-EB16-F73C3C4A702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2D1366CC-2E72-0EED-0918-490DC3344EF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60ED5ACD-B561-0758-22E1-2836F191476F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C86BEEA6-0FA8-02E8-BC04-9D5A549FC97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D7ED0E83-F23E-6273-16EF-066C0EEA131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F41738B-D070-4573-CBD7-240038C7F4E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68B378-254E-8E88-3551-7311C2B23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62" y="2976817"/>
            <a:ext cx="2765310" cy="217971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443E3B4-F84F-B453-9761-337D70E99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442" y="1622571"/>
            <a:ext cx="1753286" cy="58681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D6CC78C-8E60-ED6F-BBD4-98078A3190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5568" y="2980070"/>
            <a:ext cx="2713257" cy="2173208"/>
          </a:xfrm>
          <a:prstGeom prst="rect">
            <a:avLst/>
          </a:prstGeom>
        </p:spPr>
      </p:pic>
      <p:sp>
        <p:nvSpPr>
          <p:cNvPr id="6" name="Oval 80">
            <a:extLst>
              <a:ext uri="{FF2B5EF4-FFF2-40B4-BE49-F238E27FC236}">
                <a16:creationId xmlns:a16="http://schemas.microsoft.com/office/drawing/2014/main" id="{D02A14B6-DAA9-A13A-5600-51F66A60ADF3}"/>
              </a:ext>
            </a:extLst>
          </p:cNvPr>
          <p:cNvSpPr>
            <a:spLocks noChangeAspect="1"/>
          </p:cNvSpPr>
          <p:nvPr/>
        </p:nvSpPr>
        <p:spPr>
          <a:xfrm>
            <a:off x="6601218" y="5319650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4000" b="1" dirty="0"/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0E0B69C1-74AD-6B4E-2C82-0E08DB58D8E1}"/>
              </a:ext>
            </a:extLst>
          </p:cNvPr>
          <p:cNvSpPr>
            <a:spLocks noChangeAspect="1"/>
          </p:cNvSpPr>
          <p:nvPr/>
        </p:nvSpPr>
        <p:spPr>
          <a:xfrm>
            <a:off x="1914897" y="5319649"/>
            <a:ext cx="575815" cy="52346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92FABE-B79D-0EC7-298B-BF4D2B434CF4}"/>
              </a:ext>
            </a:extLst>
          </p:cNvPr>
          <p:cNvSpPr/>
          <p:nvPr/>
        </p:nvSpPr>
        <p:spPr>
          <a:xfrm>
            <a:off x="593138" y="2639391"/>
            <a:ext cx="3076495" cy="34004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618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4D39D-04C6-D037-4BE3-06260CE79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DBA4CF4-9CA1-42AF-0DEA-F41D8712B89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D586443-791E-84F2-2E52-CF014F516741}"/>
              </a:ext>
            </a:extLst>
          </p:cNvPr>
          <p:cNvGrpSpPr/>
          <p:nvPr/>
        </p:nvGrpSpPr>
        <p:grpSpPr>
          <a:xfrm>
            <a:off x="2213653" y="2144743"/>
            <a:ext cx="4912634" cy="2309270"/>
            <a:chOff x="2213653" y="2144743"/>
            <a:chExt cx="4912634" cy="289557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0F11EE64-3C8C-ED26-C4B8-EE512057B43A}"/>
                </a:ext>
              </a:extLst>
            </p:cNvPr>
            <p:cNvSpPr/>
            <p:nvPr/>
          </p:nvSpPr>
          <p:spPr>
            <a:xfrm>
              <a:off x="2213653" y="2575449"/>
              <a:ext cx="4912634" cy="2464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CC9AB0AC-5D3A-A387-A1C5-056107C5A58C}"/>
                </a:ext>
              </a:extLst>
            </p:cNvPr>
            <p:cNvGrpSpPr/>
            <p:nvPr/>
          </p:nvGrpSpPr>
          <p:grpSpPr>
            <a:xfrm>
              <a:off x="2669458" y="2144743"/>
              <a:ext cx="3704793" cy="802419"/>
              <a:chOff x="-2935447" y="983477"/>
              <a:chExt cx="4292023" cy="802419"/>
            </a:xfrm>
          </p:grpSpPr>
          <p:sp>
            <p:nvSpPr>
              <p:cNvPr id="8" name="Flowchart: Alternate Process 54">
                <a:extLst>
                  <a:ext uri="{FF2B5EF4-FFF2-40B4-BE49-F238E27FC236}">
                    <a16:creationId xmlns:a16="http://schemas.microsoft.com/office/drawing/2014/main" id="{4089101C-A951-4CE7-9CC8-1AC78C54C029}"/>
                  </a:ext>
                </a:extLst>
              </p:cNvPr>
              <p:cNvSpPr/>
              <p:nvPr/>
            </p:nvSpPr>
            <p:spPr>
              <a:xfrm>
                <a:off x="-2935447" y="983477"/>
                <a:ext cx="4033663" cy="802419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2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2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ar-MA" sz="28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مراجعة الكفاية </a:t>
                </a:r>
                <a:r>
                  <a:rPr lang="fr-FR" sz="2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GM3</a:t>
                </a:r>
                <a:r>
                  <a:rPr lang="ar-MA" sz="2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9" name="Oval 80">
                <a:extLst>
                  <a:ext uri="{FF2B5EF4-FFF2-40B4-BE49-F238E27FC236}">
                    <a16:creationId xmlns:a16="http://schemas.microsoft.com/office/drawing/2014/main" id="{5E5E7146-3A37-3307-4959-E67E83CCC0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533" y="1035664"/>
                <a:ext cx="698043" cy="698043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3600" b="1" dirty="0"/>
                  <a:t>2</a:t>
                </a:r>
                <a:endParaRPr lang="fr-MA" sz="3600" b="1" dirty="0"/>
              </a:p>
            </p:txBody>
          </p:sp>
        </p:grpSp>
      </p:grpSp>
      <p:pic>
        <p:nvPicPr>
          <p:cNvPr id="10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382B735-2554-0A2E-6E57-A70EA46D8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78868" y="3564863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88683FA-9421-90D5-8774-E5367D027058}"/>
              </a:ext>
            </a:extLst>
          </p:cNvPr>
          <p:cNvSpPr txBox="1"/>
          <p:nvPr/>
        </p:nvSpPr>
        <p:spPr>
          <a:xfrm>
            <a:off x="2612429" y="2947162"/>
            <a:ext cx="3083576" cy="1225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التحكم 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2AEB478-1D5C-A146-1220-C36A71558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417" y="4828253"/>
            <a:ext cx="4841107" cy="61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42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B22AA-7ECE-C33E-C537-38BB3515A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69AC656-1195-3713-37B4-2B707DA4DF72}"/>
              </a:ext>
            </a:extLst>
          </p:cNvPr>
          <p:cNvSpPr txBox="1"/>
          <p:nvPr/>
        </p:nvSpPr>
        <p:spPr>
          <a:xfrm>
            <a:off x="2273440" y="778313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20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تدابير  حصة مراجعة  دروس كل كفاية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F7F33C1-73FA-6516-C0F7-92EE2F151EA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9721C61-968B-9ED0-541E-F843D0199A50}"/>
              </a:ext>
            </a:extLst>
          </p:cNvPr>
          <p:cNvSpPr txBox="1"/>
          <p:nvPr/>
        </p:nvSpPr>
        <p:spPr>
          <a:xfrm>
            <a:off x="442452" y="1582803"/>
            <a:ext cx="8138241" cy="4860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تتم مراجعة دروس كل كفاية وفق ما يلي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1 ) </a:t>
            </a:r>
            <a:r>
              <a:rPr lang="ar-MA" sz="2000" b="1" u="sng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رائز التحكم في الكفاية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هذا النشاط على الألواح  أو الكراسات حسب المقترح على الشرائح ، و يحسب الأستاذ(ة) نسبة تحكم المتعلمين .</a:t>
            </a:r>
          </a:p>
          <a:p>
            <a:pPr marL="304815" indent="-304815" algn="just" defTabSz="457223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نسبة تحكم أكثر من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80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المرور مباشرة إلى أنشطة الممارسة الموجهة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ar-MA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15" indent="-304815" algn="just" defTabSz="457223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نسبة تحكم أقل من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80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يعيد الأستاذ(ة) النمذجة المرتبطة بالنشاط ،كما يمكن إعادة شريط النمذجة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2 ) </a:t>
            </a:r>
            <a:r>
              <a:rPr lang="ar-MA" sz="2000" b="1" u="sng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أنشطة  الممارسة الموجهة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تتم الأنشطة على الألواح أو الكراسات حسب التوجيهات المقترحة على الشرائح وذلك وفق المنهجية التالية :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أ)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إنجاز النشاط بشكل فردي ؛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ب) مطالبة أحد المتعلمين بالتصحيح  على السبورة مع ضرورة التصريح بالخطوات المتبعة ؛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ج) تصحيح النشاط  بشكل تفاعلي .</a:t>
            </a:r>
          </a:p>
          <a:p>
            <a:pPr marL="304815" lvl="1"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sz="1600" b="1" u="sng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هام جدا :</a:t>
            </a:r>
          </a:p>
          <a:p>
            <a:pPr marL="590565" lvl="1" indent="-285750" algn="just" defTabSz="457223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ar-MA" sz="16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MA" sz="16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يخصص وقت أكثر للكفاية التي تكون فيها  نسبة التحكم ضعيفة .</a:t>
            </a:r>
          </a:p>
          <a:p>
            <a:pPr marL="590565" lvl="1" indent="-285750" algn="just" defTabSz="457223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ar-MA" sz="16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التركيز على فئة  المتعثرين خلال حصص المراجعة  </a:t>
            </a:r>
            <a:r>
              <a:rPr lang="ar-MA" sz="16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7008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ACA2D-0E95-4C41-B114-A5DAA938C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47F15CD1-F288-2BF3-F3B3-51C55C9B4E76}"/>
              </a:ext>
            </a:extLst>
          </p:cNvPr>
          <p:cNvSpPr txBox="1"/>
          <p:nvPr/>
        </p:nvSpPr>
        <p:spPr>
          <a:xfrm>
            <a:off x="250723" y="789341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الصفحة 61 ستنجزون النشاط رقم 12 ، سأشرح لكم التعليمة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FD47B512-631F-B3E0-9953-F112D764101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48835966-56A5-657C-3669-DAA16BED0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5B15944C-FB67-EC1B-43B0-23E94DC9222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B4C999A5-9CF4-F461-95C9-507DDA8E3C3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4F8DB20B-FC57-A4FC-B750-D5BDF7332FC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B869797D-5A8C-AE1B-B9B7-5B233A0743A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27182DC4-7B4C-5E0B-EAA2-9AF00CF982F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B0DC7FBF-2258-56D8-22A2-0C6E75F03BA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302A940E-5548-A6A2-E822-A8DDCBCD10A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4B2F6315-C453-8AFA-11C6-AE816C143AD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399C822C-AB14-CFBD-D7C7-27DBFA4A6C1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8F4D82DC-FB46-81E7-CD8A-5D51BE95228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8AB0BDE-4F85-C5C9-6FCC-8F40562DFB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B4A26ACA-802D-C87D-5DEE-3D0DE9B41C44}"/>
              </a:ext>
            </a:extLst>
          </p:cNvPr>
          <p:cNvGrpSpPr/>
          <p:nvPr/>
        </p:nvGrpSpPr>
        <p:grpSpPr>
          <a:xfrm>
            <a:off x="1682377" y="1818458"/>
            <a:ext cx="5672152" cy="3827845"/>
            <a:chOff x="1735924" y="2395974"/>
            <a:chExt cx="5672152" cy="3827845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D922FD9-F14C-8423-C008-B2EA6325B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2395975"/>
              <a:ext cx="2836076" cy="3827844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09C5F0C-9556-AF83-12F2-AF6C23248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5924" y="2395974"/>
              <a:ext cx="2836076" cy="3827845"/>
            </a:xfrm>
            <a:prstGeom prst="rect">
              <a:avLst/>
            </a:prstGeom>
          </p:spPr>
        </p:pic>
      </p:grp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C4CEE42-42BB-A7CF-74AF-90E28D05B52C}"/>
              </a:ext>
            </a:extLst>
          </p:cNvPr>
          <p:cNvSpPr/>
          <p:nvPr/>
        </p:nvSpPr>
        <p:spPr>
          <a:xfrm>
            <a:off x="1682377" y="3320715"/>
            <a:ext cx="2836076" cy="10226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315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41502-6B88-AEEE-00A9-CAF14085B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9D80A28-2997-4053-3C97-B9B08C5F1689}"/>
              </a:ext>
            </a:extLst>
          </p:cNvPr>
          <p:cNvSpPr txBox="1"/>
          <p:nvPr/>
        </p:nvSpPr>
        <p:spPr>
          <a:xfrm>
            <a:off x="1230609" y="761889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من يقوم إلى السبورة ليحد موضع الخانة:  5د؟  2 م ؟ 2 ب ؟ 4ر؟</a:t>
            </a:r>
          </a:p>
          <a:p>
            <a:pPr lvl="0" algn="r" rtl="1">
              <a:defRPr/>
            </a:pPr>
            <a:r>
              <a:rPr lang="ar-MA" i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يمر المتعلمون بالتناوب مع التصريح بالخطوات المتبعة  </a:t>
            </a:r>
            <a:endParaRPr kumimoji="0" lang="ar-MA" sz="180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94880A0-72D9-D31F-B9F4-BA1AA6AA0FF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4CD49E7-6022-A12E-2AB2-836658F59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9FD53B3E-33B5-F035-345B-7BDC0F0F0E13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5DC02AF-409A-AED3-8B46-0BC1CF5DBAE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117E8B0B-94D9-A28A-6285-B43EF95EA11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8FE4B12-CC1C-EC56-BCB3-A0602120A3C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E28E421E-646F-2ADF-348C-7F44744DCD8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A0F28798-20FF-AF4F-0BC5-875E41940F2C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23317650-E2E0-AFB7-C4A8-7B5B78D7654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0D325E54-20C0-E742-66FC-5A3C94EC166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2A67588F-5FAC-86AD-3CDB-2069EEEA62D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F8132438-0386-8D05-92B3-FC1143262FE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DFC79C64-8927-DE7C-5E1F-65E6C0EFFA3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D4EFFC"/>
              </a:clrFrom>
              <a:clrTo>
                <a:srgbClr val="D4EF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9263" y="2376538"/>
            <a:ext cx="6245475" cy="2899011"/>
          </a:xfrm>
          <a:prstGeom prst="rect">
            <a:avLst/>
          </a:prstGeom>
        </p:spPr>
      </p:pic>
      <p:pic>
        <p:nvPicPr>
          <p:cNvPr id="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0DB972DB-0097-9F0C-E6EE-619E2D737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2156" y="611702"/>
            <a:ext cx="929388" cy="9293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4234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FD785-FD4E-9439-1BE8-5893F9CA9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7AF83581-205C-A5C7-5A29-F8AA9A32629D}"/>
              </a:ext>
            </a:extLst>
          </p:cNvPr>
          <p:cNvSpPr txBox="1"/>
          <p:nvPr/>
        </p:nvSpPr>
        <p:spPr>
          <a:xfrm>
            <a:off x="250723" y="730349"/>
            <a:ext cx="7128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 :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3B7617DB-EE57-5EF4-BCF6-398269F01C4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BAAF6D7C-8A49-5C3A-3272-5D59ECDC7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2D645CD0-8FD4-A0A5-F26D-CABCC491327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6D1F683F-D5F3-2AC7-5BDB-47C21E5C1B2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9DFAC877-E1C1-20B6-3152-F7B23E73BB2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65F1AFF3-2E1F-FDB0-D782-D3B5B061760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8279F302-B7F1-7CB3-DC30-5E2D2296BC5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7522E93A-D8A9-F05F-4814-484DF393D9F3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77FEDD94-1A62-5FE8-5A71-E478A725A55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02E6A0BF-A55D-C98B-8DB6-9E83BFA9D101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E2C53F44-0353-B138-C9A3-F5731E4A19F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C60A3F67-F563-E57E-E2A6-17855915FB4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49462BD-018F-2DE2-EC8F-63FC965B1D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F12277A-8241-077A-625A-57139AEDB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913" y="2320635"/>
            <a:ext cx="6382641" cy="296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6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4210F-24AB-D0ED-CF6F-1256C1271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F47E48C4-432B-3F9B-9135-AC43ABB3A342}"/>
              </a:ext>
            </a:extLst>
          </p:cNvPr>
          <p:cNvSpPr txBox="1"/>
          <p:nvPr/>
        </p:nvSpPr>
        <p:spPr>
          <a:xfrm>
            <a:off x="250723" y="730349"/>
            <a:ext cx="7128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ستنجزون النشاط رقم 13 سأشرح لكم التعليمة  </a:t>
            </a:r>
            <a:endParaRPr lang="ar-MA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79E6DD36-6A07-8109-F5D7-9B296E54E21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B5627925-E913-7822-71F3-E94D5BB1B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FE26B56B-D716-DF39-6834-9719F58CD334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BCB8DC22-2465-668E-2066-D8DA769A3CF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0D2F8ACC-94DB-A73F-4818-158E5B92F2E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7B3E6460-4ED1-005A-C393-D289A2E3BAC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F7E9C95B-4C2C-2BC0-D548-A0549452B0FC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611DDD41-7D54-293E-1528-5DEBA6D2DBF8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2EB23D77-5626-949A-C513-B51D927BD96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47ECD687-3C27-EAE0-D044-99D909885D69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45EE0274-FCAA-5155-5B34-6C3FAD97421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D2428231-D3D2-CA2E-620A-B5D614F4A84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E131614-3701-3A66-90CC-C283B40236A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6E1F40B8-BA12-B7B2-7867-A8A05D8F5B60}"/>
              </a:ext>
            </a:extLst>
          </p:cNvPr>
          <p:cNvGrpSpPr/>
          <p:nvPr/>
        </p:nvGrpSpPr>
        <p:grpSpPr>
          <a:xfrm>
            <a:off x="1682377" y="1818458"/>
            <a:ext cx="5672152" cy="3827845"/>
            <a:chOff x="1735924" y="2395974"/>
            <a:chExt cx="5672152" cy="382784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FF93856-47CD-0139-0922-67A18D866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2395975"/>
              <a:ext cx="2836076" cy="3827844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E23BD5F-3B56-EF52-1B7F-BF497D90D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5924" y="2395974"/>
              <a:ext cx="2836076" cy="3827845"/>
            </a:xfrm>
            <a:prstGeom prst="rect">
              <a:avLst/>
            </a:prstGeom>
          </p:spPr>
        </p:pic>
      </p:grp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7446FF7-F792-1086-C7A2-797E2FD43A8C}"/>
              </a:ext>
            </a:extLst>
          </p:cNvPr>
          <p:cNvSpPr/>
          <p:nvPr/>
        </p:nvSpPr>
        <p:spPr>
          <a:xfrm>
            <a:off x="1682377" y="4331368"/>
            <a:ext cx="2836076" cy="10226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5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C36F9-248D-AFE9-4F67-61DD5DEEC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782F2B5E-5EF1-2EF4-4DD5-D9FD3B091B5B}"/>
              </a:ext>
            </a:extLst>
          </p:cNvPr>
          <p:cNvSpPr txBox="1"/>
          <p:nvPr/>
        </p:nvSpPr>
        <p:spPr>
          <a:xfrm>
            <a:off x="250723" y="789341"/>
            <a:ext cx="7128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ليحدد موضعة العقدة : 5 د؟ 3ر؟ 1 ب؟ 4 م ؟ </a:t>
            </a:r>
          </a:p>
          <a:p>
            <a:pPr algn="r" rtl="1"/>
            <a:r>
              <a:rPr lang="ar-MA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يمر المتعلمون بالتناوب لموضعة العقد مع التصريح  بالخطوات المتبعة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8EF17D15-3BA9-208D-AB0E-729E3B7DD69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43811431-BDF5-015E-CF2C-6241DEC3F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CC8B7A3D-30FD-DB26-55CC-583A0E44FAC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85344E37-A5BD-4F6E-FC00-688D169BE67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EA3A9D97-8751-07D0-33C0-80033487727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2D375D45-1C99-60F1-0DD2-55A988F49AA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474D0B6E-C5DD-BE55-95EC-F16D3C165A0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D0714A7C-A977-853A-F168-72403D634AD9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402C7849-BE11-582C-30E3-B28989B5F79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5C2E6491-4850-4223-5B7A-E8B1B11F22B6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10F3403F-9634-C5A9-50C3-DBAEB8668D7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23C68A8F-B80C-A817-7922-7944AF6DDD6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CD7350B0-4E1E-CE4B-F6CB-49C80F846EA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D4EFFC"/>
              </a:clrFrom>
              <a:clrTo>
                <a:srgbClr val="D4EF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6989" y="2291623"/>
            <a:ext cx="6870023" cy="3068843"/>
          </a:xfrm>
          <a:prstGeom prst="rect">
            <a:avLst/>
          </a:prstGeom>
        </p:spPr>
      </p:pic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F77CFA2-2BD8-6B42-3322-1E476E03E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2156" y="611702"/>
            <a:ext cx="929388" cy="9293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8701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693B7-6DAC-982B-DF8A-E88AB53F0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F4510250-3F97-66FD-2DAF-39EC27468EE1}"/>
              </a:ext>
            </a:extLst>
          </p:cNvPr>
          <p:cNvSpPr txBox="1"/>
          <p:nvPr/>
        </p:nvSpPr>
        <p:spPr>
          <a:xfrm>
            <a:off x="250723" y="789341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endParaRPr lang="ar-MA" i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EA8E1993-0765-39C9-016A-941E8155B15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D66F649D-CCBB-6ED2-1F8C-C9F0178BC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56FE2123-0043-9EFE-14AC-D5D2599C78B6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789F2840-6A32-66B5-A24F-78F4169E363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5034EAB9-66C7-E5E2-F3BE-4AE9338DB97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D80082D7-E984-FD2B-0299-9418F4A5DCB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B904312C-4341-C9EC-221F-03ABF5FEA53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BE9B0992-0AAA-A69D-D074-A2B3FAD58D3D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35038984-154B-28D0-B192-2006F668388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8DFFE137-B07E-0018-DB5A-D9A51C7C8388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3A329B07-65ED-E09B-2E09-653BA790B1A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1CCB2E8C-4496-A08F-5846-B288BC94A8B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F6B0CA3-EE08-CFC1-23FF-8362183E4EE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Organigramme : Connecteur 10">
            <a:extLst>
              <a:ext uri="{FF2B5EF4-FFF2-40B4-BE49-F238E27FC236}">
                <a16:creationId xmlns:a16="http://schemas.microsoft.com/office/drawing/2014/main" id="{B9483621-9DCE-A994-FFA8-B9B4E8867BB4}"/>
              </a:ext>
            </a:extLst>
          </p:cNvPr>
          <p:cNvSpPr/>
          <p:nvPr/>
        </p:nvSpPr>
        <p:spPr>
          <a:xfrm>
            <a:off x="4330993" y="4724957"/>
            <a:ext cx="165490" cy="225173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AAACA08D-013A-CEF4-B728-00E5C969296F}"/>
              </a:ext>
            </a:extLst>
          </p:cNvPr>
          <p:cNvSpPr/>
          <p:nvPr/>
        </p:nvSpPr>
        <p:spPr>
          <a:xfrm>
            <a:off x="3063667" y="3753852"/>
            <a:ext cx="165490" cy="225173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rganigramme : Connecteur 13">
            <a:extLst>
              <a:ext uri="{FF2B5EF4-FFF2-40B4-BE49-F238E27FC236}">
                <a16:creationId xmlns:a16="http://schemas.microsoft.com/office/drawing/2014/main" id="{E5FB53C5-BF70-CE66-8516-5E4720A33C56}"/>
              </a:ext>
            </a:extLst>
          </p:cNvPr>
          <p:cNvSpPr/>
          <p:nvPr/>
        </p:nvSpPr>
        <p:spPr>
          <a:xfrm>
            <a:off x="1793995" y="3280317"/>
            <a:ext cx="165490" cy="225173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id="{A259DF47-5758-BD80-2441-E16154C0E674}"/>
              </a:ext>
            </a:extLst>
          </p:cNvPr>
          <p:cNvSpPr/>
          <p:nvPr/>
        </p:nvSpPr>
        <p:spPr>
          <a:xfrm>
            <a:off x="3720420" y="4263747"/>
            <a:ext cx="165490" cy="225173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00D18E2-9DEF-DF13-0A4F-AF25BCB26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346" y="2306152"/>
            <a:ext cx="6749308" cy="312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3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8DAF6-86DD-668C-DA36-87DC6ADD0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222B699-DCEE-8AFF-5AC2-47769F2100E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5BFD1820-17F2-2B71-7DF5-E9A7E5662AEA}"/>
              </a:ext>
            </a:extLst>
          </p:cNvPr>
          <p:cNvSpPr/>
          <p:nvPr/>
        </p:nvSpPr>
        <p:spPr>
          <a:xfrm>
            <a:off x="2911697" y="3270851"/>
            <a:ext cx="3762541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B29F04A7-6857-294C-37B5-D1AF47690DAE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6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8232102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اللقاء، في </a:t>
            </a:r>
            <a:r>
              <a:rPr lang="ar-MA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 القادمة.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Style_clean_flat_202509302313">
            <a:hlinkClick r:id="" action="ppaction://media"/>
            <a:extLst>
              <a:ext uri="{FF2B5EF4-FFF2-40B4-BE49-F238E27FC236}">
                <a16:creationId xmlns:a16="http://schemas.microsoft.com/office/drawing/2014/main" id="{0F008D93-8CC5-176C-5CC7-8A65A1DFA2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b="2448"/>
          <a:stretch>
            <a:fillRect/>
          </a:stretch>
        </p:blipFill>
        <p:spPr>
          <a:xfrm>
            <a:off x="1314225" y="2127708"/>
            <a:ext cx="6515550" cy="3601762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23751FC-6575-C22B-F6E6-D31B9745CC6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EC2D0425-5540-1CED-668F-3612DBB4D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32AFC298-E27C-CEDC-C26E-A4BBE0B500B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62A5AF5-0856-71C2-8A2F-A8A9431A9D3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7ACEF76-17AA-DFB1-921A-18EB1198074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4A24C5D-6C8E-7CAA-B4DB-715AC25F7ED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6DB75C2D-CDD2-F1C2-E145-2A59D7913D7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DA5F967E-E657-EB9B-D40B-18EA4F69E19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31BFF54C-85FD-1068-B5BE-AF8577BBAB2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F28400F-A0F6-4A4B-DFEA-B8B7130645BC}"/>
                  </a:ext>
                </a:extLst>
              </p:cNvPr>
              <p:cNvSpPr txBox="1"/>
              <p:nvPr/>
            </p:nvSpPr>
            <p:spPr>
              <a:xfrm>
                <a:off x="4744058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A39ABCF5-2601-F021-24CD-954B1240384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E9830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71C9A1FC-9CA2-1D93-B012-D67A908167A3}"/>
                  </a:ext>
                </a:extLst>
              </p:cNvPr>
              <p:cNvSpPr txBox="1"/>
              <p:nvPr/>
            </p:nvSpPr>
            <p:spPr>
              <a:xfrm>
                <a:off x="1779626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7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856A6C8-EB99-AD0B-2614-65204A23DAC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C6BC451-AE8F-5BFF-C31B-A19A9BDBB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905" y="4354531"/>
            <a:ext cx="362001" cy="485900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BE4461D-B0F5-7938-FA60-3C4BD84897EA}"/>
              </a:ext>
            </a:extLst>
          </p:cNvPr>
          <p:cNvSpPr/>
          <p:nvPr/>
        </p:nvSpPr>
        <p:spPr>
          <a:xfrm>
            <a:off x="2939710" y="3071027"/>
            <a:ext cx="5322445" cy="1272371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44374AE-2F5F-863B-3125-172470A848E4}"/>
              </a:ext>
            </a:extLst>
          </p:cNvPr>
          <p:cNvSpPr txBox="1"/>
          <p:nvPr/>
        </p:nvSpPr>
        <p:spPr>
          <a:xfrm>
            <a:off x="2852093" y="3169946"/>
            <a:ext cx="4807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لنسبة التحكم في أهداف الحصة ؟ </a:t>
            </a:r>
            <a:endParaRPr lang="fr-FR" sz="2400" b="1" dirty="0">
              <a:solidFill>
                <a:srgbClr val="FC8D00"/>
              </a:solidFill>
              <a:latin typeface="Dosis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A0817B-C83F-D3D7-7E28-5C4ADD1DE61C}"/>
              </a:ext>
            </a:extLst>
          </p:cNvPr>
          <p:cNvSpPr txBox="1"/>
          <p:nvPr/>
        </p:nvSpPr>
        <p:spPr>
          <a:xfrm>
            <a:off x="2823550" y="3749168"/>
            <a:ext cx="4753418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النسبة على صفحة اليوم من مذكرة الأستاذ(ة).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C26D49FA-232D-B674-D16D-C0514F4C0844}"/>
              </a:ext>
            </a:extLst>
          </p:cNvPr>
          <p:cNvGrpSpPr/>
          <p:nvPr/>
        </p:nvGrpSpPr>
        <p:grpSpPr>
          <a:xfrm>
            <a:off x="7571702" y="3081307"/>
            <a:ext cx="952824" cy="892559"/>
            <a:chOff x="7018463" y="3273195"/>
            <a:chExt cx="1249561" cy="117209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71828E34-3333-D866-B7E3-66F593D72A60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822EEEA6-9005-8EAE-FC89-B502E9B2833F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0BF04EC9-C444-5680-8AD3-CE7C70729B13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FDD27A9-DFD9-3DDF-F81D-C10492FED19E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11" name="Chevron 5">
                <a:extLst>
                  <a:ext uri="{FF2B5EF4-FFF2-40B4-BE49-F238E27FC236}">
                    <a16:creationId xmlns:a16="http://schemas.microsoft.com/office/drawing/2014/main" id="{CC362B1E-0525-A101-D9D3-2D797BA5E171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B6C8B528-7035-82E6-0306-7121DD294E7F}"/>
                  </a:ext>
                </a:extLst>
              </p:cNvPr>
              <p:cNvCxnSpPr>
                <a:cxnSpLocks/>
                <a:stCxn id="1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" name="Image 14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5BC45D5E-F8CC-3DBD-35EF-E946A64FE3B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F9B85B23-B0E4-B334-E653-A57238DAD3DB}"/>
              </a:ext>
            </a:extLst>
          </p:cNvPr>
          <p:cNvSpPr txBox="1"/>
          <p:nvPr/>
        </p:nvSpPr>
        <p:spPr>
          <a:xfrm>
            <a:off x="1747838" y="259556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lnSpc>
                <a:spcPts val="2075"/>
              </a:lnSpc>
              <a:defRPr/>
            </a:pPr>
            <a:r>
              <a:rPr lang="ar-MA" sz="24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أنشطة المراجعة </a:t>
            </a:r>
          </a:p>
        </p:txBody>
      </p:sp>
    </p:spTree>
    <p:extLst>
      <p:ext uri="{BB962C8B-B14F-4D97-AF65-F5344CB8AC3E}">
        <p14:creationId xmlns:p14="http://schemas.microsoft.com/office/powerpoint/2010/main" val="217059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40580894-23A5-3CC2-2EB7-D0C28337630A}"/>
              </a:ext>
            </a:extLst>
          </p:cNvPr>
          <p:cNvSpPr txBox="1"/>
          <p:nvPr/>
        </p:nvSpPr>
        <p:spPr>
          <a:xfrm>
            <a:off x="1086100" y="205635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الحصة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42023C6-F1FB-89C3-F19F-0188B2942822}"/>
              </a:ext>
            </a:extLst>
          </p:cNvPr>
          <p:cNvGrpSpPr/>
          <p:nvPr/>
        </p:nvGrpSpPr>
        <p:grpSpPr>
          <a:xfrm>
            <a:off x="1581863" y="2629278"/>
            <a:ext cx="6242750" cy="656743"/>
            <a:chOff x="1581863" y="2489217"/>
            <a:chExt cx="6242750" cy="656743"/>
          </a:xfrm>
        </p:grpSpPr>
        <p:sp>
          <p:nvSpPr>
            <p:cNvPr id="4" name="Flowchart: Alternate Process 54">
              <a:extLst>
                <a:ext uri="{FF2B5EF4-FFF2-40B4-BE49-F238E27FC236}">
                  <a16:creationId xmlns:a16="http://schemas.microsoft.com/office/drawing/2014/main" id="{A8CDC393-D45A-BE9D-ADED-9A154049E8DC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الافتتاح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1">
              <a:extLst>
                <a:ext uri="{FF2B5EF4-FFF2-40B4-BE49-F238E27FC236}">
                  <a16:creationId xmlns:a16="http://schemas.microsoft.com/office/drawing/2014/main" id="{64946C68-E43F-CE9D-6D73-9CFEFC9AE71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1" name="Corde 10">
              <a:extLst>
                <a:ext uri="{FF2B5EF4-FFF2-40B4-BE49-F238E27FC236}">
                  <a16:creationId xmlns:a16="http://schemas.microsoft.com/office/drawing/2014/main" id="{B68496D7-0923-9446-5C7B-FDF2B7A3A2D2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Oval 81">
              <a:extLst>
                <a:ext uri="{FF2B5EF4-FFF2-40B4-BE49-F238E27FC236}">
                  <a16:creationId xmlns:a16="http://schemas.microsoft.com/office/drawing/2014/main" id="{129D452D-7BA3-DA30-BFF5-44DD7730A2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16" name="Groupe 4">
              <a:extLst>
                <a:ext uri="{FF2B5EF4-FFF2-40B4-BE49-F238E27FC236}">
                  <a16:creationId xmlns:a16="http://schemas.microsoft.com/office/drawing/2014/main" id="{B05EDEFF-8B8E-67DC-3103-4A13D891705C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17" name="Image 8">
                <a:extLst>
                  <a:ext uri="{FF2B5EF4-FFF2-40B4-BE49-F238E27FC236}">
                    <a16:creationId xmlns:a16="http://schemas.microsoft.com/office/drawing/2014/main" id="{8C56BDAD-8BC2-FFE1-1488-0B4E3DC65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18" name="ZoneTexte 19">
                <a:extLst>
                  <a:ext uri="{FF2B5EF4-FFF2-40B4-BE49-F238E27FC236}">
                    <a16:creationId xmlns:a16="http://schemas.microsoft.com/office/drawing/2014/main" id="{23A3A439-5B77-5EA7-44A3-7E322C5F43AD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5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F2D86F0-67C2-203B-4817-535DA379CB76}"/>
              </a:ext>
            </a:extLst>
          </p:cNvPr>
          <p:cNvGrpSpPr/>
          <p:nvPr/>
        </p:nvGrpSpPr>
        <p:grpSpPr>
          <a:xfrm>
            <a:off x="1581863" y="4060443"/>
            <a:ext cx="6205216" cy="656743"/>
            <a:chOff x="1589361" y="4686332"/>
            <a:chExt cx="6205216" cy="656743"/>
          </a:xfrm>
        </p:grpSpPr>
        <p:sp>
          <p:nvSpPr>
            <p:cNvPr id="48" name="Rectangle: Rounded Corners 55">
              <a:extLst>
                <a:ext uri="{FF2B5EF4-FFF2-40B4-BE49-F238E27FC236}">
                  <a16:creationId xmlns:a16="http://schemas.microsoft.com/office/drawing/2014/main" id="{4315AF5C-A387-8208-00E9-9D122C30E59C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اختتام الحصة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Oval 81">
              <a:extLst>
                <a:ext uri="{FF2B5EF4-FFF2-40B4-BE49-F238E27FC236}">
                  <a16:creationId xmlns:a16="http://schemas.microsoft.com/office/drawing/2014/main" id="{FEBEC663-A51B-8BAD-F89C-9C2E48945454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50" name="Oval 81">
              <a:extLst>
                <a:ext uri="{FF2B5EF4-FFF2-40B4-BE49-F238E27FC236}">
                  <a16:creationId xmlns:a16="http://schemas.microsoft.com/office/drawing/2014/main" id="{AB48E37B-4C02-A15A-D44B-E1B546BDFF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133" b="1" dirty="0"/>
                <a:t>3</a:t>
              </a:r>
              <a:endParaRPr lang="fr-MA" sz="2133" b="1" dirty="0"/>
            </a:p>
          </p:txBody>
        </p:sp>
        <p:grpSp>
          <p:nvGrpSpPr>
            <p:cNvPr id="51" name="Groupe 4">
              <a:extLst>
                <a:ext uri="{FF2B5EF4-FFF2-40B4-BE49-F238E27FC236}">
                  <a16:creationId xmlns:a16="http://schemas.microsoft.com/office/drawing/2014/main" id="{6E4791AB-5457-45AB-5E9B-BC41DA36BE16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52" name="Image 8">
                <a:extLst>
                  <a:ext uri="{FF2B5EF4-FFF2-40B4-BE49-F238E27FC236}">
                    <a16:creationId xmlns:a16="http://schemas.microsoft.com/office/drawing/2014/main" id="{618F8D23-D506-6145-ACB9-953CABF260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53" name="ZoneTexte 19">
                <a:extLst>
                  <a:ext uri="{FF2B5EF4-FFF2-40B4-BE49-F238E27FC236}">
                    <a16:creationId xmlns:a16="http://schemas.microsoft.com/office/drawing/2014/main" id="{94D2D641-9130-FF8C-AD01-F259EC15830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2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413F20F1-9C76-DC81-176B-B2A0A8856EF5}"/>
              </a:ext>
            </a:extLst>
          </p:cNvPr>
          <p:cNvGrpSpPr/>
          <p:nvPr/>
        </p:nvGrpSpPr>
        <p:grpSpPr>
          <a:xfrm>
            <a:off x="1581863" y="3350319"/>
            <a:ext cx="6205216" cy="656743"/>
            <a:chOff x="1589361" y="4686332"/>
            <a:chExt cx="6205216" cy="656743"/>
          </a:xfrm>
        </p:grpSpPr>
        <p:sp>
          <p:nvSpPr>
            <p:cNvPr id="55" name="Rectangle: Rounded Corners 55">
              <a:extLst>
                <a:ext uri="{FF2B5EF4-FFF2-40B4-BE49-F238E27FC236}">
                  <a16:creationId xmlns:a16="http://schemas.microsoft.com/office/drawing/2014/main" id="{CC36D8C6-068D-4B26-7320-8C2EED457D11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المراجعة 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Oval 81">
              <a:extLst>
                <a:ext uri="{FF2B5EF4-FFF2-40B4-BE49-F238E27FC236}">
                  <a16:creationId xmlns:a16="http://schemas.microsoft.com/office/drawing/2014/main" id="{56F3026C-6EC5-9765-AB8A-E54DD10FA0FB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57" name="Oval 81">
              <a:extLst>
                <a:ext uri="{FF2B5EF4-FFF2-40B4-BE49-F238E27FC236}">
                  <a16:creationId xmlns:a16="http://schemas.microsoft.com/office/drawing/2014/main" id="{11B45877-700C-6B23-19B9-C80EDD8430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62" name="Groupe 4">
              <a:extLst>
                <a:ext uri="{FF2B5EF4-FFF2-40B4-BE49-F238E27FC236}">
                  <a16:creationId xmlns:a16="http://schemas.microsoft.com/office/drawing/2014/main" id="{BFCA4038-79AC-CB1D-1946-49A387429076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63" name="Image 8">
                <a:extLst>
                  <a:ext uri="{FF2B5EF4-FFF2-40B4-BE49-F238E27FC236}">
                    <a16:creationId xmlns:a16="http://schemas.microsoft.com/office/drawing/2014/main" id="{27355CD4-9800-B3E4-14C9-C62A5E09C1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64" name="ZoneTexte 19">
                <a:extLst>
                  <a:ext uri="{FF2B5EF4-FFF2-40B4-BE49-F238E27FC236}">
                    <a16:creationId xmlns:a16="http://schemas.microsoft.com/office/drawing/2014/main" id="{11AFA12A-61F6-B92E-B659-EE10A83CDEEF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48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1B0F7C4-1B3F-181B-0EFD-749DB5A7F2B3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8ACAE936-57F0-AA37-8AF8-8EA6C24FDF29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الحصة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E485ADCD-D703-38D3-5583-C041DB3AA681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8E0A027A-30AB-C792-87E8-F83758CEE294}"/>
              </a:ext>
            </a:extLst>
          </p:cNvPr>
          <p:cNvSpPr/>
          <p:nvPr/>
        </p:nvSpPr>
        <p:spPr>
          <a:xfrm>
            <a:off x="744552" y="3240294"/>
            <a:ext cx="7132941" cy="2113371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6BB4A47-242F-38C0-B82E-48489D6EC075}"/>
              </a:ext>
            </a:extLst>
          </p:cNvPr>
          <p:cNvSpPr txBox="1"/>
          <p:nvPr/>
        </p:nvSpPr>
        <p:spPr>
          <a:xfrm>
            <a:off x="744552" y="3436286"/>
            <a:ext cx="673452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MA" sz="20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موضعة الأشياء باستعمال العبارات: داخل - خارج – تحت – على- فوق .</a:t>
            </a:r>
          </a:p>
          <a:p>
            <a:pPr marL="514350" indent="-514350" algn="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MA" sz="20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موضعة الأشياء باستعمال العبارات : على يمين – على يسار – أمام – وراء.</a:t>
            </a:r>
          </a:p>
          <a:p>
            <a:pPr marL="514350" indent="-514350" algn="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MA" sz="20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موضعة أشياء على  خانات أو عقد شبكة تربيعية .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F9C31EF-225C-5B44-4843-0FC0136E4960}"/>
              </a:ext>
            </a:extLst>
          </p:cNvPr>
          <p:cNvGrpSpPr/>
          <p:nvPr/>
        </p:nvGrpSpPr>
        <p:grpSpPr>
          <a:xfrm>
            <a:off x="7533244" y="3592847"/>
            <a:ext cx="866204" cy="1079997"/>
            <a:chOff x="7018463" y="3273195"/>
            <a:chExt cx="1249561" cy="117209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3C8DDCBC-8FBE-E4FE-18A9-E4BFBED86C72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FF8D15B7-F379-5A44-44A8-32659B746F5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4654C9D2-1255-3A54-30CF-74F88398154F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1593B895-D2DD-C5B0-2A2B-58CB5D4F604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2" name="Chevron 5">
                <a:extLst>
                  <a:ext uri="{FF2B5EF4-FFF2-40B4-BE49-F238E27FC236}">
                    <a16:creationId xmlns:a16="http://schemas.microsoft.com/office/drawing/2014/main" id="{204740DF-8E18-C2A1-DB12-378FD3C67E0C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A899B30E-1940-DA5E-AA5F-02581FC78219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93193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بكم في حصة الرياضيات ، سنراجع دروس  المرحلة الأولى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3780D81-BDA1-8657-B621-6FCA6309B19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A58E5AD-9B1B-F345-6D99-3572E65CAE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6F4A4136-6930-2165-570E-6B681F2A4B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04342" y="2299662"/>
            <a:ext cx="2104888" cy="3361537"/>
          </a:xfrm>
          <a:prstGeom prst="rect">
            <a:avLst/>
          </a:prstGeom>
        </p:spPr>
      </p:pic>
      <p:pic>
        <p:nvPicPr>
          <p:cNvPr id="21" name="majd_wave">
            <a:hlinkClick r:id="" action="ppaction://media"/>
            <a:extLst>
              <a:ext uri="{FF2B5EF4-FFF2-40B4-BE49-F238E27FC236}">
                <a16:creationId xmlns:a16="http://schemas.microsoft.com/office/drawing/2014/main" id="{3436B661-0CC3-C5DE-90C0-72AFF4D3CB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b="2166"/>
          <a:stretch>
            <a:fillRect/>
          </a:stretch>
        </p:blipFill>
        <p:spPr>
          <a:xfrm>
            <a:off x="2283479" y="2270080"/>
            <a:ext cx="1932723" cy="3361537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4C6E83CF-448F-F71B-65DC-49D759C2590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02DF9EF8-674C-015E-AACB-502E31566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F3DBA9F4-2155-9ACF-08DB-29AE186B4ABD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F51861E9-5293-6020-71E4-A1E74993567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F146537-BEF2-B20F-359A-00D0C3E8915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5E6B01FE-1516-48AF-F232-2DD2BED08BD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63AD2813-3F8B-88DD-12AB-7EFD44875FE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0EB0A6AF-A3B5-BA9F-9F2E-8E581322D4EC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7F737407-0C27-85A3-D9EA-28863B2A3A0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AC1ECEFB-1373-95CB-F354-D9F19D2EA236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1AF726A6-5329-AB3E-7653-F5786B20450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95A753E3-B065-7755-4920-8B08387A7DF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136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16C851E-2BE9-D504-DC5F-4E1CC8A1956E}"/>
              </a:ext>
            </a:extLst>
          </p:cNvPr>
          <p:cNvGrpSpPr/>
          <p:nvPr/>
        </p:nvGrpSpPr>
        <p:grpSpPr>
          <a:xfrm>
            <a:off x="1934182" y="2239768"/>
            <a:ext cx="5012087" cy="2069474"/>
            <a:chOff x="2362015" y="2221113"/>
            <a:chExt cx="4619698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82A0ABD9-AC14-00F1-C41F-BCF7B803E52A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DEE8ECAF-15A6-73D1-0ED1-6E076DE6E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79956" y="3247347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67DA070-E764-6885-F948-4CD2E3C74637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DF9AC1DC-5B61-BE2D-4804-62073B58B40F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C1D75D5B-3887-3540-7C21-26BB7E4600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3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18128</TotalTime>
  <Words>1335</Words>
  <Application>Microsoft Office PowerPoint</Application>
  <PresentationFormat>Affichage à l'écran (4:3)</PresentationFormat>
  <Paragraphs>459</Paragraphs>
  <Slides>58</Slides>
  <Notes>6</Notes>
  <HiddenSlides>0</HiddenSlides>
  <MMClips>3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58</vt:i4>
      </vt:variant>
    </vt:vector>
  </HeadingPairs>
  <TitlesOfParts>
    <vt:vector size="74" baseType="lpstr">
      <vt:lpstr>Effra CC Arbc</vt:lpstr>
      <vt:lpstr>Aptos Display</vt:lpstr>
      <vt:lpstr>Calibri</vt:lpstr>
      <vt:lpstr>Wingdings</vt:lpstr>
      <vt:lpstr>Aptos</vt:lpstr>
      <vt:lpstr>Arial</vt:lpstr>
      <vt:lpstr>Dosis SemiBold</vt:lpstr>
      <vt:lpstr>Dosis</vt:lpstr>
      <vt:lpstr>2_Conception personnalisée</vt:lpstr>
      <vt:lpstr>Page d'entree</vt:lpstr>
      <vt:lpstr>partie 1</vt:lpstr>
      <vt:lpstr>3_Conception personnalisée</vt:lpstr>
      <vt:lpstr>1_Page d'entree</vt:lpstr>
      <vt:lpstr>1_partie 1</vt:lpstr>
      <vt:lpstr>2_partie 1</vt:lpstr>
      <vt:lpstr>3_partie 1</vt:lpstr>
      <vt:lpstr>Présentation PowerPoint</vt:lpstr>
      <vt:lpstr>برمجة الأسبوع السادس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BTIHAJ</dc:creator>
  <cp:lastModifiedBy>EL HAMDOUNI BTIHAJ</cp:lastModifiedBy>
  <cp:revision>184</cp:revision>
  <cp:lastPrinted>2025-08-13T10:11:39Z</cp:lastPrinted>
  <dcterms:created xsi:type="dcterms:W3CDTF">2025-08-01T12:31:49Z</dcterms:created>
  <dcterms:modified xsi:type="dcterms:W3CDTF">2025-11-30T14:37:59Z</dcterms:modified>
</cp:coreProperties>
</file>