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3" r:id="rId5"/>
    <p:sldMasterId id="2147483906" r:id="rId6"/>
    <p:sldMasterId id="2147483913" r:id="rId7"/>
    <p:sldMasterId id="2147483920" r:id="rId8"/>
  </p:sldMasterIdLst>
  <p:notesMasterIdLst>
    <p:notesMasterId r:id="rId70"/>
  </p:notesMasterIdLst>
  <p:handoutMasterIdLst>
    <p:handoutMasterId r:id="rId71"/>
  </p:handoutMasterIdLst>
  <p:sldIdLst>
    <p:sldId id="990" r:id="rId9"/>
    <p:sldId id="2134806708" r:id="rId10"/>
    <p:sldId id="849" r:id="rId11"/>
    <p:sldId id="2134806749" r:id="rId12"/>
    <p:sldId id="2134806750" r:id="rId13"/>
    <p:sldId id="2134806751" r:id="rId14"/>
    <p:sldId id="2134806752" r:id="rId15"/>
    <p:sldId id="2134806753" r:id="rId16"/>
    <p:sldId id="2134806719" r:id="rId17"/>
    <p:sldId id="2134806643" r:id="rId18"/>
    <p:sldId id="784" r:id="rId19"/>
    <p:sldId id="854" r:id="rId20"/>
    <p:sldId id="2134806754" r:id="rId21"/>
    <p:sldId id="2134806778" r:id="rId22"/>
    <p:sldId id="2134806779" r:id="rId23"/>
    <p:sldId id="2134806780" r:id="rId24"/>
    <p:sldId id="2134806781" r:id="rId25"/>
    <p:sldId id="2134806782" r:id="rId26"/>
    <p:sldId id="2134806783" r:id="rId27"/>
    <p:sldId id="2134806784" r:id="rId28"/>
    <p:sldId id="2134806785" r:id="rId29"/>
    <p:sldId id="2134806786" r:id="rId30"/>
    <p:sldId id="2134806787" r:id="rId31"/>
    <p:sldId id="2134806788" r:id="rId32"/>
    <p:sldId id="2134806789" r:id="rId33"/>
    <p:sldId id="2134806790" r:id="rId34"/>
    <p:sldId id="2134806791" r:id="rId35"/>
    <p:sldId id="2134806792" r:id="rId36"/>
    <p:sldId id="2134806793" r:id="rId37"/>
    <p:sldId id="2134806794" r:id="rId38"/>
    <p:sldId id="2134806795" r:id="rId39"/>
    <p:sldId id="2134806796" r:id="rId40"/>
    <p:sldId id="2134806797" r:id="rId41"/>
    <p:sldId id="2134806798" r:id="rId42"/>
    <p:sldId id="2134806799" r:id="rId43"/>
    <p:sldId id="2134806800" r:id="rId44"/>
    <p:sldId id="2134806777" r:id="rId45"/>
    <p:sldId id="2134806755" r:id="rId46"/>
    <p:sldId id="2134806756" r:id="rId47"/>
    <p:sldId id="2134806757" r:id="rId48"/>
    <p:sldId id="2134806758" r:id="rId49"/>
    <p:sldId id="2134806759" r:id="rId50"/>
    <p:sldId id="2134806760" r:id="rId51"/>
    <p:sldId id="2134806761" r:id="rId52"/>
    <p:sldId id="2134806763" r:id="rId53"/>
    <p:sldId id="2134806764" r:id="rId54"/>
    <p:sldId id="2134806762" r:id="rId55"/>
    <p:sldId id="2134806765" r:id="rId56"/>
    <p:sldId id="2134806766" r:id="rId57"/>
    <p:sldId id="2134806767" r:id="rId58"/>
    <p:sldId id="2134806768" r:id="rId59"/>
    <p:sldId id="2134806769" r:id="rId60"/>
    <p:sldId id="2134806770" r:id="rId61"/>
    <p:sldId id="2134806771" r:id="rId62"/>
    <p:sldId id="2134806772" r:id="rId63"/>
    <p:sldId id="2134806773" r:id="rId64"/>
    <p:sldId id="2134806774" r:id="rId65"/>
    <p:sldId id="2134806775" r:id="rId66"/>
    <p:sldId id="2134806776" r:id="rId67"/>
    <p:sldId id="985" r:id="rId68"/>
    <p:sldId id="793" r:id="rId69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CF93"/>
    <a:srgbClr val="FFEFB9"/>
    <a:srgbClr val="FFDA6D"/>
    <a:srgbClr val="FC8E00"/>
    <a:srgbClr val="F6BB00"/>
    <a:srgbClr val="17AB98"/>
    <a:srgbClr val="FC8D00"/>
    <a:srgbClr val="4B5050"/>
    <a:srgbClr val="FAE496"/>
    <a:srgbClr val="B2B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4" autoAdjust="0"/>
    <p:restoredTop sz="96275" autoAdjust="0"/>
  </p:normalViewPr>
  <p:slideViewPr>
    <p:cSldViewPr snapToGrid="0">
      <p:cViewPr varScale="1">
        <p:scale>
          <a:sx n="71" d="100"/>
          <a:sy n="71" d="100"/>
        </p:scale>
        <p:origin x="128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font" Target="fonts/font2.fntdata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A29A-05B5-38A3-159A-409FD464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85CF6B-53EB-6425-9C15-5CF6A67CE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B696D43-D7C8-7C63-9B01-2E00162B6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ECA4D3-C5FE-23BF-F324-4A247F45D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6990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CB597-CB13-AC64-B17C-E5AACD7BE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48DE4D-C37C-E216-842B-D4B41C1E6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806F9A-FA23-6E08-995D-4113FAE75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DA3BDA-50C9-D6B1-D679-048C1A464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8183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A696-E182-431B-B6E2-2BDFA455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27540E-14DD-2C7C-25FA-F7E3440FC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4C10B3-D9FE-5D86-FA98-9F402246F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A8AA8A-D503-9B46-7A2D-BFCA9D578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185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9F90-28CA-FBE6-137B-F449AEB5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AB5EA4-C7DF-3BE4-7EE3-20B7D492E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5DFB89-B1BB-E44E-054F-DEBFF4959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5F4AFC-E98C-CC7A-616B-6D0043FC6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41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98AC-34C3-C5DE-6FB7-6F9D7987D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45DB8D-CA82-9C37-D273-F0C759B2C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76D25D-F8DA-EDD4-E73F-8170F99EF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07B6F1-07B7-A1FA-69B9-2D53E9BEB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6029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6285B-BF03-1396-1419-B0B06F9C0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4F75FA-D8FA-D7B4-A4AA-28E0C121F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946190-DFEB-4B08-EEEE-43271B7BC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5FD40E-F27E-BC6D-14E8-175D3B0A0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7074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95B30-2300-7A45-1085-82F027697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2B3291-B4E4-ED97-46A7-480838CA2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0B1549-0CFC-B8D0-563E-22803DD73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C88ECD-1A35-9C09-4E8F-C0072ADB1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11793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F46CB-506E-0670-9238-FD962A1FC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886DBF-2222-A896-C6BD-0068951D2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18E4568-F1DC-21D4-65BF-9AEDB2D53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C1231E-87F5-8E15-15F2-657ECA385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2565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41FC8-4595-FD02-9E3E-3B3FCFCF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34BE575-2631-EB9A-F9FB-D73C9D047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1AFCB2-904E-3E4F-81BC-341090893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4383D0-9FE3-E497-0DD2-E6AD5ED92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584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C026-D7A6-6C38-413A-B7CDF6DC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B09256-8698-78AD-3577-A1C8BC077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7E9ED76-180F-5D56-F770-7AF67FEE3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BC0228-DFDB-8F1C-7398-9643163D7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844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78E0C-F8D3-AC75-8EFB-CCA1C98A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AE862F-31A8-5C2E-A3CA-48C5BE9CF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242FFA-5EED-0575-B3C2-30F3B9F74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94E884-715B-8162-4741-705274672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5264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7A3D-30D9-7E7A-95BB-13357AEDC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E234FF-132F-E866-3948-63FABEBBE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637FDA-D920-103F-DD53-7C3A6E10C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3CCD9D-1526-73A6-C067-8A0E947E7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5541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BB162-D191-B4B3-7410-4782A27C4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0879F7-63A6-754A-4985-6887BC3E3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1CF19F-3A13-ED67-800C-AED6251BC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ADB09E-4C57-AED1-CAAF-35E7CCC8A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08958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0E47-4CFD-A269-4A41-3244367EF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E54953-B784-95A6-9F73-175F81DC4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39EF9C-BE4A-B592-CD3D-87D306561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23FD9C-91C7-342D-34AC-10DE7FD72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6161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B0F83-D569-A3B2-5A98-AA08E765D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D4034-FF5B-3428-5A05-A291288F7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897788-0C60-5C5B-4FBD-677620A0D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824F11-DD42-AC18-D632-41F1BC276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6977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9BB30-391C-8F8D-C391-E55A7B1F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8D0A09-E7D8-5520-5DCE-8E472B4DF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0AD407-58F6-7326-5A19-3F80D56A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9D2282-999C-1984-5E7C-7C9722579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8832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271E-D054-B0FE-F6A4-D9E340369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8E3731-2A01-2EC9-3DBA-849CEB37C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E3D653-3E96-A2F0-A420-5B7FED7F1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AC70CB-C540-B2DF-E5A1-61B13ED25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8383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35D65-6F34-6A24-6C3B-6BA8FCD02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79C668-6090-8DBE-D123-7FDA02A74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380F0F-378F-3A0F-0C1E-099CF94E8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47D15A-251B-BF23-6479-8B935A268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5000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AC0F-530B-8E51-9A49-42D755FC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51605C-5538-B6A1-A2A8-18DD5252C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E73164-EE00-9DE5-B14F-F668280CD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421EF9-FE72-C0A5-8EAC-C76DA7E65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7398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647F6-378B-1335-911E-6EC896F2F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CFDDE6D-600F-7E1E-F8EE-0572FA798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8443B3-937F-BCBA-FF64-3FF1CDF1E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7F914E-3AEF-01F1-959A-3F47A9E6B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432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622A-828D-4744-8AEB-62F35EF72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931C98-864E-F979-F395-740D3E7DE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425DD68-B5AA-99CD-4B69-9C8D57BCA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09AA7B-EB52-0731-CAEE-2AE0BF47D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24664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EA3DC-8CF9-A479-64F1-5FA5D79F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BF6F8B2-ADE2-88BD-9F8B-40E8E2B5E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2775FD-E5C0-2396-A05E-4DF91AA8F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99544C-BC96-AA89-9745-B93EFED73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7232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973F9-1932-CAAC-3496-5F57CDC1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F5DD92-EA85-8861-40BC-626BF7FF4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DE3D4B-542A-48E2-B3BB-4B66A74B6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E85ACE-A7D6-6BF1-1E7B-9C48150AC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0713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036C7-6D4E-A175-12AF-C7FFBF10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1CE9A0-E00F-5515-4C2F-830D7700E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0D3879-D8DB-4EDC-5332-857157BD3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C4A95F-47CA-F929-FCDD-0FF22543D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1046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3BFE-9A41-4485-5E89-ACD1B6AE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A239A4-8996-B477-79BC-673CFF977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0007AA-245C-1310-D783-010115D42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15A966-0FA6-5CBE-CB9C-504AB2637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042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AE316-F607-6B7F-9B1B-ADB8A8C0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032B3D-3C89-B5A5-4308-3550DC4AB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69A7DD-435E-AF0E-A6AE-287E82B14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2A1EED-4458-645F-52C4-3D1C2ECA8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0514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2DB5E-F677-7DED-23B4-53B53E232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D63535-9A85-60BC-6256-04FB7CE6D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4F99BC-D423-2BA6-4747-844425275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CCB8B2-F910-20B5-FDC0-E52151DF2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4172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F3C6A-99F1-310A-2329-C0DD489E0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6D87DE-ADC0-5159-E7A3-B8FA6C26A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9C5903-46A5-71D2-19E2-A6D520E82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AFD81-224C-ED7C-606C-A55E83E60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6080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DDBBC-EDD6-61CF-0C43-135117A9D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FB8DC1-E123-6ACD-1A2A-3D3BAEF0B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AEA5D0-406D-4D0D-FDF6-C13D4C591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92A06-AD0F-5C86-81BC-824355851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9347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766C7-7807-A88B-9045-1D408BADD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27E50C-E629-32A7-28BA-8F9B9CE83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D4CD37-185E-01F4-16D4-1439C0C94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D4688C-06B0-A707-6EEA-487533A35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54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22D4D-0C2E-EE88-4603-2D6557CF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DD2671-2899-62EA-9BFD-91AF83107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8446D1-E7F8-769A-5359-E4DA1FB69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9C996C-61A6-9A10-0A24-E49A77F2E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5592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A23-436E-8E1C-482A-9DD21186C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9A2C4F8-E89E-7FBC-9D87-735537EAF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F4B168-A7CB-753C-338B-7FE99BFFF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8A64B-33B9-375E-92AF-1B20E78BD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41538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E645A-70D9-213B-79DA-C03D478E1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EA9FF1-EF01-9116-382A-2F8039A18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66F07F-6334-C143-06DC-CE0A7C420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F69DFC-4C2C-114B-60CD-76FD01801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50299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C00D1-C79B-3A60-5453-7DB2AABE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EAFAD3-A530-B700-E9A4-B6030FEE0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4D017F-C893-E502-8715-D738F307B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DBE0D7-1423-64DA-33AC-0BACD206A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8426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C2C21-AADF-4DCD-C5E9-A055054E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788373-330A-8928-1EFF-52113A97E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6CDB00-75FF-F928-9891-2DF633B56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8D0704-124D-3A55-C2D0-A485909EA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14501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8248-33E1-F268-0649-274BDE52C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8206A5-4A32-F625-845E-6DA6139E8E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207879-F4EE-FEBD-4A59-4553557A7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5F8F13-0EED-A267-4228-F8551D3D2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1666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D58F7-3F7D-F6FA-3CD6-5857A699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BF1FC66-6854-2881-412B-8A780F5D1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4FDCC0-CDDD-331A-22DE-777B6FA90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CF3B57-B417-5636-340C-9962EF18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73157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BC0C-795A-EA88-9F1E-FE66CE55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809320A-3C1F-9961-159F-13F6F1BF2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C088D5-CE68-B189-9D6A-9412410A0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DDE90-E12A-71DD-4F40-B9238B0E9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7758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84578-BE07-209D-73ED-236ADC1B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15C06F-789D-4F71-01DC-3C1910D87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888CB8-082F-F382-137D-0233A0411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D1A9D4-3DEB-A23E-F5CF-9F7ACF83F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673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A282-5CF9-2EF5-6B50-5CE34F3BB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89831F-5637-55AF-5210-FA0C4973A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60F43C-0693-9747-67BF-E094321B3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24DA3D-418C-2A60-E2D1-10551A1CB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742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DCE64-C94A-302C-2534-E4088924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B89F59-BD1D-D7EB-4B1C-E07F95210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1FB142-7259-3652-FCBC-4569E02C0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BAE02B-C108-D34E-5E59-573022C00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4980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04A89-D956-DC1C-64AA-48FC6393D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54AAB4-4C66-BFF2-87AF-57FEF4DEF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F8D827-D1A3-D4C7-D822-4994377DC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FC80CC-4FA7-5E2F-BCE5-DEF3D7146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397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C4D1-07E2-5FDF-0DCB-40312C75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3FF1E3-4894-6663-D9A4-4955071A4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85A5A7-4800-43D2-188D-1EC4B0B91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D13E5E-25FD-10BC-C6CB-DCBC27304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016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FDA10-9EF6-294F-B6CE-63E06BC71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AB5D60-ECBF-29DA-4867-07EBBFD66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4BB036-0E66-0DB3-E771-4222DE1AA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1ACB2-3567-6F0C-0141-3DEACF45C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970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7DCFE-9A20-2BC8-5B40-F154E608A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CB53DB-5287-2DB5-9D30-6FBF8DA75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C248C8-B394-0816-8763-0BACB20048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5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7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3D5504-EFBB-0EA9-B8AB-14C61E89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9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9" r:id="rId2"/>
    <p:sldLayoutId id="2147483910" r:id="rId3"/>
    <p:sldLayoutId id="2147483911" r:id="rId4"/>
    <p:sldLayoutId id="2147483912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6" r:id="rId2"/>
    <p:sldLayoutId id="2147483917" r:id="rId3"/>
    <p:sldLayoutId id="2147483918" r:id="rId4"/>
    <p:sldLayoutId id="214748391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3" r:id="rId2"/>
    <p:sldLayoutId id="2147483924" r:id="rId3"/>
    <p:sldLayoutId id="2147483925" r:id="rId4"/>
    <p:sldLayoutId id="2147483926" r:id="rId5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F67A51-67F8-F4C3-E130-A31C4E7EEAA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B641E7-31C8-5621-5B46-6D087F82A93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ADD8BD6-AB36-EB6D-549A-5A89CD9EC958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FC8E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0813A7B-D09B-02CB-D066-E72E4BE56645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E4B961-C9CB-B075-18C3-70B95E048BD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1B7C81D-2142-CF09-3BCD-10BFC4A6F041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5A764F6-E80E-504B-1CD0-B2CC2D45A07D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CBAEC66-A5AD-7239-0C57-635EAF241F3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273A760-7474-C4EC-C388-03FF58D6306A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E7AEF97-3B2E-7D35-119A-38FB8F37D5FF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017151-7795-BAA2-3719-4877AFF20A8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C3E02BE-5A2F-8531-1FAA-C7DC1BBB88CD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5B90759-D41E-7E28-35BD-B0FFE9740F13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336C4D-B09C-92C0-8A0F-346F27EFFBB3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4177242-1571-89F5-01D0-76148AB020B6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EBCEC03-EA03-E5F5-3902-D585FA55D466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50943F4-7B4B-0F94-3B16-85F84BDBCF3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6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40580894-23A5-3CC2-2EB7-D0C28337630A}"/>
              </a:ext>
            </a:extLst>
          </p:cNvPr>
          <p:cNvSpPr txBox="1"/>
          <p:nvPr/>
        </p:nvSpPr>
        <p:spPr>
          <a:xfrm>
            <a:off x="1086100" y="205635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الحصة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2023C6-F1FB-89C3-F19F-0188B2942822}"/>
              </a:ext>
            </a:extLst>
          </p:cNvPr>
          <p:cNvGrpSpPr/>
          <p:nvPr/>
        </p:nvGrpSpPr>
        <p:grpSpPr>
          <a:xfrm>
            <a:off x="1581863" y="2629278"/>
            <a:ext cx="6242750" cy="656743"/>
            <a:chOff x="1581863" y="2489217"/>
            <a:chExt cx="6242750" cy="656743"/>
          </a:xfrm>
        </p:grpSpPr>
        <p:sp>
          <p:nvSpPr>
            <p:cNvPr id="4" name="Flowchart: Alternate Process 54">
              <a:extLst>
                <a:ext uri="{FF2B5EF4-FFF2-40B4-BE49-F238E27FC236}">
                  <a16:creationId xmlns:a16="http://schemas.microsoft.com/office/drawing/2014/main" id="{A8CDC393-D45A-BE9D-ADED-9A154049E8DC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64946C68-E43F-CE9D-6D73-9CFEFC9AE71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Corde 10">
              <a:extLst>
                <a:ext uri="{FF2B5EF4-FFF2-40B4-BE49-F238E27FC236}">
                  <a16:creationId xmlns:a16="http://schemas.microsoft.com/office/drawing/2014/main" id="{B68496D7-0923-9446-5C7B-FDF2B7A3A2D2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val 81">
              <a:extLst>
                <a:ext uri="{FF2B5EF4-FFF2-40B4-BE49-F238E27FC236}">
                  <a16:creationId xmlns:a16="http://schemas.microsoft.com/office/drawing/2014/main" id="{129D452D-7BA3-DA30-BFF5-44DD7730A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16" name="Groupe 4">
              <a:extLst>
                <a:ext uri="{FF2B5EF4-FFF2-40B4-BE49-F238E27FC236}">
                  <a16:creationId xmlns:a16="http://schemas.microsoft.com/office/drawing/2014/main" id="{B05EDEFF-8B8E-67DC-3103-4A13D891705C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7" name="Image 8">
                <a:extLst>
                  <a:ext uri="{FF2B5EF4-FFF2-40B4-BE49-F238E27FC236}">
                    <a16:creationId xmlns:a16="http://schemas.microsoft.com/office/drawing/2014/main" id="{8C56BDAD-8BC2-FFE1-1488-0B4E3DC65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8" name="ZoneTexte 19">
                <a:extLst>
                  <a:ext uri="{FF2B5EF4-FFF2-40B4-BE49-F238E27FC236}">
                    <a16:creationId xmlns:a16="http://schemas.microsoft.com/office/drawing/2014/main" id="{23A3A439-5B77-5EA7-44A3-7E322C5F43AD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2D86F0-67C2-203B-4817-535DA379CB76}"/>
              </a:ext>
            </a:extLst>
          </p:cNvPr>
          <p:cNvGrpSpPr/>
          <p:nvPr/>
        </p:nvGrpSpPr>
        <p:grpSpPr>
          <a:xfrm>
            <a:off x="1581863" y="4060443"/>
            <a:ext cx="6205216" cy="656743"/>
            <a:chOff x="1589361" y="4686332"/>
            <a:chExt cx="6205216" cy="656743"/>
          </a:xfrm>
        </p:grpSpPr>
        <p:sp>
          <p:nvSpPr>
            <p:cNvPr id="48" name="Rectangle: Rounded Corners 55">
              <a:extLst>
                <a:ext uri="{FF2B5EF4-FFF2-40B4-BE49-F238E27FC236}">
                  <a16:creationId xmlns:a16="http://schemas.microsoft.com/office/drawing/2014/main" id="{4315AF5C-A387-8208-00E9-9D122C30E59C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81">
              <a:extLst>
                <a:ext uri="{FF2B5EF4-FFF2-40B4-BE49-F238E27FC236}">
                  <a16:creationId xmlns:a16="http://schemas.microsoft.com/office/drawing/2014/main" id="{FEBEC663-A51B-8BAD-F89C-9C2E4894545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0" name="Oval 81">
              <a:extLst>
                <a:ext uri="{FF2B5EF4-FFF2-40B4-BE49-F238E27FC236}">
                  <a16:creationId xmlns:a16="http://schemas.microsoft.com/office/drawing/2014/main" id="{AB48E37B-4C02-A15A-D44B-E1B546BDF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51" name="Groupe 4">
              <a:extLst>
                <a:ext uri="{FF2B5EF4-FFF2-40B4-BE49-F238E27FC236}">
                  <a16:creationId xmlns:a16="http://schemas.microsoft.com/office/drawing/2014/main" id="{6E4791AB-5457-45AB-5E9B-BC41DA36BE1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52" name="Image 8">
                <a:extLst>
                  <a:ext uri="{FF2B5EF4-FFF2-40B4-BE49-F238E27FC236}">
                    <a16:creationId xmlns:a16="http://schemas.microsoft.com/office/drawing/2014/main" id="{618F8D23-D506-6145-ACB9-953CABF26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53" name="ZoneTexte 19">
                <a:extLst>
                  <a:ext uri="{FF2B5EF4-FFF2-40B4-BE49-F238E27FC236}">
                    <a16:creationId xmlns:a16="http://schemas.microsoft.com/office/drawing/2014/main" id="{94D2D641-9130-FF8C-AD01-F259EC15830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13F20F1-9C76-DC81-176B-B2A0A8856EF5}"/>
              </a:ext>
            </a:extLst>
          </p:cNvPr>
          <p:cNvGrpSpPr/>
          <p:nvPr/>
        </p:nvGrpSpPr>
        <p:grpSpPr>
          <a:xfrm>
            <a:off x="1581863" y="3350319"/>
            <a:ext cx="6205216" cy="656743"/>
            <a:chOff x="1589361" y="4686332"/>
            <a:chExt cx="6205216" cy="656743"/>
          </a:xfrm>
        </p:grpSpPr>
        <p:sp>
          <p:nvSpPr>
            <p:cNvPr id="55" name="Rectangle: Rounded Corners 55">
              <a:extLst>
                <a:ext uri="{FF2B5EF4-FFF2-40B4-BE49-F238E27FC236}">
                  <a16:creationId xmlns:a16="http://schemas.microsoft.com/office/drawing/2014/main" id="{CC36D8C6-068D-4B26-7320-8C2EED457D1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الرائز : تصحيح   نموذج     1 أو2  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1">
              <a:extLst>
                <a:ext uri="{FF2B5EF4-FFF2-40B4-BE49-F238E27FC236}">
                  <a16:creationId xmlns:a16="http://schemas.microsoft.com/office/drawing/2014/main" id="{56F3026C-6EC5-9765-AB8A-E54DD10FA0F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7" name="Oval 81">
              <a:extLst>
                <a:ext uri="{FF2B5EF4-FFF2-40B4-BE49-F238E27FC236}">
                  <a16:creationId xmlns:a16="http://schemas.microsoft.com/office/drawing/2014/main" id="{11B45877-700C-6B23-19B9-C80EDD843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62" name="Groupe 4">
              <a:extLst>
                <a:ext uri="{FF2B5EF4-FFF2-40B4-BE49-F238E27FC236}">
                  <a16:creationId xmlns:a16="http://schemas.microsoft.com/office/drawing/2014/main" id="{BFCA4038-79AC-CB1D-1946-49A38742907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63" name="Image 8">
                <a:extLst>
                  <a:ext uri="{FF2B5EF4-FFF2-40B4-BE49-F238E27FC236}">
                    <a16:creationId xmlns:a16="http://schemas.microsoft.com/office/drawing/2014/main" id="{27355CD4-9800-B3E4-14C9-C62A5E09C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64" name="ZoneTexte 19">
                <a:extLst>
                  <a:ext uri="{FF2B5EF4-FFF2-40B4-BE49-F238E27FC236}">
                    <a16:creationId xmlns:a16="http://schemas.microsoft.com/office/drawing/2014/main" id="{11AFA12A-61F6-B92E-B659-EE10A83CDEEF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16C851E-2BE9-D504-DC5F-4E1CC8A1956E}"/>
              </a:ext>
            </a:extLst>
          </p:cNvPr>
          <p:cNvGrpSpPr/>
          <p:nvPr/>
        </p:nvGrpSpPr>
        <p:grpSpPr>
          <a:xfrm>
            <a:off x="2850150" y="2239768"/>
            <a:ext cx="3379194" cy="578518"/>
            <a:chOff x="3206274" y="2221113"/>
            <a:chExt cx="3114642" cy="726354"/>
          </a:xfrm>
        </p:grpSpPr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DF9AC1DC-5B61-BE2D-4804-62073B58B4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الحصة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1D75D5B-3887-3540-7C21-26BB7E46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حصة الرياضيات ، سنصحح  المراقبة المستمرة  للمرحلة الأولى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80D81-BDA1-8657-B621-6FCA6309B1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A58E5AD-9B1B-F345-6D99-3572E65CA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6F4A4136-6930-2165-570E-6B681F2A4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3436B661-0CC3-C5DE-90C0-72AFF4D3C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6E83CF-448F-F71B-65DC-49D759C259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2DF9EF8-674C-015E-AACB-502E31566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3DBA9F4-2155-9ACF-08DB-29AE186B4A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1861E9-5293-6020-71E4-A1E74993567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F146537-BEF2-B20F-359A-00D0C3E891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E6B01FE-1516-48AF-F232-2DD2BED08BD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3AD2813-3F8B-88DD-12AB-7EFD44875F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B0A6AF-A3B5-BA9F-9F2E-8E581322D4E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7F737407-0C27-85A3-D9EA-28863B2A3A0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C1ECEFB-1373-95CB-F354-D9F19D2EA23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AF726A6-5329-AB3E-7653-F5786B2045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5A753E3-B065-7755-4920-8B08387A7D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3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C3A50-3877-1FF1-C295-E9F16F77D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4906808-B826-EE82-48E2-2F50F29135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98D96DF-7637-1F24-2200-79237DC2BE3C}"/>
              </a:ext>
            </a:extLst>
          </p:cNvPr>
          <p:cNvGrpSpPr/>
          <p:nvPr/>
        </p:nvGrpSpPr>
        <p:grpSpPr>
          <a:xfrm>
            <a:off x="2850150" y="2239768"/>
            <a:ext cx="3379194" cy="578518"/>
            <a:chOff x="3206274" y="2221113"/>
            <a:chExt cx="3114642" cy="726354"/>
          </a:xfrm>
        </p:grpSpPr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C835798A-A874-9787-4CD4-DB83BFAE772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تفاعلي 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8AC7BE37-92D4-EB9C-F10B-19215CC5C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0189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EFDD-70E6-8475-10E0-1F31618C2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0842A14-26C0-6B5D-5BAF-F89B603FC69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6A5F33D-B779-C33A-2463-DCFB51C4AAC3}"/>
              </a:ext>
            </a:extLst>
          </p:cNvPr>
          <p:cNvSpPr/>
          <p:nvPr/>
        </p:nvSpPr>
        <p:spPr>
          <a:xfrm>
            <a:off x="2342148" y="3139740"/>
            <a:ext cx="4459705" cy="1095375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تصحيح خاص  بالنموذج رقم 1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8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AC6F2-A4BE-12F7-9B54-FB068C34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EA0F684-FAE5-D243-A047-DFBC8AA01AB7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68888E-5A4F-9F28-1047-B03FE7FC87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AB127C9F-2E38-C287-A6D2-DEBE52E8BBE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74EE3BF-72F8-8903-C668-5039D3A4B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6DF3681-5F8A-5057-9045-9F04D0ACCB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93C8830-AB93-7290-D30E-EB93451E4B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63C07DA-CD0A-BB13-9426-65A33CB478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89DB195-1BD8-551A-ACCA-1B268B62559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C1C5FF4-4D55-1150-8CB1-8A45E89D3A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4A2AC11-8CF7-272A-6F49-AB7946A2673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84617D3-2EFD-F01F-A159-1FD987F640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D0A3B8D-35E6-F0C8-A95A-A7CA813E786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0408160-0572-CA52-6FEB-6AB7D91AF4B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37B06E3-0393-0E01-A15A-D1A2C1B8CF5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CC62DE2-1BCF-DA38-EF76-3A2043A80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8A59E9-7339-958B-A9CC-E1B879027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264" y="2572169"/>
            <a:ext cx="6157473" cy="26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41494-C33E-E803-B31E-4DAC7EE62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DCBE0C-5940-830D-061B-1B466664303A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1E0159-9508-467B-2C90-8023485DD8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1FA1603B-D594-FDEA-6C8B-BDADD4F90D3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C997BD1-1906-3132-D9B6-9E821F37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260C094-889B-5527-8CD6-DCB816B3B4A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F96D1E8-A43A-67EA-CE64-BDC9931A42A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89085F2-FF08-68B0-0BCF-E5F9EC02B9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2D46B79-4696-0067-4A46-7669F9FB8E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0998742-E0CE-D9F4-9143-B9B7C4738CA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FB0EA98-0528-6790-9156-0C73BAC70C0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07F45464-9373-7E25-88D7-A404AF6AE98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708D6C2-74F8-14B9-6E62-5C0CCE1CB78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784F5CD-E3CA-7066-3F15-E1D7050A17F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1B70E8C-F1E6-877E-0B9E-13E9B27ECE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B447FB4-A423-7351-3D5C-29D0B27094D6}"/>
              </a:ext>
            </a:extLst>
          </p:cNvPr>
          <p:cNvCxnSpPr/>
          <p:nvPr/>
        </p:nvCxnSpPr>
        <p:spPr>
          <a:xfrm>
            <a:off x="1809120" y="3805084"/>
            <a:ext cx="1740322" cy="4719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CA2C8BC-2DA2-BA57-A6B9-7A740ED01509}"/>
              </a:ext>
            </a:extLst>
          </p:cNvPr>
          <p:cNvCxnSpPr>
            <a:cxnSpLocks/>
          </p:cNvCxnSpPr>
          <p:nvPr/>
        </p:nvCxnSpPr>
        <p:spPr>
          <a:xfrm>
            <a:off x="5533984" y="3805084"/>
            <a:ext cx="1781218" cy="4719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42C59E9-6180-3BFE-0098-082C0B3BAF11}"/>
              </a:ext>
            </a:extLst>
          </p:cNvPr>
          <p:cNvCxnSpPr>
            <a:cxnSpLocks/>
          </p:cNvCxnSpPr>
          <p:nvPr/>
        </p:nvCxnSpPr>
        <p:spPr>
          <a:xfrm flipV="1">
            <a:off x="5533984" y="3805084"/>
            <a:ext cx="1820545" cy="4866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F4D8F348-70F2-0E21-94DD-9D1CEA34E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D656A3-019E-D8ED-1E9A-8A3A15FED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264" y="2572169"/>
            <a:ext cx="6157473" cy="2641391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845B84-C1A3-C9ED-18B7-2BE93FE43969}"/>
              </a:ext>
            </a:extLst>
          </p:cNvPr>
          <p:cNvCxnSpPr>
            <a:cxnSpLocks/>
          </p:cNvCxnSpPr>
          <p:nvPr/>
        </p:nvCxnSpPr>
        <p:spPr>
          <a:xfrm flipH="1" flipV="1">
            <a:off x="2208008" y="3785572"/>
            <a:ext cx="1577929" cy="4651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B3F70AD-D69C-DD16-E6E5-091D295128E3}"/>
              </a:ext>
            </a:extLst>
          </p:cNvPr>
          <p:cNvCxnSpPr>
            <a:cxnSpLocks/>
          </p:cNvCxnSpPr>
          <p:nvPr/>
        </p:nvCxnSpPr>
        <p:spPr>
          <a:xfrm flipH="1">
            <a:off x="2287369" y="3785572"/>
            <a:ext cx="2950407" cy="4021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EC0369-D4A1-1920-E92D-5D9DCCD25983}"/>
              </a:ext>
            </a:extLst>
          </p:cNvPr>
          <p:cNvCxnSpPr>
            <a:cxnSpLocks/>
          </p:cNvCxnSpPr>
          <p:nvPr/>
        </p:nvCxnSpPr>
        <p:spPr>
          <a:xfrm flipH="1">
            <a:off x="5317137" y="3805084"/>
            <a:ext cx="1516131" cy="3826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8A2399B-8DF1-5514-92BC-9A8E43D9F198}"/>
              </a:ext>
            </a:extLst>
          </p:cNvPr>
          <p:cNvCxnSpPr>
            <a:cxnSpLocks/>
          </p:cNvCxnSpPr>
          <p:nvPr/>
        </p:nvCxnSpPr>
        <p:spPr>
          <a:xfrm flipH="1" flipV="1">
            <a:off x="3765494" y="3793958"/>
            <a:ext cx="3135959" cy="3616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ED071-8DF8-50AF-E8A3-8304441A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1A4E7A9-DF72-82FA-F76C-58BE8D8E8108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الثاني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CD2CF5-0B1A-3AEB-339F-C9AC34C3BA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871F5732-A3F1-3A84-7B4C-ABEC69CCC47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9E1386D-29F3-BDBA-45BA-550B304BA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A64E329-7893-D056-0A43-69461E0D299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A265ADC-B7E3-4CAE-3C46-6DD2E2007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115C559-397A-36D1-D4A3-85CD9137984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307E8BE-ECFB-E9B0-4302-0346C810622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63B1A59-6E4C-6260-F01E-F7C3DB6D299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4E101DF-844A-932D-575D-08EDA4922A9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98962CB8-A586-9F2B-60A5-0F1959CE509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04D22AC-DB48-5F8F-F60A-A65F86B8CB5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480430BD-C564-B602-FCF1-10645B510E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85A9C804-9239-C8A6-B954-E46DC3FB602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285FE9A-6EA8-10D3-48C7-0BEC2BD0C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37E2C9-46D9-97B1-2C3B-B658D3942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179" y="2455712"/>
            <a:ext cx="6563641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1D4A-3FDD-6F40-B9C2-4C6B7195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60EA659-D60C-8A0A-8A90-606749A7DEB4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798954-DFE7-80D6-33AA-0C061CE83E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8486EA7-33CB-8EDC-DEEC-9A9E6EAECCD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4F0528A-FE65-4860-98AF-265F9F8A2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C5CD4CB-6293-AC6E-4F25-203F758883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B97664B-40B2-4953-F543-512B5246556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DA25E5C-C838-18B2-3595-20FE92D8125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090410D-E5C4-CD0A-8623-838378D7DC0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413887D-B4DD-9817-EC73-96CF4723466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43A2453-4B81-A7CE-AC0A-07118350EA9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3901C11-BE80-370F-FF24-303696B5B13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9ACE2D5C-DB26-A37F-3F6C-7E2649A1A47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70B5228C-7399-CFFD-A174-46644703421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89C1FEE-31C6-D255-9E8C-FE4BE1A545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A191CBE6-15BB-3F25-2B85-1F945FF051AA}"/>
              </a:ext>
            </a:extLst>
          </p:cNvPr>
          <p:cNvSpPr txBox="1"/>
          <p:nvPr/>
        </p:nvSpPr>
        <p:spPr>
          <a:xfrm>
            <a:off x="5722376" y="364453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D1CB54-3BD3-C562-2DFF-B939F59DF117}"/>
              </a:ext>
            </a:extLst>
          </p:cNvPr>
          <p:cNvSpPr txBox="1"/>
          <p:nvPr/>
        </p:nvSpPr>
        <p:spPr>
          <a:xfrm>
            <a:off x="2610465" y="5156423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C1B5AD-D9F1-AD3D-51A9-AFFD25EF3AF0}"/>
              </a:ext>
            </a:extLst>
          </p:cNvPr>
          <p:cNvSpPr txBox="1"/>
          <p:nvPr/>
        </p:nvSpPr>
        <p:spPr>
          <a:xfrm>
            <a:off x="5633886" y="5156423"/>
            <a:ext cx="79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2BD225-2127-E2D2-48A4-00FA70EB8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82CFE9-2C11-8074-2BB7-7A7AD3DC0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179" y="2455712"/>
            <a:ext cx="6563641" cy="34199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A403ED-1270-156B-E3B0-0C15A29DF8A5}"/>
              </a:ext>
            </a:extLst>
          </p:cNvPr>
          <p:cNvSpPr txBox="1"/>
          <p:nvPr/>
        </p:nvSpPr>
        <p:spPr>
          <a:xfrm>
            <a:off x="2722026" y="3951605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67AF6F-2EBC-F88A-6CB5-AA0501B0B7DB}"/>
              </a:ext>
            </a:extLst>
          </p:cNvPr>
          <p:cNvSpPr txBox="1"/>
          <p:nvPr/>
        </p:nvSpPr>
        <p:spPr>
          <a:xfrm>
            <a:off x="5889744" y="3934855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95DFDF-1607-532F-9040-C436683D101D}"/>
              </a:ext>
            </a:extLst>
          </p:cNvPr>
          <p:cNvSpPr txBox="1"/>
          <p:nvPr/>
        </p:nvSpPr>
        <p:spPr>
          <a:xfrm>
            <a:off x="2722026" y="5487948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E860A9-935A-EDC1-F4DC-486790E85988}"/>
              </a:ext>
            </a:extLst>
          </p:cNvPr>
          <p:cNvSpPr txBox="1"/>
          <p:nvPr/>
        </p:nvSpPr>
        <p:spPr>
          <a:xfrm>
            <a:off x="5906045" y="5497083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B6FCD-14D5-0F43-E836-0DD907B33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D3FD2C1-32DA-E630-C2C2-29A7971D04F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 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3EE90D-94D7-D22A-6EC8-1B9ABA355D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B2F962-2475-A0FA-2A4D-54477AE60D9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E064459-DD3E-BF30-8FFF-DD361F80E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1A82C2D-78CD-269F-6ABA-6E0EBD23B2F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62988B0-3723-B1B2-C71E-92A3FBC3C7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9C0E9F-936E-7C2B-AD29-B9F33791A86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5FC1DBB-186B-EB16-6404-40A494666B6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674F89B-19C6-DBF5-8229-2A0FA38ADC1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E8B50F3-CE9B-D030-3615-915418473FA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AC8FA8B0-A25E-3FCD-9B17-8657353B97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1425011-E267-4E75-3842-25BA07A8E3E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8171C8C-5749-D6C4-D0D4-0146A400142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6935FAA-E440-5D27-B379-BB4B08D872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6BA0E74-4907-BD46-31BE-F587BF09B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450824-2FAF-F8B9-55E1-8B0D0DDA3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470" y="1570541"/>
            <a:ext cx="3549060" cy="7366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EBC4B3-B885-89F9-5FD4-9B2E01B17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52" y="2894639"/>
            <a:ext cx="7230484" cy="20748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110C2C-654F-3E5B-EDF5-54889F6EB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324" y="2706210"/>
            <a:ext cx="2415877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DB096CF-5BFB-23C4-D937-6ED6D682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006E98D-98DE-2D21-95A5-4E93EF56E797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E2362FA-C68A-8B2A-FAF5-4846EA08C9B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416C6418-E178-BF4B-A2D5-0DC6854B619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Espace réservé du texte 5">
              <a:extLst>
                <a:ext uri="{FF2B5EF4-FFF2-40B4-BE49-F238E27FC236}">
                  <a16:creationId xmlns:a16="http://schemas.microsoft.com/office/drawing/2014/main" id="{99A7724A-925D-04BE-74CC-9042EA7D543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4C159E2-1CDE-A6C8-3192-268D3B6C9D6F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559F663-365D-A204-30E8-36CDA837DE2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rganigramme : Terminateur 21">
              <a:extLst>
                <a:ext uri="{FF2B5EF4-FFF2-40B4-BE49-F238E27FC236}">
                  <a16:creationId xmlns:a16="http://schemas.microsoft.com/office/drawing/2014/main" id="{193A5463-5F08-B54B-F447-7D3E2F962B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Espace réservé du texte 5">
              <a:extLst>
                <a:ext uri="{FF2B5EF4-FFF2-40B4-BE49-F238E27FC236}">
                  <a16:creationId xmlns:a16="http://schemas.microsoft.com/office/drawing/2014/main" id="{B1AFA13B-3558-5AD1-913A-A15070B2991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مراجعة (2)   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FB33644-4AE5-16C0-0E3E-B809AA5315A6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3593EFED-7CD1-D8E1-B184-6A402DDBD3F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rganigramme : Terminateur 21">
              <a:extLst>
                <a:ext uri="{FF2B5EF4-FFF2-40B4-BE49-F238E27FC236}">
                  <a16:creationId xmlns:a16="http://schemas.microsoft.com/office/drawing/2014/main" id="{84F83B72-DF82-CA11-13AB-2D8871847B1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Espace réservé du texte 5">
              <a:extLst>
                <a:ext uri="{FF2B5EF4-FFF2-40B4-BE49-F238E27FC236}">
                  <a16:creationId xmlns:a16="http://schemas.microsoft.com/office/drawing/2014/main" id="{4019A4E9-0725-5512-AC7F-9530041CFCD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 مراجعة (1)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FC08472-0E6D-FE2F-F1B3-1240E70DCA33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77C3339E-CCD9-096B-5A18-437B6714DCC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rganigramme : Terminateur 21">
              <a:extLst>
                <a:ext uri="{FF2B5EF4-FFF2-40B4-BE49-F238E27FC236}">
                  <a16:creationId xmlns:a16="http://schemas.microsoft.com/office/drawing/2014/main" id="{24286831-FD6F-FB52-A3A5-6342A638F3F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 4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Espace réservé du texte 5">
              <a:extLst>
                <a:ext uri="{FF2B5EF4-FFF2-40B4-BE49-F238E27FC236}">
                  <a16:creationId xmlns:a16="http://schemas.microsoft.com/office/drawing/2014/main" id="{5C867FB4-B5EF-5A1E-749D-075EDC78205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تمرير الرائز 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4D082F2-FDE2-29BB-B8B3-99DF4155D8ED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F23F0CA8-38EE-A4C1-9461-F751C801D0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rganigramme : Terminateur 21">
              <a:extLst>
                <a:ext uri="{FF2B5EF4-FFF2-40B4-BE49-F238E27FC236}">
                  <a16:creationId xmlns:a16="http://schemas.microsoft.com/office/drawing/2014/main" id="{FDC3B787-1972-C315-BD3F-12E1E29C7B6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Espace réservé du texte 5">
              <a:extLst>
                <a:ext uri="{FF2B5EF4-FFF2-40B4-BE49-F238E27FC236}">
                  <a16:creationId xmlns:a16="http://schemas.microsoft.com/office/drawing/2014/main" id="{975C92D7-781F-E524-4482-9986D61C6EB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مراجعة (3)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2C63E83-DB5D-165D-8FA3-F0389AC5361A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BA927AD1-1789-019B-AF62-88DA8791B38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DB499959-468E-5ECF-6A02-CB8021A4C48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 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121B8BE7-E6DC-CF8A-3178-25B03E0DB5E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kern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تصحيح الرائز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1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049F8-C036-3E52-7A9A-F82CEE66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E8D5C80-417A-0631-8B39-82578299B14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94625E-CCB0-5C7B-8175-AF6CD8025B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166C95D-1C58-2ABB-A4F0-D69A1EABCA4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CD61A17-9E3A-7FAB-6A62-F1277D7AC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6926DE84-1D11-1F7D-3005-69EFA345B9A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D5A40B7-8E0E-6CCD-21C0-7F9FEAACF8F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99F6542-743D-10C9-BC15-D111B3DEA10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E8BA760-76B0-1768-2D6A-49BFBA589AD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2AF93AF-A1BE-DF37-8B47-A367219BAC6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328E7E8-C298-0F3C-9629-756BF5DBC36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2D93F26-5E43-C506-20A7-CC5A7F4529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364D234E-DC39-DF83-781B-C69875E214C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198DEA6-2E49-B78B-F4FF-584AA73596C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5C90C34-319D-6E6F-56C9-3DA635D8C8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6C49775-15AC-3687-CE80-71BF01DD872E}"/>
              </a:ext>
            </a:extLst>
          </p:cNvPr>
          <p:cNvSpPr txBox="1"/>
          <p:nvPr/>
        </p:nvSpPr>
        <p:spPr>
          <a:xfrm>
            <a:off x="2079671" y="37476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377F48-FD95-9263-8A61-1D2BD8622D86}"/>
              </a:ext>
            </a:extLst>
          </p:cNvPr>
          <p:cNvSpPr txBox="1"/>
          <p:nvPr/>
        </p:nvSpPr>
        <p:spPr>
          <a:xfrm>
            <a:off x="3732638" y="37476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90EA86-8C80-1756-DEAA-B37B34B951CF}"/>
              </a:ext>
            </a:extLst>
          </p:cNvPr>
          <p:cNvSpPr txBox="1"/>
          <p:nvPr/>
        </p:nvSpPr>
        <p:spPr>
          <a:xfrm>
            <a:off x="5530646" y="3747680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4DEC64E-9D2A-A6D4-AD3B-1A1E60A4A095}"/>
              </a:ext>
            </a:extLst>
          </p:cNvPr>
          <p:cNvSpPr txBox="1"/>
          <p:nvPr/>
        </p:nvSpPr>
        <p:spPr>
          <a:xfrm>
            <a:off x="7183613" y="3747679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C70C5C-0CDD-F01B-A8E1-87360E49135A}"/>
              </a:ext>
            </a:extLst>
          </p:cNvPr>
          <p:cNvSpPr txBox="1"/>
          <p:nvPr/>
        </p:nvSpPr>
        <p:spPr>
          <a:xfrm>
            <a:off x="1693670" y="4279282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C4085A-C822-B451-9665-DD597D8405A6}"/>
              </a:ext>
            </a:extLst>
          </p:cNvPr>
          <p:cNvSpPr txBox="1"/>
          <p:nvPr/>
        </p:nvSpPr>
        <p:spPr>
          <a:xfrm>
            <a:off x="3045602" y="4255969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5F11C0-225C-A8D2-0D0B-DCD073DDF1AC}"/>
              </a:ext>
            </a:extLst>
          </p:cNvPr>
          <p:cNvSpPr txBox="1"/>
          <p:nvPr/>
        </p:nvSpPr>
        <p:spPr>
          <a:xfrm>
            <a:off x="3392248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3E01286-6B23-6CDD-CDFE-3ACB8452FCF8}"/>
              </a:ext>
            </a:extLst>
          </p:cNvPr>
          <p:cNvSpPr txBox="1"/>
          <p:nvPr/>
        </p:nvSpPr>
        <p:spPr>
          <a:xfrm>
            <a:off x="4798297" y="4267625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FCE4668-0F07-5E69-7386-99741A117733}"/>
              </a:ext>
            </a:extLst>
          </p:cNvPr>
          <p:cNvSpPr txBox="1"/>
          <p:nvPr/>
        </p:nvSpPr>
        <p:spPr>
          <a:xfrm>
            <a:off x="5105569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EF359C-6BEB-6EF6-50C6-76D730685539}"/>
              </a:ext>
            </a:extLst>
          </p:cNvPr>
          <p:cNvSpPr txBox="1"/>
          <p:nvPr/>
        </p:nvSpPr>
        <p:spPr>
          <a:xfrm>
            <a:off x="6506851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F4226F4-6CB5-454F-F855-EEE119022E9E}"/>
              </a:ext>
            </a:extLst>
          </p:cNvPr>
          <p:cNvSpPr txBox="1"/>
          <p:nvPr/>
        </p:nvSpPr>
        <p:spPr>
          <a:xfrm>
            <a:off x="6853084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A01041C-6150-21B6-BCD1-46B41CE52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470" y="1570541"/>
            <a:ext cx="3549060" cy="7366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E20A5A3-1788-2F95-3A83-53AAC3DCB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52" y="2894639"/>
            <a:ext cx="7230484" cy="207483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17E20BF-4263-B404-EED0-B20DB4E69508}"/>
              </a:ext>
            </a:extLst>
          </p:cNvPr>
          <p:cNvSpPr txBox="1"/>
          <p:nvPr/>
        </p:nvSpPr>
        <p:spPr>
          <a:xfrm>
            <a:off x="1403705" y="397851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7BCDC7-0D2B-0454-A467-74402D8CC26D}"/>
              </a:ext>
            </a:extLst>
          </p:cNvPr>
          <p:cNvSpPr txBox="1"/>
          <p:nvPr/>
        </p:nvSpPr>
        <p:spPr>
          <a:xfrm>
            <a:off x="1673849" y="4500449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10A94C-ECCE-85DD-B153-32CF651BE54B}"/>
              </a:ext>
            </a:extLst>
          </p:cNvPr>
          <p:cNvSpPr txBox="1"/>
          <p:nvPr/>
        </p:nvSpPr>
        <p:spPr>
          <a:xfrm>
            <a:off x="1340851" y="4501288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D58263-3475-2D68-B78D-CA0A7CD50368}"/>
              </a:ext>
            </a:extLst>
          </p:cNvPr>
          <p:cNvSpPr txBox="1"/>
          <p:nvPr/>
        </p:nvSpPr>
        <p:spPr>
          <a:xfrm>
            <a:off x="3797139" y="3981397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536BD2-0D0B-3611-46D1-E15F16440DD4}"/>
              </a:ext>
            </a:extLst>
          </p:cNvPr>
          <p:cNvSpPr txBox="1"/>
          <p:nvPr/>
        </p:nvSpPr>
        <p:spPr>
          <a:xfrm>
            <a:off x="3449961" y="4465016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37B1F9-59E8-C173-6870-90A7EB7EC212}"/>
              </a:ext>
            </a:extLst>
          </p:cNvPr>
          <p:cNvSpPr txBox="1"/>
          <p:nvPr/>
        </p:nvSpPr>
        <p:spPr>
          <a:xfrm>
            <a:off x="3102283" y="4468832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F1A80A-13B3-FB97-3969-2CD430AF308C}"/>
              </a:ext>
            </a:extLst>
          </p:cNvPr>
          <p:cNvSpPr txBox="1"/>
          <p:nvPr/>
        </p:nvSpPr>
        <p:spPr>
          <a:xfrm>
            <a:off x="5541310" y="3976055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663458-98A2-4351-67F6-A1C0AFA66918}"/>
              </a:ext>
            </a:extLst>
          </p:cNvPr>
          <p:cNvSpPr txBox="1"/>
          <p:nvPr/>
        </p:nvSpPr>
        <p:spPr>
          <a:xfrm>
            <a:off x="5187199" y="4476672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58E5E-C1C2-F7A9-9E69-B6D770C294DA}"/>
              </a:ext>
            </a:extLst>
          </p:cNvPr>
          <p:cNvSpPr txBox="1"/>
          <p:nvPr/>
        </p:nvSpPr>
        <p:spPr>
          <a:xfrm>
            <a:off x="4817805" y="4488328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60DFB96-D8B5-A001-4287-8CF6186E20B9}"/>
              </a:ext>
            </a:extLst>
          </p:cNvPr>
          <p:cNvSpPr txBox="1"/>
          <p:nvPr/>
        </p:nvSpPr>
        <p:spPr>
          <a:xfrm>
            <a:off x="7264153" y="3976055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0411F15-E752-D2F0-D3FD-34E4664CE800}"/>
              </a:ext>
            </a:extLst>
          </p:cNvPr>
          <p:cNvSpPr txBox="1"/>
          <p:nvPr/>
        </p:nvSpPr>
        <p:spPr>
          <a:xfrm>
            <a:off x="6902306" y="4478664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0A86167-A0F3-6A61-47CA-8844DD808D7F}"/>
              </a:ext>
            </a:extLst>
          </p:cNvPr>
          <p:cNvSpPr txBox="1"/>
          <p:nvPr/>
        </p:nvSpPr>
        <p:spPr>
          <a:xfrm>
            <a:off x="6492349" y="4488328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4183D4E-97F4-719D-F386-B9944D604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324" y="2706210"/>
            <a:ext cx="2415877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507D-E065-5CC3-DB9F-5F29FB1F3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4F9B054-2C55-19FF-00CA-02794725FEBA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 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E47A72-B653-6B66-3C68-7CF0BCD4B7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8BBEC59-DCC6-3304-5D81-9559BD4CD99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188B6EF-B26B-94A1-E81B-028109937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8568964-805E-DD04-6B66-7A2FA3368205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5E84597-138D-67C0-D2FF-7A4FE6FD27F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33D418-92EF-6B46-8224-C381F849A5E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3F078A3-5B49-983A-34A5-FBCB0C30A5E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17D3A97-3345-6B33-F160-3DF51140366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4B8169D-959B-A4E8-20A5-61290931C76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ED852E9-53BA-0842-D1A0-828F420285E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88B68CA-3638-EA26-904E-3741C8B2E44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0841A526-6831-29A6-7BE8-8C7F911475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A63293D-D56E-1687-823E-53EAE3443C1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949C7C5-3999-6F10-1D71-7074A234E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0C1730-2902-E3CA-94CA-AB11C41F0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96EF0-916C-F119-F8D1-31D5B49AB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627" y="2821893"/>
            <a:ext cx="6782747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196D-D52E-4329-B647-007F5EFA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C63671D-5A06-97EB-FEE0-EF6CF6368813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B52A41-8414-5D01-564E-C4BC2ABEA6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6729A46-63D4-93F6-7CF5-8507A5415C5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CCB4A67-4DCB-F4CA-147C-AA44B899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0916BBB-1168-8653-ACD9-96055ED1BB6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36D1B7E-C7DC-6FF2-2B58-750EF44C44E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6140B25-34D1-061A-D2AC-710604A5D72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D734107-8480-A95D-B8F0-A54972CFD2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8C4035B-FD00-819B-3F8B-D99BEFA9F2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8F4DC11-BE8B-5B48-0A51-1B504AA0CB4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EFD1813-43C1-24F2-77CA-D4A883398D8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4D8D678-C260-77FC-11F5-006CCC7F2EA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0B7C3303-B58E-C7EB-188B-468E53CE964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D88CE47-0CD7-06E1-FE66-0E88CF07F51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603B62A-E5A5-72A7-6A68-4B955861D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812651-D8FC-2BAF-3B63-150C1EE15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A428B4-EBA7-C555-17F3-72E5EA563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627" y="2821893"/>
            <a:ext cx="6782747" cy="23244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0F1C2A-335E-F6B4-B57B-214BDAF7C5A7}"/>
              </a:ext>
            </a:extLst>
          </p:cNvPr>
          <p:cNvSpPr txBox="1"/>
          <p:nvPr/>
        </p:nvSpPr>
        <p:spPr>
          <a:xfrm>
            <a:off x="2047587" y="4641752"/>
            <a:ext cx="62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</a:rPr>
              <a:t>×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1CC4-778F-977E-BCCD-6B2B3BF5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72F5671-EA49-DF12-14BB-36CAB993C380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الثاني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DDEEF8-EA95-BC9D-93A5-CDB9468921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D1D395FA-AB23-C33E-2D5A-7BFCDA4C1C1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E6C717C-53A8-7041-FADF-8AB742A9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B3F75F98-6E41-E213-493B-20F35CAC56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C728081-AE76-EBE2-B398-025F83CE69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2A0B699-806E-C0D8-F02C-E607B6ED673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0DAB2FE-D2CC-EEFB-3B61-4E8F0B124FE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48199CB-F6A3-5C22-9BDB-4139451386F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1A8DD4F-5D2B-0C4D-CCA3-5FFD88301C0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486FC25-BEDB-7E75-4821-7756C52C18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D7B73B4-4D9F-22AA-27D5-545B2A1AB41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EC06BFA8-EB0D-5CA5-2CA1-3314C033F18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887B548-DF64-68D1-2EAE-214EACF8307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9923B28-5708-9A97-5B9D-487A3EC7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D9669C-3A9E-E609-27FE-600E2E307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9A5053-86DC-AB68-1707-4E025B9C9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88" y="2903901"/>
            <a:ext cx="7557025" cy="10501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FB942D-B995-DADF-EF7C-5809B18C8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572" y="2544514"/>
            <a:ext cx="6169389" cy="5144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C2D715-BE99-25BB-4074-DE0A553DA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659" y="2798377"/>
            <a:ext cx="7028820" cy="12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7B36-39F9-CDE9-6CAF-51CFCBCAB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B72980E-A424-C65C-4E72-008C99E47FC4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02A65D-2CE5-E567-C515-C9D38EBAD5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DF87D5DE-6BD5-BEAE-FD69-9A34980D9E5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B3387C9-DFB4-4940-D3B5-1A8785247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68D8AAB-E3AB-CA32-18CE-A23A3B01CC4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7535268-945F-44BF-9B6C-9B1D253E2A7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F4E130B-6064-DD65-662E-79A37D2839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0E7559E-43FC-F344-6153-5E2608EAC6C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5299E66E-92EB-645F-946C-DAC8A7BD303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06519E0-2BDD-A6BB-34D6-972AFBA5231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9EA6EBA6-51B3-6A67-3879-BA1F64E2921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3832A06-3343-194E-8841-86D88B1E5C0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32B4F80A-B98B-1355-9C1F-4085F94D83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66356F6-CDBF-D8B5-D968-4788C1DB006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8DF7342-F9E0-B4DC-FA67-847E479D0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147819-9EAB-1458-2FBF-04ABDF20CFAB}"/>
              </a:ext>
            </a:extLst>
          </p:cNvPr>
          <p:cNvSpPr txBox="1"/>
          <p:nvPr/>
        </p:nvSpPr>
        <p:spPr>
          <a:xfrm>
            <a:off x="6989784" y="3408756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=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3DDF63-CC34-1524-67EF-0AFFA5FAB70B}"/>
              </a:ext>
            </a:extLst>
          </p:cNvPr>
          <p:cNvSpPr txBox="1"/>
          <p:nvPr/>
        </p:nvSpPr>
        <p:spPr>
          <a:xfrm>
            <a:off x="5172442" y="3396916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&lt;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B724A-3CA6-408E-41CD-AA8EA538983E}"/>
              </a:ext>
            </a:extLst>
          </p:cNvPr>
          <p:cNvSpPr txBox="1"/>
          <p:nvPr/>
        </p:nvSpPr>
        <p:spPr>
          <a:xfrm>
            <a:off x="3355100" y="3408755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&lt;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60BED9-9EC3-C520-CE4F-67A0B1B508BE}"/>
              </a:ext>
            </a:extLst>
          </p:cNvPr>
          <p:cNvSpPr txBox="1"/>
          <p:nvPr/>
        </p:nvSpPr>
        <p:spPr>
          <a:xfrm rot="10800000">
            <a:off x="1424742" y="3396915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&lt;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7E3B290-C65C-6A6A-1C9A-98B334FBD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655" y="2540218"/>
            <a:ext cx="6433429" cy="5144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B5FF7A-50E7-B6CB-710B-D4B384A94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88" y="2644577"/>
            <a:ext cx="7557025" cy="161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F6056-5CDF-967B-7E97-84ABD30B0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DE383F7-A0A6-9A76-7CEF-C29253DBDD28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الثالث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357355-FBD1-EB9C-D766-36E847EC71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78B97323-1DED-8480-6CAC-C91124EC2B8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FD4B89E-092C-1512-9B4F-470248A3F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66870C21-933B-0759-2567-8903F67FBE9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F5EF5BF-71F7-1EAA-EE47-D04C9FA4030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41FFFB6-21C5-168F-01F7-1683AB94D1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CDCE07E-C798-B5F0-6267-7A5FC2317BB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739244CF-B53E-B36C-00D8-DBFA8AC67C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B0B0F3F-8327-0F97-6B43-093E5A38B89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39DDB6C-91A5-1221-EF8E-34AE108AA9C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66BBD05-1AB6-7730-C4AB-A2B1AFAFB61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528CCA83-F13D-14F1-3332-4B4ACF5390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C4109AB-52CA-C0DC-CBBB-659A7059CFB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A15B7ED-F2CC-8660-5690-E16C153D4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226BEF-707B-4829-640E-C1306C15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9CB1BC-0697-A880-D55B-64218429B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88" y="2915271"/>
            <a:ext cx="7557025" cy="10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E2202-966F-31A9-CA19-E62FF817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7CE1580-2E90-1BAE-301C-382F79EBC131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171F2E-FA81-9944-39CC-C2AC1F69D0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58E4832-A66A-285C-7144-42FB0E042B8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80CB430-5571-A141-A458-70098D33F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D7BB714-9C95-4235-F26F-8E724E6C0A6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5B0A101-3DC1-C6E6-DA3E-0A4A871943B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A9CC11D-20C3-772D-0E7C-CF7BF41ED9C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D71CBF3-E75B-3685-BCCF-9FBC15548E0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25D9B9D-965A-57F9-A80C-4986DC46973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D25CEFA-6236-A33F-E200-C9CAEF67EE2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3D5BC68-5C44-ABA7-9C24-06AAC847ABE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60815A8-02C1-A814-85C1-D2DC4D618D9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A7DFDE4A-8604-E478-CFF7-FA3965C7E09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F5E77DD-503E-001D-986B-CFF39DD5C8C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D5720693-B7F4-FBCD-CDB2-284FB4FD403B}"/>
              </a:ext>
            </a:extLst>
          </p:cNvPr>
          <p:cNvSpPr txBox="1"/>
          <p:nvPr/>
        </p:nvSpPr>
        <p:spPr>
          <a:xfrm>
            <a:off x="4219186" y="348979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6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45B851-06CB-966D-6610-6F88AB84875C}"/>
              </a:ext>
            </a:extLst>
          </p:cNvPr>
          <p:cNvSpPr txBox="1"/>
          <p:nvPr/>
        </p:nvSpPr>
        <p:spPr>
          <a:xfrm>
            <a:off x="5762084" y="351362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4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5693AE-8D16-9D41-02C2-D01CB46E7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994894-EB5F-D3C0-9BAF-BA4A18257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88" y="2915271"/>
            <a:ext cx="7557025" cy="10274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50B6E9D-9F30-FE5D-FD1C-24E4AE93F226}"/>
              </a:ext>
            </a:extLst>
          </p:cNvPr>
          <p:cNvSpPr txBox="1"/>
          <p:nvPr/>
        </p:nvSpPr>
        <p:spPr>
          <a:xfrm>
            <a:off x="2543275" y="3393835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5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18AA0E-E863-E6A2-2137-607AFD597C99}"/>
              </a:ext>
            </a:extLst>
          </p:cNvPr>
          <p:cNvSpPr txBox="1"/>
          <p:nvPr/>
        </p:nvSpPr>
        <p:spPr>
          <a:xfrm>
            <a:off x="4086173" y="334831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3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4F6941-488F-4853-7015-86B8B9B27CBC}"/>
              </a:ext>
            </a:extLst>
          </p:cNvPr>
          <p:cNvSpPr txBox="1"/>
          <p:nvPr/>
        </p:nvSpPr>
        <p:spPr>
          <a:xfrm>
            <a:off x="5762084" y="3357953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2</a:t>
            </a:r>
            <a:endParaRPr lang="fr-FR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16019-28B5-F5B5-D791-889A006F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EAB1DE8-AB27-918B-18A0-B607FCD7855D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الرابع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CA182C-0B5B-71C8-E43E-54D2D4FE5A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8F2E202-4FE4-89B6-B27C-56C416148BB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087C4F5-A85F-F4FC-8816-F1594D127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1ABB499-0C47-1BE0-14C6-08ABE00878F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5CBDB19-A4D8-6EA5-F9AA-D1107B7F362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8E40FD0-ED37-C8C0-C020-000A5F81558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4F69FC6-CBD2-A9F1-28AB-CC7F696754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5B6092B-14A6-0B32-10A1-57B1EEBE621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79430EC-9EA8-7C48-10A8-03CAE213E77D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23063F09-2852-4455-B1CE-851C4BBE310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8E0281A-2D4B-F3B5-25A9-8CDDC30F6C4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1C8789A-18AC-06C4-80A8-3563197E7FE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9183B64-461D-C46C-0B7A-A6E97D603DD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98FF3BB-659B-8752-E9AB-8768A96AF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2FE5E4-0FB2-9F4F-3892-FE57EC4C2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BC629E-3A5C-9714-D9A9-9F72E181C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88" y="2967267"/>
            <a:ext cx="7557025" cy="92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75F6-F41A-DC27-F0E7-3B6E623D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69409DE8-9F17-76E6-D005-2F7586E178A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FE7D0B-0438-FFA0-B898-D0ADB1A1CD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D0A65FD-50A6-A9D4-F037-E6AA1DF3572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5388A41-B019-56EF-D710-33FF8812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AA848D1-8276-E639-C734-066CFC7C2B3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40F6B84-3379-CA8A-6FA7-17D92AD6C8B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4C07CF5-87C0-514F-42B8-B5364E18D40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E396802-0684-C78E-1868-7BA532BE4ED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E5C0F67-503B-CBC5-F3FD-4D231700F59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5044733-5CCE-2951-B4EC-D95D4652BE3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CA792E2-100D-6217-8DE1-8DC3B4B7F8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3B7858A-F3AC-064A-993F-2494B69F34A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30E5A3E8-9C8A-A965-B402-B97B511AD0F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156E390-FFFE-9E9D-BCDA-561D4224F2D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A357918-DA88-7A4C-6C27-B02544BA9D3C}"/>
              </a:ext>
            </a:extLst>
          </p:cNvPr>
          <p:cNvSpPr txBox="1"/>
          <p:nvPr/>
        </p:nvSpPr>
        <p:spPr>
          <a:xfrm>
            <a:off x="4138294" y="332401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4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52ADE9-6859-53E4-A1C9-05C6EF0306B1}"/>
              </a:ext>
            </a:extLst>
          </p:cNvPr>
          <p:cNvSpPr txBox="1"/>
          <p:nvPr/>
        </p:nvSpPr>
        <p:spPr>
          <a:xfrm>
            <a:off x="5641090" y="3324009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7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7C9A04-F2C6-3D1F-5243-2B77753AC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164F25-DB72-D683-5D11-B822777CD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88" y="2967267"/>
            <a:ext cx="7557025" cy="9234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CB4ACF-06F4-10D5-3B12-42AD91B3DB39}"/>
              </a:ext>
            </a:extLst>
          </p:cNvPr>
          <p:cNvSpPr txBox="1"/>
          <p:nvPr/>
        </p:nvSpPr>
        <p:spPr>
          <a:xfrm>
            <a:off x="2323390" y="3356465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4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17CC94-1450-C737-B36A-1FF93497FDB5}"/>
              </a:ext>
            </a:extLst>
          </p:cNvPr>
          <p:cNvSpPr txBox="1"/>
          <p:nvPr/>
        </p:nvSpPr>
        <p:spPr>
          <a:xfrm>
            <a:off x="4096661" y="3352477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6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8357F8-705E-0816-7A63-DF8C177B075F}"/>
              </a:ext>
            </a:extLst>
          </p:cNvPr>
          <p:cNvSpPr txBox="1"/>
          <p:nvPr/>
        </p:nvSpPr>
        <p:spPr>
          <a:xfrm>
            <a:off x="5721296" y="3356465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9</a:t>
            </a:r>
            <a:endParaRPr lang="fr-FR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ADD04-9DD1-2E8C-8A3D-C44F90C3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299C82C-D89B-0AAB-6801-E3B4A7214A31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F1D9A8-1FF7-AF2E-70F7-6A51E0FADE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C59ECD69-05A3-09D3-A2ED-8BC291CCD22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DB88E6E-4605-7596-147D-52D35CCF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FBD05B3-BA55-F883-8FAC-C1850E72FDE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B58E9FB-9539-2EB6-D70A-61AC94268F4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949F120-712E-A3F3-F44F-8FD5B7C3278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43AD568-ABB4-4A8B-5A4B-E936F9BF67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D7B8B7C-69C2-4D89-93A9-53259D778A9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18C821A-8D23-673D-4A39-0BBB53BD64D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95E16681-AE8C-CC30-4980-C9EDFEFD5A3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57A7137-4557-3D6A-B823-88319A40F07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806F34C-EBE5-DFAE-C4F5-CAD190742A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EF1362F-5151-B174-B392-0D50DDBC1D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6D69E20-3E1F-5C90-732E-AE4BDF074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80C17F-5CE6-B626-6446-44EEB9B31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D6EC11-C99E-C33A-1382-46AEA79D3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562" y="2741071"/>
            <a:ext cx="6888875" cy="23225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120254-E8BB-788C-CC7E-1D168884D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333" y="2667456"/>
            <a:ext cx="1383796" cy="5098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1B309C-5137-CF47-B33A-092F9E0A9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101" y="2326233"/>
            <a:ext cx="2544770" cy="5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7" y="136698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حصة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2824367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تصحيح  رائز المرحلة (1)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308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284D-DB80-0ABE-8F99-377CD5E2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EFFDC9E-AC0B-1733-7C49-2D502AB421A4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EFEA3D-16DF-4BF2-12E6-BA57DD6E98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DBBDE316-4F47-CBBC-526A-4BB2D49F2B3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B466DF8-EE9B-CE21-B413-062A2BB17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71F97F0-7D6C-11E0-2C07-28063968AD8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2B39F2D-6480-8FA0-0DF6-2F1D29F8F70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EAB01D6-BDC3-A1D4-A740-DFA69A9C6B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F9D4332-898A-A921-3CD8-A5989ED3DF9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281353A-634A-BF55-C39B-A51691C91CF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2606C1A-7C6D-0F96-4CF0-0C0032EC322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F998976-9E65-AB96-A10B-723B2D1C84B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6AFCD65-1FA8-AD04-6E42-BD1B92027A8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624D05D-B361-58CB-CCFD-AE46F028BAC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72D5DDD-04D5-39A2-5326-B1ABC3750B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DA443DD-C7AB-BC71-91AA-FD4B6C25F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D91B1B-88E1-A51A-F608-A0F8679D8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930" y="3793060"/>
            <a:ext cx="618396" cy="4140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288FE9-E5AC-1996-ED76-D05300C93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5092" y="2800786"/>
            <a:ext cx="6213814" cy="25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641ED-6F90-A398-32A5-B78F64B02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94C1CC4-C190-52E2-7627-01D06FEA9097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الثاني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8EF7A-4161-9096-110D-2BBF96D755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6A5D53D-860C-CD9F-17BF-001B86BE3C4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2EA88C7-1A14-A49C-063D-7CFD733C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CB99872-6ADB-137A-4E91-96961055E2E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7D0D7D8-DEC9-6247-4722-69E3546C5D7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2FC3FF6-612C-98BB-0FC4-BED00462575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121AE6F-5B10-ABE1-47EF-5D6732C4E6B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8932CC8-729C-23FF-93DF-799ABD4ADAC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8EDF113-F70B-2676-7C70-690D5030ACA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4E0328A1-AA1B-BEA1-E338-AE4C576BAAE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CAE65F3-F67C-4B49-2470-B197360CCAD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FCED1187-7741-778D-0EEC-AB202B7EDC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8A6FF0C-B9D4-6389-76EB-7027A6E201E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2D25173-4DB4-0FBE-2C10-195BB86EE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9388FC-D453-2441-4066-A03F1D455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56E3D1-36C8-8C48-E587-6C1A22276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671" y="2772540"/>
            <a:ext cx="695422" cy="3693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ABDED3-2E83-C614-9237-D09462CFA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444" y="2873896"/>
            <a:ext cx="5287113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ADAA8-5E19-E48C-8085-6961A48A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CE66D90-E0A3-ED79-465D-CE8B626EC16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A27910-708E-E3F4-AD0D-43E9D227E8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C518C6-613C-430C-4690-7F07EF30C26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9CFB885-1B51-CCF1-A7D2-DF6BDDEE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C43E39DA-40F6-5D4E-FE13-7D6117429DE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7FC4679-5449-03DA-AF6A-81056C7F764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6A8B411-1180-1BFD-6DC3-39E9ACA193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E4D0561-281A-83C8-4CEC-6D1FF4925CC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49AEBE6-D763-ECBC-A26C-5FFAD1D44E2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05A1591-A687-9C10-0B21-71D958F551D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9A6EE61-662E-DC30-9648-83C76ADFCCA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9CDBA4C-ED52-8D7E-D43B-0A2DC397DE1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379DCD8C-1BE4-8C2D-31BF-67E1A180B8F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C289633-2446-8AFB-D3FE-BCDD26FF283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9C2D326-3C2E-0523-51DB-1EFB1E322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2220AF-0445-8628-F387-7415CFFCC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690" y="2608179"/>
            <a:ext cx="6664621" cy="29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4CD4C-DD2C-7823-17B0-51126D46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77533CD-82DA-BA55-D547-361F61E03B1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الثالث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5A4AB4-BBFF-262E-4EF5-F4431BA7EB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909B285-1323-E910-E857-FE10887B2C5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AD41125-D625-A2AC-F87D-C9A30BD89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4FA69C3-AFDD-9C8E-647B-BD9641F4298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C2A9811-7115-47FD-A454-12EC60AF0B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A07D79D-8729-E4BC-D63F-5F6AE96E32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1D61953-8D2C-0A5F-1076-CF79F47605B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77FE74E-C280-8743-1FF6-FBEBE8386EF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A344180-F614-552B-D88E-69541C6B7B3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5C87A0F-D69B-0E28-89D1-CD42643128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2F72EFD-90B2-2FC5-DB8B-C8600352B2F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0685EF49-1B94-F1E7-DD6F-9A6DC22F96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2DEAAA5-E9C9-34E9-2587-8C7C8ECA943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E05F47A-9F7E-0853-CB1F-E2C8FA2E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C6DBF84-99F0-54C7-8853-51C7EC4A1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F73420-7228-586F-399A-BDB561298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263" y="2705947"/>
            <a:ext cx="6245475" cy="23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CBCA6-8547-CEF3-87C2-1FE62E844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B63F1D0-31E9-D447-2891-AD3CF2EEAD43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1E8FF8-BFE0-75A6-8447-FB6B792BB3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CC14C939-3FD9-F5FF-FF0D-729CC16CA60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497BCF2-4B95-CB7B-A96E-596F2A416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55460BC-D4C2-2EFC-0F14-293C148A44F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22EE9F2-A691-785C-2DC0-D3BE645063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98FD96-BB53-1802-8668-E3C03EC404B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6F5587E-167E-3D65-E6D4-40CDF00023E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DD39BE7F-D60C-678C-8EA1-2074E4DCD6A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6C8F4EA-4520-C814-1403-BB3047D47FD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75BF0632-FD2C-D0F7-1765-E86826E80F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A67E2B3-0981-FF4D-8673-CBE12ECE0C3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C1AD589-D402-36FB-5AF3-B9269350CE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E6AF89C-6E3A-F361-5C78-5100C106AA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FEA2532-AABE-8AF9-5246-75A4A1712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0DDA47-12CE-8491-82FE-9FB49C02C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90" y="2498198"/>
            <a:ext cx="7251032" cy="28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586AC-83AD-F3E6-9184-C85A3445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21C30E9-7A6C-803F-AC83-96906B56A2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الرابع 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E05FF2-8104-5F72-D825-05AAB85C80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5480EF-3D1C-E057-2B23-DB7B4AC64C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960F57E-E88E-D10C-2B3F-64C96DF5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4B465DC-865B-C293-78B6-F46B04CEDA5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63176C2-F6FB-84F6-1B84-F8DAFDFAB1E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A55B10C-8403-731D-00BC-CE73DD1786B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8E0A946-2830-55BE-CF69-95E251185A0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67CE1A0-3041-766B-EB3D-678EEDD6092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CE0D280-1AF4-1604-C278-8E5CBE21C0A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C639867-0864-511C-1349-86CC0A3C705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390D511-C9D0-147B-D0DE-BCD783AD8B6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ACBF3B6B-9F74-CDDF-9487-3168BF7F776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D4C3300-F5BA-9AFD-2E0A-E0B4FEC064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1DB47B9-936D-E1F5-AD6A-3874FE0E9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61F7A3-8CD4-9173-3955-2AC1F0921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95AB5C-6CA3-16D9-3255-6058EFB2B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478" y="2873913"/>
            <a:ext cx="5947043" cy="23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5047B-9D14-0680-5596-5FCCFB26F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EA14625-C57B-85C8-6B0A-1AB2123072ED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171EEC-270D-D92B-3F8F-41BDA3FF33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CCCFD686-8F26-9BA1-249D-F59967DB605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9E5C0E7-A1C4-D860-96C0-FB469ED8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1B56F0B-9504-49F1-83F4-D8A82D365D0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A249F14-A97F-3F70-A5DD-F2FD9D98ABB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4B03784-DE78-D542-11ED-4E5872DAB9D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715EE9F-FAB9-5613-7FAD-79BF90E598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FBD776A-759F-50AA-20E9-B100F5927E4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F44C1F2-BCD3-A45A-E896-A2A994E8418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2345CD20-0755-2625-A3B8-D84032CE37D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4023BB1-4BC4-E2A8-2DC8-DD806115D450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97F4249C-1838-EA82-D117-62F401ECA8D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6CC409A-9D41-CF1D-423E-6A68ACD5B79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371500B-3C82-F681-30A5-0C1F5BE14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572" y="1516609"/>
            <a:ext cx="4042855" cy="7323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CEC36D-197E-7577-DB72-F352612E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079" y="1739774"/>
            <a:ext cx="558217" cy="3143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98A328-B89C-C77A-305E-0C43EE7A7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109" y="2967594"/>
            <a:ext cx="6133782" cy="27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227CC-668D-ABAB-AF14-B68FC6E26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B3DED0B-1DA2-1C81-FFA8-E7244AD4B8B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4442139B-7C77-CEFC-EA9A-AD3BDA00F89B}"/>
              </a:ext>
            </a:extLst>
          </p:cNvPr>
          <p:cNvSpPr/>
          <p:nvPr/>
        </p:nvSpPr>
        <p:spPr>
          <a:xfrm>
            <a:off x="2342148" y="3139740"/>
            <a:ext cx="4459705" cy="1095375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تصحيح خاص  بالنموذج رقم 2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0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FB060-D392-FB05-CA32-A88DA55E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1CE2DD4-5C2E-A6D0-32F1-809FF0B5BB09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39CB60-8CC2-0140-B9CC-4FA3DA79FE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77916F82-824B-59CB-AC62-94778AAB4EF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943D9B1-9AEE-8E9A-F7A4-448CC81D1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C1F9F43D-A159-ED8F-F3CD-694230B94C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5A7174B-8FAD-A927-C429-D7D4F50C99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9CC95D0-EAC1-8D3F-66F4-6E475143892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244629D-9355-F355-F5A3-F71620A39F1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A95B90D-5D3B-3406-9274-1AFB033AB6D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A3DEBF2-88F9-EF97-57FF-F4034863E6E7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49A3910B-68B3-E318-5639-BBC9A1BE657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F9DD060-A7C2-5C58-138B-27953AB112C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FDB6C5AF-CC1A-E243-DB86-BD2BDD0427E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7C186A2-F926-713F-35B8-C0CCE23AC2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5B79D8C-3BED-64B3-3235-9166B3F0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83" y="2323960"/>
            <a:ext cx="7387235" cy="32129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82E68A-B87E-25E9-3F6D-19CBE161A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40345-2307-A2FB-96A2-F28B52BC9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6DC647E-8A05-A0B9-5AA9-BF9111040026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C8D8A8-94DB-FF43-99E9-64C94A38C2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2B91326E-C679-2CC8-3917-B80B92D2697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0B194B7-E277-09A0-5A74-22D95B5F5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BD30A24-392D-AAE3-DDB5-4CBD15A3832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C6E9F46-EF57-D996-63F6-D4996252F76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0943316-8DBE-8580-C6EF-CC16AFDE618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1D2AE4A-33FE-0EAB-4B98-34E238C5996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DB638F8-6B50-5A86-D52C-C4E46BCFFAD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925D5EE-6C04-E3C7-8AD2-F98AB16A088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40D55C1-4787-9C32-5F2F-A032876B42D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55855F4-F507-18F4-A446-3031ED14B5F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6BD8D4B-F26C-EF2C-759D-912BDD4F42A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5EF0A4FB-6E90-92DD-C059-C046D059B9B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C94373F-4567-A5B6-0405-23691E82D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83" y="2323960"/>
            <a:ext cx="7387235" cy="3212971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845AFE8-EE82-FC6C-B9D7-F2E0426ABBB0}"/>
              </a:ext>
            </a:extLst>
          </p:cNvPr>
          <p:cNvCxnSpPr/>
          <p:nvPr/>
        </p:nvCxnSpPr>
        <p:spPr>
          <a:xfrm>
            <a:off x="1809120" y="3805084"/>
            <a:ext cx="1740322" cy="4719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718CA90-E6CC-BD21-A825-BC5025B31D81}"/>
              </a:ext>
            </a:extLst>
          </p:cNvPr>
          <p:cNvCxnSpPr>
            <a:cxnSpLocks/>
          </p:cNvCxnSpPr>
          <p:nvPr/>
        </p:nvCxnSpPr>
        <p:spPr>
          <a:xfrm flipH="1">
            <a:off x="1809120" y="3834581"/>
            <a:ext cx="1800898" cy="4424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779BE9F-0840-305C-9C44-B6E380923566}"/>
              </a:ext>
            </a:extLst>
          </p:cNvPr>
          <p:cNvCxnSpPr>
            <a:cxnSpLocks/>
          </p:cNvCxnSpPr>
          <p:nvPr/>
        </p:nvCxnSpPr>
        <p:spPr>
          <a:xfrm>
            <a:off x="5533984" y="3805084"/>
            <a:ext cx="1781218" cy="4719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6401DA8-B549-6E4F-E445-6E77FD8FB81D}"/>
              </a:ext>
            </a:extLst>
          </p:cNvPr>
          <p:cNvCxnSpPr>
            <a:cxnSpLocks/>
          </p:cNvCxnSpPr>
          <p:nvPr/>
        </p:nvCxnSpPr>
        <p:spPr>
          <a:xfrm flipV="1">
            <a:off x="5533984" y="3805084"/>
            <a:ext cx="1820545" cy="4866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2839EB-60F0-C070-B7A5-72FF32297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856637" y="950010"/>
            <a:ext cx="6622024" cy="716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تصنيف الكفايات: (4 كفايات رئيسية 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65387E-D950-A9CB-D35F-CD1A815C4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803498"/>
              </p:ext>
            </p:extLst>
          </p:nvPr>
        </p:nvGraphicFramePr>
        <p:xfrm>
          <a:off x="597309" y="2071256"/>
          <a:ext cx="7949382" cy="3723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7784">
                  <a:extLst>
                    <a:ext uri="{9D8B030D-6E8A-4147-A177-3AD203B41FA5}">
                      <a16:colId xmlns:a16="http://schemas.microsoft.com/office/drawing/2014/main" val="1792204212"/>
                    </a:ext>
                  </a:extLst>
                </a:gridCol>
                <a:gridCol w="4359447">
                  <a:extLst>
                    <a:ext uri="{9D8B030D-6E8A-4147-A177-3AD203B41FA5}">
                      <a16:colId xmlns:a16="http://schemas.microsoft.com/office/drawing/2014/main" val="1021554289"/>
                    </a:ext>
                  </a:extLst>
                </a:gridCol>
                <a:gridCol w="1272151">
                  <a:extLst>
                    <a:ext uri="{9D8B030D-6E8A-4147-A177-3AD203B41FA5}">
                      <a16:colId xmlns:a16="http://schemas.microsoft.com/office/drawing/2014/main" val="252182085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الكفاية 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الرمز 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687749"/>
                  </a:ext>
                </a:extLst>
              </a:tr>
              <a:tr h="481533"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MA" sz="1800" b="1" kern="100" dirty="0">
                          <a:solidFill>
                            <a:schemeClr val="accent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التحكم على :   ...  /10</a:t>
                      </a:r>
                      <a:endParaRPr lang="fr-FR" sz="1800" b="1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ar-MA" sz="16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أعد وأعدد عناصر مجموعات من 0 إلى 10 وأمثلها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ar-MA" sz="16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أقرأ وأكتب أعدادا من 0 إلى 10 بالأرقام</a:t>
                      </a:r>
                      <a:endParaRPr lang="fr-FR" sz="1600" b="1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CN1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241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MA" sz="1800" b="1" kern="100" dirty="0">
                          <a:solidFill>
                            <a:schemeClr val="accent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التحكم على :   ...  /</a:t>
                      </a:r>
                      <a:r>
                        <a:rPr lang="ar-MA" sz="1800" b="1" kern="100" dirty="0">
                          <a:solidFill>
                            <a:schemeClr val="accent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+mn-cs"/>
                        </a:rPr>
                        <a:t>10</a:t>
                      </a:r>
                      <a:endParaRPr lang="fr-FR" sz="1800" b="1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MA" sz="1600" b="1" kern="1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أفكك الأعداد من 0 إلى 10</a:t>
                      </a:r>
                      <a:r>
                        <a:rPr lang="ar-MA" sz="2000" b="1" kern="1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800" b="1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CN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351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MA" sz="1600" b="1" kern="100" dirty="0">
                          <a:solidFill>
                            <a:schemeClr val="accent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+mn-cs"/>
                        </a:rPr>
                        <a:t> </a:t>
                      </a:r>
                      <a:r>
                        <a:rPr lang="ar-MA" sz="1800" b="1" kern="100" dirty="0">
                          <a:solidFill>
                            <a:schemeClr val="accent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+mn-cs"/>
                        </a:rPr>
                        <a:t>التحكم على :  ... /10</a:t>
                      </a:r>
                      <a:endParaRPr lang="fr-FR" sz="1600" b="1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1600" b="1" kern="1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أقارن باستعمال العبارات: أكبر من – أصغر من – تساوي 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1600" b="1" kern="1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أقارن وأرتب وأؤطر الأعداد من 0 إلى 10 باستعمال الرموز &lt; , &gt;, =</a:t>
                      </a:r>
                      <a:endParaRPr lang="fr-FR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CN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fr-FR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36690"/>
                  </a:ext>
                </a:extLst>
              </a:tr>
              <a:tr h="489968"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MA" sz="1800" b="1" kern="100" dirty="0">
                          <a:solidFill>
                            <a:schemeClr val="accent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+mn-cs"/>
                        </a:rPr>
                        <a:t>التحكم على :  ...   /10</a:t>
                      </a:r>
                      <a:endParaRPr lang="fr-FR" sz="1800" b="1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1600" b="1" dirty="0">
                          <a:solidFill>
                            <a:schemeClr val="accent1"/>
                          </a:solidFill>
                        </a:rPr>
                        <a:t>أموضع الأشياء باستعمال العبارات: داخل، خارج، على، فوق، تحت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1600" b="1" dirty="0">
                          <a:solidFill>
                            <a:schemeClr val="accent1"/>
                          </a:solidFill>
                        </a:rPr>
                        <a:t>أموضع الأشياء باستعمال العبارات: أمام، وراء، بين، على يمين، على يسار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endParaRPr lang="ar-MA" sz="1600" b="1" dirty="0">
                        <a:solidFill>
                          <a:schemeClr val="accent1"/>
                        </a:solidFill>
                      </a:endParaRP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1600" b="1" dirty="0">
                          <a:solidFill>
                            <a:schemeClr val="accent1"/>
                          </a:solidFill>
                        </a:rPr>
                        <a:t>أموضع أشياء على خانات شبكة أو على عقد شبكة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GM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fr-FR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860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5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551B8-4CE9-1139-39AE-83AF718E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E894C6A-A04D-830D-3D59-5BF3C1B8A479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الثاني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741B97-9EC3-8782-EB57-24777BF4D0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2BFEDC3D-1268-3165-F697-25A84A8667E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1D6D59F-87D2-C6EC-E346-812295214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1901BAB-6204-D760-C007-A2EFFD0D4F9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DFE67FF-AA30-FC5B-878E-D2F1DCB8A7B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27F009-F727-B89C-5DBD-9B0F0E3517A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204AB09-ABE7-31ED-BE24-DD7FA72D45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FFBD50A-7EFF-1FE4-BFDD-A36EE2E0ED2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3D89510-BD41-EEA9-5E0B-FABC9D3AB5A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B83E14D-8A28-8A97-400D-5EC500F0A94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7E9165B-615C-F3E6-38E0-DEA13AB0B19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49460C2-EB25-D57E-6FA4-E751A8B59B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4F8CD6C-E503-F43A-A993-7C6DB84550B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48F1E67-CA44-8372-C6B9-4B8C95DEF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848" y="2195477"/>
            <a:ext cx="6180305" cy="33302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E0A3B2-DB82-462E-F3ED-879CFFE06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6B8FC-4B75-9F68-E978-6D1B1CD9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5B068AE-404B-B68C-90DC-55174005B229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D4761E-D1E8-5A37-9031-F8036C56B1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6248E01-460A-AAF5-A3ED-C32D0A0D786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1277171-B07F-17D7-7A96-9D4CB862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DD27D0B-32C9-F802-FA79-D5C446BD774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E75D63B-2B28-9303-9853-46F9FF6F35D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CD8F855-D493-20C5-AB2C-F623611427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72B5474-CD23-9D53-374A-0BDE82FBE10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045B105-511E-ECB1-C286-96E2484F6EC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9A68353-2ACD-5E16-5030-43C18846FB3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ADE9000-D971-1828-8285-7335016FD74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F3E04AE-0171-16BC-2E09-1108B916FF7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1702116-485E-91DA-CF82-73B908CA4B7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3DE5200-B701-2ED2-5F70-DF70DF9DEA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AB6FFE8-048D-2DDC-A050-22ED7E398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848" y="2195477"/>
            <a:ext cx="6180305" cy="33302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CE8BDB-4F90-C582-11E2-2B97E0DCC35F}"/>
              </a:ext>
            </a:extLst>
          </p:cNvPr>
          <p:cNvSpPr txBox="1"/>
          <p:nvPr/>
        </p:nvSpPr>
        <p:spPr>
          <a:xfrm>
            <a:off x="2536723" y="3664933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9BC561-C41D-25B2-6342-578E5861FA38}"/>
              </a:ext>
            </a:extLst>
          </p:cNvPr>
          <p:cNvSpPr txBox="1"/>
          <p:nvPr/>
        </p:nvSpPr>
        <p:spPr>
          <a:xfrm>
            <a:off x="5722376" y="364453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5513A7-5C6B-ECF3-9C64-B29BB3B371E9}"/>
              </a:ext>
            </a:extLst>
          </p:cNvPr>
          <p:cNvSpPr txBox="1"/>
          <p:nvPr/>
        </p:nvSpPr>
        <p:spPr>
          <a:xfrm>
            <a:off x="2610465" y="5156423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8DEEF8-AD89-48B6-1B3D-89C02DC91715}"/>
              </a:ext>
            </a:extLst>
          </p:cNvPr>
          <p:cNvSpPr txBox="1"/>
          <p:nvPr/>
        </p:nvSpPr>
        <p:spPr>
          <a:xfrm>
            <a:off x="5633886" y="5156423"/>
            <a:ext cx="79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9B987D1-9957-29CC-A5A3-BFB836175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636" y="1512371"/>
            <a:ext cx="3626854" cy="6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2F9B2-6B24-9407-A8F5-7F2D46880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AD53163-95F6-C9C8-8E92-3734BD8A04B2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 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92C264-174E-7446-769C-8D6972D0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040AE62-ABF6-74D3-350A-EBB3A3EABF9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39EB430-A54E-E1C6-5E08-FFE1F1470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CE62B22-EC53-5DB1-361B-445693916A8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5C64158-FCAA-D200-5776-6764501A399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E7F4262-D61F-57FF-CE3D-D2CD09AC1E9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635E138-4DC8-3CEA-5170-7E4DA0EF9A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2DF91CA-A425-660A-A330-F932CDCDF18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BB8EDE7-BD51-E9DB-49F8-8D2D2186089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0FE32E6-43E9-D0BF-A382-06324DB367A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FA10D68-2910-C3EA-DD22-9843DFCCF1A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F0727C78-25B0-7C07-C201-5C1874D851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1E1EBCB-72E7-6228-7B3B-CB4B36C9C4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CFB79B6-0578-88DC-F8CC-86F4139C7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63D6542-7D57-BCE7-E406-4165627F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78" y="2777728"/>
            <a:ext cx="7101445" cy="19399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399B7B-5021-68AE-2D0B-6CAFBF74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470" y="1570541"/>
            <a:ext cx="3549060" cy="7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51D8E-65A2-1004-3D8E-E17996872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86820B21-3A5F-B502-CC7E-CECD5D4498D4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FEC384-52DB-C575-A5EB-FB9893EE45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B410E70A-191A-CC75-FF08-ACA5CC903AC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013A60D-DCBA-82D3-9E37-21C9EEA45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5F7B308-60C4-85F4-942E-1C5BBEAB045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E141FCA-F35A-AFFA-232A-04A3DABFADD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7ED9B4F-5403-CDAA-6897-0B78A6BE1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39F36B5-1C79-AA86-7CD6-AF8FCEE8292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49EAC66-F197-793B-CAC9-0664054B165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C692CD8-01EC-CCC2-F9DA-EB667F64608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6929C96-92F0-2A00-6AD1-634FE3D669F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8EF474A-531F-1C19-24F3-3F8EE031ED9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55D3F04A-3301-299A-64CC-71030264792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8191972F-995F-6B60-0EC1-8B9E861965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6169792-B4A2-F00C-A9FA-98204E453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78" y="2777728"/>
            <a:ext cx="7101445" cy="19399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762C8AF-336B-C5C9-21A7-76686FDDBF2B}"/>
              </a:ext>
            </a:extLst>
          </p:cNvPr>
          <p:cNvSpPr txBox="1"/>
          <p:nvPr/>
        </p:nvSpPr>
        <p:spPr>
          <a:xfrm>
            <a:off x="2079671" y="37476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117FC1-B9E2-151F-3557-BD18C6015134}"/>
              </a:ext>
            </a:extLst>
          </p:cNvPr>
          <p:cNvSpPr txBox="1"/>
          <p:nvPr/>
        </p:nvSpPr>
        <p:spPr>
          <a:xfrm>
            <a:off x="3732638" y="37476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4C7E92-2EE6-F317-B56C-A420A48F9E07}"/>
              </a:ext>
            </a:extLst>
          </p:cNvPr>
          <p:cNvSpPr txBox="1"/>
          <p:nvPr/>
        </p:nvSpPr>
        <p:spPr>
          <a:xfrm>
            <a:off x="5530646" y="3747680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CEF436-B0BB-B2D7-0814-FC17730B1662}"/>
              </a:ext>
            </a:extLst>
          </p:cNvPr>
          <p:cNvSpPr txBox="1"/>
          <p:nvPr/>
        </p:nvSpPr>
        <p:spPr>
          <a:xfrm>
            <a:off x="7183613" y="3747679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15AF52-64D4-1B80-D65D-C82000582E9A}"/>
              </a:ext>
            </a:extLst>
          </p:cNvPr>
          <p:cNvSpPr txBox="1"/>
          <p:nvPr/>
        </p:nvSpPr>
        <p:spPr>
          <a:xfrm>
            <a:off x="1693670" y="4279282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D75D049-DC9A-3EB9-63F7-AC63A590833F}"/>
              </a:ext>
            </a:extLst>
          </p:cNvPr>
          <p:cNvSpPr txBox="1"/>
          <p:nvPr/>
        </p:nvSpPr>
        <p:spPr>
          <a:xfrm>
            <a:off x="1307675" y="4255970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56E072-440F-7300-667B-D2D262DF27E6}"/>
              </a:ext>
            </a:extLst>
          </p:cNvPr>
          <p:cNvSpPr txBox="1"/>
          <p:nvPr/>
        </p:nvSpPr>
        <p:spPr>
          <a:xfrm>
            <a:off x="3045602" y="4255969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6AB7E97-5362-4E10-1945-740415B31900}"/>
              </a:ext>
            </a:extLst>
          </p:cNvPr>
          <p:cNvSpPr txBox="1"/>
          <p:nvPr/>
        </p:nvSpPr>
        <p:spPr>
          <a:xfrm>
            <a:off x="3392248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C6E3544-1DB7-0A3D-E3B8-2D4A121F2968}"/>
              </a:ext>
            </a:extLst>
          </p:cNvPr>
          <p:cNvSpPr txBox="1"/>
          <p:nvPr/>
        </p:nvSpPr>
        <p:spPr>
          <a:xfrm>
            <a:off x="4798297" y="4267625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8D86FB7-90D8-3243-77B1-459B7B82839A}"/>
              </a:ext>
            </a:extLst>
          </p:cNvPr>
          <p:cNvSpPr txBox="1"/>
          <p:nvPr/>
        </p:nvSpPr>
        <p:spPr>
          <a:xfrm>
            <a:off x="5105569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2D4D6B-1709-E46A-97E4-1DC4044748C7}"/>
              </a:ext>
            </a:extLst>
          </p:cNvPr>
          <p:cNvSpPr txBox="1"/>
          <p:nvPr/>
        </p:nvSpPr>
        <p:spPr>
          <a:xfrm>
            <a:off x="6506851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6C6B98-33D5-5325-BC3C-E2A274022985}"/>
              </a:ext>
            </a:extLst>
          </p:cNvPr>
          <p:cNvSpPr txBox="1"/>
          <p:nvPr/>
        </p:nvSpPr>
        <p:spPr>
          <a:xfrm>
            <a:off x="6853084" y="4279281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846948D-1695-7642-0D2C-91B52739C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470" y="1570541"/>
            <a:ext cx="3549060" cy="7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CF2B-EC80-9F83-D73E-66B6D4E68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1C4BB59-E687-EF89-19CF-46BE5E8A3E15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 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19F507-A3CC-0204-35E1-6FEDCAC237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8346D97-23C7-EAE2-3DCD-A0DC6D0D868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43DE017-E3A9-16E9-8BE2-1507D472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327955B-5C23-D85B-4E19-79CBDA73289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6B90AB8-F8A9-422C-69F2-F0A3C563302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39138FA-7B38-6161-8EF9-ABDB39B369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452EFED-4B11-E576-4B0E-9B3BBBFE7DB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D33E17AE-8965-B6D3-3914-D73611A4C4A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C18ACE2-2C28-CBE7-4B8F-E6932A565590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E463FF6-52BC-5C71-234F-1F96261AE77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263100E-F1E7-9E00-18A1-4EC26180554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6AC210B9-34A1-11EB-E4B0-24ED6D87E27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0B3C60D-2690-1B4E-180E-1E65B93E52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C3F6A87-5408-7148-21CA-BD1C7C420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F012E6-601C-B154-165A-CE4F6B61E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975" y="2557819"/>
            <a:ext cx="6692050" cy="22438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7E83DB-6404-66D8-FEA9-0A514D4DC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5444-97BC-81DF-144B-AC9B6390D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6C23681-FF33-5F7C-FEF8-DE0C4A077723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F77783-2B0B-A76F-4269-28C970C7B6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A744CBC6-DA0E-0ADA-33FF-8646E20A39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2041D56-53A3-918D-A272-875BCAE6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BEA5C2D0-22CB-DE05-437B-B0CDF791423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13E5FB9-0AC2-A3E5-B7C9-17659E0CE67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361F3E7-7EFA-21CE-8D99-B540E17AF4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B3372FE-FE7D-E6FA-F36A-B829F179AD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1B4AF27-92DC-C4A7-6FA7-137A6C33FD4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5CF0802-CA48-E0F5-FC1D-7F60F237747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BB53C0C-8F37-3FF9-5FCB-1F29C56191A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41D1637-FBC6-F848-C8A6-E0FF9292A48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70108BBF-45DE-C296-CF9D-5EABD49BB3C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70E4424-267A-565B-4299-B6F82C3E041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F5BE862-9DEA-3BE2-7D2E-C100C7308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8BAE25-23B5-5EE4-B3BE-16E43602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975" y="2557819"/>
            <a:ext cx="6692050" cy="22438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65CD42-C2A9-591B-2F05-7D1AEFE7062E}"/>
              </a:ext>
            </a:extLst>
          </p:cNvPr>
          <p:cNvSpPr txBox="1"/>
          <p:nvPr/>
        </p:nvSpPr>
        <p:spPr>
          <a:xfrm>
            <a:off x="4317208" y="4313615"/>
            <a:ext cx="62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</a:rPr>
              <a:t>×</a:t>
            </a:r>
            <a:endParaRPr lang="fr-FR" sz="3200" b="1" dirty="0">
              <a:solidFill>
                <a:srgbClr val="C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E75944-B2FF-E9FB-BAE1-7EE41EE7C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B36F9-5174-F3E0-5E05-CE679ADA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A47E2C14-943E-618E-8E67-29552BE3FA1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الثاني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731DBC-D66E-A1F6-AC02-321C7CF3D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C4A0F74E-69F5-BC52-9B90-6B10D544EBB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EDA1470-049F-CAAA-0182-FA9E945E1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73F42A7-84DC-98D1-9DD6-AE933574F3C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A857319-A76D-319A-26C3-50D4AD6EED1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A92D25B-F6D7-6F49-D495-3D639F1A6D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9F93E3B-340C-227C-BC0C-A150EE17DA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A403B62-7CDC-0DA8-917A-81AD79AF49B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E0ACB07-583A-2C9D-0CAB-B63320A11A3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5B28F00-AE75-CA8B-3D9B-A1CCF962353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5138504-4388-4BE1-F4EC-86A620DEF20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A89FBA8-FEBC-0CA0-826B-E042D24DBFC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9CB389D-BDE1-0AB5-38A8-05229CECF13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B172DF6-C1DC-4674-2718-8928FE1EF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90D875-3CE6-B40A-2796-B74C719AC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43" y="3329618"/>
            <a:ext cx="7283312" cy="8660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028CED-9540-B3B0-1E87-FEF1F187D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C0ED-2EAE-13C7-338F-54AC29B7D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4179A12-514B-C1D2-E0F1-795797CFE27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145357-A967-3100-1BF6-A209704D89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C3C4428B-95A0-EE32-427D-F024BA8D791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600B143-60B6-983F-C6A9-E2C9FAE4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198F6FA-9F55-CCEC-254A-EFEB0175FCF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2EDE55B-FB13-A14C-3030-EAF20D861BE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7104F91-7E44-59C4-E167-6492CCBCF0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2BB209D-988B-E09E-BB9D-AD29CC3AAA2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50757CB-435A-C279-120D-D3DCF084A43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08CD82E-86A5-4FC6-8BEA-709D28E10ED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B57F0D9-60A2-95D0-D608-0DAD1A57DC6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F06E2AF-6556-22AC-7085-508CB83CD69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9B24B3A-63E7-8E68-AB3D-713CD6CF8B9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5BA66749-788C-789A-F03B-1A9AD5812D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F3170EF-8604-4A96-C911-0DDAF0834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43" y="3329618"/>
            <a:ext cx="7283312" cy="8660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4B1CD5-BA0F-4A6F-4EC0-E4A43A47CEC5}"/>
              </a:ext>
            </a:extLst>
          </p:cNvPr>
          <p:cNvSpPr txBox="1"/>
          <p:nvPr/>
        </p:nvSpPr>
        <p:spPr>
          <a:xfrm>
            <a:off x="3436373" y="3669758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&lt;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404CCA-2F15-8074-9887-C8D85CFEA014}"/>
              </a:ext>
            </a:extLst>
          </p:cNvPr>
          <p:cNvSpPr txBox="1"/>
          <p:nvPr/>
        </p:nvSpPr>
        <p:spPr>
          <a:xfrm>
            <a:off x="6825031" y="3669758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&lt;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57292E-A64F-0EDE-8391-3A1005C716EC}"/>
              </a:ext>
            </a:extLst>
          </p:cNvPr>
          <p:cNvSpPr txBox="1"/>
          <p:nvPr/>
        </p:nvSpPr>
        <p:spPr>
          <a:xfrm rot="10800000">
            <a:off x="4988109" y="3640315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&lt;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461008-334A-5BC2-109F-B2C0DE89877A}"/>
              </a:ext>
            </a:extLst>
          </p:cNvPr>
          <p:cNvSpPr txBox="1"/>
          <p:nvPr/>
        </p:nvSpPr>
        <p:spPr>
          <a:xfrm>
            <a:off x="1769793" y="3669758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=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0AD981-F048-66DC-30E9-5B24FF20B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5EB9A-558D-86D7-FB49-2D9C0C132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E2786FA-1C72-7D27-0E7F-811C71D58240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الثالث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09AA66-0297-CE1E-2389-EB37C0B079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C1A826C2-8CAC-1AE8-A9C6-1751D53DC94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4CA205E-3ED0-BFEC-C996-66F2714E6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D96462A-140A-EDAA-B7CE-C6503BAE953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878897E-EC5B-5847-3FEC-DF64722C45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F560EA0-B9DC-3036-06A4-CFEE4CBE14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A93D1AC-4A93-14F9-7462-03158A9E4D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5A14521-9E15-A795-ACE9-DD904AA1B1C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4368818-7319-0625-57D1-BFAE71B901D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D3EAAC0-6FC7-119E-47FA-29B6A3799EB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A7EEAC9-3099-4C43-B3C4-BE8BC817AC7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2BA75365-0A34-A1CA-06D4-28DBF6CFDE5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D320FD1-7570-2E31-8766-1406EBF7D6D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29F827D-CCEA-EAC5-C2FD-51C95403A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6B0BE2-F268-820E-6D34-710ADE2EB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48" y="2952684"/>
            <a:ext cx="7110105" cy="9526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505D58-8F51-B092-83D2-C7F99C41B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B08C-F621-1CDA-20BF-DE059442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5F84FB6-E0E7-37C2-8655-1931A1D47D6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05B465-E321-7D6A-B44C-D13DEBA56F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3E03A7F-D422-7525-A14A-E83B19BF94F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C72FD2A-4D45-A117-0BC1-C49FF1D10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9CAAABD-E1EC-7A8E-9755-E27BA97DFB4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745A3EF-43F0-B96D-12B0-A8B01F44F54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2D2FEB8-10F2-3646-83ED-6B28652FF27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CC4F8D3-6957-95C8-1700-D4E621353C6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7434DB6-87BE-548C-779B-E6C56942B5D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F316322-3D38-F319-7A1E-0CCC6702CB5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C26B284-6A0D-1542-3A6A-58D64EDD8A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8EF129E-01C2-5658-F744-B0BF5065560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AD7EB5E4-C470-1163-098D-B55260A0914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04B9024-DAA9-D980-53E9-B3B4AC6E7C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DD11A61-28FE-9CEA-0784-41E8300BE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47" y="3085497"/>
            <a:ext cx="7110105" cy="9526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25ABC98-0953-7DB9-D068-5EDE2673BB88}"/>
              </a:ext>
            </a:extLst>
          </p:cNvPr>
          <p:cNvSpPr txBox="1"/>
          <p:nvPr/>
        </p:nvSpPr>
        <p:spPr>
          <a:xfrm>
            <a:off x="2676288" y="348979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8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7621F3-D374-4785-C3BE-139A018010D7}"/>
              </a:ext>
            </a:extLst>
          </p:cNvPr>
          <p:cNvSpPr txBox="1"/>
          <p:nvPr/>
        </p:nvSpPr>
        <p:spPr>
          <a:xfrm>
            <a:off x="4219186" y="348979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6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922C03-7E11-2BA1-AC0C-4B935C015038}"/>
              </a:ext>
            </a:extLst>
          </p:cNvPr>
          <p:cNvSpPr txBox="1"/>
          <p:nvPr/>
        </p:nvSpPr>
        <p:spPr>
          <a:xfrm>
            <a:off x="5762084" y="3513620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4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06B770-EC81-C796-A428-00A3D4323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A83D5D6-03A5-BB1C-7DAE-FD79076CD181}"/>
              </a:ext>
            </a:extLst>
          </p:cNvPr>
          <p:cNvGraphicFramePr>
            <a:graphicFrameLocks noGrp="1"/>
          </p:cNvGraphicFramePr>
          <p:nvPr/>
        </p:nvGraphicFramePr>
        <p:xfrm>
          <a:off x="1519083" y="2724354"/>
          <a:ext cx="658116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1498">
                  <a:extLst>
                    <a:ext uri="{9D8B030D-6E8A-4147-A177-3AD203B41FA5}">
                      <a16:colId xmlns:a16="http://schemas.microsoft.com/office/drawing/2014/main" val="3290524728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3412084559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146463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معايير التصحيح و سلم التنقيط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مجموع النقط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رقم السؤال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010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نقطة واحدة  لكل جواب 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dirty="0"/>
                        <a:t> 4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507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توزع النقط كما هو مبين في الرائز </a:t>
                      </a:r>
                      <a:endParaRPr lang="fr-FR" sz="18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ar-MA" dirty="0"/>
                        <a:t>6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2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09722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ar-MA" b="1" dirty="0"/>
                        <a:t> 10 نقط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MA" b="1" dirty="0"/>
                        <a:t>المجموع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03497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075EA4AA-477A-9BE6-4C55-6057AFD0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740216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الكفاية </a:t>
            </a:r>
            <a:r>
              <a:rPr lang="fr-FR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CN1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115871-5BC9-38B8-DED9-20EA64D732CE}"/>
              </a:ext>
            </a:extLst>
          </p:cNvPr>
          <p:cNvSpPr txBox="1"/>
          <p:nvPr/>
        </p:nvSpPr>
        <p:spPr>
          <a:xfrm>
            <a:off x="597309" y="5278786"/>
            <a:ext cx="7949382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*</a:t>
            </a:r>
            <a:r>
              <a:rPr lang="ar-MA" sz="1400" b="1" dirty="0">
                <a:solidFill>
                  <a:srgbClr val="FF0000"/>
                </a:solidFill>
                <a:latin typeface="Dosis" pitchFamily="2" charset="0"/>
                <a:cs typeface="Calibri" panose="020F0502020204030204" pitchFamily="34" charset="0"/>
              </a:rPr>
              <a:t>يتم تنقيط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كل كفاية وفق سلم من  10 نقط ويتم مسك النقطة المحصل عليها في منظومة مسار </a:t>
            </a:r>
          </a:p>
        </p:txBody>
      </p:sp>
    </p:spTree>
    <p:extLst>
      <p:ext uri="{BB962C8B-B14F-4D97-AF65-F5344CB8AC3E}">
        <p14:creationId xmlns:p14="http://schemas.microsoft.com/office/powerpoint/2010/main" val="1679311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3DE21-09D2-7BE5-8AD1-AF7D6F8AB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88E8694-63D4-D81E-6994-F9FB928C351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الرابع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42D9FF-7639-887B-0ED6-DED15FC0F2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EB80A9E-7D2D-3C33-410F-23006C0C647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550C613-3A96-B8D8-E507-8272A09D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B9DC32DA-54F2-BE40-2886-F6409EB4729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5C5257C-77A4-307A-CEB8-9B471AFD49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2CEBEFA-FA59-0DDA-D364-8BBBC7D7099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B5F6AB4-27A7-C45E-639A-B6C4387A8AF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91F5A77-A201-B763-E181-5B6740C9BB9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F9C5DD1-A01D-1C2D-3C2D-9A247D4E4C9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886530A-E8A7-7D21-62C7-71CDEBCC805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A454721-2389-6A68-F3DB-F71F00514A7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6DA22BAC-B56E-11DA-79F4-35763EC7850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030DD60-8397-A29C-F7CA-78DBD06F5D5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D6B0A1A-E131-1877-4C65-405EFC6C4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5E0CD3-20ED-55CF-A98C-B0F672AE1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569" y="2991654"/>
            <a:ext cx="6988862" cy="8746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FDC355-6349-AAA3-FE07-2172603FD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BBEE6-C2E8-1054-B72C-465178979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A6D8826-85EC-30EA-2EB7-9CD0898AA3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988A23-FCCF-B4C3-17BB-F698E744EA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A03D5B5-78E7-C8A8-DFDF-C98FC626055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9759FFF-3F13-6C6D-309C-500BD2D9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2F43B4A-DD48-582C-165F-15557489A0D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B206402-4C0D-0FB7-9DCE-AD287ED3998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D14DB55-A99D-7613-6A20-D3332EBBF63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7C11956-8E18-5C7F-D717-8D2CF483373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749B95C-837B-C6F9-A4EA-EF721FB6397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8FC258F-2C7A-7880-19B1-AF213648302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2534D91-12D4-1C19-71E4-7C25333AFF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A2827A5-9773-F648-307F-0C8A57CE66B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7D3933C6-D962-DFF9-B115-467F1F4653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4C2AA44-9D4B-7FF8-3161-0222A774A13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4DBDC63-889F-87E1-5352-7674DFA9B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69" y="2991654"/>
            <a:ext cx="6988862" cy="8746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249128-EBC3-39D7-5C5F-FC4C3BF7F440}"/>
              </a:ext>
            </a:extLst>
          </p:cNvPr>
          <p:cNvSpPr txBox="1"/>
          <p:nvPr/>
        </p:nvSpPr>
        <p:spPr>
          <a:xfrm>
            <a:off x="2648713" y="3366451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3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283F0B-3E77-9CA9-5FAE-CC3BC7185454}"/>
              </a:ext>
            </a:extLst>
          </p:cNvPr>
          <p:cNvSpPr txBox="1"/>
          <p:nvPr/>
        </p:nvSpPr>
        <p:spPr>
          <a:xfrm>
            <a:off x="4138294" y="3337658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4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946292-DEA9-1926-7BEB-44164B1B2627}"/>
              </a:ext>
            </a:extLst>
          </p:cNvPr>
          <p:cNvSpPr txBox="1"/>
          <p:nvPr/>
        </p:nvSpPr>
        <p:spPr>
          <a:xfrm>
            <a:off x="5641090" y="3364953"/>
            <a:ext cx="59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7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844B1F-CD29-8C59-36C9-3D646ACCC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242" y="1570541"/>
            <a:ext cx="3461516" cy="6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C5A11-A13A-09DD-A795-43D8FFAD3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5BA0F5A-12D2-FADF-157E-E803BB6288C2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الأول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2AB5BF-ECEE-2CFE-055D-45DC6C409A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214F93D-03BF-3A9F-2921-0E58DD8C00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EFD35ED-FFE1-51FC-BCEB-295BDED04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445D02B-E725-CFDC-9578-F9E4E00C583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A1C35F5-4C81-651E-25C9-A08C41A3CC9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999CB8B-F0B6-BD0D-DF5A-50D57FE8B0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F230E47-1E2E-E560-7CBF-4FCBA82821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F590191-CB3B-C003-D859-1EB747FC640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9F007F6-2AFF-2570-407C-A4E150D08397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8C0783D-7A94-174A-50B3-74A0BF3513F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FBA9F59-2D94-B8B3-1BDB-E1468F2D957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7CB5DC8-988B-F858-FA35-1CBE0BA756F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F4ECEB4-1E05-4F55-5D80-7F44D50F30B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59F0BC1-208E-816D-9273-BDB9F518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36E8E2-EC28-F59B-73AB-C77EB8A21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071" y="3034535"/>
            <a:ext cx="6455859" cy="17950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987FE6-D6E7-829E-C6F0-512445798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2A4-F54E-B724-9D28-CB2635A22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C199CA9-65E2-8F71-705E-9E1C34E6376C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CE3414-4120-123A-4CDC-7E25FC6B65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B3C5585-A2BA-4CF0-8396-15EA1CD0248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8EEB910-4A67-0BC4-E1B6-DE96E0F6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2FDE5D5-CF04-3475-2AF3-F4D431A1EBF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DF4703B-7C68-84CD-1588-A511815D5E8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808262-503B-488A-2F2A-D07AB1AD2B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340F0AC0-FF51-DE57-9456-A1463D5857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BE2EA03-C0A8-4698-3C5D-B1780ECCE53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B4865B4-E4A2-AF63-B04C-19C351705F4D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BD2713AF-454F-1071-2B23-41D8287C7DB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DF79A19-2015-9D32-58AE-D74E7CB443F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4B54BB3-8BA3-11C0-E658-30A0D5B371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392CDEB-84B2-1374-479D-C5218A2E309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8890277-2B64-E260-209F-0485352F4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120" y="2790803"/>
            <a:ext cx="6405759" cy="22044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A7931C-B1C9-9F01-6DA5-D6204058A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643AB-2E9E-EC24-DC10-22600C134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7B87B11-4765-CCDD-7871-BAA9DE3BC5B8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الثاني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375965-9AE1-BD9A-F70B-B0B59DBF19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74B0290C-0B4D-D0E8-572D-8AC0CE75563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E8A6AF4-8366-FA4D-3D84-F0EF7AE9E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0B3B716-623F-CB3B-40A6-B4E36BC064F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2EBFFDC-0227-B00F-4583-5088B063AB2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B4928D4-15C0-48B6-1491-F4DF769338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98FB5A4-8AD2-86B5-542E-212D6A2872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58A4B4B-1BF6-2D19-B558-16C02042D15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3FC7137-E03D-B9B2-B87A-8A692344DAF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16A4C6B-73DC-25D1-5963-CBCAFF74B9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EEB1172-6F71-7B14-8257-331E83E362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814C83E1-E456-A323-3DC8-832B632787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649A3A3-ECFC-7FF0-C6D9-9F0040DC7A1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F1355D3-B840-1042-1687-4ECE0762D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96E67-2AEB-8266-E11B-9C3CBA331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564" y="2952274"/>
            <a:ext cx="6538873" cy="19595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2375A6-FBDD-E5A1-5AD1-A22434286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DCDF3-C464-C7A5-E453-2BAF66481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8555E9B-DF0C-C06F-F20D-E435773B90CE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0254C7-452A-8D9B-96C1-88FA1CD4AB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5F45F8AA-AB56-C5F2-CCD7-771E5F61686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84332C7-8636-17C0-6EDB-70F70FD1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1233130-1716-E87E-C469-6C97B6E6C89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61CA686-F1A2-0040-E820-8E1A695B89E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3703C78-A3ED-85F3-0A27-910CD45F3F9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6E2C3D7-34EB-A4DC-13BC-4E61D1B67B3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0A9245D-8B24-B403-C3C5-DCC6AEB050C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BDE74A5-C027-2EBC-9ED7-5E5E8903010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7BE507FF-BFAD-35AD-A4DB-3C846FAD731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415E241-2CAB-FD8A-AF6A-F42598ED119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57CABEE0-779F-AF15-65AA-8D28B2A48ED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5DDCA98-FF7C-864A-1643-412C0012E9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8E67472-AD26-84CF-3B1B-08D62536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42" y="2579288"/>
            <a:ext cx="6841637" cy="27366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0B2970-45E3-013A-2044-9184A9E11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DE8F-926C-0772-29E1-1755E2ECD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F282257-B045-E1F2-221C-7141EE9A2F11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الثالث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286CA7-A293-F142-9E19-3E215BCE27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AC9A9D-A8C0-8A30-70AC-47ECF9FA407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BDEAFE2-F9C3-BD5B-0A3A-B0FE3F2C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9D927F8-D3A8-9B4E-703B-23C4BB950A5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70482DD-802F-44FF-9C47-CCFC451A24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5B042D3-BC6A-F16A-87BA-B6531EAFE4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BDBA495-3F94-1F9E-A8FD-3E6189E83AB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A3C00AF-C4AB-51D5-4646-0529FC4C236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09EEBCD-D9A2-B839-2D9C-2E1B8DD06AA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72AB68A-BA8C-92A4-AABB-36D207D1D3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C027885-5E58-5D35-63A9-F9B53DD7407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4B11B978-E158-4DC2-5E90-BB7BE278A8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C62A573-AFA5-9ABD-C585-7F9C2E06CD1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B4421B6-D00A-FD38-B40E-80D1755D4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822248-90C4-043A-65A1-A81857BF2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221" y="2669655"/>
            <a:ext cx="6276975" cy="26289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BFD805-FA87-F23E-C6E7-DE0625E0D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106C6-DA57-65E0-7749-84C6D3CC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AD22525-8FB8-8797-7E05-98CDC2F2BEF5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4E64BB-DDB0-B4DD-D546-FCD20E6971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154CFC9-75A5-4E83-8C06-767F621D5E2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C78C7C7-07B4-29D2-56A0-A6D08B3A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575BA78-7A42-8C50-D973-307D086FA61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722CEED-5D35-71EA-A6DE-CA974B323D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70B65F3-3C03-DBA2-4412-3EE146C6C5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C5AAD6D-7C91-A184-F1BE-B351A410E89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F442DC4-1BB0-73A6-3BE6-758C6D07A6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9CEBBAB-80B2-6FD5-51D1-2A44510224D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D5E0B03-1106-6BDB-1216-86E027F8768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601F259-6B25-46E9-6169-0DCA1ABA79A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5F489DDB-47C2-D8C3-5279-1BAB006FAAE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B8478F2-64A3-5668-2738-E245A56740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0D47DBF-7DF0-B256-EB55-13C754EB6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521" y="2564891"/>
            <a:ext cx="5772956" cy="28960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22FAF4-EB58-DD22-A6BF-AEC41A3C2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F570B-FE2B-8173-7CAD-4663DD6DE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C8554EB-99B0-CF05-BC6E-1464DD3426A3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ليجيب على السؤال الرابع    ،  سأقرأ التعليمة ؟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26DCDA-F7AF-4790-5DB5-B8D446FDD6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263E248C-5555-561A-C426-8CB66FF399E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327860B-4523-0628-B837-F8358D63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B8A43AA-4956-689D-4E60-E6D523EC7D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F801DA4-9461-F67C-1011-F8FE2D180A4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B2B2C0-BFF5-22E3-F8D9-540D76BC826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524261A-C474-0240-A6A8-16AC7907BF5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E709970-1C77-37CA-DE13-67D4409DC56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55A564B-3533-8954-2EE3-CF3C16CC227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281ED6C-932C-EC14-95F1-B87CD91B546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9F2C8B9-FF39-FF20-812E-D910EEF5AC2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C63AC6D4-AB89-32A4-CB2F-85C3B38A44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57C955A0-7965-1E08-BB58-06319689FB0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B458AEE-2275-649A-A6F6-BA59B9391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0" y="2326745"/>
            <a:ext cx="2415877" cy="5471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C41B1C-9EA1-760D-26F2-88CF9415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07" y="2814964"/>
            <a:ext cx="6936900" cy="23382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037567-EBEA-938D-B9AE-4FF7C1ECD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129" y="1533274"/>
            <a:ext cx="370574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5745-C4F1-BD9B-C5D6-851A7058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8DC6531-688D-B365-C556-DBA5D711000A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  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6F00F1-0C9B-BB78-366A-E1DAE50860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3486393-ED98-8153-DD2A-25DD88BDB45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A2F754E-3674-0172-56A0-094A3D30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F55DF61-233E-3735-349C-4FCB49A09D3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C40D3B1-1632-15D9-DFA3-E04182A1F7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تصحيح تفاعلي </a:t>
                </a:r>
                <a:endParaRPr lang="fr-MA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3FEE1E4-DBA9-E7BE-88E8-C296A858F1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C4E3EA6-E993-48A1-2E50-8449D02459B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C3F59CF-4C01-5B0A-6F5C-6174D180703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3C131D5-D5F8-6647-617D-C5FFF090ED9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BAED273B-51FC-52AD-E9EA-C573C0D07AE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D58455F-5E63-C926-4C8E-4B5501DFAEC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C180585-5257-F751-4C91-3C32350FF5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965D9D6-A2A8-45F2-20BF-337A78ADF30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53C3507-4263-5AD5-82B1-CC013D8C7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572" y="1516609"/>
            <a:ext cx="4042855" cy="73232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2AAD1DA-F76A-AB5B-92A9-31ECB8AB8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838" y="2994328"/>
            <a:ext cx="5914985" cy="28232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068CBA-1369-61C5-A8E3-C0AA0CF8A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079" y="1739774"/>
            <a:ext cx="558217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5474A-2E0A-AA44-EE51-D4F8D2C3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9042CB6-2AA6-2AD1-17B0-BDD8F00A7F7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E0B68E4-EC73-1F86-A5D9-3D817AA4E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163598"/>
              </p:ext>
            </p:extLst>
          </p:nvPr>
        </p:nvGraphicFramePr>
        <p:xfrm>
          <a:off x="1519083" y="2724354"/>
          <a:ext cx="6581160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1498">
                  <a:extLst>
                    <a:ext uri="{9D8B030D-6E8A-4147-A177-3AD203B41FA5}">
                      <a16:colId xmlns:a16="http://schemas.microsoft.com/office/drawing/2014/main" val="3290524728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3412084559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146463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معايير التصحيح و سلم التنقيط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مجموع النقط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رقم السؤال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010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توزع النقط كما هو مبين في الرائز 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dirty="0"/>
                        <a:t> </a:t>
                      </a:r>
                      <a:r>
                        <a:rPr lang="fr-FR" dirty="0"/>
                        <a:t>10</a:t>
                      </a:r>
                      <a:r>
                        <a:rPr lang="ar-MA" dirty="0"/>
                        <a:t>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50718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ar-MA" b="1" dirty="0"/>
                        <a:t>10 نقط 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MA" b="1" dirty="0"/>
                        <a:t>المجموع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03497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5906F74E-0FA8-0579-5628-99F100C8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39" y="1740216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الكفاية </a:t>
            </a:r>
            <a:r>
              <a:rPr lang="fr-FR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CN2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CAE3DA-77AC-B712-ADA4-6B0A3070497A}"/>
              </a:ext>
            </a:extLst>
          </p:cNvPr>
          <p:cNvSpPr txBox="1"/>
          <p:nvPr/>
        </p:nvSpPr>
        <p:spPr>
          <a:xfrm>
            <a:off x="597309" y="5278786"/>
            <a:ext cx="7949382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*</a:t>
            </a:r>
            <a:r>
              <a:rPr lang="ar-MA" sz="1400" b="1" dirty="0">
                <a:solidFill>
                  <a:srgbClr val="FF0000"/>
                </a:solidFill>
                <a:latin typeface="Dosis" pitchFamily="2" charset="0"/>
                <a:cs typeface="Calibri" panose="020F0502020204030204" pitchFamily="34" charset="0"/>
              </a:rPr>
              <a:t>يتم تنقيط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كل كفاية وفق سلم من  10 نقط ويتم مسك النقطة المحصل عليها في منظومة مسار </a:t>
            </a:r>
          </a:p>
        </p:txBody>
      </p:sp>
    </p:spTree>
    <p:extLst>
      <p:ext uri="{BB962C8B-B14F-4D97-AF65-F5344CB8AC3E}">
        <p14:creationId xmlns:p14="http://schemas.microsoft.com/office/powerpoint/2010/main" val="2572500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BAA3B1A-9D5D-45DB-DAE5-3AC53F097660}"/>
              </a:ext>
            </a:extLst>
          </p:cNvPr>
          <p:cNvGrpSpPr/>
          <p:nvPr/>
        </p:nvGrpSpPr>
        <p:grpSpPr>
          <a:xfrm>
            <a:off x="2850150" y="2239768"/>
            <a:ext cx="3379194" cy="578518"/>
            <a:chOff x="3206274" y="2221113"/>
            <a:chExt cx="3114642" cy="726354"/>
          </a:xfrm>
        </p:grpSpPr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7B37884F-2EC1-C840-1EFD-9C6D49F612B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اختتام الحصة 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37804208-EA2E-F688-0322-C6393699D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3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اللقاء، في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القادمة.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3751FC-6575-C22B-F6E6-D31B9745CC6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C2D0425-5540-1CED-668F-3612DBB4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AFC298-E27C-CEDC-C26E-A4BBE0B500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62A5AF5-0856-71C2-8A2F-A8A9431A9D3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7ACEF76-17AA-DFB1-921A-18EB119807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A24C5D-6C8E-7CAA-B4DB-715AC25F7E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DB75C2D-CDD2-F1C2-E145-2A59D7913D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5F967E-E657-EB9B-D40B-18EA4F69E19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1BFF54C-85FD-1068-B5BE-AF8577BBAB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F28400F-A0F6-4A4B-DFEA-B8B7130645B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39ABCF5-2601-F021-24CD-954B1240384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1C9A1FC-9CA2-1D93-B012-D67A908167A3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56A6C8-EB99-AD0B-2614-65204A23DA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7652-CAA1-6F47-A2A8-91BF8DB18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D159371-766F-F5A8-C9C8-18BAAB7266D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BB3EBE-D338-A218-FE1F-91EC4F6D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39" y="1740216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الكفاية </a:t>
            </a:r>
            <a:r>
              <a:rPr lang="fr-FR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CN3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8F1E6F7-78FA-90D1-7DA2-0202FA53C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975736"/>
              </p:ext>
            </p:extLst>
          </p:nvPr>
        </p:nvGraphicFramePr>
        <p:xfrm>
          <a:off x="1519083" y="2724354"/>
          <a:ext cx="658116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1498">
                  <a:extLst>
                    <a:ext uri="{9D8B030D-6E8A-4147-A177-3AD203B41FA5}">
                      <a16:colId xmlns:a16="http://schemas.microsoft.com/office/drawing/2014/main" val="3290524728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3412084559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146463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معايير التصحيح و سلم التنقيط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مجموع النقط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رقم السؤال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010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نقطتان للجواب الصحيح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dirty="0"/>
                        <a:t> </a:t>
                      </a:r>
                      <a:r>
                        <a:rPr lang="fr-FR" dirty="0"/>
                        <a:t>2</a:t>
                      </a:r>
                      <a:r>
                        <a:rPr lang="ar-MA" dirty="0"/>
                        <a:t>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507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تمنح نقطة واحدة لكل جواب صحيح</a:t>
                      </a:r>
                      <a:endParaRPr lang="fr-FR" sz="18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dirty="0"/>
                        <a:t>4</a:t>
                      </a:r>
                      <a:r>
                        <a:rPr lang="ar-MA" dirty="0"/>
                        <a:t>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2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09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نقطتان  للجواب الصحيح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MA" dirty="0"/>
                        <a:t>2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03497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31ED189-33F7-9E8D-33F8-A8661443C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939606"/>
              </p:ext>
            </p:extLst>
          </p:nvPr>
        </p:nvGraphicFramePr>
        <p:xfrm>
          <a:off x="1519083" y="4476954"/>
          <a:ext cx="65811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1498">
                  <a:extLst>
                    <a:ext uri="{9D8B030D-6E8A-4147-A177-3AD203B41FA5}">
                      <a16:colId xmlns:a16="http://schemas.microsoft.com/office/drawing/2014/main" val="3580255042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2591290097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912704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نقطتان للجواب الصحيح 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MA" dirty="0"/>
                        <a:t>2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073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A27A19-ECDD-2719-801A-900A4EA1ADFF}"/>
              </a:ext>
            </a:extLst>
          </p:cNvPr>
          <p:cNvGraphicFramePr>
            <a:graphicFrameLocks noGrp="1"/>
          </p:cNvGraphicFramePr>
          <p:nvPr/>
        </p:nvGraphicFramePr>
        <p:xfrm>
          <a:off x="1519083" y="4847794"/>
          <a:ext cx="658116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2156">
                  <a:extLst>
                    <a:ext uri="{9D8B030D-6E8A-4147-A177-3AD203B41FA5}">
                      <a16:colId xmlns:a16="http://schemas.microsoft.com/office/drawing/2014/main" val="3580255042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912704786"/>
                    </a:ext>
                  </a:extLst>
                </a:gridCol>
              </a:tblGrid>
              <a:tr h="2109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نقط </a:t>
                      </a:r>
                      <a:endParaRPr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/>
                        <a:t>المجموع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07327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295380CD-5FC2-6B55-1349-03C5F0F946CF}"/>
              </a:ext>
            </a:extLst>
          </p:cNvPr>
          <p:cNvSpPr txBox="1"/>
          <p:nvPr/>
        </p:nvSpPr>
        <p:spPr>
          <a:xfrm>
            <a:off x="597309" y="5278786"/>
            <a:ext cx="7949382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*</a:t>
            </a:r>
            <a:r>
              <a:rPr lang="ar-MA" sz="1400" b="1" dirty="0">
                <a:solidFill>
                  <a:srgbClr val="FF0000"/>
                </a:solidFill>
                <a:latin typeface="Dosis" pitchFamily="2" charset="0"/>
                <a:cs typeface="Calibri" panose="020F0502020204030204" pitchFamily="34" charset="0"/>
              </a:rPr>
              <a:t>يتم تنقيط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كل كفاية وفق سلم من  10 نقط ويتم مسك النقطة المحصل عليها في منظومة مسار </a:t>
            </a:r>
          </a:p>
        </p:txBody>
      </p:sp>
    </p:spTree>
    <p:extLst>
      <p:ext uri="{BB962C8B-B14F-4D97-AF65-F5344CB8AC3E}">
        <p14:creationId xmlns:p14="http://schemas.microsoft.com/office/powerpoint/2010/main" val="154045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3735-10FB-04C8-821D-C6A777F2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27C45EC-BAFE-473A-2593-F74A2AF0642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CFE5CE6-1A72-4E29-E9F8-C722D679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39" y="1740216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الكفاية </a:t>
            </a:r>
            <a:r>
              <a:rPr lang="fr-FR" sz="3600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GM1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642838E-B860-26D1-7EC3-588752069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094603"/>
              </p:ext>
            </p:extLst>
          </p:nvPr>
        </p:nvGraphicFramePr>
        <p:xfrm>
          <a:off x="1519083" y="2724354"/>
          <a:ext cx="658116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1498">
                  <a:extLst>
                    <a:ext uri="{9D8B030D-6E8A-4147-A177-3AD203B41FA5}">
                      <a16:colId xmlns:a16="http://schemas.microsoft.com/office/drawing/2014/main" val="3290524728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3412084559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146463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معايير التصحيح و سلم التنقيط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مجموع النقط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chemeClr val="accent1"/>
                          </a:solidFill>
                        </a:rPr>
                        <a:t>رقم السؤال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010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نقطتان  للجواب الصحيح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dirty="0"/>
                        <a:t> </a:t>
                      </a:r>
                      <a:r>
                        <a:rPr lang="fr-FR" dirty="0"/>
                        <a:t>2</a:t>
                      </a:r>
                      <a:r>
                        <a:rPr lang="ar-MA" dirty="0"/>
                        <a:t>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507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نقطتان  للجواب الصحيح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dirty="0"/>
                        <a:t>2</a:t>
                      </a:r>
                      <a:r>
                        <a:rPr lang="ar-MA" dirty="0"/>
                        <a:t>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/>
                        <a:t>2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09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نقطة واحدة لكل جواب 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MA" dirty="0"/>
                        <a:t>2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03497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6F9B5A2-4413-5707-C03E-1AFC16C65D56}"/>
              </a:ext>
            </a:extLst>
          </p:cNvPr>
          <p:cNvGraphicFramePr>
            <a:graphicFrameLocks noGrp="1"/>
          </p:cNvGraphicFramePr>
          <p:nvPr/>
        </p:nvGraphicFramePr>
        <p:xfrm>
          <a:off x="1519083" y="4476954"/>
          <a:ext cx="65811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1498">
                  <a:extLst>
                    <a:ext uri="{9D8B030D-6E8A-4147-A177-3AD203B41FA5}">
                      <a16:colId xmlns:a16="http://schemas.microsoft.com/office/drawing/2014/main" val="3580255042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2591290097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912704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تمنح نقطة واحدة لكل جواب صحيح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dirty="0"/>
                        <a:t>4</a:t>
                      </a:r>
                      <a:r>
                        <a:rPr lang="ar-MA" dirty="0"/>
                        <a:t> </a:t>
                      </a:r>
                      <a:r>
                        <a:rPr lang="ar-MA" b="1" dirty="0"/>
                        <a:t>نقط</a:t>
                      </a:r>
                      <a:r>
                        <a:rPr lang="ar-MA" dirty="0"/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073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455B0B-325D-DBF6-EEDA-D2960A2567D2}"/>
              </a:ext>
            </a:extLst>
          </p:cNvPr>
          <p:cNvGraphicFramePr>
            <a:graphicFrameLocks noGrp="1"/>
          </p:cNvGraphicFramePr>
          <p:nvPr/>
        </p:nvGraphicFramePr>
        <p:xfrm>
          <a:off x="1519083" y="4847794"/>
          <a:ext cx="658116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2156">
                  <a:extLst>
                    <a:ext uri="{9D8B030D-6E8A-4147-A177-3AD203B41FA5}">
                      <a16:colId xmlns:a16="http://schemas.microsoft.com/office/drawing/2014/main" val="3580255042"/>
                    </a:ext>
                  </a:extLst>
                </a:gridCol>
                <a:gridCol w="1139004">
                  <a:extLst>
                    <a:ext uri="{9D8B030D-6E8A-4147-A177-3AD203B41FA5}">
                      <a16:colId xmlns:a16="http://schemas.microsoft.com/office/drawing/2014/main" val="3912704786"/>
                    </a:ext>
                  </a:extLst>
                </a:gridCol>
              </a:tblGrid>
              <a:tr h="2551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نقط </a:t>
                      </a:r>
                      <a:endParaRPr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/>
                        <a:t>المجموع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07327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5D70AB6-2403-3A30-7A34-378145E99AC6}"/>
              </a:ext>
            </a:extLst>
          </p:cNvPr>
          <p:cNvSpPr txBox="1"/>
          <p:nvPr/>
        </p:nvSpPr>
        <p:spPr>
          <a:xfrm>
            <a:off x="597309" y="5278786"/>
            <a:ext cx="7949382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*</a:t>
            </a:r>
            <a:r>
              <a:rPr lang="ar-MA" sz="1400" b="1" dirty="0">
                <a:solidFill>
                  <a:srgbClr val="FF0000"/>
                </a:solidFill>
                <a:latin typeface="Dosis" pitchFamily="2" charset="0"/>
                <a:cs typeface="Calibri" panose="020F0502020204030204" pitchFamily="34" charset="0"/>
              </a:rPr>
              <a:t>يتم تنقيط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كل كفاية وفق سلم من  10 نقط ويتم مسك النقطة المحصل عليها في منظومة مسار </a:t>
            </a:r>
          </a:p>
        </p:txBody>
      </p:sp>
    </p:spTree>
    <p:extLst>
      <p:ext uri="{BB962C8B-B14F-4D97-AF65-F5344CB8AC3E}">
        <p14:creationId xmlns:p14="http://schemas.microsoft.com/office/powerpoint/2010/main" val="177214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709356" y="1065057"/>
            <a:ext cx="6205451" cy="716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8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موجهات تصحيح رائز المراقبة المستمرة رقم (1)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502879" y="1781150"/>
            <a:ext cx="8138241" cy="458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15" lvl="1" indent="-457200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تصحيح النموذج رقم 1 خاص بالفوج الأول و تصحيح النموذج رقم 2 خاص بالفوج رقم 2</a:t>
            </a:r>
          </a:p>
          <a:p>
            <a:pPr marL="762015" lvl="1" indent="-457200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يتم التصحيح  بشكل تفاعلي ؛</a:t>
            </a:r>
            <a:r>
              <a:rPr lang="ar-MA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62015" lvl="1" indent="-457200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MA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يقرأ الأستاذ(ة) في كل مرة التعليمة الخاصة بكل سؤال و يطلب من أحد المتعلمين القيام إلى السبورة للتصحيح .</a:t>
            </a:r>
            <a:endParaRPr lang="fr-FR" sz="24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</a:t>
            </a:r>
          </a:p>
          <a:p>
            <a:pPr marL="762015" lvl="1" indent="-457200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2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يعتمد الأستاذ(ة) الكفايات حسب التصنيف المقترح  و تصحح إنجازات المتعلمين بحيث تنقط كل كفاية على 10  و هي النقطة التي سيتم مسكها على منظومة مسار </a:t>
            </a:r>
            <a:r>
              <a:rPr lang="ar-MA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04815" lvl="2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endParaRPr lang="ar-MA" sz="2800" b="1" u="sng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18441</TotalTime>
  <Words>1452</Words>
  <Application>Microsoft Office PowerPoint</Application>
  <PresentationFormat>Affichage à l'écran (4:3)</PresentationFormat>
  <Paragraphs>586</Paragraphs>
  <Slides>61</Slides>
  <Notes>47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61</vt:i4>
      </vt:variant>
    </vt:vector>
  </HeadingPairs>
  <TitlesOfParts>
    <vt:vector size="76" baseType="lpstr">
      <vt:lpstr>Effra CC Arbc</vt:lpstr>
      <vt:lpstr>Dosis</vt:lpstr>
      <vt:lpstr>Aptos Display</vt:lpstr>
      <vt:lpstr>Calibri</vt:lpstr>
      <vt:lpstr>Wingdings</vt:lpstr>
      <vt:lpstr>Aptos</vt:lpstr>
      <vt:lpstr>Arial</vt:lpstr>
      <vt:lpstr>2_Conception personnalisée</vt:lpstr>
      <vt:lpstr>Page d'entree</vt:lpstr>
      <vt:lpstr>partie 1</vt:lpstr>
      <vt:lpstr>3_Conception personnalisée</vt:lpstr>
      <vt:lpstr>1_Page d'entree</vt:lpstr>
      <vt:lpstr>1_partie 1</vt:lpstr>
      <vt:lpstr>2_partie 1</vt:lpstr>
      <vt:lpstr>3_partie 1</vt:lpstr>
      <vt:lpstr>Présentation PowerPoint</vt:lpstr>
      <vt:lpstr>برمجة الأسبوع السادس  </vt:lpstr>
      <vt:lpstr>Présentation PowerPoint</vt:lpstr>
      <vt:lpstr>Présentation PowerPoint</vt:lpstr>
      <vt:lpstr>الكفاية CN1 </vt:lpstr>
      <vt:lpstr>الكفاية CN2 </vt:lpstr>
      <vt:lpstr>الكفاية CN3 </vt:lpstr>
      <vt:lpstr>الكفاية GM1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187</cp:revision>
  <cp:lastPrinted>2025-08-13T10:11:39Z</cp:lastPrinted>
  <dcterms:created xsi:type="dcterms:W3CDTF">2025-08-01T12:31:49Z</dcterms:created>
  <dcterms:modified xsi:type="dcterms:W3CDTF">2025-12-04T21:31:25Z</dcterms:modified>
</cp:coreProperties>
</file>