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74"/>
  </p:notesMasterIdLst>
  <p:handoutMasterIdLst>
    <p:handoutMasterId r:id="rId75"/>
  </p:handoutMasterIdLst>
  <p:sldIdLst>
    <p:sldId id="779" r:id="rId6"/>
    <p:sldId id="911" r:id="rId7"/>
    <p:sldId id="931" r:id="rId8"/>
    <p:sldId id="780" r:id="rId9"/>
    <p:sldId id="781" r:id="rId10"/>
    <p:sldId id="783" r:id="rId11"/>
    <p:sldId id="746" r:id="rId12"/>
    <p:sldId id="784" r:id="rId13"/>
    <p:sldId id="948" r:id="rId14"/>
    <p:sldId id="1056" r:id="rId15"/>
    <p:sldId id="964" r:id="rId16"/>
    <p:sldId id="1053" r:id="rId17"/>
    <p:sldId id="1057" r:id="rId18"/>
    <p:sldId id="907" r:id="rId19"/>
    <p:sldId id="1022" r:id="rId20"/>
    <p:sldId id="1007" r:id="rId21"/>
    <p:sldId id="1023" r:id="rId22"/>
    <p:sldId id="936" r:id="rId23"/>
    <p:sldId id="1035" r:id="rId24"/>
    <p:sldId id="1036" r:id="rId25"/>
    <p:sldId id="1037" r:id="rId26"/>
    <p:sldId id="786" r:id="rId27"/>
    <p:sldId id="751" r:id="rId28"/>
    <p:sldId id="828" r:id="rId29"/>
    <p:sldId id="890" r:id="rId30"/>
    <p:sldId id="787" r:id="rId31"/>
    <p:sldId id="740" r:id="rId32"/>
    <p:sldId id="829" r:id="rId33"/>
    <p:sldId id="994" r:id="rId34"/>
    <p:sldId id="1061" r:id="rId35"/>
    <p:sldId id="1034" r:id="rId36"/>
    <p:sldId id="1054" r:id="rId37"/>
    <p:sldId id="1062" r:id="rId38"/>
    <p:sldId id="1043" r:id="rId39"/>
    <p:sldId id="1064" r:id="rId40"/>
    <p:sldId id="1045" r:id="rId41"/>
    <p:sldId id="1046" r:id="rId42"/>
    <p:sldId id="1065" r:id="rId43"/>
    <p:sldId id="1066" r:id="rId44"/>
    <p:sldId id="1067" r:id="rId45"/>
    <p:sldId id="909" r:id="rId46"/>
    <p:sldId id="976" r:id="rId47"/>
    <p:sldId id="834" r:id="rId48"/>
    <p:sldId id="987" r:id="rId49"/>
    <p:sldId id="1017" r:id="rId50"/>
    <p:sldId id="1058" r:id="rId51"/>
    <p:sldId id="1059" r:id="rId52"/>
    <p:sldId id="1060" r:id="rId53"/>
    <p:sldId id="1047" r:id="rId54"/>
    <p:sldId id="1048" r:id="rId55"/>
    <p:sldId id="1049" r:id="rId56"/>
    <p:sldId id="1050" r:id="rId57"/>
    <p:sldId id="1051" r:id="rId58"/>
    <p:sldId id="1052" r:id="rId59"/>
    <p:sldId id="910" r:id="rId60"/>
    <p:sldId id="848" r:id="rId61"/>
    <p:sldId id="916" r:id="rId62"/>
    <p:sldId id="924" r:id="rId63"/>
    <p:sldId id="849" r:id="rId64"/>
    <p:sldId id="1055" r:id="rId65"/>
    <p:sldId id="788" r:id="rId66"/>
    <p:sldId id="956" r:id="rId67"/>
    <p:sldId id="850" r:id="rId68"/>
    <p:sldId id="1021" r:id="rId69"/>
    <p:sldId id="789" r:id="rId70"/>
    <p:sldId id="794" r:id="rId71"/>
    <p:sldId id="793" r:id="rId72"/>
    <p:sldId id="930" r:id="rId73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6AB98"/>
    <a:srgbClr val="FCC302"/>
    <a:srgbClr val="196082"/>
    <a:srgbClr val="3A8F98"/>
    <a:srgbClr val="FCE5E3"/>
    <a:srgbClr val="FC8D00"/>
    <a:srgbClr val="F1A947"/>
    <a:srgbClr val="ACD7CA"/>
    <a:srgbClr val="83C5B9"/>
    <a:srgbClr val="0DA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6231" autoAdjust="0"/>
  </p:normalViewPr>
  <p:slideViewPr>
    <p:cSldViewPr snapToGrid="0">
      <p:cViewPr varScale="1">
        <p:scale>
          <a:sx n="71" d="100"/>
          <a:sy n="71" d="100"/>
        </p:scale>
        <p:origin x="1166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12/12/2025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27.9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4.9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6.0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7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8.2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8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8.9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13.80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8192,'0'0'0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8:40.287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 0,'1519'1704'0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29.8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1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1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2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2.6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2.8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2.9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1T21:45:34.5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127 110 24575,'-8'0'0,"-8"0"0,-2-7 0,2-9 0,4-9 0,-3 0 0,-7 4 0,2 6-8191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64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2171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5125D-8D83-672A-2134-AE93B048A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336E698-D703-89A6-4C8B-A07CAEF431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C7050F3-2981-AE09-0D59-CE53D2919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E2137C5-886C-01AA-B649-69BCCAEBA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34066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38440-D34C-EF9E-3B94-786C030FA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E7D1F2B-FF4D-F080-746C-803D1CC667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C017683-5949-4B06-ACF7-105B977442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48DE068-8C2E-A28C-7E3A-3F1AA4CDAD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3424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103A7C-69C7-0A33-18BE-A938A0A9B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6D0621F-68B3-913F-CF1A-1AEB3716B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B24ADC-E990-5BAA-59DE-B6FC5425EF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891A26-5A15-F5B8-8FAD-D7D40028FD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21887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02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hyperlink" Target="https://svgsilh.com/ar/image/34139.html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3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9.png"/><Relationship Id="rId5" Type="http://schemas.openxmlformats.org/officeDocument/2006/relationships/image" Target="../media/image14.gif"/><Relationship Id="rId4" Type="http://schemas.openxmlformats.org/officeDocument/2006/relationships/image" Target="../media/image1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27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8.xml"/><Relationship Id="rId18" Type="http://schemas.openxmlformats.org/officeDocument/2006/relationships/customXml" Target="../ink/ink12.xml"/><Relationship Id="rId26" Type="http://schemas.openxmlformats.org/officeDocument/2006/relationships/customXml" Target="../ink/ink18.xml"/><Relationship Id="rId3" Type="http://schemas.openxmlformats.org/officeDocument/2006/relationships/image" Target="../media/image11.png"/><Relationship Id="rId21" Type="http://schemas.openxmlformats.org/officeDocument/2006/relationships/customXml" Target="../ink/ink15.xml"/><Relationship Id="rId7" Type="http://schemas.openxmlformats.org/officeDocument/2006/relationships/customXml" Target="../ink/ink2.xml"/><Relationship Id="rId12" Type="http://schemas.openxmlformats.org/officeDocument/2006/relationships/customXml" Target="../ink/ink7.xml"/><Relationship Id="rId17" Type="http://schemas.openxmlformats.org/officeDocument/2006/relationships/customXml" Target="../ink/ink11.xml"/><Relationship Id="rId25" Type="http://schemas.openxmlformats.org/officeDocument/2006/relationships/customXml" Target="../ink/ink17.xml"/><Relationship Id="rId2" Type="http://schemas.openxmlformats.org/officeDocument/2006/relationships/notesSlide" Target="../notesSlides/notesSlide11.xml"/><Relationship Id="rId16" Type="http://schemas.openxmlformats.org/officeDocument/2006/relationships/customXml" Target="../ink/ink10.xml"/><Relationship Id="rId20" Type="http://schemas.openxmlformats.org/officeDocument/2006/relationships/customXml" Target="../ink/ink14.xml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0.png"/><Relationship Id="rId11" Type="http://schemas.openxmlformats.org/officeDocument/2006/relationships/customXml" Target="../ink/ink6.xml"/><Relationship Id="rId24" Type="http://schemas.openxmlformats.org/officeDocument/2006/relationships/image" Target="../media/image550.png"/><Relationship Id="rId15" Type="http://schemas.openxmlformats.org/officeDocument/2006/relationships/image" Target="../media/image500.png"/><Relationship Id="rId28" Type="http://schemas.openxmlformats.org/officeDocument/2006/relationships/image" Target="../media/image58.png"/><Relationship Id="rId10" Type="http://schemas.openxmlformats.org/officeDocument/2006/relationships/customXml" Target="../ink/ink5.xml"/><Relationship Id="rId19" Type="http://schemas.openxmlformats.org/officeDocument/2006/relationships/customXml" Target="../ink/ink13.xml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4" Type="http://schemas.openxmlformats.org/officeDocument/2006/relationships/customXml" Target="../ink/ink9.xml"/><Relationship Id="rId22" Type="http://schemas.openxmlformats.org/officeDocument/2006/relationships/customXml" Target="../ink/ink16.xml"/><Relationship Id="rId27" Type="http://schemas.openxmlformats.org/officeDocument/2006/relationships/image" Target="../media/image56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5.mp4"/><Relationship Id="rId7" Type="http://schemas.openxmlformats.org/officeDocument/2006/relationships/image" Target="../media/image22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5.mp4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image" Target="../media/image1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2.png"/><Relationship Id="rId4" Type="http://schemas.openxmlformats.org/officeDocument/2006/relationships/video" Target="../media/media2.mp4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371C8DF-7E69-0FA1-7D09-04B6E6430714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0853008F-8E0F-EBCA-9AC7-B41578E103CD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365E8AB9-2CFE-6C46-C86D-47565BB7DA6E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C09AE4A3-7943-8E51-CEF7-087DA7FFA6A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2</a:t>
              </a:r>
              <a:endParaRPr lang="fr-FR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291DF364-7337-77F4-F55B-B6B1421C8B55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8A1EF291-6CBF-62E0-1236-99652288F1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9EC47780-686C-79D3-E016-28D0B9F0A25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3</a:t>
              </a:r>
              <a:endParaRPr lang="fr-FR" dirty="0"/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23E4408B-0E4A-F5FB-9887-DE9B0D67963A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E875B120-05CA-1567-57C4-73118E5403B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8C02679D-A751-BDD7-3856-AABDE0459C9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  4</a:t>
              </a:r>
              <a:endParaRPr lang="fr-FR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FF6701A5-1B7F-CB81-CC28-A5965B959D85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9641C319-695D-5997-FF12-4B3B219163CA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0EA4ECE4-2D2B-2422-17DE-7D05780CF0BB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dirty="0"/>
                <a:t>5</a:t>
              </a:r>
              <a:endParaRPr lang="fr-FR" dirty="0"/>
            </a:p>
          </p:txBody>
        </p:sp>
      </p:grp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05AB4150-7BCE-0C12-122D-5441D44BE58F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Ellipse 33">
            <a:extLst>
              <a:ext uri="{FF2B5EF4-FFF2-40B4-BE49-F238E27FC236}">
                <a16:creationId xmlns:a16="http://schemas.microsoft.com/office/drawing/2014/main" id="{F971E43B-F47A-52F4-3861-B4619C10AF8A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CBEE1-AEF4-5485-7A2E-CD25C2530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AEF7D4C-6A38-9C7B-6AA9-DEFA7D2EF55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A1AD2EA-6990-C59A-DC24-E0F17D101C3C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F0E05EF7-F1FD-6960-82D5-8B2CA3ABF6A3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954621A-5237-0FB2-0285-638D8B6FA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004979" y="3710684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345771DC-50C5-A6DC-C2D9-E36C58219CC5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0CE0DD24-3936-983A-3EFC-E260E5A5372D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C2422CB4-CF7E-8D04-0B34-9D1E3CC1DB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2E23D4F-14DA-FE07-23C7-76998A3C2011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الجمع في حدود 10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D1B2C973-E4F5-90B6-4EAB-50127E674EE2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0690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9 ستنجزون هذا الجزء 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3A5E8B3-6A5F-C7D1-7E83-79086990441B}"/>
              </a:ext>
            </a:extLst>
          </p:cNvPr>
          <p:cNvSpPr txBox="1"/>
          <p:nvPr/>
        </p:nvSpPr>
        <p:spPr>
          <a:xfrm>
            <a:off x="3207224" y="2838734"/>
            <a:ext cx="2060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highlight>
                  <a:srgbClr val="FFFF00"/>
                </a:highlight>
              </a:rPr>
              <a:t>Insérer la page 9 du livret de calcul mental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40D111D-F1E0-DC02-A28B-8054D1918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6837" y="1677007"/>
            <a:ext cx="3296110" cy="453453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A14617-699A-BFB9-3AB4-A78DB42F7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73780"/>
            <a:ext cx="3315163" cy="453453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9C0F7E3-4FC9-53E2-5670-1B6239EE03CB}"/>
              </a:ext>
            </a:extLst>
          </p:cNvPr>
          <p:cNvSpPr/>
          <p:nvPr/>
        </p:nvSpPr>
        <p:spPr>
          <a:xfrm>
            <a:off x="1376443" y="2521978"/>
            <a:ext cx="2861187" cy="77429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احسبوا مجموع العددين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FC2634B1-6A6A-C375-4481-DB716F3053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2498610"/>
            <a:ext cx="6870023" cy="1860779"/>
          </a:xfrm>
          <a:prstGeom prst="rect">
            <a:avLst/>
          </a:prstGeom>
        </p:spPr>
      </p:pic>
      <p:pic>
        <p:nvPicPr>
          <p:cNvPr id="13" name="Graphique 12">
            <a:extLst>
              <a:ext uri="{FF2B5EF4-FFF2-40B4-BE49-F238E27FC236}">
                <a16:creationId xmlns:a16="http://schemas.microsoft.com/office/drawing/2014/main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955262" y="4744133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22C7DACF-3F3F-4EA3-D8EA-0019ADDA466A}"/>
              </a:ext>
            </a:extLst>
          </p:cNvPr>
          <p:cNvSpPr/>
          <p:nvPr/>
        </p:nvSpPr>
        <p:spPr>
          <a:xfrm>
            <a:off x="4026309" y="4824562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9E989911-216B-C733-802E-ABBDD9035DB6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            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CA9C05F-7352-A767-1045-0CB9C1D93909}"/>
              </a:ext>
            </a:extLst>
          </p:cNvPr>
          <p:cNvSpPr txBox="1"/>
          <p:nvPr/>
        </p:nvSpPr>
        <p:spPr>
          <a:xfrm>
            <a:off x="3753139" y="2715903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1D51AA-E6B4-0FA8-8A22-4B64DC46C9F3}"/>
              </a:ext>
            </a:extLst>
          </p:cNvPr>
          <p:cNvSpPr txBox="1"/>
          <p:nvPr/>
        </p:nvSpPr>
        <p:spPr>
          <a:xfrm>
            <a:off x="7303832" y="2661310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037D4F8-F833-4B60-D5B8-999872A505B1}"/>
              </a:ext>
            </a:extLst>
          </p:cNvPr>
          <p:cNvSpPr txBox="1"/>
          <p:nvPr/>
        </p:nvSpPr>
        <p:spPr>
          <a:xfrm>
            <a:off x="7282793" y="3837293"/>
            <a:ext cx="559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883480-C8E6-DF32-17ED-577F1B8F6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2498610"/>
            <a:ext cx="6870023" cy="186077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CA2A9D8-802A-D666-C453-D71F414D5ED2}"/>
              </a:ext>
            </a:extLst>
          </p:cNvPr>
          <p:cNvSpPr txBox="1"/>
          <p:nvPr/>
        </p:nvSpPr>
        <p:spPr>
          <a:xfrm>
            <a:off x="3705097" y="2508704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BEB58E-9011-6A43-5CA1-91FDAAD82CDD}"/>
              </a:ext>
            </a:extLst>
          </p:cNvPr>
          <p:cNvSpPr txBox="1"/>
          <p:nvPr/>
        </p:nvSpPr>
        <p:spPr>
          <a:xfrm>
            <a:off x="7282793" y="2476686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A2F4B97-6F7C-2CD1-25BF-569ACE2279B9}"/>
              </a:ext>
            </a:extLst>
          </p:cNvPr>
          <p:cNvSpPr txBox="1"/>
          <p:nvPr/>
        </p:nvSpPr>
        <p:spPr>
          <a:xfrm>
            <a:off x="3705097" y="3680433"/>
            <a:ext cx="559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495FB7F-04E7-026B-AF43-9DBE6F5BE656}"/>
              </a:ext>
            </a:extLst>
          </p:cNvPr>
          <p:cNvSpPr txBox="1"/>
          <p:nvPr/>
        </p:nvSpPr>
        <p:spPr>
          <a:xfrm>
            <a:off x="7244839" y="3695180"/>
            <a:ext cx="7031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76332-2DE2-DFC5-7990-E72D897AC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E031935-E59F-E52F-5DAF-C81216A2900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D165F1C-EA81-2C02-563F-96C8D0F365CC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E7082646-20AB-A9FF-3B5B-369151CA1FB3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90ACF4C-1073-97EC-3AE7-E2136879C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7688" y="4163959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2499C76-BEC5-03D5-2CC1-0DFB0FB70B85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87CC1191-D630-EDF7-5747-8E851F0BCE37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4CC7621-23EC-3C0A-B74F-2CF0287D2E9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4F6F580D-1C28-3785-341C-19FD21322943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الجمع في حدود 10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66A2B2C5-F5F4-131E-3CCF-1AAC169D09AD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991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218D3-63DA-3C37-CDE6-9D4924B77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5082E27-F9A7-6FBC-411E-5B3A73271B5A}"/>
              </a:ext>
            </a:extLst>
          </p:cNvPr>
          <p:cNvSpPr txBox="1"/>
          <p:nvPr/>
        </p:nvSpPr>
        <p:spPr>
          <a:xfrm>
            <a:off x="657031" y="82630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B36EC5-58A8-AF81-02D3-9BA8F5699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458E163-4A93-EEE2-A267-472B2B3AB68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3089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E2F43-1C26-CC90-77A4-847B17200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6D8756E6-B379-75EC-BD4B-511D3749F252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انتبهوا. اكتبوا على الألواح رقم الطفل الأطول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F694EBC-B4BC-BBE0-2E05-468EFD03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8CE1B43-CF06-AA4E-9AD3-2BB4580C8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3FF5C5-702A-3138-8C8E-B27F116710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5146" y="1897702"/>
            <a:ext cx="3613706" cy="3062596"/>
          </a:xfrm>
          <a:prstGeom prst="rect">
            <a:avLst/>
          </a:prstGeom>
        </p:spPr>
      </p:pic>
      <p:sp>
        <p:nvSpPr>
          <p:cNvPr id="7" name="Oval 80">
            <a:extLst>
              <a:ext uri="{FF2B5EF4-FFF2-40B4-BE49-F238E27FC236}">
                <a16:creationId xmlns:a16="http://schemas.microsoft.com/office/drawing/2014/main" id="{77C82469-CF4D-8EA9-57AF-ED87CF670517}"/>
              </a:ext>
            </a:extLst>
          </p:cNvPr>
          <p:cNvSpPr>
            <a:spLocks noChangeAspect="1"/>
          </p:cNvSpPr>
          <p:nvPr/>
        </p:nvSpPr>
        <p:spPr>
          <a:xfrm>
            <a:off x="5327728" y="4975981"/>
            <a:ext cx="499332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858C81AD-8151-80A2-1DEE-50CA9F6709DF}"/>
              </a:ext>
            </a:extLst>
          </p:cNvPr>
          <p:cNvSpPr>
            <a:spLocks noChangeAspect="1"/>
          </p:cNvSpPr>
          <p:nvPr/>
        </p:nvSpPr>
        <p:spPr>
          <a:xfrm>
            <a:off x="3528366" y="4960298"/>
            <a:ext cx="499333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</p:spTree>
    <p:extLst>
      <p:ext uri="{BB962C8B-B14F-4D97-AF65-F5344CB8AC3E}">
        <p14:creationId xmlns:p14="http://schemas.microsoft.com/office/powerpoint/2010/main" val="83116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4CC53-FF1C-CF72-6B0F-793F11693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6FF570C-B69C-9FDE-7662-C98554E7DF79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B55E7BB-0965-C1F1-50CB-6B508D8DC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8C3A72-DB95-67BB-9389-9F6C632D0AC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05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A2FA-9E41-1407-7869-7EA415958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5762F9CF-6A2F-2DAA-5439-1C743C9E437D}"/>
              </a:ext>
            </a:extLst>
          </p:cNvPr>
          <p:cNvSpPr txBox="1"/>
          <p:nvPr/>
        </p:nvSpPr>
        <p:spPr>
          <a:xfrm>
            <a:off x="132735" y="726065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:الطفلان يقفان على سطح  مستو والطفل رقم 1 يتجاوز الطفل رقم 2 </a:t>
            </a: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إذن الطفل الأطول هو رقم 1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1EA116-591B-54EA-C936-6D0EAFDBC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072501-CEE0-B1E7-571C-EA20C8C4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296B8A-D4D6-39A6-CAD9-EDFFF20D1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5146" y="1897702"/>
            <a:ext cx="3613706" cy="3062596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id="{1A34BB82-D88A-4E15-5B06-099917489FF6}"/>
              </a:ext>
            </a:extLst>
          </p:cNvPr>
          <p:cNvSpPr>
            <a:spLocks noChangeAspect="1"/>
          </p:cNvSpPr>
          <p:nvPr/>
        </p:nvSpPr>
        <p:spPr>
          <a:xfrm>
            <a:off x="5327727" y="4975981"/>
            <a:ext cx="508297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07F4218D-7697-EBDE-F0E7-015FFDE13A79}"/>
              </a:ext>
            </a:extLst>
          </p:cNvPr>
          <p:cNvSpPr>
            <a:spLocks noChangeAspect="1"/>
          </p:cNvSpPr>
          <p:nvPr/>
        </p:nvSpPr>
        <p:spPr>
          <a:xfrm>
            <a:off x="3528366" y="4960298"/>
            <a:ext cx="51236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6AFE99-017B-C704-36D1-F3F8CD77C0D2}"/>
              </a:ext>
            </a:extLst>
          </p:cNvPr>
          <p:cNvSpPr/>
          <p:nvPr/>
        </p:nvSpPr>
        <p:spPr>
          <a:xfrm>
            <a:off x="4717987" y="1897702"/>
            <a:ext cx="1795293" cy="375571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6FE36F9F-D6D8-6F49-7405-B2B7475526CA}"/>
              </a:ext>
            </a:extLst>
          </p:cNvPr>
          <p:cNvCxnSpPr>
            <a:cxnSpLocks/>
          </p:cNvCxnSpPr>
          <p:nvPr/>
        </p:nvCxnSpPr>
        <p:spPr>
          <a:xfrm>
            <a:off x="2235790" y="2250997"/>
            <a:ext cx="2747782" cy="0"/>
          </a:xfrm>
          <a:prstGeom prst="line">
            <a:avLst/>
          </a:prstGeom>
          <a:ln w="57150">
            <a:solidFill>
              <a:srgbClr val="C0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85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A82BE-5539-41D4-4286-178E4E049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EF346CC2-5A92-0902-52C7-E1E2BDD93138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الآن . اكتبوا على الألواح </a:t>
            </a: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رقم الشجرة الأقصر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FEB1F86-06A1-F941-0E12-305B46B2D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056CE1-5C4C-42B8-172A-F5A1CA461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35A8208-D1EF-8EF0-5461-3E5BB7D8B3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743" y="2139508"/>
            <a:ext cx="3726514" cy="2578985"/>
          </a:xfrm>
          <a:prstGeom prst="rect">
            <a:avLst/>
          </a:prstGeom>
        </p:spPr>
      </p:pic>
      <p:sp>
        <p:nvSpPr>
          <p:cNvPr id="11" name="Oval 80">
            <a:extLst>
              <a:ext uri="{FF2B5EF4-FFF2-40B4-BE49-F238E27FC236}">
                <a16:creationId xmlns:a16="http://schemas.microsoft.com/office/drawing/2014/main" id="{8DAB7A74-F531-A004-D44C-91FF581C3A1D}"/>
              </a:ext>
            </a:extLst>
          </p:cNvPr>
          <p:cNvSpPr>
            <a:spLocks noChangeAspect="1"/>
          </p:cNvSpPr>
          <p:nvPr/>
        </p:nvSpPr>
        <p:spPr>
          <a:xfrm>
            <a:off x="5505151" y="4975981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D820134-7D9C-04A3-BFD2-9239FB074A44}"/>
              </a:ext>
            </a:extLst>
          </p:cNvPr>
          <p:cNvSpPr>
            <a:spLocks noChangeAspect="1"/>
          </p:cNvSpPr>
          <p:nvPr/>
        </p:nvSpPr>
        <p:spPr>
          <a:xfrm>
            <a:off x="3091631" y="491935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</p:spTree>
    <p:extLst>
      <p:ext uri="{BB962C8B-B14F-4D97-AF65-F5344CB8AC3E}">
        <p14:creationId xmlns:p14="http://schemas.microsoft.com/office/powerpoint/2010/main" val="428900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A6D8B2-5030-6F3A-83E9-72037C4C3E8F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A0DA198-19E2-7340-F1C1-95E7C2B8EA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831586" y="4711230"/>
            <a:ext cx="783913" cy="566262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6E1205C-71BB-C71E-C6D2-1AD40E96BFD6}"/>
              </a:ext>
            </a:extLst>
          </p:cNvPr>
          <p:cNvSpPr/>
          <p:nvPr/>
        </p:nvSpPr>
        <p:spPr>
          <a:xfrm>
            <a:off x="1455447" y="292049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01537C42-57B6-7188-1116-665A0177E452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7A82DA2-51E8-71CD-0317-45D405CBAB13}"/>
              </a:ext>
            </a:extLst>
          </p:cNvPr>
          <p:cNvSpPr/>
          <p:nvPr/>
        </p:nvSpPr>
        <p:spPr>
          <a:xfrm>
            <a:off x="3715084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12" name="Image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4BD4DE0-3416-5FBD-1238-D1C7605B74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6" y="1674751"/>
            <a:ext cx="1196068" cy="1196068"/>
          </a:xfrm>
          <a:prstGeom prst="rect">
            <a:avLst/>
          </a:prstGeom>
        </p:spPr>
      </p:pic>
      <p:pic>
        <p:nvPicPr>
          <p:cNvPr id="13" name="Image 12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308892D1-BD5B-9606-899F-E66C8598B2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740341" y="1741282"/>
            <a:ext cx="1397972" cy="1063006"/>
          </a:xfrm>
          <a:prstGeom prst="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28DA8454-DAD1-E41E-6F96-FD0AEE8C8AB3}"/>
              </a:ext>
            </a:extLst>
          </p:cNvPr>
          <p:cNvSpPr/>
          <p:nvPr/>
        </p:nvSpPr>
        <p:spPr>
          <a:xfrm>
            <a:off x="3757334" y="5322766"/>
            <a:ext cx="1689811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للشريحة الموالية بعد عرض الفيديو</a:t>
            </a:r>
            <a:r>
              <a:rPr lang="fr-FR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ar-MA" sz="13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AD26B6BC-05E8-17EB-866A-881BB734B8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2080" y="1674752"/>
            <a:ext cx="1196067" cy="1196067"/>
          </a:xfrm>
          <a:prstGeom prst="rect">
            <a:avLst/>
          </a:prstGeom>
        </p:spPr>
      </p:pic>
      <p:pic>
        <p:nvPicPr>
          <p:cNvPr id="16" name="Image 15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E3660F96-6BC9-E8EE-BE07-B327ACE4D4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902" y="4571660"/>
            <a:ext cx="862304" cy="623125"/>
          </a:xfrm>
          <a:prstGeom prst="rect">
            <a:avLst/>
          </a:prstGeom>
        </p:spPr>
      </p:pic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B9BBC39A-B19D-02E7-1B73-9B53695FBAA9}"/>
              </a:ext>
            </a:extLst>
          </p:cNvPr>
          <p:cNvSpPr/>
          <p:nvPr/>
        </p:nvSpPr>
        <p:spPr>
          <a:xfrm>
            <a:off x="6212838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pic>
        <p:nvPicPr>
          <p:cNvPr id="18" name="Image 17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1F42AFDC-E5F5-F3DB-12F6-FBD1D2CDD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119" y="4172644"/>
            <a:ext cx="1066385" cy="1066385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0B99BAF8-4D80-D29A-BCE5-236DFD68450D}"/>
              </a:ext>
            </a:extLst>
          </p:cNvPr>
          <p:cNvSpPr/>
          <p:nvPr/>
        </p:nvSpPr>
        <p:spPr>
          <a:xfrm>
            <a:off x="5974721" y="2905329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68FDB-3778-A4BB-D820-02486064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C01664B-1987-5566-AF5E-200175C23994}"/>
              </a:ext>
            </a:extLst>
          </p:cNvPr>
          <p:cNvSpPr txBox="1"/>
          <p:nvPr/>
        </p:nvSpPr>
        <p:spPr>
          <a:xfrm>
            <a:off x="657031" y="811557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 الألواح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B61D7D9-FC85-4ADE-B195-37A65CA635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06B16A-6CA5-3767-1909-0C524E1C52B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00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04180-94F5-95E6-A3E3-598550878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DD17CD47-E3EF-7141-95A2-DAEDFCC0057E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rPr>
              <a:t>صححوا : الشجرة رقم 1 تتجاوز الشجرة رقم 2 إذن الشجرة الأقصر هي رقم 2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280C005-D03B-F3B0-27D1-6FD95A54E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AA6B2EF-C3F4-F660-263B-6BECE3D56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572" y="4520669"/>
            <a:ext cx="632063" cy="28730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CACD27-1F5A-7104-DA81-D1FBADA5A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743" y="2139508"/>
            <a:ext cx="3726514" cy="2578985"/>
          </a:xfrm>
          <a:prstGeom prst="rect">
            <a:avLst/>
          </a:prstGeom>
        </p:spPr>
      </p:pic>
      <p:sp>
        <p:nvSpPr>
          <p:cNvPr id="10" name="Oval 80">
            <a:extLst>
              <a:ext uri="{FF2B5EF4-FFF2-40B4-BE49-F238E27FC236}">
                <a16:creationId xmlns:a16="http://schemas.microsoft.com/office/drawing/2014/main" id="{C161F0AC-AC11-27E3-571F-9790BE855A42}"/>
              </a:ext>
            </a:extLst>
          </p:cNvPr>
          <p:cNvSpPr>
            <a:spLocks noChangeAspect="1"/>
          </p:cNvSpPr>
          <p:nvPr/>
        </p:nvSpPr>
        <p:spPr>
          <a:xfrm>
            <a:off x="5505151" y="4975981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25E62EF3-3AD2-9835-F9FE-EC954F621CAE}"/>
              </a:ext>
            </a:extLst>
          </p:cNvPr>
          <p:cNvSpPr>
            <a:spLocks noChangeAspect="1"/>
          </p:cNvSpPr>
          <p:nvPr/>
        </p:nvSpPr>
        <p:spPr>
          <a:xfrm>
            <a:off x="3091631" y="4919354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E327367-08D7-7774-D033-D33DEFAD00F3}"/>
              </a:ext>
            </a:extLst>
          </p:cNvPr>
          <p:cNvSpPr/>
          <p:nvPr/>
        </p:nvSpPr>
        <p:spPr>
          <a:xfrm>
            <a:off x="2481891" y="2538484"/>
            <a:ext cx="1795293" cy="326289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32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519A75-3686-B953-A1A8-E5D939ABE159}"/>
              </a:ext>
            </a:extLst>
          </p:cNvPr>
          <p:cNvSpPr txBox="1"/>
          <p:nvPr/>
        </p:nvSpPr>
        <p:spPr>
          <a:xfrm>
            <a:off x="1937981" y="3412579"/>
            <a:ext cx="4246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الأطوال بالملاحظة المباشرة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7353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كيف نقارن الأطوال بالملاحظة المباشرة 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P2S2L1">
            <a:hlinkClick r:id="" action="ppaction://media"/>
            <a:extLst>
              <a:ext uri="{FF2B5EF4-FFF2-40B4-BE49-F238E27FC236}">
                <a16:creationId xmlns:a16="http://schemas.microsoft.com/office/drawing/2014/main" id="{A447228D-EA6A-A827-9498-8D6D36EBB0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110" y="1889311"/>
            <a:ext cx="7530978" cy="423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6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بالخطوات المتبعة لمقارنة أطوال بالملاحظة المباشرة  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D6C2D70D-9C02-8DA3-0359-5C2BB33EAD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9" t="2042" r="1148" b="1852"/>
          <a:stretch>
            <a:fillRect/>
          </a:stretch>
        </p:blipFill>
        <p:spPr>
          <a:xfrm>
            <a:off x="1468681" y="2070846"/>
            <a:ext cx="6273753" cy="3424519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تحديد الأطول و الأقصر من بين هذه الأقلام ،سننجز هذا النشاط خطوة  خطوة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86A265A-FA38-0DC7-BD1B-992C168FD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091" y="2763727"/>
            <a:ext cx="333422" cy="27626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759F6EC-5548-CF53-2598-7C374DBF3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83E156C4-7F93-FAFB-3DF8-5771EE37BAA0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15EDB-96AB-F1CE-FA0C-784264B0C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 ؟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0CE68C-B31D-399E-7E2D-F05700651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2D27A00E-BC3B-D04A-B154-8F2103562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21A0F33A-B45B-44BB-020E-DA95A1BF528A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45BFBA3-0DAC-ACF5-97BC-37CCE598C71C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أتأكد من وضع الأقلام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6" name="Oval 80">
              <a:extLst>
                <a:ext uri="{FF2B5EF4-FFF2-40B4-BE49-F238E27FC236}">
                  <a16:creationId xmlns:a16="http://schemas.microsoft.com/office/drawing/2014/main" id="{68F54E3A-82B0-7B39-5020-7CCBC8CF91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E75B2B0C-9AC8-9AC9-DAE3-F93913F62566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E5D2583F-E10D-CAD6-DF55-D00C101D1F4F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أقارن الأطوال 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id="{FA9700B1-A56D-525D-BEB6-CD9AFEA081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F0822DC5-C7ED-3B34-92E8-5629F1ED6D5D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B8ED820A-0BD7-04B6-7D78-517E23711A25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ألاحظ  الأطراف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9751C738-9970-A574-3C4C-9DBFD36A30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734C8C0E-FCA1-391B-8885-33702CD09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0C1D734E-8516-DE94-12F5-A8A84A4A67D4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88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4A903-8443-9B0D-7C33-D8D168F08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706121A-2B8F-D9FD-1517-990122F3D812}"/>
              </a:ext>
            </a:extLst>
          </p:cNvPr>
          <p:cNvSpPr txBox="1"/>
          <p:nvPr/>
        </p:nvSpPr>
        <p:spPr>
          <a:xfrm>
            <a:off x="349731" y="854523"/>
            <a:ext cx="7093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من يقوم إلى السبورة ليتأكد من وضع الأقلام ؟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46D5227-C7FA-AC8F-6EA1-5444847FFA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BF580AC-2491-0CD6-F8E8-879495AB7026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DDEA6C9-69AF-8FD8-3EAB-9801B83ABB4D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أتأكد من وضع الأقلام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AB0C027B-73FF-492C-F42F-6F80AF9AA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61E577B-C74B-EF0C-5774-D722529732AE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9DAA35BD-FC33-9425-51F3-3131E9C6EAEF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أقارن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1A819886-7CD8-0E96-6D56-A245197055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8B9D2E38-31F7-A651-2427-0A1591FB274A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B3AF7208-B839-A4EB-E9F1-E7B2637CF193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ألاحظ  الأطراف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9CA77F9B-0EF0-51A8-7C85-DA95EBA386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839CF1F-7F93-C49B-E883-7E10298301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4902E9DC-D875-785C-930A-4BB678D1D513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1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20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   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1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فصل الملايين: قراءة وكتابة</a:t>
              </a:r>
              <a:endPara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6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sz="1600" dirty="0">
                  <a:solidFill>
                    <a:srgbClr val="FFFFFF">
                      <a:lumMod val="65000"/>
                    </a:srgbClr>
                  </a:solidFill>
                </a:rPr>
                <a:t>مقارنة الأطوال (2)</a:t>
              </a:r>
            </a:p>
          </p:txBody>
        </p:sp>
      </p:grp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A1B1189-AF18-4BA2-25D7-67905EF8A7FA}"/>
              </a:ext>
            </a:extLst>
          </p:cNvPr>
          <p:cNvGrpSpPr/>
          <p:nvPr/>
        </p:nvGrpSpPr>
        <p:grpSpPr>
          <a:xfrm>
            <a:off x="4427134" y="2471052"/>
            <a:ext cx="3780000" cy="1123837"/>
            <a:chOff x="648000" y="1949241"/>
            <a:chExt cx="3780000" cy="1123837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29D40F4D-751C-8593-FB38-864B9117CCE4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FFDA6D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 dirty="0"/>
            </a:p>
          </p:txBody>
        </p:sp>
        <p:sp>
          <p:nvSpPr>
            <p:cNvPr id="29" name="Organigramme : Terminateur 21">
              <a:extLst>
                <a:ext uri="{FF2B5EF4-FFF2-40B4-BE49-F238E27FC236}">
                  <a16:creationId xmlns:a16="http://schemas.microsoft.com/office/drawing/2014/main" id="{E65D0AC4-1110-15B5-60EE-18BFB6BF000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FFC000"/>
            </a:solidFill>
            <a:ln>
              <a:solidFill>
                <a:srgbClr val="EEB5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/>
              <a:r>
                <a:rPr lang="ar-MA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5</a:t>
              </a:r>
              <a:endParaRPr lang="fr-FR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Espace réservé du texte 5">
              <a:extLst>
                <a:ext uri="{FF2B5EF4-FFF2-40B4-BE49-F238E27FC236}">
                  <a16:creationId xmlns:a16="http://schemas.microsoft.com/office/drawing/2014/main" id="{FFB4C9B3-E09A-1D96-45D0-9103463568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9"/>
            </a:solidFill>
          </p:spPr>
          <p:txBody>
            <a:bodyPr anchor="ctr"/>
            <a:lstStyle>
              <a:defPPr>
                <a:defRPr lang="fr-FR"/>
              </a:defPPr>
              <a:lvl1pPr indent="0" algn="r" rtl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None/>
                <a:defRPr b="1" kern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  <a:lvl2pPr marL="685800" indent="-228600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757575"/>
                  </a:solidFill>
                  <a:latin typeface="Dosis SemiBold" pitchFamily="2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>
                  <a:solidFill>
                    <a:srgbClr val="474F71"/>
                  </a:solidFill>
                  <a:latin typeface="Dosis SemiBold" pitchFamily="2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>
                  <a:solidFill>
                    <a:srgbClr val="474F71"/>
                  </a:solidFill>
                  <a:latin typeface="Dosis SemiBold" pitchFamily="2" charset="0"/>
                </a:defRPr>
              </a:lvl5pPr>
              <a:lvl6pPr marL="25146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</a:defRPr>
              </a:lvl9pPr>
            </a:lstStyle>
            <a:p>
              <a:r>
                <a:rPr lang="ar-MA" dirty="0"/>
                <a:t> مقارنة الأطوال (1)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8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lvl="0" indent="0" algn="r" rtl="1">
                <a:buNone/>
                <a:defRPr/>
              </a:pPr>
              <a:r>
                <a:rPr lang="ar-MA" sz="1600" b="1" kern="0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انطلاقا من مشهد </a:t>
              </a: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الدرس 7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4" name="Espace réservé du texte 5">
              <a:extLst>
                <a:ext uri="{FF2B5EF4-FFF2-40B4-BE49-F238E27FC236}">
                  <a16:creationId xmlns:a16="http://schemas.microsoft.com/office/drawing/2014/main" id="{94D48129-9BCD-EF1D-897A-44B36367D037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lang="ar-MA" sz="1600" b="1" kern="0" dirty="0">
                  <a:solidFill>
                    <a:srgbClr val="FFFFFF">
                      <a:lumMod val="6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استعمال المسطرة </a:t>
              </a:r>
              <a:endParaRPr kumimoji="0" lang="ar-MA" sz="1600" b="1" i="0" u="none" strike="noStrike" kern="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b="1" dirty="0">
                  <a:solidFill>
                    <a:srgbClr val="FFFFFF">
                      <a:lumMod val="50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None/>
                <a:tabLst/>
                <a:defRPr/>
              </a:pPr>
              <a:r>
                <a:rPr kumimoji="0" lang="ar-MA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Arial" panose="020B0604020202020204" pitchFamily="34" charset="0"/>
                </a:rPr>
                <a:t>مُراجَعَةُ دُروسِ الْأُسْبوعِ الثاني    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7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E5C42-CC24-8470-6848-ADF2EDE8C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28BEDB5-3A64-608F-DC05-D34531B3E8D2}"/>
              </a:ext>
            </a:extLst>
          </p:cNvPr>
          <p:cNvSpPr txBox="1"/>
          <p:nvPr/>
        </p:nvSpPr>
        <p:spPr>
          <a:xfrm>
            <a:off x="349731" y="854523"/>
            <a:ext cx="7093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نصحح : كل الأقلام موضوعة رأسيا على سطح مستو إذن يمكن مقارنة أطوالها 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CEB2E7-8523-9043-6316-2C00C81ADB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6C359E9C-0122-19ED-C16A-34B5817EC616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1706D03-FC74-3216-D556-E56A5DC638E1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أتأكد من وضع الأقلام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29C9B7B9-499B-F814-A745-3E1F83E93C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/>
                <a:t>1</a:t>
              </a:r>
              <a:endParaRPr lang="fr-MA" sz="1600" b="1" dirty="0"/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09811D6C-610A-D481-B2A7-D6B8CEF05C6E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264581DD-B296-F4E9-4852-B281A557C02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أقارن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49D84B2D-43B9-E5A5-1DD2-56323BA5C4B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783114E-8562-C2EA-BE8D-6920228C1CB1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7A4FF6F-8156-2CA4-DCF8-90019E636262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ألاحظ  الأطراف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98FAC66B-7D63-A321-2E9E-F3A653E62C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33172E3-A755-132B-7486-737151ED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55788591-CD74-41EC-899F-A0DDDA865715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Flèche : droite 1">
            <a:extLst>
              <a:ext uri="{FF2B5EF4-FFF2-40B4-BE49-F238E27FC236}">
                <a16:creationId xmlns:a16="http://schemas.microsoft.com/office/drawing/2014/main" id="{A0A721F1-A7E1-519D-FACA-33C99F06F371}"/>
              </a:ext>
            </a:extLst>
          </p:cNvPr>
          <p:cNvSpPr/>
          <p:nvPr/>
        </p:nvSpPr>
        <p:spPr>
          <a:xfrm>
            <a:off x="2643003" y="4764505"/>
            <a:ext cx="908321" cy="43300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29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C1231-92A9-1A93-2806-92B359958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B5628BA-E0FB-D610-B1D4-2611E2896DBB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ماذا نفعل في الخطوة الثانية ؟ 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512BE86-9CAE-08AB-FB1C-1D1080332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1356DFC-BAAF-06D2-C883-1964B9052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878DCDC5-BAD0-935D-C5D6-A8DD3C7F9C53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A73C19BF-DF4F-E75C-4634-FABB25AD9878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أتأكد من وضع الأقلام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Oval 80">
              <a:extLst>
                <a:ext uri="{FF2B5EF4-FFF2-40B4-BE49-F238E27FC236}">
                  <a16:creationId xmlns:a16="http://schemas.microsoft.com/office/drawing/2014/main" id="{D227E632-8A42-E397-A708-21168AA92D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0F6DDE58-7358-05F3-F914-F2C6E534EDBA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39" name="Rectangle : coins arrondis 38">
              <a:extLst>
                <a:ext uri="{FF2B5EF4-FFF2-40B4-BE49-F238E27FC236}">
                  <a16:creationId xmlns:a16="http://schemas.microsoft.com/office/drawing/2014/main" id="{15767E4B-CF87-E042-416A-DCC5F2E83A83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أقارن  الأطوال 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80">
              <a:extLst>
                <a:ext uri="{FF2B5EF4-FFF2-40B4-BE49-F238E27FC236}">
                  <a16:creationId xmlns:a16="http://schemas.microsoft.com/office/drawing/2014/main" id="{BA115318-1295-3345-0C50-3340E09227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41" name="Groupe 40">
            <a:extLst>
              <a:ext uri="{FF2B5EF4-FFF2-40B4-BE49-F238E27FC236}">
                <a16:creationId xmlns:a16="http://schemas.microsoft.com/office/drawing/2014/main" id="{874D0845-C9D2-463D-6016-D5089A3C9058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42" name="Rectangle : coins arrondis 41">
              <a:extLst>
                <a:ext uri="{FF2B5EF4-FFF2-40B4-BE49-F238E27FC236}">
                  <a16:creationId xmlns:a16="http://schemas.microsoft.com/office/drawing/2014/main" id="{11B20028-840B-0527-49CB-50C33BEB3875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ألاحظ  الأطراف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3" name="Oval 80">
              <a:extLst>
                <a:ext uri="{FF2B5EF4-FFF2-40B4-BE49-F238E27FC236}">
                  <a16:creationId xmlns:a16="http://schemas.microsoft.com/office/drawing/2014/main" id="{AC483290-0E61-DBF5-CB71-F4A095B7A68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44" name="Image 43">
            <a:extLst>
              <a:ext uri="{FF2B5EF4-FFF2-40B4-BE49-F238E27FC236}">
                <a16:creationId xmlns:a16="http://schemas.microsoft.com/office/drawing/2014/main" id="{FB26E24F-E4C9-FC63-7291-1BC60633D4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47769238-2F0A-12D4-83EF-A34E7D5971F9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910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603D3-167F-3922-66C7-28EB03B216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CB61D3E-6626-6870-8528-F38F10502AA9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إلى السبورة ليحدد الطرف العلوي لكل قلم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950F3F-CABD-116C-F5B7-022A161AF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7C234BE6-B6CF-1449-D044-F63F27972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CE584D29-D0E8-B53C-AE14-631C0FA551B3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ADCED34-B375-76F0-CD70-BEF295558CCB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D920696E-913B-9B26-99E9-58DD5E507CD6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أتأكد من وضع الأقلام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Oval 80">
              <a:extLst>
                <a:ext uri="{FF2B5EF4-FFF2-40B4-BE49-F238E27FC236}">
                  <a16:creationId xmlns:a16="http://schemas.microsoft.com/office/drawing/2014/main" id="{4C2B21D6-442E-8DBC-D1C8-2EE117BCB52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F8247A05-9802-D940-01B5-706043DA23C6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6728976E-1BED-C20C-E731-CB47B2AF3E2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أقارن  الأطوال 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80">
              <a:extLst>
                <a:ext uri="{FF2B5EF4-FFF2-40B4-BE49-F238E27FC236}">
                  <a16:creationId xmlns:a16="http://schemas.microsoft.com/office/drawing/2014/main" id="{33A1DF10-1686-4094-67A6-F35DCFC34E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98D4EAAD-F5EF-5C54-2F83-D8612866FB03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B397C3C8-DD3A-5DC5-169E-0CBA172439C8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ألاحظ  الأطراف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Oval 80">
              <a:extLst>
                <a:ext uri="{FF2B5EF4-FFF2-40B4-BE49-F238E27FC236}">
                  <a16:creationId xmlns:a16="http://schemas.microsoft.com/office/drawing/2014/main" id="{E05A52D5-7FDD-5170-AF87-7BF993F9A3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155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2A54E-58CB-091E-D8A7-1A80C461F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9149806-A787-40D5-29F7-1C333586778C}"/>
              </a:ext>
            </a:extLst>
          </p:cNvPr>
          <p:cNvSpPr txBox="1"/>
          <p:nvPr/>
        </p:nvSpPr>
        <p:spPr>
          <a:xfrm>
            <a:off x="657031" y="854523"/>
            <a:ext cx="6786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نصحح : نحدد طرف كل قلم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74E261D-5C52-8678-32B0-3B5FE2E42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BA0F9C46-B2B9-F817-D50B-AF7FC72F5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FA26075F-3522-ADEB-9A40-1349C432CF60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2BD2860-02AA-4C93-0EF1-B0D44E37C780}"/>
              </a:ext>
            </a:extLst>
          </p:cNvPr>
          <p:cNvCxnSpPr/>
          <p:nvPr/>
        </p:nvCxnSpPr>
        <p:spPr>
          <a:xfrm>
            <a:off x="4232723" y="3183064"/>
            <a:ext cx="545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e 8">
            <a:extLst>
              <a:ext uri="{FF2B5EF4-FFF2-40B4-BE49-F238E27FC236}">
                <a16:creationId xmlns:a16="http://schemas.microsoft.com/office/drawing/2014/main" id="{5936B9EE-37C8-543D-2DA1-176713689CF0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7D73AF50-A1E6-96A6-7254-E5BB24B3D43C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أتأكد من وضع الأقلام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Oval 80">
              <a:extLst>
                <a:ext uri="{FF2B5EF4-FFF2-40B4-BE49-F238E27FC236}">
                  <a16:creationId xmlns:a16="http://schemas.microsoft.com/office/drawing/2014/main" id="{793B988E-9D65-19F3-8D19-3EBDEF37A0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6753371-31FB-D95B-4012-E9D8D5EE4B8C}"/>
              </a:ext>
            </a:extLst>
          </p:cNvPr>
          <p:cNvGrpSpPr/>
          <p:nvPr/>
        </p:nvGrpSpPr>
        <p:grpSpPr>
          <a:xfrm>
            <a:off x="802700" y="1732698"/>
            <a:ext cx="2019819" cy="442468"/>
            <a:chOff x="866018" y="1825418"/>
            <a:chExt cx="2019819" cy="442468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252D5A03-DA00-DDFF-4457-6BCEFA0626D4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أقارن  الأطوال  </a:t>
              </a:r>
              <a:endParaRPr lang="fr-FR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4171C26B-4D4B-7756-81DA-1428CA4574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45440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3</a:t>
              </a:r>
              <a:endParaRPr lang="fr-MA" sz="1600" b="1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1EEA73AB-D10A-2CE6-630D-692F03C10229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677584CB-0FEF-1260-0DB6-9F290FE1F9CB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ألاحظ  الأطراف 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2" name="Oval 80">
              <a:extLst>
                <a:ext uri="{FF2B5EF4-FFF2-40B4-BE49-F238E27FC236}">
                  <a16:creationId xmlns:a16="http://schemas.microsoft.com/office/drawing/2014/main" id="{0378559C-A40A-BADA-9E87-FDC2642093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id="{AB810564-C0D6-10EB-2CCF-30A4450CBB36}"/>
              </a:ext>
            </a:extLst>
          </p:cNvPr>
          <p:cNvCxnSpPr/>
          <p:nvPr/>
        </p:nvCxnSpPr>
        <p:spPr>
          <a:xfrm>
            <a:off x="4792903" y="2848768"/>
            <a:ext cx="545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59998C61-9EC1-7D10-1646-A3611B137299}"/>
              </a:ext>
            </a:extLst>
          </p:cNvPr>
          <p:cNvCxnSpPr/>
          <p:nvPr/>
        </p:nvCxnSpPr>
        <p:spPr>
          <a:xfrm>
            <a:off x="3687291" y="2484975"/>
            <a:ext cx="545432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97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7F341-1C44-0BFA-0BA1-19890332C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5B377C5-FD05-FA38-1CC0-63EF20B397A3}"/>
              </a:ext>
            </a:extLst>
          </p:cNvPr>
          <p:cNvSpPr txBox="1"/>
          <p:nvPr/>
        </p:nvSpPr>
        <p:spPr>
          <a:xfrm>
            <a:off x="0" y="854523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الثالثة ؟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9DF987D-7C82-C471-BAE6-9B8BCFE74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5BA6652-1066-2DC2-16B6-CD2DD666BCFE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18844E0B-F839-F542-EA08-4FA05AC981CE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أتأكد من وضع الأقلام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59C5809A-7F82-C3CE-C58F-4798F776B9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66E1455-9B14-B785-39D9-0947C7268348}"/>
              </a:ext>
            </a:extLst>
          </p:cNvPr>
          <p:cNvGrpSpPr/>
          <p:nvPr/>
        </p:nvGrpSpPr>
        <p:grpSpPr>
          <a:xfrm>
            <a:off x="802700" y="1732698"/>
            <a:ext cx="2035861" cy="442468"/>
            <a:chOff x="866018" y="1825418"/>
            <a:chExt cx="2035861" cy="442468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CD9AD6B1-BE5C-C8A4-CA76-D3E51493B329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أقارن الأطوال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Oval 80">
              <a:extLst>
                <a:ext uri="{FF2B5EF4-FFF2-40B4-BE49-F238E27FC236}">
                  <a16:creationId xmlns:a16="http://schemas.microsoft.com/office/drawing/2014/main" id="{57F5E592-9AA9-2B7C-9427-0A2D6C978A7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1482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C354558A-737E-BE20-3E98-33BC08DC93A3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16CA6487-B2AC-731B-9AE0-1FA1F5CC7496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ألاحظ  الأطراف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2A5D5942-4726-4ADA-4663-C705030C40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pic>
        <p:nvPicPr>
          <p:cNvPr id="26" name="Image 25">
            <a:extLst>
              <a:ext uri="{FF2B5EF4-FFF2-40B4-BE49-F238E27FC236}">
                <a16:creationId xmlns:a16="http://schemas.microsoft.com/office/drawing/2014/main" id="{66FB2664-9C9E-389A-2F91-513C1374B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82C10F46-9AFF-6C94-BC31-BA33ADE17929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1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02125-032E-A76F-4D55-578AAFC95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22EEE31-DD22-53DB-1C0D-11EA5F0BC97A}"/>
              </a:ext>
            </a:extLst>
          </p:cNvPr>
          <p:cNvSpPr txBox="1"/>
          <p:nvPr/>
        </p:nvSpPr>
        <p:spPr>
          <a:xfrm>
            <a:off x="0" y="854523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القلم الأطول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79FCA85-35C2-5FED-7AFD-CA3C5CDE0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77FE3A3-8AEC-A42C-5D46-D4D92E5F5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sp>
        <p:nvSpPr>
          <p:cNvPr id="27" name="Oval 80">
            <a:extLst>
              <a:ext uri="{FF2B5EF4-FFF2-40B4-BE49-F238E27FC236}">
                <a16:creationId xmlns:a16="http://schemas.microsoft.com/office/drawing/2014/main" id="{090ECA2B-6007-8538-8FDE-0404825098FE}"/>
              </a:ext>
            </a:extLst>
          </p:cNvPr>
          <p:cNvSpPr>
            <a:spLocks noChangeAspect="1"/>
          </p:cNvSpPr>
          <p:nvPr/>
        </p:nvSpPr>
        <p:spPr>
          <a:xfrm>
            <a:off x="4891211" y="50943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2491ED54-3C4B-C705-EAA4-2E573C1BD133}"/>
              </a:ext>
            </a:extLst>
          </p:cNvPr>
          <p:cNvSpPr>
            <a:spLocks noChangeAspect="1"/>
          </p:cNvSpPr>
          <p:nvPr/>
        </p:nvSpPr>
        <p:spPr>
          <a:xfrm>
            <a:off x="4267660" y="50943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5AC60B6E-C449-193F-C951-2D59A9AAA8A3}"/>
              </a:ext>
            </a:extLst>
          </p:cNvPr>
          <p:cNvSpPr>
            <a:spLocks noChangeAspect="1"/>
          </p:cNvSpPr>
          <p:nvPr/>
        </p:nvSpPr>
        <p:spPr>
          <a:xfrm>
            <a:off x="3644109" y="50943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98A6910F-1676-466F-33EE-90A25CACFD54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8F730B17-E6EF-FEB3-1BA4-E168EE2B8FCB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6BC4B7F2-ABA0-12E3-B4AD-B80A409077A4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أتأكد من وضع الأقلام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ED26A97D-9835-7799-74F5-C947DE5004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7782C815-87A8-64DD-95F7-A5F202286DD9}"/>
              </a:ext>
            </a:extLst>
          </p:cNvPr>
          <p:cNvGrpSpPr/>
          <p:nvPr/>
        </p:nvGrpSpPr>
        <p:grpSpPr>
          <a:xfrm>
            <a:off x="802700" y="1732698"/>
            <a:ext cx="2035861" cy="442468"/>
            <a:chOff x="866018" y="1825418"/>
            <a:chExt cx="2035861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350EA859-21B4-BFC6-6917-47BC3C1D0FA2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أقارن الأطوال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49BAFCF7-94F3-D943-1FAC-062361CB7E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1482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CE266957-5B0F-E60B-448D-137847DFCD6A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3B0BB5C-8FFA-6927-6686-BBB319E7CB18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ألاحظ  الأطراف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E0DEDCA0-DB90-1C44-93AC-849E474037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98879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082D7-9718-8995-1363-6DF6F7B55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67D13C0-C00B-3AD9-62C9-793F32662922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E27115-7822-6C9D-EE8E-864AD07DD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BFB367A-0D81-88F6-AA94-38397B03FF94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98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D51D63-6617-04B2-4B5A-B6847D505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FD05B27-6957-0D27-1DEC-9A7D7C1ACCC2}"/>
              </a:ext>
            </a:extLst>
          </p:cNvPr>
          <p:cNvSpPr txBox="1"/>
          <p:nvPr/>
        </p:nvSpPr>
        <p:spPr>
          <a:xfrm>
            <a:off x="0" y="740421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القلم رقم 3 يتجاوز كل الأقلام إذن  فهو القلم الأطول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93CB9B8-7EC1-21EA-2373-560E7C8CC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DE9D4F7-0DC8-CF90-46E7-732D9684C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sp>
        <p:nvSpPr>
          <p:cNvPr id="9" name="Oval 80">
            <a:extLst>
              <a:ext uri="{FF2B5EF4-FFF2-40B4-BE49-F238E27FC236}">
                <a16:creationId xmlns:a16="http://schemas.microsoft.com/office/drawing/2014/main" id="{6610A2C6-710F-3170-C78E-62EA4C1C62C7}"/>
              </a:ext>
            </a:extLst>
          </p:cNvPr>
          <p:cNvSpPr>
            <a:spLocks noChangeAspect="1"/>
          </p:cNvSpPr>
          <p:nvPr/>
        </p:nvSpPr>
        <p:spPr>
          <a:xfrm>
            <a:off x="4891211" y="50943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4547179D-EE50-02D7-4D74-A6FA66637B82}"/>
              </a:ext>
            </a:extLst>
          </p:cNvPr>
          <p:cNvSpPr>
            <a:spLocks noChangeAspect="1"/>
          </p:cNvSpPr>
          <p:nvPr/>
        </p:nvSpPr>
        <p:spPr>
          <a:xfrm>
            <a:off x="4267660" y="50943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F8D58108-9A6B-ED56-E0C3-4DE65183B877}"/>
              </a:ext>
            </a:extLst>
          </p:cNvPr>
          <p:cNvSpPr>
            <a:spLocks noChangeAspect="1"/>
          </p:cNvSpPr>
          <p:nvPr/>
        </p:nvSpPr>
        <p:spPr>
          <a:xfrm>
            <a:off x="3644109" y="5094388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EBEA198F-E98A-A3E3-6831-235CE0EB384F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9F6CD21D-F909-C613-1CD2-7BA3D5D2FFDE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40695AF-5D67-7BC9-E8D8-8A35A092FC8D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أتأكد من وضع الأقلام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4BC19595-9274-820E-61B3-1F8A5308EB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1C2A30E-6A27-FE9F-DC46-89E0504AFF2F}"/>
              </a:ext>
            </a:extLst>
          </p:cNvPr>
          <p:cNvGrpSpPr/>
          <p:nvPr/>
        </p:nvGrpSpPr>
        <p:grpSpPr>
          <a:xfrm>
            <a:off x="802700" y="1732698"/>
            <a:ext cx="2035861" cy="442468"/>
            <a:chOff x="866018" y="1825418"/>
            <a:chExt cx="2035861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5F1C713B-CF1D-6741-42C3-DB77C2A0C66E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أقارن الأطوال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56C8F271-B4B3-611E-7D58-A9038954FA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1482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571B32E-CC4C-2E2B-E751-E3BC92623A7A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7A55A0F4-BE77-F62B-3930-2AD95B0D87F3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ألاحظ  الأطراف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BBCD0ADE-1F61-6085-B97D-23C9F5CCFF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sp>
        <p:nvSpPr>
          <p:cNvPr id="31" name="Flèche : haut 30">
            <a:extLst>
              <a:ext uri="{FF2B5EF4-FFF2-40B4-BE49-F238E27FC236}">
                <a16:creationId xmlns:a16="http://schemas.microsoft.com/office/drawing/2014/main" id="{07FF4111-A1B7-3056-F642-30FBA0CDA9C1}"/>
              </a:ext>
            </a:extLst>
          </p:cNvPr>
          <p:cNvSpPr/>
          <p:nvPr/>
        </p:nvSpPr>
        <p:spPr>
          <a:xfrm>
            <a:off x="3742325" y="5656486"/>
            <a:ext cx="379382" cy="545432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3D44EE53-9918-87B0-20D5-625B31FFB746}"/>
              </a:ext>
            </a:extLst>
          </p:cNvPr>
          <p:cNvCxnSpPr>
            <a:cxnSpLocks/>
          </p:cNvCxnSpPr>
          <p:nvPr/>
        </p:nvCxnSpPr>
        <p:spPr>
          <a:xfrm>
            <a:off x="3815186" y="2502569"/>
            <a:ext cx="1580590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9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34466-9A64-583B-11D7-1CB582CAF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720C07B-285A-8E2C-84F9-0C3DAABE56E6}"/>
              </a:ext>
            </a:extLst>
          </p:cNvPr>
          <p:cNvSpPr txBox="1"/>
          <p:nvPr/>
        </p:nvSpPr>
        <p:spPr>
          <a:xfrm>
            <a:off x="0" y="854523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رقم القلم الأقصر 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7714CC-0E0A-7227-2EDD-28C98C17F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E0BC194E-10F1-3433-7534-9CCA0C368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sp>
        <p:nvSpPr>
          <p:cNvPr id="27" name="Oval 80">
            <a:extLst>
              <a:ext uri="{FF2B5EF4-FFF2-40B4-BE49-F238E27FC236}">
                <a16:creationId xmlns:a16="http://schemas.microsoft.com/office/drawing/2014/main" id="{D6E6B5BE-241A-D86F-B976-40790F8C7530}"/>
              </a:ext>
            </a:extLst>
          </p:cNvPr>
          <p:cNvSpPr>
            <a:spLocks noChangeAspect="1"/>
          </p:cNvSpPr>
          <p:nvPr/>
        </p:nvSpPr>
        <p:spPr>
          <a:xfrm>
            <a:off x="4891211" y="50943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8" name="Oval 80">
            <a:extLst>
              <a:ext uri="{FF2B5EF4-FFF2-40B4-BE49-F238E27FC236}">
                <a16:creationId xmlns:a16="http://schemas.microsoft.com/office/drawing/2014/main" id="{0B815324-3FAB-54E4-2457-A48E338ED72C}"/>
              </a:ext>
            </a:extLst>
          </p:cNvPr>
          <p:cNvSpPr>
            <a:spLocks noChangeAspect="1"/>
          </p:cNvSpPr>
          <p:nvPr/>
        </p:nvSpPr>
        <p:spPr>
          <a:xfrm>
            <a:off x="4267660" y="50943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29" name="Oval 80">
            <a:extLst>
              <a:ext uri="{FF2B5EF4-FFF2-40B4-BE49-F238E27FC236}">
                <a16:creationId xmlns:a16="http://schemas.microsoft.com/office/drawing/2014/main" id="{23013F1C-CC14-664D-3514-6E1D875FE875}"/>
              </a:ext>
            </a:extLst>
          </p:cNvPr>
          <p:cNvSpPr>
            <a:spLocks noChangeAspect="1"/>
          </p:cNvSpPr>
          <p:nvPr/>
        </p:nvSpPr>
        <p:spPr>
          <a:xfrm>
            <a:off x="3644109" y="50943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cs typeface="Calibri" panose="020F0502020204030204" pitchFamily="34" charset="0"/>
              </a:rPr>
              <a:t>3</a:t>
            </a:r>
            <a:endParaRPr lang="fr-MA" sz="4000" b="1" dirty="0"/>
          </a:p>
        </p:txBody>
      </p:sp>
      <p:cxnSp>
        <p:nvCxnSpPr>
          <p:cNvPr id="30" name="Connecteur droit 29">
            <a:extLst>
              <a:ext uri="{FF2B5EF4-FFF2-40B4-BE49-F238E27FC236}">
                <a16:creationId xmlns:a16="http://schemas.microsoft.com/office/drawing/2014/main" id="{B59CC1C6-E7E3-C92A-FF51-7686F69A7C2D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DBA1DA0E-1B88-5871-AE30-12E81ECC170B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174F3C0-AE2C-580B-614F-D4B182FACFED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أتأكد من وضع الأقلام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80">
              <a:extLst>
                <a:ext uri="{FF2B5EF4-FFF2-40B4-BE49-F238E27FC236}">
                  <a16:creationId xmlns:a16="http://schemas.microsoft.com/office/drawing/2014/main" id="{00AC6E2B-0174-386D-3D97-EF4A02F054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C6DEAB72-3A7D-8E0B-1C08-4802CD8A0F2F}"/>
              </a:ext>
            </a:extLst>
          </p:cNvPr>
          <p:cNvGrpSpPr/>
          <p:nvPr/>
        </p:nvGrpSpPr>
        <p:grpSpPr>
          <a:xfrm>
            <a:off x="802700" y="1732698"/>
            <a:ext cx="2035861" cy="442468"/>
            <a:chOff x="866018" y="1825418"/>
            <a:chExt cx="2035861" cy="442468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A5357694-4556-672A-57A5-04295C6C13B8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أقارن الأطوال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C408A147-D019-5BA9-C1E6-FB45D869A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1482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56042BC-C083-D7D2-800B-BA9DD9B21332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155B9137-9CB1-5A4C-A3BE-116B421E2CC3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ألاحظ  الأطراف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Oval 80">
              <a:extLst>
                <a:ext uri="{FF2B5EF4-FFF2-40B4-BE49-F238E27FC236}">
                  <a16:creationId xmlns:a16="http://schemas.microsoft.com/office/drawing/2014/main" id="{F579066B-D3C8-6C9C-EA3F-14E7229715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1204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D3F0A-9D77-572F-E9C9-94FCC0B1E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42637C41-7CFF-C7A2-11D8-3973C5792987}"/>
              </a:ext>
            </a:extLst>
          </p:cNvPr>
          <p:cNvSpPr txBox="1"/>
          <p:nvPr/>
        </p:nvSpPr>
        <p:spPr>
          <a:xfrm>
            <a:off x="657031" y="7525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EEA9E6-4505-B26E-1A2A-69E169260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B1B15C-785D-F6F1-1386-23109014880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64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302133" y="1703488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مقارنة الاطوال (1)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D557D64-ACBF-100D-38D2-7EA1A3075801}"/>
              </a:ext>
            </a:extLst>
          </p:cNvPr>
          <p:cNvGrpSpPr/>
          <p:nvPr/>
        </p:nvGrpSpPr>
        <p:grpSpPr>
          <a:xfrm>
            <a:off x="1213969" y="2177849"/>
            <a:ext cx="6716062" cy="4100463"/>
            <a:chOff x="1334827" y="2177849"/>
            <a:chExt cx="6716062" cy="4100463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26B33DF-BE9A-4376-7063-82E06F3BCD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7621" y="2195931"/>
              <a:ext cx="3353268" cy="4082381"/>
            </a:xfrm>
            <a:prstGeom prst="rect">
              <a:avLst/>
            </a:prstGeom>
          </p:spPr>
        </p:pic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3CF833BB-DCD3-A230-BD85-5DB321A07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4827" y="2177849"/>
              <a:ext cx="3362794" cy="4100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A64E8-8788-6194-1D05-F59B9C470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D2E07A04-BC1F-5F9B-8A68-9DD994C03980}"/>
              </a:ext>
            </a:extLst>
          </p:cNvPr>
          <p:cNvSpPr txBox="1"/>
          <p:nvPr/>
        </p:nvSpPr>
        <p:spPr>
          <a:xfrm>
            <a:off x="0" y="740421"/>
            <a:ext cx="7443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القلم رقم 2 تتجاوزه كل الأقلام إذن  فهو القلم الأقصر 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pic>
        <p:nvPicPr>
          <p:cNvPr id="10" name="Image 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29171DB-BF04-95D8-4ACA-44AEED7A7F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E0B913-05CD-4577-CB5B-4AE5A9C5A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22042">
            <a:off x="3167404" y="2634431"/>
            <a:ext cx="2732776" cy="2628671"/>
          </a:xfrm>
          <a:prstGeom prst="rect">
            <a:avLst/>
          </a:prstGeom>
        </p:spPr>
      </p:pic>
      <p:sp>
        <p:nvSpPr>
          <p:cNvPr id="9" name="Oval 80">
            <a:extLst>
              <a:ext uri="{FF2B5EF4-FFF2-40B4-BE49-F238E27FC236}">
                <a16:creationId xmlns:a16="http://schemas.microsoft.com/office/drawing/2014/main" id="{83124BE6-11B3-D797-86C2-2C36BD88C12D}"/>
              </a:ext>
            </a:extLst>
          </p:cNvPr>
          <p:cNvSpPr>
            <a:spLocks noChangeAspect="1"/>
          </p:cNvSpPr>
          <p:nvPr/>
        </p:nvSpPr>
        <p:spPr>
          <a:xfrm>
            <a:off x="4891211" y="50943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1FFF815F-E816-5D2A-28C4-001BFD1CDC5C}"/>
              </a:ext>
            </a:extLst>
          </p:cNvPr>
          <p:cNvSpPr>
            <a:spLocks noChangeAspect="1"/>
          </p:cNvSpPr>
          <p:nvPr/>
        </p:nvSpPr>
        <p:spPr>
          <a:xfrm>
            <a:off x="4267660" y="5094388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164384F1-99DC-565E-B783-4B08CE4EDCE8}"/>
              </a:ext>
            </a:extLst>
          </p:cNvPr>
          <p:cNvSpPr>
            <a:spLocks noChangeAspect="1"/>
          </p:cNvSpPr>
          <p:nvPr/>
        </p:nvSpPr>
        <p:spPr>
          <a:xfrm>
            <a:off x="3644109" y="5094388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>
                <a:cs typeface="Calibri" panose="020F0502020204030204" pitchFamily="34" charset="0"/>
              </a:rPr>
              <a:t>3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90191E97-3F8C-40F5-D260-0DC4AC63E2C3}"/>
              </a:ext>
            </a:extLst>
          </p:cNvPr>
          <p:cNvCxnSpPr/>
          <p:nvPr/>
        </p:nvCxnSpPr>
        <p:spPr>
          <a:xfrm>
            <a:off x="3599060" y="4966675"/>
            <a:ext cx="17967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19458CEC-835E-5A38-27A4-9179C726B2CC}"/>
              </a:ext>
            </a:extLst>
          </p:cNvPr>
          <p:cNvGrpSpPr/>
          <p:nvPr/>
        </p:nvGrpSpPr>
        <p:grpSpPr>
          <a:xfrm>
            <a:off x="5792717" y="1673780"/>
            <a:ext cx="2135627" cy="560305"/>
            <a:chOff x="5856035" y="1827489"/>
            <a:chExt cx="2135627" cy="440397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0D6A91C2-FF0C-635E-29C7-E130B062C6F8}"/>
                </a:ext>
              </a:extLst>
            </p:cNvPr>
            <p:cNvSpPr/>
            <p:nvPr/>
          </p:nvSpPr>
          <p:spPr>
            <a:xfrm>
              <a:off x="5856035" y="1862992"/>
              <a:ext cx="1703836" cy="35785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أتأكد من وضع الأقلام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Oval 80">
              <a:extLst>
                <a:ext uri="{FF2B5EF4-FFF2-40B4-BE49-F238E27FC236}">
                  <a16:creationId xmlns:a16="http://schemas.microsoft.com/office/drawing/2014/main" id="{BE7C10B4-02D6-56CE-62E6-47DDFE839E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51265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ED979412-F5E9-2F81-BC54-51B666AA1F9E}"/>
              </a:ext>
            </a:extLst>
          </p:cNvPr>
          <p:cNvGrpSpPr/>
          <p:nvPr/>
        </p:nvGrpSpPr>
        <p:grpSpPr>
          <a:xfrm>
            <a:off x="802700" y="1732698"/>
            <a:ext cx="2035861" cy="442468"/>
            <a:chOff x="866018" y="1825418"/>
            <a:chExt cx="2035861" cy="442468"/>
          </a:xfrm>
        </p:grpSpPr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658DAA87-D40E-003F-121A-07FBA9112DA0}"/>
                </a:ext>
              </a:extLst>
            </p:cNvPr>
            <p:cNvSpPr/>
            <p:nvPr/>
          </p:nvSpPr>
          <p:spPr>
            <a:xfrm>
              <a:off x="866018" y="1825418"/>
              <a:ext cx="1583326" cy="433004"/>
            </a:xfrm>
            <a:prstGeom prst="roundRect">
              <a:avLst/>
            </a:prstGeom>
            <a:solidFill>
              <a:srgbClr val="1960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أقارن الأطوال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BD0378ED-620D-E1DD-503E-87E0D23829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1482" y="1827489"/>
              <a:ext cx="440397" cy="440397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9118A41F-609C-22A9-C61E-861E394C0E85}"/>
              </a:ext>
            </a:extLst>
          </p:cNvPr>
          <p:cNvGrpSpPr/>
          <p:nvPr/>
        </p:nvGrpSpPr>
        <p:grpSpPr>
          <a:xfrm>
            <a:off x="3235501" y="1732698"/>
            <a:ext cx="2144233" cy="442468"/>
            <a:chOff x="3289342" y="1825418"/>
            <a:chExt cx="2144233" cy="442468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1EC4AA7B-E5D7-1959-5F27-E69EC5317D83}"/>
                </a:ext>
              </a:extLst>
            </p:cNvPr>
            <p:cNvSpPr/>
            <p:nvPr/>
          </p:nvSpPr>
          <p:spPr>
            <a:xfrm>
              <a:off x="3289342" y="1825418"/>
              <a:ext cx="1703836" cy="43300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MA" sz="1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ألاحظ  الأطراف  </a:t>
              </a:r>
              <a:endParaRPr lang="fr-F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80">
              <a:extLst>
                <a:ext uri="{FF2B5EF4-FFF2-40B4-BE49-F238E27FC236}">
                  <a16:creationId xmlns:a16="http://schemas.microsoft.com/office/drawing/2014/main" id="{8BC81466-5A1F-CA73-DF6B-89F874BE41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93178" y="1827489"/>
              <a:ext cx="440397" cy="440397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1600" b="1" dirty="0"/>
                <a:t>2</a:t>
              </a:r>
              <a:endParaRPr lang="fr-MA" sz="1600" b="1" dirty="0"/>
            </a:p>
          </p:txBody>
        </p:sp>
      </p:grpSp>
      <p:sp>
        <p:nvSpPr>
          <p:cNvPr id="31" name="Flèche : haut 30">
            <a:extLst>
              <a:ext uri="{FF2B5EF4-FFF2-40B4-BE49-F238E27FC236}">
                <a16:creationId xmlns:a16="http://schemas.microsoft.com/office/drawing/2014/main" id="{6C60FE32-B016-2A97-80DF-38C511725E02}"/>
              </a:ext>
            </a:extLst>
          </p:cNvPr>
          <p:cNvSpPr/>
          <p:nvPr/>
        </p:nvSpPr>
        <p:spPr>
          <a:xfrm>
            <a:off x="4365876" y="5722367"/>
            <a:ext cx="379382" cy="545432"/>
          </a:xfrm>
          <a:prstGeom prst="up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4695F469-915A-E66C-B1BD-A077E083681B}"/>
              </a:ext>
            </a:extLst>
          </p:cNvPr>
          <p:cNvCxnSpPr/>
          <p:nvPr/>
        </p:nvCxnSpPr>
        <p:spPr>
          <a:xfrm>
            <a:off x="3805267" y="3224463"/>
            <a:ext cx="1533465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38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66C2BF1-5965-B5C1-10CD-CFAFB6EFB71E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 على الألواح  رقم الوضع الصحيح لمقارنة طولي الشمعتين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BB1AD68-885D-8B9C-6FC0-67462CAF7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456D960-0074-DD3C-A0F8-5C834B94B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646" y="2040398"/>
            <a:ext cx="640305" cy="179906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DAB6606-9CAE-81FE-5948-F605AD826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422" y="2335080"/>
            <a:ext cx="640305" cy="213109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5617592-0A21-34B6-F746-493AE726A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744" y="2363452"/>
            <a:ext cx="640305" cy="213109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3DB5A1F-E170-DB01-0C5E-4FAD4B7A7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2049" y="2680763"/>
            <a:ext cx="640305" cy="1799060"/>
          </a:xfrm>
          <a:prstGeom prst="rect">
            <a:avLst/>
          </a:prstGeom>
        </p:spPr>
      </p:pic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1648A785-8EF6-1590-B609-C9EB8A747C8C}"/>
              </a:ext>
            </a:extLst>
          </p:cNvPr>
          <p:cNvCxnSpPr>
            <a:cxnSpLocks/>
          </p:cNvCxnSpPr>
          <p:nvPr/>
        </p:nvCxnSpPr>
        <p:spPr>
          <a:xfrm>
            <a:off x="1097468" y="4433132"/>
            <a:ext cx="1662261" cy="141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C9530943-3A49-4065-3E62-E5492121FCDF}"/>
              </a:ext>
            </a:extLst>
          </p:cNvPr>
          <p:cNvCxnSpPr>
            <a:cxnSpLocks/>
          </p:cNvCxnSpPr>
          <p:nvPr/>
        </p:nvCxnSpPr>
        <p:spPr>
          <a:xfrm>
            <a:off x="5672596" y="4398825"/>
            <a:ext cx="1662261" cy="141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80">
            <a:extLst>
              <a:ext uri="{FF2B5EF4-FFF2-40B4-BE49-F238E27FC236}">
                <a16:creationId xmlns:a16="http://schemas.microsoft.com/office/drawing/2014/main" id="{D18B2A1E-5B59-A554-6E60-937FA4B6BBE4}"/>
              </a:ext>
            </a:extLst>
          </p:cNvPr>
          <p:cNvSpPr>
            <a:spLocks noChangeAspect="1"/>
          </p:cNvSpPr>
          <p:nvPr/>
        </p:nvSpPr>
        <p:spPr>
          <a:xfrm>
            <a:off x="6296402" y="455012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D08E9858-C304-47CB-4EB9-8839D34F8779}"/>
              </a:ext>
            </a:extLst>
          </p:cNvPr>
          <p:cNvSpPr>
            <a:spLocks noChangeAspect="1"/>
          </p:cNvSpPr>
          <p:nvPr/>
        </p:nvSpPr>
        <p:spPr>
          <a:xfrm>
            <a:off x="1640690" y="455012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AF27218F-23B7-1F27-633B-5AAF037903F6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6BDC8F1-CCB2-B3E8-7683-F6C16A1FD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85498-6CD7-C85B-C3A0-D67E55AF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59E9403D-3D06-E3D0-69CB-19EB74386D2D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الصورة رقم  2. الشمعتان على سطح مستو. من يشرح لنا  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454C58B-C430-E795-DEE4-E52CBA76B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7CFEFCD-E529-936C-C250-72FD9510C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646" y="2040398"/>
            <a:ext cx="640305" cy="17990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4907501-9CC2-6565-B3C8-7D6222AC7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422" y="2335080"/>
            <a:ext cx="640305" cy="213109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7088D99-35A3-9F95-4BB3-551D483D3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744" y="2363452"/>
            <a:ext cx="640305" cy="21310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4A0EED0-14CF-1887-CDDD-990ABA596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049" y="2680763"/>
            <a:ext cx="640305" cy="1799060"/>
          </a:xfrm>
          <a:prstGeom prst="rect">
            <a:avLst/>
          </a:prstGeom>
        </p:spPr>
      </p:pic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5B414C61-2AD3-1DBF-4730-54E08F679763}"/>
              </a:ext>
            </a:extLst>
          </p:cNvPr>
          <p:cNvCxnSpPr>
            <a:cxnSpLocks/>
          </p:cNvCxnSpPr>
          <p:nvPr/>
        </p:nvCxnSpPr>
        <p:spPr>
          <a:xfrm>
            <a:off x="1097468" y="4433132"/>
            <a:ext cx="1662261" cy="141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06E90DAD-50F8-BF86-BFAE-CFC611142D84}"/>
              </a:ext>
            </a:extLst>
          </p:cNvPr>
          <p:cNvCxnSpPr>
            <a:cxnSpLocks/>
          </p:cNvCxnSpPr>
          <p:nvPr/>
        </p:nvCxnSpPr>
        <p:spPr>
          <a:xfrm>
            <a:off x="5672596" y="4398825"/>
            <a:ext cx="1662261" cy="1418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80">
            <a:extLst>
              <a:ext uri="{FF2B5EF4-FFF2-40B4-BE49-F238E27FC236}">
                <a16:creationId xmlns:a16="http://schemas.microsoft.com/office/drawing/2014/main" id="{CA57ABF8-DEA6-C8B1-CF64-C49915772CB0}"/>
              </a:ext>
            </a:extLst>
          </p:cNvPr>
          <p:cNvSpPr>
            <a:spLocks noChangeAspect="1"/>
          </p:cNvSpPr>
          <p:nvPr/>
        </p:nvSpPr>
        <p:spPr>
          <a:xfrm>
            <a:off x="6296402" y="455012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9167F077-579B-3864-17E6-E703608CCAAD}"/>
              </a:ext>
            </a:extLst>
          </p:cNvPr>
          <p:cNvSpPr>
            <a:spLocks noChangeAspect="1"/>
          </p:cNvSpPr>
          <p:nvPr/>
        </p:nvSpPr>
        <p:spPr>
          <a:xfrm>
            <a:off x="1640690" y="4550123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C8D03C-E72E-4600-BDF6-957B690621CE}"/>
              </a:ext>
            </a:extLst>
          </p:cNvPr>
          <p:cNvSpPr/>
          <p:nvPr/>
        </p:nvSpPr>
        <p:spPr>
          <a:xfrm>
            <a:off x="928049" y="2040398"/>
            <a:ext cx="1974142" cy="36618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8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B4865-52A7-069B-D747-B51BABE9A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2B777AD-1869-1E76-F66B-7B4E4C5DDE18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 على الألواح  رقم الوضعية الصحيحة  لمقارنة أطوال الأقلام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F111BF4-DA5D-61A5-F579-AFB0A01053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8" name="Oval 80">
            <a:extLst>
              <a:ext uri="{FF2B5EF4-FFF2-40B4-BE49-F238E27FC236}">
                <a16:creationId xmlns:a16="http://schemas.microsoft.com/office/drawing/2014/main" id="{A60CE88D-AD21-4BBA-CB4E-A114FC2BEB25}"/>
              </a:ext>
            </a:extLst>
          </p:cNvPr>
          <p:cNvSpPr>
            <a:spLocks noChangeAspect="1"/>
          </p:cNvSpPr>
          <p:nvPr/>
        </p:nvSpPr>
        <p:spPr>
          <a:xfrm>
            <a:off x="1640690" y="455012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DF3D22-45CE-215A-E7E3-2F5950553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447674">
            <a:off x="5578742" y="2221220"/>
            <a:ext cx="2011135" cy="210255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A940640-DE1B-6125-E413-DC0E32AFA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16953">
            <a:off x="1036131" y="2061557"/>
            <a:ext cx="2471303" cy="2421877"/>
          </a:xfrm>
          <a:prstGeom prst="rect">
            <a:avLst/>
          </a:prstGeom>
        </p:spPr>
      </p:pic>
      <p:sp>
        <p:nvSpPr>
          <p:cNvPr id="17" name="Oval 80">
            <a:extLst>
              <a:ext uri="{FF2B5EF4-FFF2-40B4-BE49-F238E27FC236}">
                <a16:creationId xmlns:a16="http://schemas.microsoft.com/office/drawing/2014/main" id="{1F7A2579-22EA-D9DD-40F0-F659617DE6CB}"/>
              </a:ext>
            </a:extLst>
          </p:cNvPr>
          <p:cNvSpPr>
            <a:spLocks noChangeAspect="1"/>
          </p:cNvSpPr>
          <p:nvPr/>
        </p:nvSpPr>
        <p:spPr>
          <a:xfrm>
            <a:off x="6296402" y="455012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37C456-F961-00C9-E70C-2D05435EF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3F32C24-F059-EF8D-4B15-A022E358CDE2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C2429-14CB-84AA-4CED-2188168C5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2A4735-768E-8C91-CD2A-58B92D1D5B8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2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677D8-C88F-4A25-DEBB-DEA2A51ED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C75BFBFB-2AF1-CD23-C6DA-A61608AB99AD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الصورة رقم  1</a:t>
            </a:r>
            <a:r>
              <a:rPr lang="ar-MA" b="1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من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يشرح لنا  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C32FFA-D82F-C52D-0FF7-15332D0419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Oval 80">
            <a:extLst>
              <a:ext uri="{FF2B5EF4-FFF2-40B4-BE49-F238E27FC236}">
                <a16:creationId xmlns:a16="http://schemas.microsoft.com/office/drawing/2014/main" id="{17C9D0F0-AED1-354F-18B3-40FC38325431}"/>
              </a:ext>
            </a:extLst>
          </p:cNvPr>
          <p:cNvSpPr>
            <a:spLocks noChangeAspect="1"/>
          </p:cNvSpPr>
          <p:nvPr/>
        </p:nvSpPr>
        <p:spPr>
          <a:xfrm>
            <a:off x="1640690" y="4550123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4000" b="1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AABEDAD-DED9-08A1-B74B-D0F4AB682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447674">
            <a:off x="5578742" y="2221220"/>
            <a:ext cx="2011135" cy="210255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A42A7B1-C581-36B5-37F1-F0013865E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16953">
            <a:off x="1036131" y="2061557"/>
            <a:ext cx="2471303" cy="242187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CA9FCB7-6DE7-2868-C875-37FA5CB31F36}"/>
              </a:ext>
            </a:extLst>
          </p:cNvPr>
          <p:cNvSpPr/>
          <p:nvPr/>
        </p:nvSpPr>
        <p:spPr>
          <a:xfrm>
            <a:off x="5287186" y="1870407"/>
            <a:ext cx="2455247" cy="366186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F7E5D10B-7905-81FD-0D01-9ACE68CECD80}"/>
              </a:ext>
            </a:extLst>
          </p:cNvPr>
          <p:cNvSpPr>
            <a:spLocks noChangeAspect="1"/>
          </p:cNvSpPr>
          <p:nvPr/>
        </p:nvSpPr>
        <p:spPr>
          <a:xfrm>
            <a:off x="6296402" y="4550123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92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45264-0B62-D2B5-900E-B095826813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74860254-4C83-CC11-8FD7-923FC6EA2C38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 على الألواح  رقم الشريط الأطول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E12E693-EE38-570B-EDE8-588AE6E16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41938C-BA64-EB75-2C31-7B0FEFA46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635" y="2129954"/>
            <a:ext cx="2632731" cy="2598090"/>
          </a:xfrm>
          <a:prstGeom prst="rect">
            <a:avLst/>
          </a:prstGeom>
        </p:spPr>
      </p:pic>
      <p:sp>
        <p:nvSpPr>
          <p:cNvPr id="6" name="Oval 80">
            <a:extLst>
              <a:ext uri="{FF2B5EF4-FFF2-40B4-BE49-F238E27FC236}">
                <a16:creationId xmlns:a16="http://schemas.microsoft.com/office/drawing/2014/main" id="{4FEE5360-49E1-EDF6-4BD4-3651D1ED295E}"/>
              </a:ext>
            </a:extLst>
          </p:cNvPr>
          <p:cNvSpPr>
            <a:spLocks noChangeAspect="1"/>
          </p:cNvSpPr>
          <p:nvPr/>
        </p:nvSpPr>
        <p:spPr>
          <a:xfrm>
            <a:off x="3316584" y="4163631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5AC3735C-46FC-D809-144F-FBA59D4696D4}"/>
              </a:ext>
            </a:extLst>
          </p:cNvPr>
          <p:cNvSpPr>
            <a:spLocks noChangeAspect="1"/>
          </p:cNvSpPr>
          <p:nvPr/>
        </p:nvSpPr>
        <p:spPr>
          <a:xfrm>
            <a:off x="3055972" y="354896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F401C5FE-7752-5934-2D6E-FC75DBE39E46}"/>
              </a:ext>
            </a:extLst>
          </p:cNvPr>
          <p:cNvSpPr>
            <a:spLocks noChangeAspect="1"/>
          </p:cNvSpPr>
          <p:nvPr/>
        </p:nvSpPr>
        <p:spPr>
          <a:xfrm>
            <a:off x="2867896" y="293768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32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9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  <a:endParaRPr lang="ar-MA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en-US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8589B9F8-91F4-0E12-F451-42F92D77D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944" r="-1" b="-1260"/>
          <a:stretch>
            <a:fillRect/>
          </a:stretch>
        </p:blipFill>
        <p:spPr>
          <a:xfrm>
            <a:off x="1655689" y="5386638"/>
            <a:ext cx="558587" cy="754927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1839D1C6-F51D-6885-BDAF-5715862E00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5" t="60837" r="-2620" b="18847"/>
          <a:stretch>
            <a:fillRect/>
          </a:stretch>
        </p:blipFill>
        <p:spPr>
          <a:xfrm>
            <a:off x="1655689" y="4652994"/>
            <a:ext cx="582917" cy="754926"/>
          </a:xfrm>
          <a:prstGeom prst="rect">
            <a:avLst/>
          </a:prstGeom>
        </p:spPr>
      </p:pic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04EA266-9099-13D5-4528-C41DBA725D8C}"/>
              </a:ext>
            </a:extLst>
          </p:cNvPr>
          <p:cNvGrpSpPr/>
          <p:nvPr/>
        </p:nvGrpSpPr>
        <p:grpSpPr>
          <a:xfrm>
            <a:off x="1626293" y="3237261"/>
            <a:ext cx="558588" cy="625740"/>
            <a:chOff x="965530" y="5471175"/>
            <a:chExt cx="558588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F49F5BC-26B3-0959-93F0-D7BABD791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AE3A27B-280D-0F0F-CE90-5A9D62922FC8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B8BFC95E-823D-A607-9C55-21F3449E67BF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78DF5BCA-A089-BDAB-B309-5DD72699D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931F5B38-3F7D-91EA-CA16-1749E40EC858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548BC549-231C-2215-8184-11F4CEDAB4A5}"/>
              </a:ext>
            </a:extLst>
          </p:cNvPr>
          <p:cNvGrpSpPr/>
          <p:nvPr/>
        </p:nvGrpSpPr>
        <p:grpSpPr>
          <a:xfrm>
            <a:off x="1653038" y="2477857"/>
            <a:ext cx="612560" cy="625740"/>
            <a:chOff x="976754" y="2489217"/>
            <a:chExt cx="612560" cy="625740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3A92200F-6086-EE68-F01D-911CA0E00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EE1E05AE-BB70-3AFB-A064-030C3DC9983B}"/>
                </a:ext>
              </a:extLst>
            </p:cNvPr>
            <p:cNvSpPr txBox="1"/>
            <p:nvPr/>
          </p:nvSpPr>
          <p:spPr>
            <a:xfrm>
              <a:off x="1033903" y="2641600"/>
              <a:ext cx="555411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  <a:r>
                <a:rPr lang="ar-MA" sz="1900" b="1" dirty="0">
                  <a:solidFill>
                    <a:srgbClr val="33878B"/>
                  </a:solidFill>
                </a:rPr>
                <a:t>2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6156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FAC9E-3CFC-4312-AD2E-786ECB050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8E24850-84DD-FBE6-8753-58CB5173796E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48F736-5E70-6ECC-DA32-13EFFC012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E437E04-1464-AD07-1F1D-AC8019F087E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80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0E89B2-7B3B-23D2-1681-1C230CEF2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707284A-A289-C208-3C3E-29B7240CBE7D}"/>
              </a:ext>
            </a:extLst>
          </p:cNvPr>
          <p:cNvSpPr txBox="1"/>
          <p:nvPr/>
        </p:nvSpPr>
        <p:spPr>
          <a:xfrm>
            <a:off x="132736" y="824553"/>
            <a:ext cx="73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الشريط الأطول هو رقم 2 .  من يشرح لنا 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5730E3D-1C59-E210-9C2A-FB9CA3F78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2C5FA2A-6B4C-AD25-51A9-9E1C9BD55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635" y="2129954"/>
            <a:ext cx="2632731" cy="2598090"/>
          </a:xfrm>
          <a:prstGeom prst="rect">
            <a:avLst/>
          </a:prstGeom>
        </p:spPr>
      </p:pic>
      <p:sp>
        <p:nvSpPr>
          <p:cNvPr id="5" name="Oval 80">
            <a:extLst>
              <a:ext uri="{FF2B5EF4-FFF2-40B4-BE49-F238E27FC236}">
                <a16:creationId xmlns:a16="http://schemas.microsoft.com/office/drawing/2014/main" id="{C66CBCB8-7AC7-5DC4-C605-B236468DFE0D}"/>
              </a:ext>
            </a:extLst>
          </p:cNvPr>
          <p:cNvSpPr>
            <a:spLocks noChangeAspect="1"/>
          </p:cNvSpPr>
          <p:nvPr/>
        </p:nvSpPr>
        <p:spPr>
          <a:xfrm>
            <a:off x="3316584" y="4163631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8911F931-FE8F-154B-5AFB-B14AB51A5623}"/>
              </a:ext>
            </a:extLst>
          </p:cNvPr>
          <p:cNvSpPr>
            <a:spLocks noChangeAspect="1"/>
          </p:cNvSpPr>
          <p:nvPr/>
        </p:nvSpPr>
        <p:spPr>
          <a:xfrm>
            <a:off x="3055972" y="3548964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4B4C6EA3-B1DC-491C-3D15-34030FE4A0AE}"/>
              </a:ext>
            </a:extLst>
          </p:cNvPr>
          <p:cNvSpPr>
            <a:spLocks noChangeAspect="1"/>
          </p:cNvSpPr>
          <p:nvPr/>
        </p:nvSpPr>
        <p:spPr>
          <a:xfrm>
            <a:off x="2867896" y="293768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EFFE5150-E9F3-72C4-0FA6-BAAFFD2B687F}"/>
              </a:ext>
            </a:extLst>
          </p:cNvPr>
          <p:cNvSpPr/>
          <p:nvPr/>
        </p:nvSpPr>
        <p:spPr>
          <a:xfrm rot="9524416">
            <a:off x="5748210" y="2634019"/>
            <a:ext cx="559558" cy="3693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34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669F7-32E4-6DA6-8765-F497BF180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0AE64158-A27E-5BEE-3174-C00F281B5DB8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 على الألواح  رقم الشريط الأقصر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147D8FC-53A8-83D6-C2FC-1B3759935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2293E0-A634-4852-BB18-FC8705C3D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5635" y="2129954"/>
            <a:ext cx="2632731" cy="2598090"/>
          </a:xfrm>
          <a:prstGeom prst="rect">
            <a:avLst/>
          </a:prstGeom>
        </p:spPr>
      </p:pic>
      <p:sp>
        <p:nvSpPr>
          <p:cNvPr id="8" name="Oval 80">
            <a:extLst>
              <a:ext uri="{FF2B5EF4-FFF2-40B4-BE49-F238E27FC236}">
                <a16:creationId xmlns:a16="http://schemas.microsoft.com/office/drawing/2014/main" id="{C7943A48-08F5-5EAA-56ED-6D6943CA3BCD}"/>
              </a:ext>
            </a:extLst>
          </p:cNvPr>
          <p:cNvSpPr>
            <a:spLocks noChangeAspect="1"/>
          </p:cNvSpPr>
          <p:nvPr/>
        </p:nvSpPr>
        <p:spPr>
          <a:xfrm>
            <a:off x="3316584" y="4163631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E4F43382-1D25-A06D-FF18-329AD2C4EA8D}"/>
              </a:ext>
            </a:extLst>
          </p:cNvPr>
          <p:cNvSpPr>
            <a:spLocks noChangeAspect="1"/>
          </p:cNvSpPr>
          <p:nvPr/>
        </p:nvSpPr>
        <p:spPr>
          <a:xfrm>
            <a:off x="3055972" y="354896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2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53EFA983-46ED-AE32-5946-D2CE84C21C18}"/>
              </a:ext>
            </a:extLst>
          </p:cNvPr>
          <p:cNvSpPr>
            <a:spLocks noChangeAspect="1"/>
          </p:cNvSpPr>
          <p:nvPr/>
        </p:nvSpPr>
        <p:spPr>
          <a:xfrm>
            <a:off x="2867896" y="293768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32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0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068DAA-0CC6-AAFF-D593-B01A07E45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DA67614-FF75-ADCC-E3AE-DD5C3BD98399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C4834E-B51C-A0C0-8483-A5DAA1593E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9320325-C82F-AB5D-38B1-A309051A322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9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BCA74-BBAE-E5F5-7B24-ECA6DAB7E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7CAAA20-5816-7B91-10C3-0A5DCB69D6F9}"/>
              </a:ext>
            </a:extLst>
          </p:cNvPr>
          <p:cNvSpPr txBox="1"/>
          <p:nvPr/>
        </p:nvSpPr>
        <p:spPr>
          <a:xfrm>
            <a:off x="132736" y="824553"/>
            <a:ext cx="731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الشريط الأقصر هو رقم 1 .  من يشرح لنا 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A5977E6-936A-405F-3E01-284BDEB437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CC02609-8FAE-6915-4C05-D1FA80D69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635" y="2129954"/>
            <a:ext cx="2632731" cy="2598090"/>
          </a:xfrm>
          <a:prstGeom prst="rect">
            <a:avLst/>
          </a:prstGeom>
        </p:spPr>
      </p:pic>
      <p:sp>
        <p:nvSpPr>
          <p:cNvPr id="5" name="Oval 80">
            <a:extLst>
              <a:ext uri="{FF2B5EF4-FFF2-40B4-BE49-F238E27FC236}">
                <a16:creationId xmlns:a16="http://schemas.microsoft.com/office/drawing/2014/main" id="{AFF14AF8-4490-CE76-BC80-82C00AEC4CE7}"/>
              </a:ext>
            </a:extLst>
          </p:cNvPr>
          <p:cNvSpPr>
            <a:spLocks noChangeAspect="1"/>
          </p:cNvSpPr>
          <p:nvPr/>
        </p:nvSpPr>
        <p:spPr>
          <a:xfrm>
            <a:off x="3316584" y="4163631"/>
            <a:ext cx="575815" cy="52346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1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8A038DC4-C6DA-8009-9901-8CCEA79218EB}"/>
              </a:ext>
            </a:extLst>
          </p:cNvPr>
          <p:cNvSpPr>
            <a:spLocks noChangeAspect="1"/>
          </p:cNvSpPr>
          <p:nvPr/>
        </p:nvSpPr>
        <p:spPr>
          <a:xfrm>
            <a:off x="3055972" y="3548964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>
                <a:cs typeface="Calibri" panose="020F0502020204030204" pitchFamily="34" charset="0"/>
              </a:rPr>
              <a:t>2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19" name="Oval 80">
            <a:extLst>
              <a:ext uri="{FF2B5EF4-FFF2-40B4-BE49-F238E27FC236}">
                <a16:creationId xmlns:a16="http://schemas.microsoft.com/office/drawing/2014/main" id="{8998B9AD-8ADF-3FA2-B11B-BF8D287277B7}"/>
              </a:ext>
            </a:extLst>
          </p:cNvPr>
          <p:cNvSpPr>
            <a:spLocks noChangeAspect="1"/>
          </p:cNvSpPr>
          <p:nvPr/>
        </p:nvSpPr>
        <p:spPr>
          <a:xfrm>
            <a:off x="2867896" y="2937689"/>
            <a:ext cx="575815" cy="52346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>
                <a:cs typeface="Calibri" panose="020F0502020204030204" pitchFamily="34" charset="0"/>
              </a:rPr>
              <a:t>3</a:t>
            </a:r>
            <a:endParaRPr lang="fr-MA" sz="3200" b="1" dirty="0">
              <a:cs typeface="Calibri" panose="020F0502020204030204" pitchFamily="34" charset="0"/>
            </a:endParaRPr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E346AAB5-143B-A2D4-DF21-B10700ABAF52}"/>
              </a:ext>
            </a:extLst>
          </p:cNvPr>
          <p:cNvSpPr/>
          <p:nvPr/>
        </p:nvSpPr>
        <p:spPr>
          <a:xfrm rot="9524416">
            <a:off x="5280888" y="3517879"/>
            <a:ext cx="559558" cy="36933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سنطبق ما تعلمناه  في  النشاط رقم 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15AA167E-0CF0-0023-DB69-F5A16454ABEF}"/>
              </a:ext>
            </a:extLst>
          </p:cNvPr>
          <p:cNvSpPr/>
          <p:nvPr/>
        </p:nvSpPr>
        <p:spPr>
          <a:xfrm>
            <a:off x="4668086" y="3716950"/>
            <a:ext cx="2775515" cy="1607218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EC967237-8DD0-A7E4-4CAD-EB61C0D01F33}"/>
              </a:ext>
            </a:extLst>
          </p:cNvPr>
          <p:cNvGrpSpPr/>
          <p:nvPr/>
        </p:nvGrpSpPr>
        <p:grpSpPr>
          <a:xfrm>
            <a:off x="1213969" y="2177849"/>
            <a:ext cx="6716062" cy="4100463"/>
            <a:chOff x="1334827" y="2177849"/>
            <a:chExt cx="6716062" cy="410046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C96009F7-6175-D649-647D-F65A6BBF6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7621" y="2195931"/>
              <a:ext cx="3353268" cy="4082381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592B157-9A13-A54B-148E-36368623E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4827" y="2177849"/>
              <a:ext cx="3362794" cy="4100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7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FA3E789-1CE1-F258-2712-183C7A22D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35" y="2605360"/>
            <a:ext cx="5677705" cy="236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4106" y="2753318"/>
            <a:ext cx="2146632" cy="2146632"/>
          </a:xfrm>
          <a:prstGeom prst="rect">
            <a:avLst/>
          </a:prstGeom>
        </p:spPr>
      </p:pic>
      <p:pic>
        <p:nvPicPr>
          <p:cNvPr id="4" name="Image 3" descr="Une image contenant texte, capture d’écran, Police, écriture manuscrite&#10;&#10;Le contenu généré par l’IA peut être incorrect.">
            <a:extLst>
              <a:ext uri="{FF2B5EF4-FFF2-40B4-BE49-F238E27FC236}">
                <a16:creationId xmlns:a16="http://schemas.microsoft.com/office/drawing/2014/main" id="{BF44BA88-3EFE-8CF0-3CAE-8EAB5F8FC94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69" t="2042" r="1148" b="1852"/>
          <a:stretch>
            <a:fillRect/>
          </a:stretch>
        </p:blipFill>
        <p:spPr>
          <a:xfrm>
            <a:off x="536352" y="2446114"/>
            <a:ext cx="5192095" cy="2834098"/>
          </a:xfrm>
          <a:prstGeom prst="roundRect">
            <a:avLst>
              <a:gd name="adj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7102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BA871F4-6F35-EEBF-7307-117D99111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8" y="2457591"/>
            <a:ext cx="6870024" cy="285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333F86A-391D-6CA4-8A77-0321B3372A7C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2706D1E4-1517-240C-0920-01154DA94254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5B94F4D-6A60-D599-4E02-578FC265989B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2D4355B-8FA8-CF27-F829-ECD4C37FC58B}"/>
              </a:ext>
            </a:extLst>
          </p:cNvPr>
          <p:cNvSpPr/>
          <p:nvPr/>
        </p:nvSpPr>
        <p:spPr>
          <a:xfrm>
            <a:off x="1076206" y="3638497"/>
            <a:ext cx="6801287" cy="892559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AF74E30-342C-C238-814E-DFA6471FB263}"/>
              </a:ext>
            </a:extLst>
          </p:cNvPr>
          <p:cNvSpPr txBox="1"/>
          <p:nvPr/>
        </p:nvSpPr>
        <p:spPr>
          <a:xfrm>
            <a:off x="1012980" y="3835273"/>
            <a:ext cx="625989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600" b="1" kern="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مقارنة الأطوال بالملاحظة المباشرة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C5A759-A054-588C-B335-93D1AD4957B3}"/>
              </a:ext>
            </a:extLst>
          </p:cNvPr>
          <p:cNvGrpSpPr/>
          <p:nvPr/>
        </p:nvGrpSpPr>
        <p:grpSpPr>
          <a:xfrm>
            <a:off x="7352956" y="3505458"/>
            <a:ext cx="952824" cy="892559"/>
            <a:chOff x="7018463" y="3273195"/>
            <a:chExt cx="1249561" cy="11720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572DAFE1-EEBD-8EAE-BDCF-94DE36C9C96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B770D008-79DE-D410-B981-E6C22B4D3151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EC1B5B8-43A8-D671-48F3-F57A63A0434E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7B63F712-AE82-A8A0-E366-9CBD216A84CD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2" name="Chevron 5">
                <a:extLst>
                  <a:ext uri="{FF2B5EF4-FFF2-40B4-BE49-F238E27FC236}">
                    <a16:creationId xmlns:a16="http://schemas.microsoft.com/office/drawing/2014/main" id="{353216C9-FF74-520D-B529-9FF8E000174B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3" name="Connecteur droit 22">
                <a:extLst>
                  <a:ext uri="{FF2B5EF4-FFF2-40B4-BE49-F238E27FC236}">
                    <a16:creationId xmlns:a16="http://schemas.microsoft.com/office/drawing/2014/main" id="{20B080CF-2FF1-1D7D-D44C-4C630FC39A9D}"/>
                  </a:ext>
                </a:extLst>
              </p:cNvPr>
              <p:cNvCxnSpPr>
                <a:cxnSpLocks/>
                <a:stCxn id="22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7AE1D04-9B3A-2901-F74E-B3E298E36F2A}"/>
              </a:ext>
            </a:extLst>
          </p:cNvPr>
          <p:cNvSpPr txBox="1"/>
          <p:nvPr/>
        </p:nvSpPr>
        <p:spPr>
          <a:xfrm>
            <a:off x="5471652" y="3205285"/>
            <a:ext cx="215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3 + 4 = 7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2A7E85B-6013-30B4-7ABC-16F004E7A483}"/>
              </a:ext>
            </a:extLst>
          </p:cNvPr>
          <p:cNvSpPr txBox="1"/>
          <p:nvPr/>
        </p:nvSpPr>
        <p:spPr>
          <a:xfrm>
            <a:off x="5488906" y="4968712"/>
            <a:ext cx="2153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</a:rPr>
              <a:t>5 + 2 = 7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31CF3FD-6BF3-2FA8-43AD-9E9C112B8C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022" y="2376822"/>
            <a:ext cx="7039957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501445" y="809480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5 الصفحة 75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FB9788F-DBE2-A731-0281-4E60823546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969" y="1794391"/>
            <a:ext cx="3362794" cy="4100463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4D0B2A71-5F37-ADFD-2A1F-1D75CEC173FC}"/>
              </a:ext>
            </a:extLst>
          </p:cNvPr>
          <p:cNvSpPr/>
          <p:nvPr/>
        </p:nvSpPr>
        <p:spPr>
          <a:xfrm>
            <a:off x="1440638" y="3288889"/>
            <a:ext cx="2909456" cy="1179871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 5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574539A-7D59-CA4F-2A24-015EA7646A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471766"/>
            <a:ext cx="7557025" cy="29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8F975-08F5-11E6-A740-760B4B74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E27E9C4-D07A-F68F-AE06-9FACC5595EFD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6D0C23C-C6EB-E78A-44D9-CF9F7BD7D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C027952-656B-2F7F-02D2-12F9B3470D96}"/>
              </a:ext>
            </a:extLst>
          </p:cNvPr>
          <p:cNvSpPr txBox="1"/>
          <p:nvPr/>
        </p:nvSpPr>
        <p:spPr>
          <a:xfrm>
            <a:off x="5095971" y="3488822"/>
            <a:ext cx="2153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rgbClr val="C00000"/>
                </a:solidFill>
              </a:rPr>
              <a:t>7</a:t>
            </a:r>
            <a:r>
              <a:rPr lang="fr-FR" sz="2400" b="1" dirty="0">
                <a:solidFill>
                  <a:srgbClr val="C00000"/>
                </a:solidFill>
              </a:rPr>
              <a:t> + </a:t>
            </a:r>
            <a:r>
              <a:rPr lang="ar-MA" sz="2400" b="1" dirty="0">
                <a:solidFill>
                  <a:srgbClr val="C00000"/>
                </a:solidFill>
              </a:rPr>
              <a:t>2</a:t>
            </a:r>
            <a:r>
              <a:rPr lang="fr-FR" sz="2400" b="1" dirty="0">
                <a:solidFill>
                  <a:srgbClr val="C00000"/>
                </a:solidFill>
              </a:rPr>
              <a:t> = </a:t>
            </a:r>
            <a:r>
              <a:rPr lang="ar-MA" sz="2400" b="1" dirty="0">
                <a:solidFill>
                  <a:srgbClr val="C00000"/>
                </a:solidFill>
              </a:rPr>
              <a:t>9</a:t>
            </a:r>
            <a:r>
              <a:rPr lang="fr-FR" sz="2400" b="1" dirty="0">
                <a:solidFill>
                  <a:srgbClr val="C00000"/>
                </a:solidFill>
              </a:rPr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FE352E7A-C11E-E77A-3CEE-778C3F4061F1}"/>
                  </a:ext>
                </a:extLst>
              </p14:cNvPr>
              <p14:cNvContentPartPr/>
              <p14:nvPr/>
            </p14:nvContentPartPr>
            <p14:xfrm>
              <a:off x="1489088" y="2698711"/>
              <a:ext cx="360" cy="3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FE352E7A-C11E-E77A-3CEE-778C3F4061F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0088" y="2689711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e 31">
            <a:extLst>
              <a:ext uri="{FF2B5EF4-FFF2-40B4-BE49-F238E27FC236}">
                <a16:creationId xmlns:a16="http://schemas.microsoft.com/office/drawing/2014/main" id="{789E9161-3F92-9082-BFC0-9B6DF3F23328}"/>
              </a:ext>
            </a:extLst>
          </p:cNvPr>
          <p:cNvGrpSpPr/>
          <p:nvPr/>
        </p:nvGrpSpPr>
        <p:grpSpPr>
          <a:xfrm>
            <a:off x="1194248" y="2536351"/>
            <a:ext cx="177480" cy="103320"/>
            <a:chOff x="1194248" y="2536351"/>
            <a:chExt cx="177480" cy="10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Encre 14">
                  <a:extLst>
                    <a:ext uri="{FF2B5EF4-FFF2-40B4-BE49-F238E27FC236}">
                      <a16:creationId xmlns:a16="http://schemas.microsoft.com/office/drawing/2014/main" id="{98CE7AF4-EAA5-F297-E87D-0DB589FE7B29}"/>
                    </a:ext>
                  </a:extLst>
                </p14:cNvPr>
                <p14:cNvContentPartPr/>
                <p14:nvPr/>
              </p14:nvContentPartPr>
              <p14:xfrm>
                <a:off x="1371368" y="2639311"/>
                <a:ext cx="360" cy="360"/>
              </p14:xfrm>
            </p:contentPart>
          </mc:Choice>
          <mc:Fallback xmlns="">
            <p:pic>
              <p:nvPicPr>
                <p:cNvPr id="15" name="Encre 14">
                  <a:extLst>
                    <a:ext uri="{FF2B5EF4-FFF2-40B4-BE49-F238E27FC236}">
                      <a16:creationId xmlns:a16="http://schemas.microsoft.com/office/drawing/2014/main" id="{98CE7AF4-EAA5-F297-E87D-0DB589FE7B2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62728" y="26306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6" name="Encre 15">
                  <a:extLst>
                    <a:ext uri="{FF2B5EF4-FFF2-40B4-BE49-F238E27FC236}">
                      <a16:creationId xmlns:a16="http://schemas.microsoft.com/office/drawing/2014/main" id="{CDAAF491-EB38-2A69-F5EE-555ED75E6C04}"/>
                    </a:ext>
                  </a:extLst>
                </p14:cNvPr>
                <p14:cNvContentPartPr/>
                <p14:nvPr/>
              </p14:nvContentPartPr>
              <p14:xfrm>
                <a:off x="1341848" y="2624911"/>
                <a:ext cx="360" cy="360"/>
              </p14:xfrm>
            </p:contentPart>
          </mc:Choice>
          <mc:Fallback xmlns="">
            <p:pic>
              <p:nvPicPr>
                <p:cNvPr id="16" name="Encre 15">
                  <a:extLst>
                    <a:ext uri="{FF2B5EF4-FFF2-40B4-BE49-F238E27FC236}">
                      <a16:creationId xmlns:a16="http://schemas.microsoft.com/office/drawing/2014/main" id="{CDAAF491-EB38-2A69-F5EE-555ED75E6C0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33208" y="26162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Encre 17">
                  <a:extLst>
                    <a:ext uri="{FF2B5EF4-FFF2-40B4-BE49-F238E27FC236}">
                      <a16:creationId xmlns:a16="http://schemas.microsoft.com/office/drawing/2014/main" id="{99F0E5D2-9B42-EBC0-EAA5-BBEC0128CC50}"/>
                    </a:ext>
                  </a:extLst>
                </p14:cNvPr>
                <p14:cNvContentPartPr/>
                <p14:nvPr/>
              </p14:nvContentPartPr>
              <p14:xfrm>
                <a:off x="1312328" y="2609791"/>
                <a:ext cx="360" cy="360"/>
              </p14:xfrm>
            </p:contentPart>
          </mc:Choice>
          <mc:Fallback xmlns="">
            <p:pic>
              <p:nvPicPr>
                <p:cNvPr id="18" name="Encre 17">
                  <a:extLst>
                    <a:ext uri="{FF2B5EF4-FFF2-40B4-BE49-F238E27FC236}">
                      <a16:creationId xmlns:a16="http://schemas.microsoft.com/office/drawing/2014/main" id="{99F0E5D2-9B42-EBC0-EAA5-BBEC0128CC5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03688" y="26011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1683CA41-DCB0-B26A-30A2-E48E0D3A9A9C}"/>
                    </a:ext>
                  </a:extLst>
                </p14:cNvPr>
                <p14:cNvContentPartPr/>
                <p14:nvPr/>
              </p14:nvContentPartPr>
              <p14:xfrm>
                <a:off x="1312328" y="2609791"/>
                <a:ext cx="360" cy="36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1683CA41-DCB0-B26A-30A2-E48E0D3A9A9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03688" y="26011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0" name="Encre 19">
                  <a:extLst>
                    <a:ext uri="{FF2B5EF4-FFF2-40B4-BE49-F238E27FC236}">
                      <a16:creationId xmlns:a16="http://schemas.microsoft.com/office/drawing/2014/main" id="{A5030C59-64B9-B614-9225-087AFA33AE48}"/>
                    </a:ext>
                  </a:extLst>
                </p14:cNvPr>
                <p14:cNvContentPartPr/>
                <p14:nvPr/>
              </p14:nvContentPartPr>
              <p14:xfrm>
                <a:off x="1312328" y="2609791"/>
                <a:ext cx="360" cy="360"/>
              </p14:xfrm>
            </p:contentPart>
          </mc:Choice>
          <mc:Fallback xmlns="">
            <p:pic>
              <p:nvPicPr>
                <p:cNvPr id="20" name="Encre 19">
                  <a:extLst>
                    <a:ext uri="{FF2B5EF4-FFF2-40B4-BE49-F238E27FC236}">
                      <a16:creationId xmlns:a16="http://schemas.microsoft.com/office/drawing/2014/main" id="{A5030C59-64B9-B614-9225-087AFA33AE4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03688" y="26011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C0672EED-2A2E-9260-9DD3-4B140CB0665A}"/>
                    </a:ext>
                  </a:extLst>
                </p14:cNvPr>
                <p14:cNvContentPartPr/>
                <p14:nvPr/>
              </p14:nvContentPartPr>
              <p14:xfrm>
                <a:off x="1312328" y="2609791"/>
                <a:ext cx="360" cy="36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C0672EED-2A2E-9260-9DD3-4B140CB0665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03688" y="26011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2" name="Encre 21">
                  <a:extLst>
                    <a:ext uri="{FF2B5EF4-FFF2-40B4-BE49-F238E27FC236}">
                      <a16:creationId xmlns:a16="http://schemas.microsoft.com/office/drawing/2014/main" id="{8D927FD4-39B1-9F94-0BDB-233A01B9DB63}"/>
                    </a:ext>
                  </a:extLst>
                </p14:cNvPr>
                <p14:cNvContentPartPr/>
                <p14:nvPr/>
              </p14:nvContentPartPr>
              <p14:xfrm>
                <a:off x="1312328" y="2609791"/>
                <a:ext cx="360" cy="360"/>
              </p14:xfrm>
            </p:contentPart>
          </mc:Choice>
          <mc:Fallback xmlns="">
            <p:pic>
              <p:nvPicPr>
                <p:cNvPr id="22" name="Encre 21">
                  <a:extLst>
                    <a:ext uri="{FF2B5EF4-FFF2-40B4-BE49-F238E27FC236}">
                      <a16:creationId xmlns:a16="http://schemas.microsoft.com/office/drawing/2014/main" id="{8D927FD4-39B1-9F94-0BDB-233A01B9DB63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303688" y="26011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3" name="Encre 22">
                  <a:extLst>
                    <a:ext uri="{FF2B5EF4-FFF2-40B4-BE49-F238E27FC236}">
                      <a16:creationId xmlns:a16="http://schemas.microsoft.com/office/drawing/2014/main" id="{B0FCA7CC-BB2E-1C73-46A6-BD1E022A3C65}"/>
                    </a:ext>
                  </a:extLst>
                </p14:cNvPr>
                <p14:cNvContentPartPr/>
                <p14:nvPr/>
              </p14:nvContentPartPr>
              <p14:xfrm>
                <a:off x="1266968" y="2570551"/>
                <a:ext cx="45720" cy="39600"/>
              </p14:xfrm>
            </p:contentPart>
          </mc:Choice>
          <mc:Fallback xmlns="">
            <p:pic>
              <p:nvPicPr>
                <p:cNvPr id="23" name="Encre 22">
                  <a:extLst>
                    <a:ext uri="{FF2B5EF4-FFF2-40B4-BE49-F238E27FC236}">
                      <a16:creationId xmlns:a16="http://schemas.microsoft.com/office/drawing/2014/main" id="{B0FCA7CC-BB2E-1C73-46A6-BD1E022A3C6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257968" y="2561911"/>
                  <a:ext cx="633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4" name="Encre 23">
                  <a:extLst>
                    <a:ext uri="{FF2B5EF4-FFF2-40B4-BE49-F238E27FC236}">
                      <a16:creationId xmlns:a16="http://schemas.microsoft.com/office/drawing/2014/main" id="{0ED5B178-01D0-8490-FBD2-6994771AECAE}"/>
                    </a:ext>
                  </a:extLst>
                </p14:cNvPr>
                <p14:cNvContentPartPr/>
                <p14:nvPr/>
              </p14:nvContentPartPr>
              <p14:xfrm>
                <a:off x="1253288" y="2565871"/>
                <a:ext cx="360" cy="360"/>
              </p14:xfrm>
            </p:contentPart>
          </mc:Choice>
          <mc:Fallback xmlns="">
            <p:pic>
              <p:nvPicPr>
                <p:cNvPr id="24" name="Encre 23">
                  <a:extLst>
                    <a:ext uri="{FF2B5EF4-FFF2-40B4-BE49-F238E27FC236}">
                      <a16:creationId xmlns:a16="http://schemas.microsoft.com/office/drawing/2014/main" id="{0ED5B178-01D0-8490-FBD2-6994771AECA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44288" y="25572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5" name="Encre 24">
                  <a:extLst>
                    <a:ext uri="{FF2B5EF4-FFF2-40B4-BE49-F238E27FC236}">
                      <a16:creationId xmlns:a16="http://schemas.microsoft.com/office/drawing/2014/main" id="{FA8F6A20-0852-5D98-BD52-FE17AD961235}"/>
                    </a:ext>
                  </a:extLst>
                </p14:cNvPr>
                <p14:cNvContentPartPr/>
                <p14:nvPr/>
              </p14:nvContentPartPr>
              <p14:xfrm>
                <a:off x="1223768" y="2550751"/>
                <a:ext cx="360" cy="360"/>
              </p14:xfrm>
            </p:contentPart>
          </mc:Choice>
          <mc:Fallback xmlns="">
            <p:pic>
              <p:nvPicPr>
                <p:cNvPr id="25" name="Encre 24">
                  <a:extLst>
                    <a:ext uri="{FF2B5EF4-FFF2-40B4-BE49-F238E27FC236}">
                      <a16:creationId xmlns:a16="http://schemas.microsoft.com/office/drawing/2014/main" id="{FA8F6A20-0852-5D98-BD52-FE17AD96123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14768" y="25421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7" name="Encre 26">
                  <a:extLst>
                    <a:ext uri="{FF2B5EF4-FFF2-40B4-BE49-F238E27FC236}">
                      <a16:creationId xmlns:a16="http://schemas.microsoft.com/office/drawing/2014/main" id="{0A1E0196-FBCA-9CFC-ACAF-63DF35C2ABE9}"/>
                    </a:ext>
                  </a:extLst>
                </p14:cNvPr>
                <p14:cNvContentPartPr/>
                <p14:nvPr/>
              </p14:nvContentPartPr>
              <p14:xfrm>
                <a:off x="1194248" y="2536351"/>
                <a:ext cx="360" cy="360"/>
              </p14:xfrm>
            </p:contentPart>
          </mc:Choice>
          <mc:Fallback xmlns="">
            <p:pic>
              <p:nvPicPr>
                <p:cNvPr id="27" name="Encre 26">
                  <a:extLst>
                    <a:ext uri="{FF2B5EF4-FFF2-40B4-BE49-F238E27FC236}">
                      <a16:creationId xmlns:a16="http://schemas.microsoft.com/office/drawing/2014/main" id="{0A1E0196-FBCA-9CFC-ACAF-63DF35C2ABE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85248" y="252735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17F4F99-9D75-D1D1-5A90-DE3B82749ACE}"/>
              </a:ext>
            </a:extLst>
          </p:cNvPr>
          <p:cNvGrpSpPr/>
          <p:nvPr/>
        </p:nvGrpSpPr>
        <p:grpSpPr>
          <a:xfrm>
            <a:off x="1164728" y="2492431"/>
            <a:ext cx="360" cy="360"/>
            <a:chOff x="1164728" y="2492431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8" name="Encre 27">
                  <a:extLst>
                    <a:ext uri="{FF2B5EF4-FFF2-40B4-BE49-F238E27FC236}">
                      <a16:creationId xmlns:a16="http://schemas.microsoft.com/office/drawing/2014/main" id="{DD83253B-45AD-99EE-BA39-D09443F73E9C}"/>
                    </a:ext>
                  </a:extLst>
                </p14:cNvPr>
                <p14:cNvContentPartPr/>
                <p14:nvPr/>
              </p14:nvContentPartPr>
              <p14:xfrm>
                <a:off x="1164728" y="2492431"/>
                <a:ext cx="360" cy="360"/>
              </p14:xfrm>
            </p:contentPart>
          </mc:Choice>
          <mc:Fallback xmlns="">
            <p:pic>
              <p:nvPicPr>
                <p:cNvPr id="28" name="Encre 27">
                  <a:extLst>
                    <a:ext uri="{FF2B5EF4-FFF2-40B4-BE49-F238E27FC236}">
                      <a16:creationId xmlns:a16="http://schemas.microsoft.com/office/drawing/2014/main" id="{DD83253B-45AD-99EE-BA39-D09443F73E9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5728" y="24834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9" name="Encre 28">
                  <a:extLst>
                    <a:ext uri="{FF2B5EF4-FFF2-40B4-BE49-F238E27FC236}">
                      <a16:creationId xmlns:a16="http://schemas.microsoft.com/office/drawing/2014/main" id="{1BD3C223-7457-89DD-909D-392A4F2C8DA7}"/>
                    </a:ext>
                  </a:extLst>
                </p14:cNvPr>
                <p14:cNvContentPartPr/>
                <p14:nvPr/>
              </p14:nvContentPartPr>
              <p14:xfrm>
                <a:off x="1164728" y="2492431"/>
                <a:ext cx="360" cy="360"/>
              </p14:xfrm>
            </p:contentPart>
          </mc:Choice>
          <mc:Fallback xmlns="">
            <p:pic>
              <p:nvPicPr>
                <p:cNvPr id="29" name="Encre 28">
                  <a:extLst>
                    <a:ext uri="{FF2B5EF4-FFF2-40B4-BE49-F238E27FC236}">
                      <a16:creationId xmlns:a16="http://schemas.microsoft.com/office/drawing/2014/main" id="{1BD3C223-7457-89DD-909D-392A4F2C8DA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5728" y="24834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0" name="Encre 29">
                  <a:extLst>
                    <a:ext uri="{FF2B5EF4-FFF2-40B4-BE49-F238E27FC236}">
                      <a16:creationId xmlns:a16="http://schemas.microsoft.com/office/drawing/2014/main" id="{6AF7F5D7-F106-EA21-F291-98AEFEB586E9}"/>
                    </a:ext>
                  </a:extLst>
                </p14:cNvPr>
                <p14:cNvContentPartPr/>
                <p14:nvPr/>
              </p14:nvContentPartPr>
              <p14:xfrm>
                <a:off x="1164728" y="2492431"/>
                <a:ext cx="360" cy="360"/>
              </p14:xfrm>
            </p:contentPart>
          </mc:Choice>
          <mc:Fallback xmlns="">
            <p:pic>
              <p:nvPicPr>
                <p:cNvPr id="30" name="Encre 29">
                  <a:extLst>
                    <a:ext uri="{FF2B5EF4-FFF2-40B4-BE49-F238E27FC236}">
                      <a16:creationId xmlns:a16="http://schemas.microsoft.com/office/drawing/2014/main" id="{6AF7F5D7-F106-EA21-F291-98AEFEB586E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5728" y="24834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82AAC2FC-B816-15A6-FD09-CFD404E28D94}"/>
                  </a:ext>
                </a:extLst>
              </p14:cNvPr>
              <p14:cNvContentPartPr/>
              <p14:nvPr/>
            </p14:nvContentPartPr>
            <p14:xfrm>
              <a:off x="3367396" y="5552903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82AAC2FC-B816-15A6-FD09-CFD404E28D9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349756" y="553526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D3CDBC88-B301-F391-7904-75FE5B62D80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754244" y="5323223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1" name="Encre 40">
                <a:extLst>
                  <a:ext uri="{FF2B5EF4-FFF2-40B4-BE49-F238E27FC236}">
                    <a16:creationId xmlns:a16="http://schemas.microsoft.com/office/drawing/2014/main" id="{09749F3B-1E10-0F60-47CE-C88F7BEAF565}"/>
                  </a:ext>
                </a:extLst>
              </p14:cNvPr>
              <p14:cNvContentPartPr/>
              <p14:nvPr/>
            </p14:nvContentPartPr>
            <p14:xfrm>
              <a:off x="6478156" y="4315223"/>
              <a:ext cx="547200" cy="613800"/>
            </p14:xfrm>
          </p:contentPart>
        </mc:Choice>
        <mc:Fallback xmlns="">
          <p:pic>
            <p:nvPicPr>
              <p:cNvPr id="41" name="Encre 40">
                <a:extLst>
                  <a:ext uri="{FF2B5EF4-FFF2-40B4-BE49-F238E27FC236}">
                    <a16:creationId xmlns:a16="http://schemas.microsoft.com/office/drawing/2014/main" id="{09749F3B-1E10-0F60-47CE-C88F7BEAF56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460156" y="4279223"/>
                <a:ext cx="582840" cy="6854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ED784DA7-7B95-D549-F3B6-780DC8E65847}"/>
              </a:ext>
            </a:extLst>
          </p:cNvPr>
          <p:cNvPicPr>
            <a:picLocks noChangeAspect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990912">
            <a:off x="6251098" y="4005371"/>
            <a:ext cx="905001" cy="111458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B11E968-36B1-8A86-8606-BC0AE24DD06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7952" y="2200150"/>
            <a:ext cx="7557025" cy="314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61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74 و 75 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8DFB5BDC-4C15-1193-473A-C8C65660B911}"/>
              </a:ext>
            </a:extLst>
          </p:cNvPr>
          <p:cNvGrpSpPr/>
          <p:nvPr/>
        </p:nvGrpSpPr>
        <p:grpSpPr>
          <a:xfrm>
            <a:off x="1213969" y="1794391"/>
            <a:ext cx="6716062" cy="4100463"/>
            <a:chOff x="1334827" y="2177849"/>
            <a:chExt cx="6716062" cy="4100463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A890588-8C3E-EF89-53B9-6C87BD80B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7621" y="2195931"/>
              <a:ext cx="3353268" cy="4082381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2952A90-C783-638E-C50E-653625F7D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34827" y="2177849"/>
              <a:ext cx="3362794" cy="41004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D30D09B-1B87-9D6D-BE2C-649FAA0450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808" y="5695490"/>
            <a:ext cx="1175461" cy="8494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99252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بكم في درس جديد مع مجد وندى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4601591-5E2B-516E-9BFD-9D064DC9A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BA424EDD-9DE2-9C08-A95D-8375C5EF3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4342" y="2299662"/>
            <a:ext cx="2104888" cy="3361537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8FCF0B15-52CA-B2F7-85A9-DA30C02E272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rcRect b="2166"/>
          <a:stretch>
            <a:fillRect/>
          </a:stretch>
        </p:blipFill>
        <p:spPr>
          <a:xfrm>
            <a:off x="2283479" y="2270080"/>
            <a:ext cx="1932723" cy="336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BBCD6C4-17E9-1834-F0DD-0A967C78B584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D1CD1EE6-CBDF-1A9A-21B7-F3CF981DA525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4" name="Image 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3B559F28-E3D0-7E0F-0CFF-82B208106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6179956" y="3154977"/>
              <a:ext cx="631873" cy="631873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997C592-3231-233B-A784-604F5F1E6E45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6" name="Flowchart: Alternate Process 54">
              <a:extLst>
                <a:ext uri="{FF2B5EF4-FFF2-40B4-BE49-F238E27FC236}">
                  <a16:creationId xmlns:a16="http://schemas.microsoft.com/office/drawing/2014/main" id="{4AF6321B-87C0-169B-7AFF-D25A39260406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F3482EFF-4A8A-5F84-7447-B916D52FE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312F4D88-9FEA-AF18-629C-783514733411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الجمع في حدود 10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55692D20-0A6D-6077-B155-8870E130850B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5 الصفحة 73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F86604B-4F34-50DB-B475-121584989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64" y="2293845"/>
            <a:ext cx="8125248" cy="249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18063</TotalTime>
  <Words>969</Words>
  <Application>Microsoft Office PowerPoint</Application>
  <PresentationFormat>Affichage à l'écran (4:3)</PresentationFormat>
  <Paragraphs>306</Paragraphs>
  <Slides>68</Slides>
  <Notes>11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68</vt:i4>
      </vt:variant>
    </vt:vector>
  </HeadingPairs>
  <TitlesOfParts>
    <vt:vector size="82" baseType="lpstr">
      <vt:lpstr>DengXian</vt:lpstr>
      <vt:lpstr>Aptos</vt:lpstr>
      <vt:lpstr>Aptos Display</vt:lpstr>
      <vt:lpstr>Arial</vt:lpstr>
      <vt:lpstr>Calibri</vt:lpstr>
      <vt:lpstr>Dosis</vt:lpstr>
      <vt:lpstr>Dosis SemiBold</vt:lpstr>
      <vt:lpstr>Effra CC Arbc</vt:lpstr>
      <vt:lpstr>Wingdings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برمجة الأسبوع الثاني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samir.bounaga@taalim.ma</dc:creator>
  <cp:lastModifiedBy>EL HAMDOUNI BTIHAJ</cp:lastModifiedBy>
  <cp:revision>198</cp:revision>
  <cp:lastPrinted>2025-08-13T10:11:39Z</cp:lastPrinted>
  <dcterms:created xsi:type="dcterms:W3CDTF">2025-08-01T12:31:49Z</dcterms:created>
  <dcterms:modified xsi:type="dcterms:W3CDTF">2025-12-12T13:30:12Z</dcterms:modified>
</cp:coreProperties>
</file>