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83"/>
  </p:notesMasterIdLst>
  <p:handoutMasterIdLst>
    <p:handoutMasterId r:id="rId84"/>
  </p:handoutMasterIdLst>
  <p:sldIdLst>
    <p:sldId id="779" r:id="rId6"/>
    <p:sldId id="911" r:id="rId7"/>
    <p:sldId id="931" r:id="rId8"/>
    <p:sldId id="780" r:id="rId9"/>
    <p:sldId id="781" r:id="rId10"/>
    <p:sldId id="783" r:id="rId11"/>
    <p:sldId id="746" r:id="rId12"/>
    <p:sldId id="784" r:id="rId13"/>
    <p:sldId id="948" r:id="rId14"/>
    <p:sldId id="1056" r:id="rId15"/>
    <p:sldId id="964" r:id="rId16"/>
    <p:sldId id="1053" r:id="rId17"/>
    <p:sldId id="1057" r:id="rId18"/>
    <p:sldId id="1134" r:id="rId19"/>
    <p:sldId id="1135" r:id="rId20"/>
    <p:sldId id="1136" r:id="rId21"/>
    <p:sldId id="1137" r:id="rId22"/>
    <p:sldId id="907" r:id="rId23"/>
    <p:sldId id="1022" r:id="rId24"/>
    <p:sldId id="1007" r:id="rId25"/>
    <p:sldId id="1023" r:id="rId26"/>
    <p:sldId id="936" r:id="rId27"/>
    <p:sldId id="1068" r:id="rId28"/>
    <p:sldId id="1069" r:id="rId29"/>
    <p:sldId id="1070" r:id="rId30"/>
    <p:sldId id="1071" r:id="rId31"/>
    <p:sldId id="1072" r:id="rId32"/>
    <p:sldId id="1073" r:id="rId33"/>
    <p:sldId id="1074" r:id="rId34"/>
    <p:sldId id="1075" r:id="rId35"/>
    <p:sldId id="1076" r:id="rId36"/>
    <p:sldId id="786" r:id="rId37"/>
    <p:sldId id="751" r:id="rId38"/>
    <p:sldId id="828" r:id="rId39"/>
    <p:sldId id="890" r:id="rId40"/>
    <p:sldId id="787" r:id="rId41"/>
    <p:sldId id="740" r:id="rId42"/>
    <p:sldId id="1091" r:id="rId43"/>
    <p:sldId id="829" r:id="rId44"/>
    <p:sldId id="1045" r:id="rId45"/>
    <p:sldId id="1046" r:id="rId46"/>
    <p:sldId id="1092" r:id="rId47"/>
    <p:sldId id="1083" r:id="rId48"/>
    <p:sldId id="1084" r:id="rId49"/>
    <p:sldId id="1065" r:id="rId50"/>
    <p:sldId id="1093" r:id="rId51"/>
    <p:sldId id="1085" r:id="rId52"/>
    <p:sldId id="1086" r:id="rId53"/>
    <p:sldId id="1087" r:id="rId54"/>
    <p:sldId id="1094" r:id="rId55"/>
    <p:sldId id="1088" r:id="rId56"/>
    <p:sldId id="1089" r:id="rId57"/>
    <p:sldId id="1090" r:id="rId58"/>
    <p:sldId id="909" r:id="rId59"/>
    <p:sldId id="976" r:id="rId60"/>
    <p:sldId id="834" r:id="rId61"/>
    <p:sldId id="987" r:id="rId62"/>
    <p:sldId id="1017" r:id="rId63"/>
    <p:sldId id="1077" r:id="rId64"/>
    <p:sldId id="1078" r:id="rId65"/>
    <p:sldId id="1079" r:id="rId66"/>
    <p:sldId id="1080" r:id="rId67"/>
    <p:sldId id="1081" r:id="rId68"/>
    <p:sldId id="1082" r:id="rId69"/>
    <p:sldId id="910" r:id="rId70"/>
    <p:sldId id="848" r:id="rId71"/>
    <p:sldId id="916" r:id="rId72"/>
    <p:sldId id="849" r:id="rId73"/>
    <p:sldId id="1055" r:id="rId74"/>
    <p:sldId id="788" r:id="rId75"/>
    <p:sldId id="956" r:id="rId76"/>
    <p:sldId id="850" r:id="rId77"/>
    <p:sldId id="1021" r:id="rId78"/>
    <p:sldId id="789" r:id="rId79"/>
    <p:sldId id="794" r:id="rId80"/>
    <p:sldId id="793" r:id="rId81"/>
    <p:sldId id="930" r:id="rId82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CD7CA"/>
    <a:srgbClr val="F1A947"/>
    <a:srgbClr val="16AB98"/>
    <a:srgbClr val="FCC302"/>
    <a:srgbClr val="196082"/>
    <a:srgbClr val="3A8F98"/>
    <a:srgbClr val="FCE5E3"/>
    <a:srgbClr val="FC8D00"/>
    <a:srgbClr val="83C5B9"/>
    <a:srgbClr val="0D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116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handoutMaster" Target="handoutMasters/handoutMaster1.xml"/><Relationship Id="rId89" Type="http://schemas.microsoft.com/office/2018/10/relationships/authors" Target="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27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9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13.8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8192,'0'0'0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8:40.28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0,'1519'1704'0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40FCF-F011-59B0-4385-361EFC827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EECBB7-66C2-620B-E62C-FDAB9E95E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41261D-B2A2-3407-5641-9693448E0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B2344E-FD35-A119-9853-5F70B2B71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8886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325F-4600-16B7-580C-202A494BB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5A4AB3B-29D3-551C-176D-995E514C7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736CEB-92C2-B31C-0ABB-50F053770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D3AC37-77B2-4134-3FB5-498942002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7613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gif"/><Relationship Id="rId5" Type="http://schemas.openxmlformats.org/officeDocument/2006/relationships/image" Target="../media/image43.png"/><Relationship Id="rId4" Type="http://schemas.openxmlformats.org/officeDocument/2006/relationships/image" Target="../media/image10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26" Type="http://schemas.openxmlformats.org/officeDocument/2006/relationships/customXml" Target="../ink/ink7.xml"/><Relationship Id="rId3" Type="http://schemas.openxmlformats.org/officeDocument/2006/relationships/image" Target="../media/image11.png"/><Relationship Id="rId7" Type="http://schemas.openxmlformats.org/officeDocument/2006/relationships/customXml" Target="../ink/ink2.xml"/><Relationship Id="rId25" Type="http://schemas.openxmlformats.org/officeDocument/2006/relationships/customXml" Target="../ink/ink6.xml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0.png"/><Relationship Id="rId24" Type="http://schemas.openxmlformats.org/officeDocument/2006/relationships/image" Target="../media/image550.png"/><Relationship Id="rId28" Type="http://schemas.openxmlformats.org/officeDocument/2006/relationships/image" Target="../media/image67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27" Type="http://schemas.openxmlformats.org/officeDocument/2006/relationships/image" Target="../media/image5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1C8DF-7E69-0FA1-7D09-04B6E643071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853008F-8E0F-EBCA-9AC7-B41578E103CD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65E8AB9-2CFE-6C46-C86D-47565BB7DA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09AE4A3-7943-8E51-CEF7-087DA7FFA6A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2</a:t>
              </a:r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91DF364-7337-77F4-F55B-B6B1421C8B55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A1EF291-6CBF-62E0-1236-99652288F1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EC47780-686C-79D3-E016-28D0B9F0A25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3</a:t>
              </a:r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3E4408B-0E4A-F5FB-9887-DE9B0D67963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E875B120-05CA-1567-57C4-73118E5403B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C02679D-A751-BDD7-3856-AABDE0459C9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  4</a:t>
              </a:r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F6701A5-1B7F-CB81-CC28-A5965B959D85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641C319-695D-5997-FF12-4B3B219163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EA4ECE4-2D2B-2422-17DE-7D05780CF0B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5</a:t>
              </a:r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5AB4150-7BCE-0C12-122D-5441D44BE58F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971E43B-F47A-52F4-3861-B4619C10AF8A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CBEE1-AEF4-5485-7A2E-CD25C2530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AEF7D4C-6A38-9C7B-6AA9-DEFA7D2EF55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A1AD2EA-6990-C59A-DC24-E0F17D101C3C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0E05EF7-F1FD-6960-82D5-8B2CA3ABF6A3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954621A-5237-0FB2-0285-638D8B6FA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4979" y="3710684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45771DC-50C5-A6DC-C2D9-E36C58219CC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0CE0DD24-3936-983A-3EFC-E260E5A5372D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C2422CB4-CF7E-8D04-0B34-9D1E3CC1DB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2E23D4F-14DA-FE07-23C7-76998A3C2011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الطرح  في حدود 10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1B2C973-E4F5-90B6-4EAB-50127E674EE2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69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10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A5E8B3-6A5F-C7D1-7E83-79086990441B}"/>
              </a:ext>
            </a:extLst>
          </p:cNvPr>
          <p:cNvSpPr txBox="1"/>
          <p:nvPr/>
        </p:nvSpPr>
        <p:spPr>
          <a:xfrm>
            <a:off x="3207224" y="2838734"/>
            <a:ext cx="20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Insérer la page 9 du livret de calcul mental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1484E3-E412-C6D3-9EC7-03676731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62" y="1616621"/>
            <a:ext cx="3372321" cy="464884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C0F7E3-4FC9-53E2-5670-1B6239EE03CB}"/>
              </a:ext>
            </a:extLst>
          </p:cNvPr>
          <p:cNvSpPr/>
          <p:nvPr/>
        </p:nvSpPr>
        <p:spPr>
          <a:xfrm>
            <a:off x="1406632" y="2523781"/>
            <a:ext cx="2861187" cy="774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id="{DD62CD0E-9FD0-5EA3-A214-8F21E2D78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152" y="1644284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5262" y="4744133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2C7DACF-3F3F-4EA3-D8EA-0019ADDA466A}"/>
              </a:ext>
            </a:extLst>
          </p:cNvPr>
          <p:cNvSpPr/>
          <p:nvPr/>
        </p:nvSpPr>
        <p:spPr>
          <a:xfrm>
            <a:off x="4026309" y="4824562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0EC2B4-63FB-FE00-E9A5-A284D26AC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989" y="2532619"/>
            <a:ext cx="6870023" cy="17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989911-216B-C733-802E-ABBDD9035DB6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CA9C05F-7352-A767-1045-0CB9C1D93909}"/>
              </a:ext>
            </a:extLst>
          </p:cNvPr>
          <p:cNvSpPr txBox="1"/>
          <p:nvPr/>
        </p:nvSpPr>
        <p:spPr>
          <a:xfrm>
            <a:off x="3753139" y="2715903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1D51AA-E6B4-0FA8-8A22-4B64DC46C9F3}"/>
              </a:ext>
            </a:extLst>
          </p:cNvPr>
          <p:cNvSpPr txBox="1"/>
          <p:nvPr/>
        </p:nvSpPr>
        <p:spPr>
          <a:xfrm>
            <a:off x="7303832" y="2661310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37D4F8-F833-4B60-D5B8-999872A505B1}"/>
              </a:ext>
            </a:extLst>
          </p:cNvPr>
          <p:cNvSpPr txBox="1"/>
          <p:nvPr/>
        </p:nvSpPr>
        <p:spPr>
          <a:xfrm>
            <a:off x="7282793" y="3837293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A2A9D8-802A-D666-C453-D71F414D5ED2}"/>
              </a:ext>
            </a:extLst>
          </p:cNvPr>
          <p:cNvSpPr txBox="1"/>
          <p:nvPr/>
        </p:nvSpPr>
        <p:spPr>
          <a:xfrm>
            <a:off x="3705097" y="250870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BEB58E-9011-6A43-5CA1-91FDAAD82CDD}"/>
              </a:ext>
            </a:extLst>
          </p:cNvPr>
          <p:cNvSpPr txBox="1"/>
          <p:nvPr/>
        </p:nvSpPr>
        <p:spPr>
          <a:xfrm>
            <a:off x="7282793" y="2476686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95FB7F-04E7-026B-AF43-9DBE6F5BE656}"/>
              </a:ext>
            </a:extLst>
          </p:cNvPr>
          <p:cNvSpPr txBox="1"/>
          <p:nvPr/>
        </p:nvSpPr>
        <p:spPr>
          <a:xfrm>
            <a:off x="7244839" y="3695180"/>
            <a:ext cx="703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4562EB-498E-4EB7-7C03-2D22ADFB3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2532619"/>
            <a:ext cx="6870023" cy="17927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A2F4B97-6F7C-2CD1-25BF-569ACE2279B9}"/>
              </a:ext>
            </a:extLst>
          </p:cNvPr>
          <p:cNvSpPr txBox="1"/>
          <p:nvPr/>
        </p:nvSpPr>
        <p:spPr>
          <a:xfrm>
            <a:off x="7191696" y="2501158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7A0EF4-B0E7-BF62-EE88-DA5FBD8420D4}"/>
              </a:ext>
            </a:extLst>
          </p:cNvPr>
          <p:cNvSpPr txBox="1"/>
          <p:nvPr/>
        </p:nvSpPr>
        <p:spPr>
          <a:xfrm>
            <a:off x="3687161" y="3693696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28D2166-C4A7-4F69-F886-FA27DFE67502}"/>
              </a:ext>
            </a:extLst>
          </p:cNvPr>
          <p:cNvSpPr txBox="1"/>
          <p:nvPr/>
        </p:nvSpPr>
        <p:spPr>
          <a:xfrm>
            <a:off x="7182876" y="3714183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B71E-2F5F-AD20-0A3B-C2032A6D4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84B42206-74F7-E483-3AD5-A34D658BBAB7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سنستعين بالمستقيم العددي لحساب الفرق : 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713007-2D9B-584E-565F-AB59C729F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0719180-CC8C-685A-D4B8-1BAB3D5CB5D6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ABB8E41-975C-A40D-B24E-162E0EF1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9861F693-4A82-1E6E-273B-DD603B4F821D}"/>
              </a:ext>
            </a:extLst>
          </p:cNvPr>
          <p:cNvSpPr/>
          <p:nvPr/>
        </p:nvSpPr>
        <p:spPr>
          <a:xfrm>
            <a:off x="3705514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427C726-3EB0-9CCB-AED2-EF9011560F9B}"/>
              </a:ext>
            </a:extLst>
          </p:cNvPr>
          <p:cNvSpPr txBox="1"/>
          <p:nvPr/>
        </p:nvSpPr>
        <p:spPr>
          <a:xfrm>
            <a:off x="2284187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CBBE99E-269F-5386-9F30-14725396A04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CEEE90-276A-F0B5-1435-3F4021E8E57E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BD34788-13D0-A59D-E5FF-4BE156C2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96707" y="1904934"/>
            <a:ext cx="718759" cy="237785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BB83B5BF-2C29-C173-32C3-ECAE8516DD75}"/>
              </a:ext>
            </a:extLst>
          </p:cNvPr>
          <p:cNvSpPr/>
          <p:nvPr/>
        </p:nvSpPr>
        <p:spPr>
          <a:xfrm>
            <a:off x="3067211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6E35A6D-765D-B20E-E5DA-9D0A2721844C}"/>
              </a:ext>
            </a:extLst>
          </p:cNvPr>
          <p:cNvSpPr txBox="1"/>
          <p:nvPr/>
        </p:nvSpPr>
        <p:spPr>
          <a:xfrm>
            <a:off x="6233333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17C43-152B-1E4F-950E-B02EA5B37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C6D2CFE-778F-BF11-4F0F-1FADA3737C52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نستعين بالمستقيم العددي لحساب الفرق 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9143E2-B076-42D0-363E-4705982EA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3E81F3-4BC3-CD6C-A39F-5AD34347258A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EA12931-CADA-5667-5248-B3D8BD181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2C123D20-F969-D377-996A-C8C6B847EE64}"/>
              </a:ext>
            </a:extLst>
          </p:cNvPr>
          <p:cNvSpPr/>
          <p:nvPr/>
        </p:nvSpPr>
        <p:spPr>
          <a:xfrm>
            <a:off x="7473358" y="2255492"/>
            <a:ext cx="552644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E0A469-0643-B549-4AD0-EB803722FB9C}"/>
              </a:ext>
            </a:extLst>
          </p:cNvPr>
          <p:cNvSpPr txBox="1"/>
          <p:nvPr/>
        </p:nvSpPr>
        <p:spPr>
          <a:xfrm>
            <a:off x="2040111" y="3356284"/>
            <a:ext cx="1264885" cy="128266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3F3A3FF-A238-537D-21E5-B1A47296D2C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9DFFE37-968B-07D5-D3D2-DC081AAA770F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E227C23-39F2-4800-73FB-86CC5F1A9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18710" y="1889416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1F7F039-04E4-B310-8146-29F76A2C3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74983" y="1875555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9739CB4-526F-8020-5287-928A0BDD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33852" y="1864891"/>
            <a:ext cx="718759" cy="2377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8E163E-5A9B-6A56-489F-BE8F83719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70396" y="1810889"/>
            <a:ext cx="718759" cy="23778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57D6AB9-6676-5BBE-2FB4-BC0B5D7565B7}"/>
              </a:ext>
            </a:extLst>
          </p:cNvPr>
          <p:cNvSpPr/>
          <p:nvPr/>
        </p:nvSpPr>
        <p:spPr>
          <a:xfrm>
            <a:off x="4980033" y="2277924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393A8E-059E-F993-FF23-7BDC596C94DC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720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C436-8108-5303-54FE-A83BF33F6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CE66B6-BA2A-F364-9DE0-D0C9CADA894F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نستعين بالمستقيم العددي لحساب الفرق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19DC9D-F019-2509-7586-EF8E5EE1D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67266A-796E-05A3-5233-F5171F63DFFD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902A0C2-4535-BF12-4832-23FB5D3D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D39881D-A63C-CC03-B050-443AE14B2D00}"/>
              </a:ext>
            </a:extLst>
          </p:cNvPr>
          <p:cNvSpPr/>
          <p:nvPr/>
        </p:nvSpPr>
        <p:spPr>
          <a:xfrm>
            <a:off x="4312396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7AE6BD-1DB0-420D-0F4A-4442303176C7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B091AB0-0343-523C-FCCD-D9AB147702F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47B5B89-8470-8193-910E-E373C9600525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0C7F295-B2EC-AEE1-6E73-242E08FDC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68218" y="1906631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36905DB-EF04-E66B-D0EC-6917EF690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27087" y="1895967"/>
            <a:ext cx="718759" cy="237785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8C41F565-9D85-B4DB-F9B8-EA02F437E61E}"/>
              </a:ext>
            </a:extLst>
          </p:cNvPr>
          <p:cNvSpPr/>
          <p:nvPr/>
        </p:nvSpPr>
        <p:spPr>
          <a:xfrm>
            <a:off x="3040068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6EB3FCE-C462-E547-D8B0-2D81C2C45166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61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1CA7C-F003-DFF5-ADB3-4E293A70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5450CCA-3D44-1111-4E69-A56ADEED677C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نستعين بالمستقيم العددي لحساب الفرق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87816B-8210-1648-4331-42CCF8EA1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D582EA-88DD-72A5-00EC-73D002D4C753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353016F-8E24-8EDD-11E8-D6050791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0D7D3274-BAE3-DA3B-E7C0-0449433A417C}"/>
              </a:ext>
            </a:extLst>
          </p:cNvPr>
          <p:cNvSpPr/>
          <p:nvPr/>
        </p:nvSpPr>
        <p:spPr>
          <a:xfrm>
            <a:off x="6301227" y="2276677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8FC501E-6D48-6835-2E28-40747C037AFB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CE32E7B-5CD0-0D76-39D3-86122C3EBF32}"/>
              </a:ext>
            </a:extLst>
          </p:cNvPr>
          <p:cNvSpPr txBox="1"/>
          <p:nvPr/>
        </p:nvSpPr>
        <p:spPr>
          <a:xfrm>
            <a:off x="4370961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41AADFB-74D9-E116-7DB1-D8EF8A94AAAF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68054D3-94D1-7E9F-DE5E-046E51C86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28029" y="1910601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C7C7588-A5CB-014E-19A5-557BE8CCB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84302" y="1896740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BD713EC-972A-AEAC-FD4B-689490095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43171" y="1886076"/>
            <a:ext cx="718759" cy="23778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FE043E4-507F-4CC4-5FAF-50E6F8610A01}"/>
              </a:ext>
            </a:extLst>
          </p:cNvPr>
          <p:cNvSpPr/>
          <p:nvPr/>
        </p:nvSpPr>
        <p:spPr>
          <a:xfrm>
            <a:off x="4332392" y="2268994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9BB7F1-E69B-952A-F21C-55F94834ADE2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81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165F1C-EA81-2C02-563F-96C8D0F365CC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E7082646-20AB-A9FF-3B5B-369151CA1FB3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90ACF4C-1073-97EC-3AE7-E2136879C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7688" y="416395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2499C76-BEC5-03D5-2CC1-0DFB0FB70B8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87CC1191-D630-EDF7-5747-8E851F0BCE3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4CC7621-23EC-3C0A-B74F-2CF0287D2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F6F580D-1C28-3785-341C-19FD21322943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6A2B2C5-F5F4-131E-3CCF-1AAC169D09AD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0DA198-19E2-7340-F1C1-95E7C2B8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31586" y="4711230"/>
            <a:ext cx="783913" cy="56626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E1205C-71BB-C71E-C6D2-1AD40E96BFD6}"/>
              </a:ext>
            </a:extLst>
          </p:cNvPr>
          <p:cNvSpPr/>
          <p:nvPr/>
        </p:nvSpPr>
        <p:spPr>
          <a:xfrm>
            <a:off x="1455447" y="292049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1537C42-57B6-7188-1116-665A0177E452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A82DA2-51E8-71CD-0317-45D405CBAB13}"/>
              </a:ext>
            </a:extLst>
          </p:cNvPr>
          <p:cNvSpPr/>
          <p:nvPr/>
        </p:nvSpPr>
        <p:spPr>
          <a:xfrm>
            <a:off x="3715084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2" name="Image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BD4DE0-3416-5FBD-1238-D1C7605B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6" y="1674751"/>
            <a:ext cx="1196068" cy="1196068"/>
          </a:xfrm>
          <a:prstGeom prst="rect">
            <a:avLst/>
          </a:prstGeom>
        </p:spPr>
      </p:pic>
      <p:pic>
        <p:nvPicPr>
          <p:cNvPr id="13" name="Image 1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8892D1-BD5B-9606-899F-E66C8598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740341" y="1741282"/>
            <a:ext cx="1397972" cy="106300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8DA8454-DAD1-E41E-6F96-FD0AEE8C8AB3}"/>
              </a:ext>
            </a:extLst>
          </p:cNvPr>
          <p:cNvSpPr/>
          <p:nvPr/>
        </p:nvSpPr>
        <p:spPr>
          <a:xfrm>
            <a:off x="3757334" y="5322766"/>
            <a:ext cx="168981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  <a:r>
              <a:rPr lang="fr-FR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sz="13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26B6BC-05E8-17EB-866A-881BB734B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80" y="1674752"/>
            <a:ext cx="1196067" cy="1196067"/>
          </a:xfrm>
          <a:prstGeom prst="rect">
            <a:avLst/>
          </a:prstGeom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3660F96-6BC9-E8EE-BE07-B327ACE4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02" y="4571660"/>
            <a:ext cx="862304" cy="62312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BBC39A-B19D-02E7-1B73-9B53695FBAA9}"/>
              </a:ext>
            </a:extLst>
          </p:cNvPr>
          <p:cNvSpPr/>
          <p:nvPr/>
        </p:nvSpPr>
        <p:spPr>
          <a:xfrm>
            <a:off x="6212838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pic>
        <p:nvPicPr>
          <p:cNvPr id="18" name="Image 17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F42AFDC-E5F5-F3DB-12F6-FBD1D2CDD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19" y="4172644"/>
            <a:ext cx="1066385" cy="1066385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B99BAF8-4D80-D29A-BCE5-236DFD68450D}"/>
              </a:ext>
            </a:extLst>
          </p:cNvPr>
          <p:cNvSpPr/>
          <p:nvPr/>
        </p:nvSpPr>
        <p:spPr>
          <a:xfrm>
            <a:off x="5974721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E2F43-1C26-CC90-77A4-847B1720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D8756E6-B379-75EC-BD4B-511D3749F252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الشكل الذي يشبه شكل هذه  اللوحة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694EBC-B4BC-BBE0-2E05-468EFD03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CE1B43-CF06-AA4E-9AD3-2BB4580C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77C82469-CF4D-8EA9-57AF-ED87CF670517}"/>
              </a:ext>
            </a:extLst>
          </p:cNvPr>
          <p:cNvSpPr>
            <a:spLocks noChangeAspect="1"/>
          </p:cNvSpPr>
          <p:nvPr/>
        </p:nvSpPr>
        <p:spPr>
          <a:xfrm>
            <a:off x="7419805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858C81AD-8151-80A2-1DEE-50CA9F6709DF}"/>
              </a:ext>
            </a:extLst>
          </p:cNvPr>
          <p:cNvSpPr>
            <a:spLocks noChangeAspect="1"/>
          </p:cNvSpPr>
          <p:nvPr/>
        </p:nvSpPr>
        <p:spPr>
          <a:xfrm>
            <a:off x="4651331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CE9621-B990-50E7-9337-A9D1B0D14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551" y="1699437"/>
            <a:ext cx="2314898" cy="1390844"/>
          </a:xfrm>
          <a:prstGeom prst="rect">
            <a:avLst/>
          </a:prstGeom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C112496E-C47D-B385-DB80-0DD7FA5A8370}"/>
              </a:ext>
            </a:extLst>
          </p:cNvPr>
          <p:cNvSpPr/>
          <p:nvPr/>
        </p:nvSpPr>
        <p:spPr>
          <a:xfrm>
            <a:off x="6964113" y="4048431"/>
            <a:ext cx="1080626" cy="10952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1415FA-1E5F-ACC9-51C2-F7A78FEC1661}"/>
              </a:ext>
            </a:extLst>
          </p:cNvPr>
          <p:cNvSpPr/>
          <p:nvPr/>
        </p:nvSpPr>
        <p:spPr>
          <a:xfrm>
            <a:off x="986590" y="4048431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DA860967-215A-B150-3E37-51FAFB0D2A31}"/>
              </a:ext>
            </a:extLst>
          </p:cNvPr>
          <p:cNvSpPr/>
          <p:nvPr/>
        </p:nvSpPr>
        <p:spPr>
          <a:xfrm>
            <a:off x="4365493" y="4098212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E5B5201E-25ED-880C-CD6F-EF7319450B82}"/>
              </a:ext>
            </a:extLst>
          </p:cNvPr>
          <p:cNvSpPr>
            <a:spLocks noChangeAspect="1"/>
          </p:cNvSpPr>
          <p:nvPr/>
        </p:nvSpPr>
        <p:spPr>
          <a:xfrm>
            <a:off x="1882857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8311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CC53-FF1C-CF72-6B0F-793F11693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6FF570C-B69C-9FDE-7662-C98554E7DF79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55E7BB-0965-C1F1-50CB-6B508D8DC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8C3A72-DB95-67BB-9389-9F6C632D0AC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32735" y="72606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:الشكل رقم 3 يشبه اللوحة من حيث الشكل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1EA116-591B-54EA-C936-6D0EAFDBC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564C06-2915-07B6-2B47-BB1F140B4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A4967A09-D3AA-8D0A-AC32-71D43BC112EF}"/>
              </a:ext>
            </a:extLst>
          </p:cNvPr>
          <p:cNvSpPr>
            <a:spLocks noChangeAspect="1"/>
          </p:cNvSpPr>
          <p:nvPr/>
        </p:nvSpPr>
        <p:spPr>
          <a:xfrm>
            <a:off x="7419805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16A26FD3-2CCF-1285-8116-FA27F7E2A091}"/>
              </a:ext>
            </a:extLst>
          </p:cNvPr>
          <p:cNvSpPr>
            <a:spLocks noChangeAspect="1"/>
          </p:cNvSpPr>
          <p:nvPr/>
        </p:nvSpPr>
        <p:spPr>
          <a:xfrm>
            <a:off x="4651331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3C28755-2D35-2AB2-30E4-F8A0F91A0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551" y="1699437"/>
            <a:ext cx="2314898" cy="1390844"/>
          </a:xfrm>
          <a:prstGeom prst="rect">
            <a:avLst/>
          </a:prstGeom>
        </p:spPr>
      </p:pic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A57B91AB-4897-0111-62B0-23B41702E904}"/>
              </a:ext>
            </a:extLst>
          </p:cNvPr>
          <p:cNvSpPr/>
          <p:nvPr/>
        </p:nvSpPr>
        <p:spPr>
          <a:xfrm>
            <a:off x="6964113" y="4048431"/>
            <a:ext cx="1080626" cy="10952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AEF7E0-EA3A-0324-B5FE-DDAC75FB3470}"/>
              </a:ext>
            </a:extLst>
          </p:cNvPr>
          <p:cNvSpPr/>
          <p:nvPr/>
        </p:nvSpPr>
        <p:spPr>
          <a:xfrm>
            <a:off x="986590" y="4048431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3D857226-266A-3B78-1CED-3749810B8CCA}"/>
              </a:ext>
            </a:extLst>
          </p:cNvPr>
          <p:cNvSpPr/>
          <p:nvPr/>
        </p:nvSpPr>
        <p:spPr>
          <a:xfrm>
            <a:off x="4365493" y="4098212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37C20FE0-610A-26E0-154F-1469F9192236}"/>
              </a:ext>
            </a:extLst>
          </p:cNvPr>
          <p:cNvSpPr>
            <a:spLocks noChangeAspect="1"/>
          </p:cNvSpPr>
          <p:nvPr/>
        </p:nvSpPr>
        <p:spPr>
          <a:xfrm>
            <a:off x="1882857" y="5339714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AFE99-017B-C704-36D1-F3F8CD77C0D2}"/>
              </a:ext>
            </a:extLst>
          </p:cNvPr>
          <p:cNvSpPr/>
          <p:nvPr/>
        </p:nvSpPr>
        <p:spPr>
          <a:xfrm>
            <a:off x="862062" y="3429000"/>
            <a:ext cx="2552489" cy="2702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BC187-4279-8F80-8116-8BBCBD169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98B8A18-83FB-1360-5006-E097FEB6855E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الشكل الذي يشبه شكل هذه الجبنة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A86CFE-4CCC-DCA4-E18A-A5BBAFC3D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C32441-6CE5-497A-027C-FD1D7C73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AA5BF0A9-2D97-0832-35DD-853D966EC111}"/>
              </a:ext>
            </a:extLst>
          </p:cNvPr>
          <p:cNvSpPr>
            <a:spLocks noChangeAspect="1"/>
          </p:cNvSpPr>
          <p:nvPr/>
        </p:nvSpPr>
        <p:spPr>
          <a:xfrm>
            <a:off x="7419805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AA9655B-F38E-8402-8A0E-D51115C9F80F}"/>
              </a:ext>
            </a:extLst>
          </p:cNvPr>
          <p:cNvSpPr>
            <a:spLocks noChangeAspect="1"/>
          </p:cNvSpPr>
          <p:nvPr/>
        </p:nvSpPr>
        <p:spPr>
          <a:xfrm>
            <a:off x="4651331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FB8935C9-643E-8CC8-5D66-AD2948D9A16D}"/>
              </a:ext>
            </a:extLst>
          </p:cNvPr>
          <p:cNvSpPr/>
          <p:nvPr/>
        </p:nvSpPr>
        <p:spPr>
          <a:xfrm>
            <a:off x="4455159" y="3955622"/>
            <a:ext cx="1080626" cy="10952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EC28E-F885-C724-2176-62142474770A}"/>
              </a:ext>
            </a:extLst>
          </p:cNvPr>
          <p:cNvSpPr/>
          <p:nvPr/>
        </p:nvSpPr>
        <p:spPr>
          <a:xfrm>
            <a:off x="986590" y="3955622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3F4D468C-6214-25DC-6EFC-CA0C01BB8E56}"/>
              </a:ext>
            </a:extLst>
          </p:cNvPr>
          <p:cNvSpPr/>
          <p:nvPr/>
        </p:nvSpPr>
        <p:spPr>
          <a:xfrm>
            <a:off x="6926629" y="4005404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091D659C-BD0A-F2C7-2E6F-0E1FB2B60340}"/>
              </a:ext>
            </a:extLst>
          </p:cNvPr>
          <p:cNvSpPr>
            <a:spLocks noChangeAspect="1"/>
          </p:cNvSpPr>
          <p:nvPr/>
        </p:nvSpPr>
        <p:spPr>
          <a:xfrm>
            <a:off x="1882857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B77DDA-31C3-0B5B-7E10-8F9E092E9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513" y="1627038"/>
            <a:ext cx="1790974" cy="13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A57DA-C2A2-8C8B-5A9A-2677DA10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D0F1781-92A0-CC2A-8405-E8547ECB9FD3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449F82-6C6E-0F5C-6403-D188C4644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74027C2-519E-F95D-6360-11B274BA832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6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2F5DD-56D9-7EFE-1C51-0190B8635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018BACD-A5D4-5DF1-CCBA-95BB9B123116}"/>
              </a:ext>
            </a:extLst>
          </p:cNvPr>
          <p:cNvSpPr txBox="1"/>
          <p:nvPr/>
        </p:nvSpPr>
        <p:spPr>
          <a:xfrm>
            <a:off x="132735" y="72606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:الشكل رقم 1 يشبه الجبنة من حيث الشكل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BD17A9-12A6-E15D-99C6-A1ECD65F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4A800E-74FC-6F9D-C9C8-1F603F54906D}"/>
              </a:ext>
            </a:extLst>
          </p:cNvPr>
          <p:cNvSpPr/>
          <p:nvPr/>
        </p:nvSpPr>
        <p:spPr>
          <a:xfrm>
            <a:off x="6685330" y="3642852"/>
            <a:ext cx="1905217" cy="23488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35490C-C14E-5928-E9C8-9022C9604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5" name="Oval 80">
            <a:extLst>
              <a:ext uri="{FF2B5EF4-FFF2-40B4-BE49-F238E27FC236}">
                <a16:creationId xmlns:a16="http://schemas.microsoft.com/office/drawing/2014/main" id="{5B5E0BF1-07B9-81EE-0DE6-DD20777113C6}"/>
              </a:ext>
            </a:extLst>
          </p:cNvPr>
          <p:cNvSpPr>
            <a:spLocks noChangeAspect="1"/>
          </p:cNvSpPr>
          <p:nvPr/>
        </p:nvSpPr>
        <p:spPr>
          <a:xfrm>
            <a:off x="7419805" y="5339714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EE3860D3-A50F-62DB-C95B-65D0CF6597F3}"/>
              </a:ext>
            </a:extLst>
          </p:cNvPr>
          <p:cNvSpPr>
            <a:spLocks noChangeAspect="1"/>
          </p:cNvSpPr>
          <p:nvPr/>
        </p:nvSpPr>
        <p:spPr>
          <a:xfrm>
            <a:off x="4651331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9F196758-E567-69C3-84B1-FA78DF78651C}"/>
              </a:ext>
            </a:extLst>
          </p:cNvPr>
          <p:cNvSpPr/>
          <p:nvPr/>
        </p:nvSpPr>
        <p:spPr>
          <a:xfrm>
            <a:off x="4455159" y="3955622"/>
            <a:ext cx="1080626" cy="10952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01E7FE-8453-A1C9-A0C3-482EBB538F78}"/>
              </a:ext>
            </a:extLst>
          </p:cNvPr>
          <p:cNvSpPr/>
          <p:nvPr/>
        </p:nvSpPr>
        <p:spPr>
          <a:xfrm>
            <a:off x="986590" y="3955622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F1C96AE1-1B09-6EE5-7F0E-6AC67A6B1129}"/>
              </a:ext>
            </a:extLst>
          </p:cNvPr>
          <p:cNvSpPr/>
          <p:nvPr/>
        </p:nvSpPr>
        <p:spPr>
          <a:xfrm>
            <a:off x="6926629" y="4005404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C9ED4C7A-7C5E-81B6-65BA-47C314F1201C}"/>
              </a:ext>
            </a:extLst>
          </p:cNvPr>
          <p:cNvSpPr>
            <a:spLocks noChangeAspect="1"/>
          </p:cNvSpPr>
          <p:nvPr/>
        </p:nvSpPr>
        <p:spPr>
          <a:xfrm>
            <a:off x="1882857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8427FB3-96D8-2575-5954-BDA4F62B0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513" y="1627038"/>
            <a:ext cx="1790974" cy="13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EEBD9-2E8E-6EFB-95AA-526089A44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9D82D2A-7141-3CFA-DCB8-539F20231D3C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الشكل الذي يشبه شكل هذه الساعة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0F8021-509B-3910-8C33-5E359C16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789D7D-E294-AEA0-7ABE-69159952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9A54FCBC-C969-DEEF-DB1B-ABF9906B6A16}"/>
              </a:ext>
            </a:extLst>
          </p:cNvPr>
          <p:cNvSpPr>
            <a:spLocks noChangeAspect="1"/>
          </p:cNvSpPr>
          <p:nvPr/>
        </p:nvSpPr>
        <p:spPr>
          <a:xfrm>
            <a:off x="7419805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3C3E17-E4EE-351A-E5FE-ECD5C8EF7410}"/>
              </a:ext>
            </a:extLst>
          </p:cNvPr>
          <p:cNvSpPr>
            <a:spLocks noChangeAspect="1"/>
          </p:cNvSpPr>
          <p:nvPr/>
        </p:nvSpPr>
        <p:spPr>
          <a:xfrm>
            <a:off x="4651331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613C71B7-0E50-E16C-E337-23F27C69860E}"/>
              </a:ext>
            </a:extLst>
          </p:cNvPr>
          <p:cNvSpPr/>
          <p:nvPr/>
        </p:nvSpPr>
        <p:spPr>
          <a:xfrm>
            <a:off x="4455159" y="3955622"/>
            <a:ext cx="1080626" cy="10952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7EC4F2-8FF9-386F-2D85-27242F4301EA}"/>
              </a:ext>
            </a:extLst>
          </p:cNvPr>
          <p:cNvSpPr/>
          <p:nvPr/>
        </p:nvSpPr>
        <p:spPr>
          <a:xfrm>
            <a:off x="986590" y="3955622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B8E7D76A-93DA-D686-3BD0-0CC04B38C9B2}"/>
              </a:ext>
            </a:extLst>
          </p:cNvPr>
          <p:cNvSpPr/>
          <p:nvPr/>
        </p:nvSpPr>
        <p:spPr>
          <a:xfrm>
            <a:off x="6926629" y="4005404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B7B4AAE-39E9-F43B-FF62-962E04594E46}"/>
              </a:ext>
            </a:extLst>
          </p:cNvPr>
          <p:cNvSpPr>
            <a:spLocks noChangeAspect="1"/>
          </p:cNvSpPr>
          <p:nvPr/>
        </p:nvSpPr>
        <p:spPr>
          <a:xfrm>
            <a:off x="1882857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pic>
        <p:nvPicPr>
          <p:cNvPr id="4" name="Image 3" descr="Une image contenant horloge, Horloge murale, horloge quartz, cercle&#10;&#10;Le contenu généré par l’IA peut être incorrect.">
            <a:extLst>
              <a:ext uri="{FF2B5EF4-FFF2-40B4-BE49-F238E27FC236}">
                <a16:creationId xmlns:a16="http://schemas.microsoft.com/office/drawing/2014/main" id="{C637E461-E132-B327-CC58-7F64BAEC7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558" y="1529569"/>
            <a:ext cx="1722884" cy="15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FCD9-47B0-26A2-7762-96C2CEB9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A60BB1D-93CC-7CB1-9F7B-36DC0CCFE5EF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306476-444B-991B-9871-F1E9954A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17EEBE-E79C-8A85-41C9-CD92B20B1F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7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29D7-A98C-B76C-500C-5D743AF0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AD91C-83BF-C3C4-058F-6C3A6AE5D428}"/>
              </a:ext>
            </a:extLst>
          </p:cNvPr>
          <p:cNvSpPr txBox="1"/>
          <p:nvPr/>
        </p:nvSpPr>
        <p:spPr>
          <a:xfrm>
            <a:off x="132735" y="76216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:الشكل رقم 2 يشبه الساعة من حيث الشكل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4635FE0-A2C7-C194-8297-01EF40D4F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B6FE28-6D22-CDD6-F3C2-8B4C1A1B3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CF855BCB-F007-D53B-21B8-C4688988419B}"/>
              </a:ext>
            </a:extLst>
          </p:cNvPr>
          <p:cNvSpPr>
            <a:spLocks noChangeAspect="1"/>
          </p:cNvSpPr>
          <p:nvPr/>
        </p:nvSpPr>
        <p:spPr>
          <a:xfrm>
            <a:off x="7419805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1A125718-10AE-7AB9-EFDB-E7074AEDA25D}"/>
              </a:ext>
            </a:extLst>
          </p:cNvPr>
          <p:cNvSpPr>
            <a:spLocks noChangeAspect="1"/>
          </p:cNvSpPr>
          <p:nvPr/>
        </p:nvSpPr>
        <p:spPr>
          <a:xfrm>
            <a:off x="4651331" y="5339714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27342FA6-B2FD-B51F-59CA-6B9B125F9878}"/>
              </a:ext>
            </a:extLst>
          </p:cNvPr>
          <p:cNvSpPr/>
          <p:nvPr/>
        </p:nvSpPr>
        <p:spPr>
          <a:xfrm>
            <a:off x="4455159" y="3955622"/>
            <a:ext cx="1080626" cy="10952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0DD24C-9C6B-81FD-6CF6-D27BC8748C82}"/>
              </a:ext>
            </a:extLst>
          </p:cNvPr>
          <p:cNvSpPr/>
          <p:nvPr/>
        </p:nvSpPr>
        <p:spPr>
          <a:xfrm>
            <a:off x="986590" y="3955622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F13D21DF-C974-2CDD-A6D2-6C6FB822ED71}"/>
              </a:ext>
            </a:extLst>
          </p:cNvPr>
          <p:cNvSpPr/>
          <p:nvPr/>
        </p:nvSpPr>
        <p:spPr>
          <a:xfrm>
            <a:off x="6926629" y="4005404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A126441A-08E1-A17F-F784-223D0432E0AD}"/>
              </a:ext>
            </a:extLst>
          </p:cNvPr>
          <p:cNvSpPr>
            <a:spLocks noChangeAspect="1"/>
          </p:cNvSpPr>
          <p:nvPr/>
        </p:nvSpPr>
        <p:spPr>
          <a:xfrm>
            <a:off x="1882857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pic>
        <p:nvPicPr>
          <p:cNvPr id="17" name="Image 16" descr="Une image contenant horloge, Horloge murale, horloge quartz, cercle&#10;&#10;Le contenu généré par l’IA peut être incorrect.">
            <a:extLst>
              <a:ext uri="{FF2B5EF4-FFF2-40B4-BE49-F238E27FC236}">
                <a16:creationId xmlns:a16="http://schemas.microsoft.com/office/drawing/2014/main" id="{63AE7E42-EB19-7AA0-8286-B183178E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558" y="1529569"/>
            <a:ext cx="1722884" cy="15859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9D7D8B-B0FC-99B1-6541-B53C478AE064}"/>
              </a:ext>
            </a:extLst>
          </p:cNvPr>
          <p:cNvSpPr/>
          <p:nvPr/>
        </p:nvSpPr>
        <p:spPr>
          <a:xfrm>
            <a:off x="4060030" y="3549818"/>
            <a:ext cx="1905217" cy="25163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1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E5E64-D16B-112E-20F8-77BEF5843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C2F0D-6246-3BDC-AE44-33CE49A0169F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الشكل الذي يشبه شكل هذا البسكويت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9FF238C-0755-8B7B-FD4A-7293F2ADA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55F158-0241-CC8F-7805-0A5D377C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1192971D-03A1-DF24-1CB5-3A482BCA9829}"/>
              </a:ext>
            </a:extLst>
          </p:cNvPr>
          <p:cNvSpPr>
            <a:spLocks noChangeAspect="1"/>
          </p:cNvSpPr>
          <p:nvPr/>
        </p:nvSpPr>
        <p:spPr>
          <a:xfrm>
            <a:off x="7419805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8F27334-92F3-C8CA-6A66-6C24E7BE9E04}"/>
              </a:ext>
            </a:extLst>
          </p:cNvPr>
          <p:cNvSpPr>
            <a:spLocks noChangeAspect="1"/>
          </p:cNvSpPr>
          <p:nvPr/>
        </p:nvSpPr>
        <p:spPr>
          <a:xfrm>
            <a:off x="4651331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99104-B97F-43C9-3FE0-397EEF450511}"/>
              </a:ext>
            </a:extLst>
          </p:cNvPr>
          <p:cNvSpPr/>
          <p:nvPr/>
        </p:nvSpPr>
        <p:spPr>
          <a:xfrm>
            <a:off x="986590" y="3920040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27B0AEC8-5C2C-8805-F68C-EE73B52B739A}"/>
              </a:ext>
            </a:extLst>
          </p:cNvPr>
          <p:cNvSpPr/>
          <p:nvPr/>
        </p:nvSpPr>
        <p:spPr>
          <a:xfrm>
            <a:off x="4291427" y="3969822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F5F1F300-C7B5-A327-968E-EF80330FF0B6}"/>
              </a:ext>
            </a:extLst>
          </p:cNvPr>
          <p:cNvSpPr>
            <a:spLocks noChangeAspect="1"/>
          </p:cNvSpPr>
          <p:nvPr/>
        </p:nvSpPr>
        <p:spPr>
          <a:xfrm>
            <a:off x="1882857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26FA50-1809-BD0F-AB17-E4AA88D8EEF7}"/>
              </a:ext>
            </a:extLst>
          </p:cNvPr>
          <p:cNvSpPr/>
          <p:nvPr/>
        </p:nvSpPr>
        <p:spPr>
          <a:xfrm>
            <a:off x="6966264" y="3934240"/>
            <a:ext cx="1076325" cy="1066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C7359A5-1718-0F4B-C0A6-354401AC6A58}"/>
              </a:ext>
            </a:extLst>
          </p:cNvPr>
          <p:cNvGrpSpPr/>
          <p:nvPr/>
        </p:nvGrpSpPr>
        <p:grpSpPr>
          <a:xfrm>
            <a:off x="3957336" y="1578836"/>
            <a:ext cx="1229329" cy="1202011"/>
            <a:chOff x="6685328" y="1867420"/>
            <a:chExt cx="2395615" cy="2342379"/>
          </a:xfrm>
        </p:grpSpPr>
        <p:pic>
          <p:nvPicPr>
            <p:cNvPr id="19" name="Image 18" descr="Une image contenant capture d’écran, tanner&#10;&#10;Le contenu généré par l’IA peut être incorrect.">
              <a:extLst>
                <a:ext uri="{FF2B5EF4-FFF2-40B4-BE49-F238E27FC236}">
                  <a16:creationId xmlns:a16="http://schemas.microsoft.com/office/drawing/2014/main" id="{206FF8A2-A70B-143B-1D92-D395B33C1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5328" y="1867420"/>
              <a:ext cx="2395615" cy="2342379"/>
            </a:xfrm>
            <a:prstGeom prst="rect">
              <a:avLst/>
            </a:prstGeom>
          </p:spPr>
        </p:pic>
        <p:pic>
          <p:nvPicPr>
            <p:cNvPr id="14" name="Image 13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id="{A5839DE8-1C03-8C9D-A0F2-9CD925100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8949" y="2216450"/>
              <a:ext cx="1745320" cy="1644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3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  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10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</a:rPr>
                <a:t>تسمية الأشكال الهندسية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9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 تمييز وتصنيف الأشكال الهندسية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12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buNone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برسم تمثيلات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رسم المربع و المستطيل  </a:t>
              </a:r>
              <a:endPara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الثالث  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42C94-4901-63D7-837F-32324CB66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067CC1F-27FD-CDCE-0E41-D1CD443815AA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0E2267-72C6-2E33-58AB-29C46842D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778B6E9-BDBD-C884-8DB8-CFBC38326C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5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111DE-A09D-5BF5-C6C8-AA47A67A9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4339C4C-790F-0E45-809A-014024894C77}"/>
              </a:ext>
            </a:extLst>
          </p:cNvPr>
          <p:cNvSpPr txBox="1"/>
          <p:nvPr/>
        </p:nvSpPr>
        <p:spPr>
          <a:xfrm>
            <a:off x="132735" y="76216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:الشكل رقم 1 يشبه البسكويت  من حيث الشكل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B0D08A6-F161-B52A-B64D-8304C81A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1ECA4D-5C5B-0ADA-B47F-861E9DA1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5" name="Oval 80">
            <a:extLst>
              <a:ext uri="{FF2B5EF4-FFF2-40B4-BE49-F238E27FC236}">
                <a16:creationId xmlns:a16="http://schemas.microsoft.com/office/drawing/2014/main" id="{0EE0660C-8440-75DF-49DB-955C26F08C83}"/>
              </a:ext>
            </a:extLst>
          </p:cNvPr>
          <p:cNvSpPr>
            <a:spLocks noChangeAspect="1"/>
          </p:cNvSpPr>
          <p:nvPr/>
        </p:nvSpPr>
        <p:spPr>
          <a:xfrm>
            <a:off x="7419805" y="5339714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782185A8-B7CE-D8B5-3808-937B6E28780F}"/>
              </a:ext>
            </a:extLst>
          </p:cNvPr>
          <p:cNvSpPr>
            <a:spLocks noChangeAspect="1"/>
          </p:cNvSpPr>
          <p:nvPr/>
        </p:nvSpPr>
        <p:spPr>
          <a:xfrm>
            <a:off x="4651331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B5E6D-B781-9554-1FAE-F92E46ED21B6}"/>
              </a:ext>
            </a:extLst>
          </p:cNvPr>
          <p:cNvSpPr/>
          <p:nvPr/>
        </p:nvSpPr>
        <p:spPr>
          <a:xfrm>
            <a:off x="986590" y="3920040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DA861F8C-2A93-C4AD-9AC8-22A115FC6D21}"/>
              </a:ext>
            </a:extLst>
          </p:cNvPr>
          <p:cNvSpPr/>
          <p:nvPr/>
        </p:nvSpPr>
        <p:spPr>
          <a:xfrm>
            <a:off x="4291427" y="3969822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4C3F3595-851B-BE8D-8E0A-40C5F2D1615B}"/>
              </a:ext>
            </a:extLst>
          </p:cNvPr>
          <p:cNvSpPr>
            <a:spLocks noChangeAspect="1"/>
          </p:cNvSpPr>
          <p:nvPr/>
        </p:nvSpPr>
        <p:spPr>
          <a:xfrm>
            <a:off x="1882857" y="533971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E28095-5042-6C43-16EB-DAEEA39C2C4C}"/>
              </a:ext>
            </a:extLst>
          </p:cNvPr>
          <p:cNvSpPr/>
          <p:nvPr/>
        </p:nvSpPr>
        <p:spPr>
          <a:xfrm>
            <a:off x="6966264" y="3934240"/>
            <a:ext cx="1076325" cy="1066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C4713E9-9F79-474E-C233-E58F56BDF2CB}"/>
              </a:ext>
            </a:extLst>
          </p:cNvPr>
          <p:cNvGrpSpPr/>
          <p:nvPr/>
        </p:nvGrpSpPr>
        <p:grpSpPr>
          <a:xfrm>
            <a:off x="3957336" y="1578836"/>
            <a:ext cx="1229329" cy="1202011"/>
            <a:chOff x="6685328" y="1867420"/>
            <a:chExt cx="2395615" cy="2342379"/>
          </a:xfrm>
        </p:grpSpPr>
        <p:pic>
          <p:nvPicPr>
            <p:cNvPr id="21" name="Image 20" descr="Une image contenant capture d’écran, tanner&#10;&#10;Le contenu généré par l’IA peut être incorrect.">
              <a:extLst>
                <a:ext uri="{FF2B5EF4-FFF2-40B4-BE49-F238E27FC236}">
                  <a16:creationId xmlns:a16="http://schemas.microsoft.com/office/drawing/2014/main" id="{C8B47819-0A71-445B-C777-611AB0C6D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5328" y="1867420"/>
              <a:ext cx="2395615" cy="2342379"/>
            </a:xfrm>
            <a:prstGeom prst="rect">
              <a:avLst/>
            </a:prstGeom>
          </p:spPr>
        </p:pic>
        <p:pic>
          <p:nvPicPr>
            <p:cNvPr id="22" name="Image 21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id="{4384FFFA-4D26-38A2-C7BE-EA991AC9F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8949" y="2216450"/>
              <a:ext cx="1745320" cy="164431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FC9EC0A-D4C0-105A-5C6B-5961609622BD}"/>
              </a:ext>
            </a:extLst>
          </p:cNvPr>
          <p:cNvSpPr/>
          <p:nvPr/>
        </p:nvSpPr>
        <p:spPr>
          <a:xfrm>
            <a:off x="6551817" y="3429000"/>
            <a:ext cx="1905217" cy="25163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7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تمييز و تصنيف الأشكال الهندسية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نميز و نصنف الأشكال الهندسية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N1P2S3L1 V5 (1)">
            <a:hlinkClick r:id="" action="ppaction://media"/>
            <a:extLst>
              <a:ext uri="{FF2B5EF4-FFF2-40B4-BE49-F238E27FC236}">
                <a16:creationId xmlns:a16="http://schemas.microsoft.com/office/drawing/2014/main" id="{92D598C9-DC93-BC31-840D-0619EE663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986" y="1873902"/>
            <a:ext cx="7893921" cy="4440331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بخصائص كل من الأشكال؟ من يرينا في القسم شكلا يشبه هذا الصنف؟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7DC64A-151E-92C1-33BA-D49AA1BFE6D0}"/>
              </a:ext>
            </a:extLst>
          </p:cNvPr>
          <p:cNvSpPr/>
          <p:nvPr/>
        </p:nvSpPr>
        <p:spPr>
          <a:xfrm>
            <a:off x="986590" y="3920040"/>
            <a:ext cx="2192165" cy="109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8C1948E7-C5BF-3D7E-DA53-5B85941DC90E}"/>
              </a:ext>
            </a:extLst>
          </p:cNvPr>
          <p:cNvSpPr/>
          <p:nvPr/>
        </p:nvSpPr>
        <p:spPr>
          <a:xfrm>
            <a:off x="4291427" y="3969822"/>
            <a:ext cx="1562165" cy="9956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C3FDBC-6E72-0DD5-D0DE-FD20228EEA5F}"/>
              </a:ext>
            </a:extLst>
          </p:cNvPr>
          <p:cNvSpPr/>
          <p:nvPr/>
        </p:nvSpPr>
        <p:spPr>
          <a:xfrm>
            <a:off x="6966264" y="3934240"/>
            <a:ext cx="1076325" cy="1066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D7894F2-FD08-F103-9B21-0EB28FFD838B}"/>
              </a:ext>
            </a:extLst>
          </p:cNvPr>
          <p:cNvSpPr/>
          <p:nvPr/>
        </p:nvSpPr>
        <p:spPr>
          <a:xfrm>
            <a:off x="4128248" y="1896181"/>
            <a:ext cx="1440000" cy="14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تصنيف هذه الأشكال الهندسية ،سننجز هذا النشاط جماعة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A265A-FA38-0DC7-BD1B-992C168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pic>
        <p:nvPicPr>
          <p:cNvPr id="4" name="Image 3" descr="Une image contenant diagramme, croquis, conception&#10;&#10;Le contenu généré par l’IA peut être incorrect.">
            <a:extLst>
              <a:ext uri="{FF2B5EF4-FFF2-40B4-BE49-F238E27FC236}">
                <a16:creationId xmlns:a16="http://schemas.microsoft.com/office/drawing/2014/main" id="{FC8073FD-073B-CAE1-995D-BD3F8F874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90" y="2171524"/>
            <a:ext cx="5868219" cy="25149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693C55-D6C3-2BEA-A035-97239A1058B8}"/>
              </a:ext>
            </a:extLst>
          </p:cNvPr>
          <p:cNvSpPr/>
          <p:nvPr/>
        </p:nvSpPr>
        <p:spPr>
          <a:xfrm>
            <a:off x="4322091" y="3632194"/>
            <a:ext cx="714375" cy="77152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هذا الشكل مستدير الشكل وليست له أضلاع و لا رؤوس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028155-4F24-70C5-88D4-8E32EEC3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6ECB80C6-6271-C192-600E-41CA850D4049}"/>
              </a:ext>
            </a:extLst>
          </p:cNvPr>
          <p:cNvSpPr/>
          <p:nvPr/>
        </p:nvSpPr>
        <p:spPr>
          <a:xfrm>
            <a:off x="3880185" y="2763727"/>
            <a:ext cx="1383631" cy="137513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الأشكال المستديرة ؟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0CE68C-B31D-399E-7E2D-F05700651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D27A00E-BC3B-D04A-B154-8F2103562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3" name="Image 2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C7A06932-B910-1E3C-6FD8-0E3F13637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602" y="2409682"/>
            <a:ext cx="4810796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تمييز و تصنيف الأشكال الهندسية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A3F8FE2-D5C2-4A42-BBC9-F37F769156E5}"/>
              </a:ext>
            </a:extLst>
          </p:cNvPr>
          <p:cNvGrpSpPr/>
          <p:nvPr/>
        </p:nvGrpSpPr>
        <p:grpSpPr>
          <a:xfrm>
            <a:off x="1567553" y="2305333"/>
            <a:ext cx="6008894" cy="3869938"/>
            <a:chOff x="1919809" y="2305333"/>
            <a:chExt cx="6008894" cy="386993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A65AE22-03B4-69D7-AD27-66E7E3246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753" y="2305333"/>
              <a:ext cx="2974950" cy="385949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88E6330-1436-A313-E4C1-327C27BD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9809" y="2305333"/>
              <a:ext cx="3033944" cy="3869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082D7-9718-8995-1363-6DF6F7B5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67D13C0-C00B-3AD9-62C9-793F32662922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E27115-7822-6C9D-EE8E-864AD07DD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BFB367A-0D81-88F6-AA94-38397B03FF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9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51D63-6617-04B2-4B5A-B6847D505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FD05B27-6957-0D27-1DEC-9A7D7C1ACCC2}"/>
              </a:ext>
            </a:extLst>
          </p:cNvPr>
          <p:cNvSpPr txBox="1"/>
          <p:nvPr/>
        </p:nvSpPr>
        <p:spPr>
          <a:xfrm>
            <a:off x="0" y="740421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عدد الأشكال المستديرة هو 2 نعد ( 1-2 )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3CB9B8-7EC1-21EA-2373-560E7C8CC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 descr="Une image contenant diagramm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AA5F46E0-70C9-EA01-E367-C3064D4A0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81" y="2333472"/>
            <a:ext cx="4572638" cy="219105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02E204-43C3-0855-B013-B7845EF39446}"/>
              </a:ext>
            </a:extLst>
          </p:cNvPr>
          <p:cNvSpPr txBox="1"/>
          <p:nvPr/>
        </p:nvSpPr>
        <p:spPr>
          <a:xfrm>
            <a:off x="4306529" y="4994194"/>
            <a:ext cx="530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89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4B65E-BC77-D24D-CC72-00DE28BA9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AC4B3A8-3769-275D-C01F-B865761051E4}"/>
              </a:ext>
            </a:extLst>
          </p:cNvPr>
          <p:cNvSpPr txBox="1"/>
          <p:nvPr/>
        </p:nvSpPr>
        <p:spPr>
          <a:xfrm>
            <a:off x="101600" y="741205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هذا الشكل له 3 أضلاع و 3  رؤوس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يمرر الأستاذ(ة) أصبعه على الأضلاع و يشير إلى الرؤوس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96B7D59-67EF-9D9E-50FC-4DC363F1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2333EB7-8397-2680-3FA0-AC3871872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0FA0F2FF-E045-7F3E-F364-644F905A4CEB}"/>
              </a:ext>
            </a:extLst>
          </p:cNvPr>
          <p:cNvSpPr/>
          <p:nvPr/>
        </p:nvSpPr>
        <p:spPr>
          <a:xfrm>
            <a:off x="3723774" y="2741432"/>
            <a:ext cx="1696452" cy="1375136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A1392908-85BB-C104-283B-894D50CAD078}"/>
              </a:ext>
            </a:extLst>
          </p:cNvPr>
          <p:cNvSpPr/>
          <p:nvPr/>
        </p:nvSpPr>
        <p:spPr>
          <a:xfrm>
            <a:off x="4535198" y="2679506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5C60F17D-7AF9-E952-C513-20CE459D57AE}"/>
              </a:ext>
            </a:extLst>
          </p:cNvPr>
          <p:cNvSpPr/>
          <p:nvPr/>
        </p:nvSpPr>
        <p:spPr>
          <a:xfrm>
            <a:off x="5348038" y="4010052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595AC092-4927-42CD-3C4E-EB1110B02122}"/>
              </a:ext>
            </a:extLst>
          </p:cNvPr>
          <p:cNvSpPr/>
          <p:nvPr/>
        </p:nvSpPr>
        <p:spPr>
          <a:xfrm>
            <a:off x="3696529" y="4022084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5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BEF47-ADEA-94DC-F77C-B8120C26A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7B12781-1825-1ED3-71A1-C00D537C8257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الأشكال التي لها 3 أضلاع و 3 رؤوس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C8208D-963A-1E58-9DFA-B96D6E0A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7861E1-9299-4BCE-978E-E4C02C08E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3" name="Image 2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139A20DE-51F9-DDC0-7B46-48AD661D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602" y="2409682"/>
            <a:ext cx="4810796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3BEAA-D8EE-9D2D-4180-3111CC38D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186E651-C961-AC93-1EF9-7290BEE70FDA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8BF645-7CE2-68F9-DA57-44DADD417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CD2AD44-F5A0-C186-B3F2-5A0FD5BB8FB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5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4466-9A64-583B-11D7-1CB582CA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720C07B-285A-8E2C-84F9-0C3DAABE56E6}"/>
              </a:ext>
            </a:extLst>
          </p:cNvPr>
          <p:cNvSpPr txBox="1"/>
          <p:nvPr/>
        </p:nvSpPr>
        <p:spPr>
          <a:xfrm>
            <a:off x="0" y="854523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عدد الأشكال التي لها 3 أضلاع و 3 رؤوس هو 1 نعد ( 1 )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7714CC-0E0A-7227-2EDD-28C98C17F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7B84A0AF-F130-8B0B-81BF-65FE33D88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102" y="2323946"/>
            <a:ext cx="4629796" cy="221010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573AC2B-9C6A-32A0-DB85-34DEB1475EB5}"/>
              </a:ext>
            </a:extLst>
          </p:cNvPr>
          <p:cNvSpPr txBox="1"/>
          <p:nvPr/>
        </p:nvSpPr>
        <p:spPr>
          <a:xfrm>
            <a:off x="4306529" y="4994194"/>
            <a:ext cx="530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204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FF579-4FF7-4597-83C3-BA1384D4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C08B92-231A-31B6-2672-6398CA998C58}"/>
              </a:ext>
            </a:extLst>
          </p:cNvPr>
          <p:cNvSpPr/>
          <p:nvPr/>
        </p:nvSpPr>
        <p:spPr>
          <a:xfrm>
            <a:off x="3852862" y="2695575"/>
            <a:ext cx="1438275" cy="14668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4C8D1E67-162F-1FF5-E14B-B12DD570F54A}"/>
              </a:ext>
            </a:extLst>
          </p:cNvPr>
          <p:cNvSpPr txBox="1"/>
          <p:nvPr/>
        </p:nvSpPr>
        <p:spPr>
          <a:xfrm>
            <a:off x="101600" y="741205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هذا الشكل له 4 أضلاع  متقايسة و 4  رؤوس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يمرر الأستاذ(ة) أصبعه على الأضلاع و يشير إلى  الرؤوس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7EDC7D-F4A6-C6DC-E9A8-F4EFCDC11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74A0F7-807F-128D-F242-25FF475E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00CAFA32-FAC8-130C-9822-BB63CEB467A0}"/>
              </a:ext>
            </a:extLst>
          </p:cNvPr>
          <p:cNvSpPr/>
          <p:nvPr/>
        </p:nvSpPr>
        <p:spPr>
          <a:xfrm>
            <a:off x="3816844" y="2595285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70C2FA92-FD40-EE22-0AEE-1D842CB43AE4}"/>
              </a:ext>
            </a:extLst>
          </p:cNvPr>
          <p:cNvSpPr/>
          <p:nvPr/>
        </p:nvSpPr>
        <p:spPr>
          <a:xfrm>
            <a:off x="5242934" y="4060158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CD9F9AEF-6922-325A-1D5D-5F7226763C74}"/>
              </a:ext>
            </a:extLst>
          </p:cNvPr>
          <p:cNvSpPr/>
          <p:nvPr/>
        </p:nvSpPr>
        <p:spPr>
          <a:xfrm>
            <a:off x="3816845" y="4078204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5D519A3E-0255-323C-1575-E22BF76F7646}"/>
              </a:ext>
            </a:extLst>
          </p:cNvPr>
          <p:cNvSpPr/>
          <p:nvPr/>
        </p:nvSpPr>
        <p:spPr>
          <a:xfrm>
            <a:off x="5230902" y="2627594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9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B8080-7DC2-6BC3-64AA-493A22F49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7BF4758-135A-29FE-1D83-1E0DAD5AA4F3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الأشكال التي لها 4 أضلاع  متقايسة و 4 رؤوس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36AA54-B9A7-D962-C364-0D635C34F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523A2C3-FE8A-D0AF-4E32-55B1694E8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3" name="Image 2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1EBD8839-B9E3-1055-FF98-D6CB65B0F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602" y="2409682"/>
            <a:ext cx="4810796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CC187-CAED-4D0A-CE3F-BFF66ABD7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E9C1549-2CF5-7E37-131A-D43CCB09C03D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E57DD0-3D08-F162-239F-5BEF8B224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FC0795A-E2B7-3FAF-7CB2-427C496E41D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0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1E5C8-E2DA-22BC-DDFD-E9F9CD939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94FF70B-BB90-FAD8-1987-0EDA80734534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عدد الأشكال التي لها 4 أضلاع  متقايسة و 4 رؤوس هو 2 نعد( 1-2)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461417-6182-EC80-18BB-450F76AB3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4E427D3-08C5-B115-EFEC-DD9DF35E9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3" name="Image 2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A824BB61-F2A5-1E28-B7E5-6A4C90A0F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602" y="2409682"/>
            <a:ext cx="4810796" cy="2038635"/>
          </a:xfrm>
          <a:prstGeom prst="rect">
            <a:avLst/>
          </a:prstGeom>
        </p:spPr>
      </p:pic>
      <p:pic>
        <p:nvPicPr>
          <p:cNvPr id="4" name="Image 3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A6984388-1028-70FC-1A4F-E2856F717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259" y="2338235"/>
            <a:ext cx="4877481" cy="21815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52F339-60A1-B80F-09B6-724621B418F6}"/>
              </a:ext>
            </a:extLst>
          </p:cNvPr>
          <p:cNvSpPr txBox="1"/>
          <p:nvPr/>
        </p:nvSpPr>
        <p:spPr>
          <a:xfrm>
            <a:off x="4306529" y="4994194"/>
            <a:ext cx="530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45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7BE7A-62D0-CBB5-9FA1-F6672BE3F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53F875-5B1C-B88E-CFA0-C9A4276003EE}"/>
              </a:ext>
            </a:extLst>
          </p:cNvPr>
          <p:cNvSpPr/>
          <p:nvPr/>
        </p:nvSpPr>
        <p:spPr>
          <a:xfrm>
            <a:off x="3165684" y="2695575"/>
            <a:ext cx="2812633" cy="14668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5DEA341B-2889-9E73-23EF-8A4C7D986541}"/>
              </a:ext>
            </a:extLst>
          </p:cNvPr>
          <p:cNvSpPr txBox="1"/>
          <p:nvPr/>
        </p:nvSpPr>
        <p:spPr>
          <a:xfrm>
            <a:off x="101600" y="741205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هذا الشكل له 4  رؤوس وضلعاه المتقابلان متقايسان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يمرر الأستاذ(ة) أصبعه على الأضلاع و يشير إلى  الرؤوس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056E87-01A9-38A4-A232-1E98FBF07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070E52-E769-1C19-4641-03DA94A59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3C3EAD38-D3B0-1EE7-8098-34898FA4C34D}"/>
              </a:ext>
            </a:extLst>
          </p:cNvPr>
          <p:cNvSpPr/>
          <p:nvPr/>
        </p:nvSpPr>
        <p:spPr>
          <a:xfrm>
            <a:off x="3117558" y="2589396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9E16F798-8D14-3A7A-470C-97BFDEB81248}"/>
              </a:ext>
            </a:extLst>
          </p:cNvPr>
          <p:cNvSpPr/>
          <p:nvPr/>
        </p:nvSpPr>
        <p:spPr>
          <a:xfrm>
            <a:off x="5915324" y="4078204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18F6457B-B29D-6517-994D-01A42CB5DD7C}"/>
              </a:ext>
            </a:extLst>
          </p:cNvPr>
          <p:cNvSpPr/>
          <p:nvPr/>
        </p:nvSpPr>
        <p:spPr>
          <a:xfrm>
            <a:off x="3132425" y="4078204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CCC54CD5-C19B-8DD2-2400-0E13EC64C2EA}"/>
              </a:ext>
            </a:extLst>
          </p:cNvPr>
          <p:cNvSpPr/>
          <p:nvPr/>
        </p:nvSpPr>
        <p:spPr>
          <a:xfrm>
            <a:off x="5915324" y="2611354"/>
            <a:ext cx="96252" cy="16844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6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5508-8BF4-9659-114F-E5157959F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44AF238-829A-46C4-3E88-A3C98017E592}"/>
              </a:ext>
            </a:extLst>
          </p:cNvPr>
          <p:cNvSpPr txBox="1"/>
          <p:nvPr/>
        </p:nvSpPr>
        <p:spPr>
          <a:xfrm>
            <a:off x="349731" y="854523"/>
            <a:ext cx="709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الأشكال التي لها 4 رؤوس والضلعان المتقابلان متقايسان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761A74B-94F6-F54F-308A-E6B14698B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8468CB1-0D0B-52EB-2B55-D8F012591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3" name="Image 2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571013BE-0155-6002-0331-137CFCE97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602" y="2409682"/>
            <a:ext cx="4810796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C165-BE46-4D86-BAA5-BAE23571D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4A424A3-ADB1-EA9C-7855-797B15371564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9E7FD2-40C0-5612-B0C1-897FE5BF8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6F75F2B-6D25-C71B-96E2-3243B57E0E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46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D98F6-0771-5BF8-F3B0-37151078B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8862D9B-6A3B-580E-439E-1E0827F4810D}"/>
              </a:ext>
            </a:extLst>
          </p:cNvPr>
          <p:cNvSpPr txBox="1"/>
          <p:nvPr/>
        </p:nvSpPr>
        <p:spPr>
          <a:xfrm>
            <a:off x="235974" y="854523"/>
            <a:ext cx="7207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عدد الأشكال التي لها 4 رؤوس والضلعان المتقابلان متقايسان هو : 3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77A5C01-FFDE-B357-721B-9F5C968A2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93C011-A5C4-8913-4145-D00F540F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4" name="Image 3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64145E45-1207-6603-5990-46331A443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233" y="2376340"/>
            <a:ext cx="4715533" cy="210531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635B8B-0B93-1B81-72E7-B8608F46E2C2}"/>
              </a:ext>
            </a:extLst>
          </p:cNvPr>
          <p:cNvSpPr txBox="1"/>
          <p:nvPr/>
        </p:nvSpPr>
        <p:spPr>
          <a:xfrm>
            <a:off x="4306529" y="4994194"/>
            <a:ext cx="530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31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عدد الأشكال التي تشبه الشكل الأخضر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B1AD68-885D-8B9C-6FC0-67462CAF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 descr="Une image contenant cercle, vert&#10;&#10;Le contenu généré par l’IA peut être incorrect.">
            <a:extLst>
              <a:ext uri="{FF2B5EF4-FFF2-40B4-BE49-F238E27FC236}">
                <a16:creationId xmlns:a16="http://schemas.microsoft.com/office/drawing/2014/main" id="{220E0830-385E-2921-84C8-1A352F1BD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556084"/>
            <a:ext cx="914400" cy="76200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360D3E5-0EF6-F838-C9C2-BC7244660217}"/>
              </a:ext>
            </a:extLst>
          </p:cNvPr>
          <p:cNvSpPr/>
          <p:nvPr/>
        </p:nvSpPr>
        <p:spPr>
          <a:xfrm>
            <a:off x="839610" y="2976745"/>
            <a:ext cx="7615990" cy="2396423"/>
          </a:xfrm>
          <a:prstGeom prst="roundRect">
            <a:avLst/>
          </a:prstGeom>
          <a:noFill/>
          <a:ln>
            <a:solidFill>
              <a:srgbClr val="ACD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diagramm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7FD08F17-7912-0B33-4233-CFD5C117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794" y="3210454"/>
            <a:ext cx="6694412" cy="19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BDC8F1-CCB2-B3E8-7683-F6C16A1F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85498-6CD7-C85B-C3A0-D67E55AF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9E9403D-3D06-E3D0-69CB-19EB74386D2D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عدد الأشكال التي تشبه الشكل الأخضر هو 4. من يقوم ليعد الأشكال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54C58B-C430-E795-DEE4-E52CBA76B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cercle, vert&#10;&#10;Le contenu généré par l’IA peut être incorrect.">
            <a:extLst>
              <a:ext uri="{FF2B5EF4-FFF2-40B4-BE49-F238E27FC236}">
                <a16:creationId xmlns:a16="http://schemas.microsoft.com/office/drawing/2014/main" id="{6A3B392C-C21F-950A-9EB2-03F43A13D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556084"/>
            <a:ext cx="914400" cy="762000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A6E67F1-B0E0-7781-FB70-CCCF15681C52}"/>
              </a:ext>
            </a:extLst>
          </p:cNvPr>
          <p:cNvSpPr/>
          <p:nvPr/>
        </p:nvSpPr>
        <p:spPr>
          <a:xfrm>
            <a:off x="1185792" y="2700017"/>
            <a:ext cx="6923627" cy="2396423"/>
          </a:xfrm>
          <a:prstGeom prst="roundRect">
            <a:avLst/>
          </a:prstGeom>
          <a:noFill/>
          <a:ln>
            <a:solidFill>
              <a:srgbClr val="ACD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Une image contenant diagramm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7F7340B9-2A6C-59BB-44AD-CC7F0D48D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086" y="3024265"/>
            <a:ext cx="6085829" cy="181079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84406B2-BE61-5011-3FFF-FED1DA073115}"/>
              </a:ext>
            </a:extLst>
          </p:cNvPr>
          <p:cNvSpPr txBox="1"/>
          <p:nvPr/>
        </p:nvSpPr>
        <p:spPr>
          <a:xfrm>
            <a:off x="4265195" y="5110117"/>
            <a:ext cx="613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6FC74-9A97-2C99-9F1E-54D484C1B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5E92439-653E-BF44-6587-DB1C7669CE7F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عدد الأشكال التي تشبه الشكل الأصفر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AF5A345-4994-E4AE-7733-08CB0F75F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jaune, Rectangle, orange&#10;&#10;Le contenu généré par l’IA peut être incorrect.">
            <a:extLst>
              <a:ext uri="{FF2B5EF4-FFF2-40B4-BE49-F238E27FC236}">
                <a16:creationId xmlns:a16="http://schemas.microsoft.com/office/drawing/2014/main" id="{C70EEA0C-B2E5-DD09-D4A6-652C8A159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438" y="1484832"/>
            <a:ext cx="1381125" cy="80962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2834C1-AB30-798A-FBA7-924ED2025C3E}"/>
              </a:ext>
            </a:extLst>
          </p:cNvPr>
          <p:cNvSpPr/>
          <p:nvPr/>
        </p:nvSpPr>
        <p:spPr>
          <a:xfrm>
            <a:off x="1197824" y="2622831"/>
            <a:ext cx="6923627" cy="2396423"/>
          </a:xfrm>
          <a:prstGeom prst="roundRect">
            <a:avLst/>
          </a:prstGeom>
          <a:noFill/>
          <a:ln>
            <a:solidFill>
              <a:srgbClr val="ACD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diagramme, origami, conception&#10;&#10;Le contenu généré par l’IA peut être incorrect.">
            <a:extLst>
              <a:ext uri="{FF2B5EF4-FFF2-40B4-BE49-F238E27FC236}">
                <a16:creationId xmlns:a16="http://schemas.microsoft.com/office/drawing/2014/main" id="{5C68F4F7-7859-B93C-76B2-8F214944A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863" y="3011718"/>
            <a:ext cx="6520275" cy="172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012980" y="3835273"/>
            <a:ext cx="62598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تمييز وتصنيف الأشكال الهندسية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DD9D6-41B7-1B51-2308-53104D1B8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246519F-778B-3A93-0401-554A6D07C387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A3B5DE-DE07-5B4D-096D-24838C4FE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5FCDAF-9A8B-3AFE-CEB6-91419E0E249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FB97-E2B8-B88E-C29A-0CC28311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F2CAF83-83CC-8090-AA7C-12A7EE109708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عدد الأشكال التي تشبه الشكل الأصفر هو 3. من يقوم ليعد الأشكال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FFEA2F-ED68-2556-8703-18B7B50C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9289BB3-CEAB-A51C-DA20-7D192C373CBB}"/>
              </a:ext>
            </a:extLst>
          </p:cNvPr>
          <p:cNvSpPr txBox="1"/>
          <p:nvPr/>
        </p:nvSpPr>
        <p:spPr>
          <a:xfrm>
            <a:off x="4265195" y="5044975"/>
            <a:ext cx="613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698557A-48AB-F6BE-6F47-8911D338A6AD}"/>
              </a:ext>
            </a:extLst>
          </p:cNvPr>
          <p:cNvSpPr/>
          <p:nvPr/>
        </p:nvSpPr>
        <p:spPr>
          <a:xfrm>
            <a:off x="1197824" y="2622831"/>
            <a:ext cx="6923627" cy="2396423"/>
          </a:xfrm>
          <a:prstGeom prst="roundRect">
            <a:avLst/>
          </a:prstGeom>
          <a:noFill/>
          <a:ln>
            <a:solidFill>
              <a:srgbClr val="ACD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jaune, Rectangle, orange&#10;&#10;Le contenu généré par l’IA peut être incorrect.">
            <a:extLst>
              <a:ext uri="{FF2B5EF4-FFF2-40B4-BE49-F238E27FC236}">
                <a16:creationId xmlns:a16="http://schemas.microsoft.com/office/drawing/2014/main" id="{C43ABC04-05F4-1C4B-E157-9B17F86F6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438" y="1484832"/>
            <a:ext cx="1381125" cy="809625"/>
          </a:xfrm>
          <a:prstGeom prst="rect">
            <a:avLst/>
          </a:prstGeom>
        </p:spPr>
      </p:pic>
      <p:pic>
        <p:nvPicPr>
          <p:cNvPr id="8" name="Image 7" descr="Une image contenant diagramme, origami, conception&#10;&#10;Le contenu généré par l’IA peut être incorrect.">
            <a:extLst>
              <a:ext uri="{FF2B5EF4-FFF2-40B4-BE49-F238E27FC236}">
                <a16:creationId xmlns:a16="http://schemas.microsoft.com/office/drawing/2014/main" id="{A66B6CAD-2A60-1718-398B-B77C70F4E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863" y="3011718"/>
            <a:ext cx="6520275" cy="172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6B9E3-F8CB-75AA-4FAB-BCE8A60B1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07DD5B5-254C-D84D-70B5-132DF010A16D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عدد الأشكال التي تشبه الشكل الأحمر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9FCEF5-BC42-445C-2199-F6F6B86D8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2868F8-DF65-C4F8-F3CF-48907232597F}"/>
              </a:ext>
            </a:extLst>
          </p:cNvPr>
          <p:cNvSpPr/>
          <p:nvPr/>
        </p:nvSpPr>
        <p:spPr>
          <a:xfrm>
            <a:off x="1197824" y="2622831"/>
            <a:ext cx="6923627" cy="2396423"/>
          </a:xfrm>
          <a:prstGeom prst="roundRect">
            <a:avLst/>
          </a:prstGeom>
          <a:noFill/>
          <a:ln>
            <a:solidFill>
              <a:srgbClr val="ACD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riangle&#10;&#10;Le contenu généré par l’IA peut être incorrect.">
            <a:extLst>
              <a:ext uri="{FF2B5EF4-FFF2-40B4-BE49-F238E27FC236}">
                <a16:creationId xmlns:a16="http://schemas.microsoft.com/office/drawing/2014/main" id="{A24081AD-8B87-7C6B-E462-BFB10F86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812" y="1355908"/>
            <a:ext cx="1009650" cy="1104900"/>
          </a:xfrm>
          <a:prstGeom prst="rect">
            <a:avLst/>
          </a:prstGeom>
        </p:spPr>
      </p:pic>
      <p:pic>
        <p:nvPicPr>
          <p:cNvPr id="8" name="Image 7" descr="Une image contenant diagramme, croquis, origami, conception&#10;&#10;Le contenu généré par l’IA peut être incorrect.">
            <a:extLst>
              <a:ext uri="{FF2B5EF4-FFF2-40B4-BE49-F238E27FC236}">
                <a16:creationId xmlns:a16="http://schemas.microsoft.com/office/drawing/2014/main" id="{DA66D19C-B06B-37CD-FE66-92A89556D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943" y="2703076"/>
            <a:ext cx="5448115" cy="2235932"/>
          </a:xfrm>
          <a:prstGeom prst="rect">
            <a:avLst/>
          </a:prstGeom>
        </p:spPr>
      </p:pic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B8F3E9F5-176A-50D5-30B2-8283C936848C}"/>
              </a:ext>
            </a:extLst>
          </p:cNvPr>
          <p:cNvSpPr/>
          <p:nvPr/>
        </p:nvSpPr>
        <p:spPr>
          <a:xfrm rot="16838328">
            <a:off x="4720120" y="2843429"/>
            <a:ext cx="634759" cy="649705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5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D194D-B778-B8D7-E87C-E1F781C24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B17E01-93B0-12A4-D2B2-DA03B239994B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841047-7FE1-504F-77EA-44E70137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49CE86-A610-D444-D19D-0E3374E360F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3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329FD-0F1A-9A6E-4DBC-F8968C60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2170E56-37A0-A235-7853-EE95A20AAACD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عدد الأشكال التي تشبه الشكل الأحمر هو 5. من يقوم ليعد الأشكال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28F67CE-59D9-4775-DCF5-E6F5978D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82B8A1C-4A17-8885-AF07-1E7604326408}"/>
              </a:ext>
            </a:extLst>
          </p:cNvPr>
          <p:cNvSpPr txBox="1"/>
          <p:nvPr/>
        </p:nvSpPr>
        <p:spPr>
          <a:xfrm>
            <a:off x="4265195" y="5044975"/>
            <a:ext cx="613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E3A8EA3-3083-F108-A54D-BCC979FA6AF3}"/>
              </a:ext>
            </a:extLst>
          </p:cNvPr>
          <p:cNvSpPr/>
          <p:nvPr/>
        </p:nvSpPr>
        <p:spPr>
          <a:xfrm>
            <a:off x="1197824" y="2622831"/>
            <a:ext cx="6923627" cy="2396423"/>
          </a:xfrm>
          <a:prstGeom prst="roundRect">
            <a:avLst/>
          </a:prstGeom>
          <a:noFill/>
          <a:ln>
            <a:solidFill>
              <a:srgbClr val="ACD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1A55422-5465-2989-0B4B-646EC6B1412F}"/>
              </a:ext>
            </a:extLst>
          </p:cNvPr>
          <p:cNvSpPr/>
          <p:nvPr/>
        </p:nvSpPr>
        <p:spPr>
          <a:xfrm>
            <a:off x="1197824" y="2622831"/>
            <a:ext cx="6923627" cy="2396423"/>
          </a:xfrm>
          <a:prstGeom prst="roundRect">
            <a:avLst/>
          </a:prstGeom>
          <a:noFill/>
          <a:ln>
            <a:solidFill>
              <a:srgbClr val="ACD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riangle&#10;&#10;Le contenu généré par l’IA peut être incorrect.">
            <a:extLst>
              <a:ext uri="{FF2B5EF4-FFF2-40B4-BE49-F238E27FC236}">
                <a16:creationId xmlns:a16="http://schemas.microsoft.com/office/drawing/2014/main" id="{319786BE-5A60-DC8C-EEAF-69F01831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812" y="1355908"/>
            <a:ext cx="1009650" cy="1104900"/>
          </a:xfrm>
          <a:prstGeom prst="rect">
            <a:avLst/>
          </a:prstGeom>
        </p:spPr>
      </p:pic>
      <p:pic>
        <p:nvPicPr>
          <p:cNvPr id="7" name="Image 6" descr="Une image contenant diagramme, croquis, origami, conception&#10;&#10;Le contenu généré par l’IA peut être incorrect.">
            <a:extLst>
              <a:ext uri="{FF2B5EF4-FFF2-40B4-BE49-F238E27FC236}">
                <a16:creationId xmlns:a16="http://schemas.microsoft.com/office/drawing/2014/main" id="{C915A0C5-E617-1F05-6A75-3C4ED198C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943" y="2703076"/>
            <a:ext cx="5448115" cy="2235932"/>
          </a:xfrm>
          <a:prstGeom prst="rect">
            <a:avLst/>
          </a:prstGeom>
        </p:spPr>
      </p:pic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D9DCE1C9-23E3-98F1-CED4-0315D33E8806}"/>
              </a:ext>
            </a:extLst>
          </p:cNvPr>
          <p:cNvSpPr/>
          <p:nvPr/>
        </p:nvSpPr>
        <p:spPr>
          <a:xfrm rot="16838328">
            <a:off x="4720120" y="2843429"/>
            <a:ext cx="634759" cy="649705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85 سنطبق ما تعلمناه  في  النشاط رقم 5؛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30D74833-9734-8177-2B10-BB3D38179691}"/>
              </a:ext>
            </a:extLst>
          </p:cNvPr>
          <p:cNvGrpSpPr/>
          <p:nvPr/>
        </p:nvGrpSpPr>
        <p:grpSpPr>
          <a:xfrm>
            <a:off x="1567553" y="1834963"/>
            <a:ext cx="6008894" cy="3869938"/>
            <a:chOff x="1919809" y="2305333"/>
            <a:chExt cx="6008894" cy="386993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FF29795-AB16-A9A9-E9E8-EA98B63F7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753" y="2305333"/>
              <a:ext cx="2974950" cy="385949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0A25954-3521-0AC2-3696-34ECF0BEB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809" y="2305333"/>
              <a:ext cx="3033944" cy="3869938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1626547" y="2904900"/>
            <a:ext cx="2775515" cy="1271315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38BBF0B3-6F9D-3DB1-1452-F0F93E32B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06" y="2344084"/>
            <a:ext cx="5677705" cy="25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278CA909-E772-D4AB-2F57-B4CCDA4A1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8" y="2244764"/>
            <a:ext cx="6870024" cy="30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AE1D04-9B3A-2901-F74E-B3E298E36F2A}"/>
              </a:ext>
            </a:extLst>
          </p:cNvPr>
          <p:cNvSpPr txBox="1"/>
          <p:nvPr/>
        </p:nvSpPr>
        <p:spPr>
          <a:xfrm>
            <a:off x="5471652" y="3205285"/>
            <a:ext cx="215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3 + 4 = 7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A7E85B-6013-30B4-7ABC-16F004E7A483}"/>
              </a:ext>
            </a:extLst>
          </p:cNvPr>
          <p:cNvSpPr txBox="1"/>
          <p:nvPr/>
        </p:nvSpPr>
        <p:spPr>
          <a:xfrm>
            <a:off x="5488906" y="4968712"/>
            <a:ext cx="215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5 + 2 = 7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247C6C-B495-6068-9E3A-285FB0FA4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2364703"/>
            <a:ext cx="6870023" cy="30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601591-5E2B-516E-9BFD-9D064DC9A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6 الصفحة 85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B0DA6DD-7812-1BE7-272F-71FE82BC1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553" y="1834963"/>
            <a:ext cx="3033944" cy="386993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567553" y="4179744"/>
            <a:ext cx="2909456" cy="1525157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6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BB059B-7EB8-A64D-0D2D-9EA323AC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2" y="2262482"/>
            <a:ext cx="6245476" cy="30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027952-656B-2F7F-02D2-12F9B3470D96}"/>
              </a:ext>
            </a:extLst>
          </p:cNvPr>
          <p:cNvSpPr txBox="1"/>
          <p:nvPr/>
        </p:nvSpPr>
        <p:spPr>
          <a:xfrm>
            <a:off x="5095971" y="3488822"/>
            <a:ext cx="21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</a:t>
            </a:r>
            <a:r>
              <a:rPr lang="fr-FR" sz="2400" b="1" dirty="0">
                <a:solidFill>
                  <a:srgbClr val="C00000"/>
                </a:solidFill>
              </a:rPr>
              <a:t> + </a:t>
            </a:r>
            <a:r>
              <a:rPr lang="ar-MA" sz="2400" b="1" dirty="0">
                <a:solidFill>
                  <a:srgbClr val="C00000"/>
                </a:solidFill>
              </a:rPr>
              <a:t>2</a:t>
            </a:r>
            <a:r>
              <a:rPr lang="fr-FR" sz="2400" b="1" dirty="0">
                <a:solidFill>
                  <a:srgbClr val="C00000"/>
                </a:solidFill>
              </a:rPr>
              <a:t> = </a:t>
            </a:r>
            <a:r>
              <a:rPr lang="ar-MA" sz="2400" b="1" dirty="0">
                <a:solidFill>
                  <a:srgbClr val="C00000"/>
                </a:solidFill>
              </a:rPr>
              <a:t>9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FE352E7A-C11E-E77A-3CEE-778C3F4061F1}"/>
                  </a:ext>
                </a:extLst>
              </p14:cNvPr>
              <p14:cNvContentPartPr/>
              <p14:nvPr/>
            </p14:nvContentPartPr>
            <p14:xfrm>
              <a:off x="1489088" y="2698711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FE352E7A-C11E-E77A-3CEE-778C3F4061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088" y="268971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e 30">
            <a:extLst>
              <a:ext uri="{FF2B5EF4-FFF2-40B4-BE49-F238E27FC236}">
                <a16:creationId xmlns:a16="http://schemas.microsoft.com/office/drawing/2014/main" id="{F17F4F99-9D75-D1D1-5A90-DE3B82749ACE}"/>
              </a:ext>
            </a:extLst>
          </p:cNvPr>
          <p:cNvGrpSpPr/>
          <p:nvPr/>
        </p:nvGrpSpPr>
        <p:grpSpPr>
          <a:xfrm>
            <a:off x="1164728" y="2492431"/>
            <a:ext cx="360" cy="360"/>
            <a:chOff x="1164728" y="249243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DD83253B-45AD-99EE-BA39-D09443F73E9C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DD83253B-45AD-99EE-BA39-D09443F73E9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1BD3C223-7457-89DD-909D-392A4F2C8DA7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1BD3C223-7457-89DD-909D-392A4F2C8D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6AF7F5D7-F106-EA21-F291-98AEFEB586E9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6AF7F5D7-F106-EA21-F291-98AEFEB586E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82AAC2FC-B816-15A6-FD09-CFD404E28D94}"/>
                  </a:ext>
                </a:extLst>
              </p14:cNvPr>
              <p14:cNvContentPartPr/>
              <p14:nvPr/>
            </p14:nvContentPartPr>
            <p14:xfrm>
              <a:off x="3367396" y="5552903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82AAC2FC-B816-15A6-FD09-CFD404E28D9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49756" y="553526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Encre 40">
                <a:extLst>
                  <a:ext uri="{FF2B5EF4-FFF2-40B4-BE49-F238E27FC236}">
                    <a16:creationId xmlns:a16="http://schemas.microsoft.com/office/drawing/2014/main" id="{09749F3B-1E10-0F60-47CE-C88F7BEAF565}"/>
                  </a:ext>
                </a:extLst>
              </p14:cNvPr>
              <p14:cNvContentPartPr/>
              <p14:nvPr/>
            </p14:nvContentPartPr>
            <p14:xfrm>
              <a:off x="6478156" y="4315223"/>
              <a:ext cx="547200" cy="613800"/>
            </p14:xfrm>
          </p:contentPart>
        </mc:Choice>
        <mc:Fallback xmlns="">
          <p:pic>
            <p:nvPicPr>
              <p:cNvPr id="41" name="Encre 40">
                <a:extLst>
                  <a:ext uri="{FF2B5EF4-FFF2-40B4-BE49-F238E27FC236}">
                    <a16:creationId xmlns:a16="http://schemas.microsoft.com/office/drawing/2014/main" id="{09749F3B-1E10-0F60-47CE-C88F7BEAF56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60156" y="4279223"/>
                <a:ext cx="582840" cy="685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ED784DA7-7B95-D549-F3B6-780DC8E65847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90912">
            <a:off x="6251098" y="4005371"/>
            <a:ext cx="905001" cy="11145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7B89E79-82C4-906B-1C9C-2FFD13B7C071}"/>
              </a:ext>
            </a:extLst>
          </p:cNvPr>
          <p:cNvSpPr txBox="1"/>
          <p:nvPr/>
        </p:nvSpPr>
        <p:spPr>
          <a:xfrm>
            <a:off x="3597654" y="4740039"/>
            <a:ext cx="45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2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99B037-7334-937E-E8B9-7B4F351FF63D}"/>
              </a:ext>
            </a:extLst>
          </p:cNvPr>
          <p:cNvSpPr txBox="1"/>
          <p:nvPr/>
        </p:nvSpPr>
        <p:spPr>
          <a:xfrm>
            <a:off x="5028932" y="4780983"/>
            <a:ext cx="45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6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E8C6ED-AA10-E912-8AFB-A8E193290F5D}"/>
              </a:ext>
            </a:extLst>
          </p:cNvPr>
          <p:cNvSpPr txBox="1"/>
          <p:nvPr/>
        </p:nvSpPr>
        <p:spPr>
          <a:xfrm>
            <a:off x="6460210" y="4797835"/>
            <a:ext cx="45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4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26" name="Image 25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38F2627D-EE57-7485-D15C-3927E6910BA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69277" y="2245583"/>
            <a:ext cx="6605446" cy="33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84 و 85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28CECE-F5AC-4BEE-AC24-C29CD177003C}"/>
              </a:ext>
            </a:extLst>
          </p:cNvPr>
          <p:cNvGrpSpPr/>
          <p:nvPr/>
        </p:nvGrpSpPr>
        <p:grpSpPr>
          <a:xfrm>
            <a:off x="1567553" y="1834963"/>
            <a:ext cx="6008894" cy="3869938"/>
            <a:chOff x="1919809" y="2305333"/>
            <a:chExt cx="6008894" cy="386993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8202E60-92D2-BBFD-98D6-F49E29206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753" y="2305333"/>
              <a:ext cx="2974950" cy="385949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F52BBC6-0527-C6DA-A0D9-B21BC740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809" y="2305333"/>
              <a:ext cx="3033944" cy="3869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BBCD6C4-17E9-1834-F0DD-0A967C78B584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1CD1EE6-CBDF-1A9A-21B7-F3CF981DA52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B559F28-E3D0-7E0F-0CFF-82B208106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997C592-3231-233B-A784-604F5F1E6E4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AF6321B-87C0-169B-7AFF-D25A39260406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3482EFF-4A8A-5F84-7447-B916D52FE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12F4D88-9FEA-AF18-629C-783514733411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5692D20-0A6D-6077-B155-8870E130850B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83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BEB32B94-4DBE-7872-9BBC-E5D13E14AFD3}"/>
              </a:ext>
            </a:extLst>
          </p:cNvPr>
          <p:cNvGrpSpPr/>
          <p:nvPr/>
        </p:nvGrpSpPr>
        <p:grpSpPr>
          <a:xfrm>
            <a:off x="4008711" y="4266371"/>
            <a:ext cx="273466" cy="427290"/>
            <a:chOff x="3187581" y="3221764"/>
            <a:chExt cx="273466" cy="427290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7720ACA-6214-7D14-5876-0F5CDD1276D1}"/>
                </a:ext>
              </a:extLst>
            </p:cNvPr>
            <p:cNvCxnSpPr/>
            <p:nvPr/>
          </p:nvCxnSpPr>
          <p:spPr>
            <a:xfrm flipH="1"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FA7FD90-C89C-6DF6-D8DD-BD2DA05356CE}"/>
                </a:ext>
              </a:extLst>
            </p:cNvPr>
            <p:cNvCxnSpPr>
              <a:cxnSpLocks/>
            </p:cNvCxnSpPr>
            <p:nvPr/>
          </p:nvCxnSpPr>
          <p:spPr>
            <a:xfrm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C5D4998-E802-8345-6C6C-5B46C60B68E6}"/>
              </a:ext>
            </a:extLst>
          </p:cNvPr>
          <p:cNvGrpSpPr/>
          <p:nvPr/>
        </p:nvGrpSpPr>
        <p:grpSpPr>
          <a:xfrm>
            <a:off x="4433188" y="4239309"/>
            <a:ext cx="273466" cy="427290"/>
            <a:chOff x="3187581" y="3221764"/>
            <a:chExt cx="273466" cy="427290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A7D86A2C-28A6-9976-6B09-1D1D26A232B1}"/>
                </a:ext>
              </a:extLst>
            </p:cNvPr>
            <p:cNvCxnSpPr/>
            <p:nvPr/>
          </p:nvCxnSpPr>
          <p:spPr>
            <a:xfrm flipH="1"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812463B-7650-D3AF-91D3-7EFAF084198D}"/>
                </a:ext>
              </a:extLst>
            </p:cNvPr>
            <p:cNvCxnSpPr>
              <a:cxnSpLocks/>
            </p:cNvCxnSpPr>
            <p:nvPr/>
          </p:nvCxnSpPr>
          <p:spPr>
            <a:xfrm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4305AE8-5FA7-A607-4117-9D7C3F630918}"/>
              </a:ext>
            </a:extLst>
          </p:cNvPr>
          <p:cNvGrpSpPr/>
          <p:nvPr/>
        </p:nvGrpSpPr>
        <p:grpSpPr>
          <a:xfrm>
            <a:off x="4023366" y="4719299"/>
            <a:ext cx="273466" cy="427290"/>
            <a:chOff x="3187581" y="3221764"/>
            <a:chExt cx="273466" cy="427290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22D3C706-B704-02ED-3745-B3D40AE9F67D}"/>
                </a:ext>
              </a:extLst>
            </p:cNvPr>
            <p:cNvCxnSpPr/>
            <p:nvPr/>
          </p:nvCxnSpPr>
          <p:spPr>
            <a:xfrm flipH="1"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05D143BA-6125-09C2-AB35-EB17F8A10751}"/>
                </a:ext>
              </a:extLst>
            </p:cNvPr>
            <p:cNvCxnSpPr>
              <a:cxnSpLocks/>
            </p:cNvCxnSpPr>
            <p:nvPr/>
          </p:nvCxnSpPr>
          <p:spPr>
            <a:xfrm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C372BC5-8E05-0834-C667-EEA2BC152E51}"/>
              </a:ext>
            </a:extLst>
          </p:cNvPr>
          <p:cNvGrpSpPr/>
          <p:nvPr/>
        </p:nvGrpSpPr>
        <p:grpSpPr>
          <a:xfrm>
            <a:off x="4402678" y="4709327"/>
            <a:ext cx="273466" cy="427290"/>
            <a:chOff x="3187581" y="3221764"/>
            <a:chExt cx="273466" cy="427290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0A119F5C-50DD-75A9-816C-F55CD5B660F0}"/>
                </a:ext>
              </a:extLst>
            </p:cNvPr>
            <p:cNvCxnSpPr/>
            <p:nvPr/>
          </p:nvCxnSpPr>
          <p:spPr>
            <a:xfrm flipH="1"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1DD5E097-B3DF-34D2-FCF3-B2BE3D7696E5}"/>
                </a:ext>
              </a:extLst>
            </p:cNvPr>
            <p:cNvCxnSpPr>
              <a:cxnSpLocks/>
            </p:cNvCxnSpPr>
            <p:nvPr/>
          </p:nvCxnSpPr>
          <p:spPr>
            <a:xfrm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A2AF1DD-153E-83F8-C65E-F59992B65A12}"/>
              </a:ext>
            </a:extLst>
          </p:cNvPr>
          <p:cNvGrpSpPr/>
          <p:nvPr/>
        </p:nvGrpSpPr>
        <p:grpSpPr>
          <a:xfrm>
            <a:off x="6419637" y="4253550"/>
            <a:ext cx="273466" cy="427290"/>
            <a:chOff x="3187581" y="3221764"/>
            <a:chExt cx="273466" cy="427290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B6183328-BDA6-0F18-028E-4E94C0FC4143}"/>
                </a:ext>
              </a:extLst>
            </p:cNvPr>
            <p:cNvCxnSpPr/>
            <p:nvPr/>
          </p:nvCxnSpPr>
          <p:spPr>
            <a:xfrm flipH="1"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18005567-467D-EA42-13F9-4C0BA1CEA1E2}"/>
                </a:ext>
              </a:extLst>
            </p:cNvPr>
            <p:cNvCxnSpPr>
              <a:cxnSpLocks/>
            </p:cNvCxnSpPr>
            <p:nvPr/>
          </p:nvCxnSpPr>
          <p:spPr>
            <a:xfrm>
              <a:off x="3187581" y="3221764"/>
              <a:ext cx="273466" cy="4272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4F34BD9-4CB7-0274-C48A-87F9EA706DB2}"/>
              </a:ext>
            </a:extLst>
          </p:cNvPr>
          <p:cNvSpPr txBox="1"/>
          <p:nvPr/>
        </p:nvSpPr>
        <p:spPr>
          <a:xfrm>
            <a:off x="1979061" y="4554752"/>
            <a:ext cx="266403" cy="26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83FD062-7FD1-2395-DE0A-5E6C8D9ABA08}"/>
              </a:ext>
            </a:extLst>
          </p:cNvPr>
          <p:cNvSpPr txBox="1"/>
          <p:nvPr/>
        </p:nvSpPr>
        <p:spPr>
          <a:xfrm>
            <a:off x="4857665" y="4612975"/>
            <a:ext cx="471948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84403CC-0442-CB5A-8197-5F8498A8C725}"/>
              </a:ext>
            </a:extLst>
          </p:cNvPr>
          <p:cNvCxnSpPr>
            <a:cxnSpLocks/>
          </p:cNvCxnSpPr>
          <p:nvPr/>
        </p:nvCxnSpPr>
        <p:spPr>
          <a:xfrm>
            <a:off x="2201220" y="2747386"/>
            <a:ext cx="5231497" cy="6521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B091282-C02F-9D8F-CB14-253AF51D9145}"/>
              </a:ext>
            </a:extLst>
          </p:cNvPr>
          <p:cNvCxnSpPr>
            <a:cxnSpLocks/>
          </p:cNvCxnSpPr>
          <p:nvPr/>
        </p:nvCxnSpPr>
        <p:spPr>
          <a:xfrm>
            <a:off x="1470703" y="3428667"/>
            <a:ext cx="5505284" cy="108569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993D4F3-6DDA-F536-C11E-3C5B28760088}"/>
              </a:ext>
            </a:extLst>
          </p:cNvPr>
          <p:cNvCxnSpPr>
            <a:cxnSpLocks/>
          </p:cNvCxnSpPr>
          <p:nvPr/>
        </p:nvCxnSpPr>
        <p:spPr>
          <a:xfrm flipV="1">
            <a:off x="2242146" y="2783351"/>
            <a:ext cx="4480453" cy="11976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198FDDF-D06D-DCD5-9B59-A52A9B01CC47}"/>
              </a:ext>
            </a:extLst>
          </p:cNvPr>
          <p:cNvCxnSpPr>
            <a:cxnSpLocks/>
          </p:cNvCxnSpPr>
          <p:nvPr/>
        </p:nvCxnSpPr>
        <p:spPr>
          <a:xfrm flipV="1">
            <a:off x="1979061" y="3910126"/>
            <a:ext cx="4743538" cy="62757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Image 46">
            <a:extLst>
              <a:ext uri="{FF2B5EF4-FFF2-40B4-BE49-F238E27FC236}">
                <a16:creationId xmlns:a16="http://schemas.microsoft.com/office/drawing/2014/main" id="{64C4C636-F607-C73A-92C4-7C9A1A3A6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02" y="2185939"/>
            <a:ext cx="7290397" cy="34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18376</TotalTime>
  <Words>1003</Words>
  <Application>Microsoft Office PowerPoint</Application>
  <PresentationFormat>Affichage à l'écran (4:3)</PresentationFormat>
  <Paragraphs>265</Paragraphs>
  <Slides>77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77</vt:i4>
      </vt:variant>
    </vt:vector>
  </HeadingPairs>
  <TitlesOfParts>
    <vt:vector size="91" baseType="lpstr">
      <vt:lpstr>DengXian</vt:lpstr>
      <vt:lpstr>Aptos</vt:lpstr>
      <vt:lpstr>Aptos Display</vt:lpstr>
      <vt:lpstr>Arial</vt:lpstr>
      <vt:lpstr>Calibri</vt:lpstr>
      <vt:lpstr>Dosis</vt:lpstr>
      <vt:lpstr>Dosis SemiBold</vt:lpstr>
      <vt:lpstr>Effra CC Arbc</vt:lpstr>
      <vt:lpstr>Wingdings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الثالث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204</cp:revision>
  <cp:lastPrinted>2025-08-13T10:11:39Z</cp:lastPrinted>
  <dcterms:created xsi:type="dcterms:W3CDTF">2025-08-01T12:31:49Z</dcterms:created>
  <dcterms:modified xsi:type="dcterms:W3CDTF">2025-12-27T14:35:44Z</dcterms:modified>
</cp:coreProperties>
</file>