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4"/>
  </p:notesMasterIdLst>
  <p:handoutMasterIdLst>
    <p:handoutMasterId r:id="rId75"/>
  </p:handoutMasterIdLst>
  <p:sldIdLst>
    <p:sldId id="779" r:id="rId6"/>
    <p:sldId id="911" r:id="rId7"/>
    <p:sldId id="931" r:id="rId8"/>
    <p:sldId id="780" r:id="rId9"/>
    <p:sldId id="781" r:id="rId10"/>
    <p:sldId id="783" r:id="rId11"/>
    <p:sldId id="746" r:id="rId12"/>
    <p:sldId id="784" r:id="rId13"/>
    <p:sldId id="964" r:id="rId14"/>
    <p:sldId id="1053" r:id="rId15"/>
    <p:sldId id="1057" r:id="rId16"/>
    <p:sldId id="1134" r:id="rId17"/>
    <p:sldId id="1135" r:id="rId18"/>
    <p:sldId id="1136" r:id="rId19"/>
    <p:sldId id="1137" r:id="rId20"/>
    <p:sldId id="907" r:id="rId21"/>
    <p:sldId id="1022" r:id="rId22"/>
    <p:sldId id="1007" r:id="rId23"/>
    <p:sldId id="1023" r:id="rId24"/>
    <p:sldId id="936" r:id="rId25"/>
    <p:sldId id="1068" r:id="rId26"/>
    <p:sldId id="1069" r:id="rId27"/>
    <p:sldId id="1070" r:id="rId28"/>
    <p:sldId id="1071" r:id="rId29"/>
    <p:sldId id="1072" r:id="rId30"/>
    <p:sldId id="1073" r:id="rId31"/>
    <p:sldId id="786" r:id="rId32"/>
    <p:sldId id="751" r:id="rId33"/>
    <p:sldId id="828" r:id="rId34"/>
    <p:sldId id="890" r:id="rId35"/>
    <p:sldId id="787" r:id="rId36"/>
    <p:sldId id="740" r:id="rId37"/>
    <p:sldId id="1101" r:id="rId38"/>
    <p:sldId id="1102" r:id="rId39"/>
    <p:sldId id="1103" r:id="rId40"/>
    <p:sldId id="1104" r:id="rId41"/>
    <p:sldId id="1105" r:id="rId42"/>
    <p:sldId id="1106" r:id="rId43"/>
    <p:sldId id="1107" r:id="rId44"/>
    <p:sldId id="1108" r:id="rId45"/>
    <p:sldId id="909" r:id="rId46"/>
    <p:sldId id="976" r:id="rId47"/>
    <p:sldId id="1091" r:id="rId48"/>
    <p:sldId id="1045" r:id="rId49"/>
    <p:sldId id="1046" r:id="rId50"/>
    <p:sldId id="1092" r:id="rId51"/>
    <p:sldId id="1093" r:id="rId52"/>
    <p:sldId id="1094" r:id="rId53"/>
    <p:sldId id="1095" r:id="rId54"/>
    <p:sldId id="1096" r:id="rId55"/>
    <p:sldId id="1097" r:id="rId56"/>
    <p:sldId id="1098" r:id="rId57"/>
    <p:sldId id="1099" r:id="rId58"/>
    <p:sldId id="1100" r:id="rId59"/>
    <p:sldId id="910" r:id="rId60"/>
    <p:sldId id="848" r:id="rId61"/>
    <p:sldId id="916" r:id="rId62"/>
    <p:sldId id="924" r:id="rId63"/>
    <p:sldId id="849" r:id="rId64"/>
    <p:sldId id="1055" r:id="rId65"/>
    <p:sldId id="788" r:id="rId66"/>
    <p:sldId id="956" r:id="rId67"/>
    <p:sldId id="850" r:id="rId68"/>
    <p:sldId id="1021" r:id="rId69"/>
    <p:sldId id="789" r:id="rId70"/>
    <p:sldId id="794" r:id="rId71"/>
    <p:sldId id="793" r:id="rId72"/>
    <p:sldId id="930" r:id="rId7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6"/>
    </p:embeddedFont>
    <p:embeddedFont>
      <p:font typeface="Dosis" pitchFamily="2" charset="0"/>
      <p:regular r:id="rId77"/>
    </p:embeddedFont>
    <p:embeddedFont>
      <p:font typeface="Dosis SemiBold" pitchFamily="2" charset="0"/>
      <p:bold r:id="rId7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6AB98"/>
    <a:srgbClr val="ACD7CA"/>
    <a:srgbClr val="FFEFB9"/>
    <a:srgbClr val="FFDA6D"/>
    <a:srgbClr val="F1A947"/>
    <a:srgbClr val="FCC302"/>
    <a:srgbClr val="196082"/>
    <a:srgbClr val="3A8F98"/>
    <a:srgbClr val="FCE5E3"/>
    <a:srgbClr val="FC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116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3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27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9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14.gi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26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customXml" Target="../ink/ink2.xml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0.png"/><Relationship Id="rId24" Type="http://schemas.openxmlformats.org/officeDocument/2006/relationships/image" Target="../media/image550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1C8DF-7E69-0FA1-7D09-04B6E643071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A1F2C7-43EE-1945-BEE4-5859F1E65EA9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FA33BC-751C-E997-3D23-B142A9E72C69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FC61AD6-81FE-5A5F-7452-3E8116EA15E3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CDDFB62-6AED-598B-339B-5B5A3E8A9BC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C5210C5-315F-5C6B-A4A4-C6EE1BFE47C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581C7CE-A061-9DB6-7AFC-FE6AB380895C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9EA7047-1388-E7AF-C8E3-B9D6EA419D5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719DF39-2FD1-6668-315F-BFE292937FD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064F848-0837-0BF3-C154-D7E9571CFFC2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90F2F93C-AC01-892C-305C-32417BF52C4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C93C24E-7B49-C477-D115-489F7389689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129C902-EB49-494B-71D5-C1D172989C76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DCD8222-0D82-C034-F2DC-C7ECE8F1BB8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59DA001-6D28-999B-D32E-ED09E5550D0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A0CE0CE6-1C60-12FC-9286-32C9317AEA0C}"/>
              </a:ext>
            </a:extLst>
          </p:cNvPr>
          <p:cNvSpPr/>
          <p:nvPr/>
        </p:nvSpPr>
        <p:spPr>
          <a:xfrm>
            <a:off x="5701350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07D604A-7CF2-D8D9-0CA8-F93590470B81}"/>
              </a:ext>
            </a:extLst>
          </p:cNvPr>
          <p:cNvSpPr/>
          <p:nvPr/>
        </p:nvSpPr>
        <p:spPr>
          <a:xfrm>
            <a:off x="6556767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فرق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5262" y="4744133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2C7DACF-3F3F-4EA3-D8EA-0019ADDA466A}"/>
              </a:ext>
            </a:extLst>
          </p:cNvPr>
          <p:cNvSpPr/>
          <p:nvPr/>
        </p:nvSpPr>
        <p:spPr>
          <a:xfrm>
            <a:off x="4026309" y="4824562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85214F-C402-71AC-CBDD-F56D9C47F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989" y="2345144"/>
            <a:ext cx="6870023" cy="17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989911-216B-C733-802E-ABBDD9035DB6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CA9C05F-7352-A767-1045-0CB9C1D93909}"/>
              </a:ext>
            </a:extLst>
          </p:cNvPr>
          <p:cNvSpPr txBox="1"/>
          <p:nvPr/>
        </p:nvSpPr>
        <p:spPr>
          <a:xfrm>
            <a:off x="3753139" y="2715903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1D51AA-E6B4-0FA8-8A22-4B64DC46C9F3}"/>
              </a:ext>
            </a:extLst>
          </p:cNvPr>
          <p:cNvSpPr txBox="1"/>
          <p:nvPr/>
        </p:nvSpPr>
        <p:spPr>
          <a:xfrm>
            <a:off x="7303832" y="2661310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A2A9D8-802A-D666-C453-D71F414D5ED2}"/>
              </a:ext>
            </a:extLst>
          </p:cNvPr>
          <p:cNvSpPr txBox="1"/>
          <p:nvPr/>
        </p:nvSpPr>
        <p:spPr>
          <a:xfrm>
            <a:off x="3705097" y="250870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BEB58E-9011-6A43-5CA1-91FDAAD82CDD}"/>
              </a:ext>
            </a:extLst>
          </p:cNvPr>
          <p:cNvSpPr txBox="1"/>
          <p:nvPr/>
        </p:nvSpPr>
        <p:spPr>
          <a:xfrm>
            <a:off x="7282793" y="2476686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2F4B97-6F7C-2CD1-25BF-569ACE2279B9}"/>
              </a:ext>
            </a:extLst>
          </p:cNvPr>
          <p:cNvSpPr txBox="1"/>
          <p:nvPr/>
        </p:nvSpPr>
        <p:spPr>
          <a:xfrm>
            <a:off x="7191696" y="2501158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FF59DD-254D-2258-50D2-817DEABB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2345144"/>
            <a:ext cx="6870023" cy="17842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77A0EF4-B0E7-BF62-EE88-DA5FBD8420D4}"/>
              </a:ext>
            </a:extLst>
          </p:cNvPr>
          <p:cNvSpPr txBox="1"/>
          <p:nvPr/>
        </p:nvSpPr>
        <p:spPr>
          <a:xfrm>
            <a:off x="3753139" y="2368922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CA601A-2281-53A0-9D3B-449C210CF716}"/>
              </a:ext>
            </a:extLst>
          </p:cNvPr>
          <p:cNvSpPr txBox="1"/>
          <p:nvPr/>
        </p:nvSpPr>
        <p:spPr>
          <a:xfrm>
            <a:off x="7295873" y="234514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0BD44B-19D1-53D1-32A2-4ABD0153A5F4}"/>
              </a:ext>
            </a:extLst>
          </p:cNvPr>
          <p:cNvSpPr txBox="1"/>
          <p:nvPr/>
        </p:nvSpPr>
        <p:spPr>
          <a:xfrm>
            <a:off x="3782635" y="3532633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AAD6032-30F2-CDB7-6D23-346D4C6677B2}"/>
              </a:ext>
            </a:extLst>
          </p:cNvPr>
          <p:cNvSpPr txBox="1"/>
          <p:nvPr/>
        </p:nvSpPr>
        <p:spPr>
          <a:xfrm>
            <a:off x="7295873" y="3532632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B71E-2F5F-AD20-0A3B-C2032A6D4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84B42206-74F7-E483-3AD5-A34D658BBAB7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سنستعين بالمستقيم العددي لحساب الفرق : 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713007-2D9B-584E-565F-AB59C729F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0719180-CC8C-685A-D4B8-1BAB3D5CB5D6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ABB8E41-975C-A40D-B24E-162E0EF1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9861F693-4A82-1E6E-273B-DD603B4F821D}"/>
              </a:ext>
            </a:extLst>
          </p:cNvPr>
          <p:cNvSpPr/>
          <p:nvPr/>
        </p:nvSpPr>
        <p:spPr>
          <a:xfrm>
            <a:off x="3705514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427C726-3EB0-9CCB-AED2-EF9011560F9B}"/>
              </a:ext>
            </a:extLst>
          </p:cNvPr>
          <p:cNvSpPr txBox="1"/>
          <p:nvPr/>
        </p:nvSpPr>
        <p:spPr>
          <a:xfrm>
            <a:off x="2284187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CBBE99E-269F-5386-9F30-14725396A04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CEEE90-276A-F0B5-1435-3F4021E8E57E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BD34788-13D0-A59D-E5FF-4BE156C2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96707" y="1904934"/>
            <a:ext cx="718759" cy="2377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6CF415C-B3C9-6A94-01F1-17A41E13F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58171" y="1891073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3E108B6-D1C8-AA40-5282-6BA1815C6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14444" y="1877212"/>
            <a:ext cx="718759" cy="237785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BB83B5BF-2C29-C173-32C3-ECAE8516DD75}"/>
              </a:ext>
            </a:extLst>
          </p:cNvPr>
          <p:cNvSpPr/>
          <p:nvPr/>
        </p:nvSpPr>
        <p:spPr>
          <a:xfrm>
            <a:off x="1770200" y="2271576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6E35A6D-765D-B20E-E5DA-9D0A2721844C}"/>
              </a:ext>
            </a:extLst>
          </p:cNvPr>
          <p:cNvSpPr txBox="1"/>
          <p:nvPr/>
        </p:nvSpPr>
        <p:spPr>
          <a:xfrm>
            <a:off x="6233333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17C43-152B-1E4F-950E-B02EA5B37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C6D2CFE-778F-BF11-4F0F-1FADA3737C52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نستعين بالمستقيم العددي لحساب الفرق 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9143E2-B076-42D0-363E-4705982EA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3E81F3-4BC3-CD6C-A39F-5AD34347258A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EA12931-CADA-5667-5248-B3D8BD181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2C123D20-F969-D377-996A-C8C6B847EE64}"/>
              </a:ext>
            </a:extLst>
          </p:cNvPr>
          <p:cNvSpPr/>
          <p:nvPr/>
        </p:nvSpPr>
        <p:spPr>
          <a:xfrm>
            <a:off x="4986089" y="225119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E0A469-0643-B549-4AD0-EB803722FB9C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3F3A3FF-A238-537D-21E5-B1A47296D2C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9DFFE37-968B-07D5-D3D2-DC081AAA770F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E227C23-39F2-4800-73FB-86CC5F1A9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22353" y="1945127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1F7F039-04E4-B310-8146-29F76A2C3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78626" y="1931266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9739CB4-526F-8020-5287-928A0BDD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37495" y="1920602"/>
            <a:ext cx="718759" cy="2377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8E163E-5A9B-6A56-489F-BE8F83719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74039" y="1866600"/>
            <a:ext cx="718759" cy="23778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57D6AB9-6676-5BBE-2FB4-BC0B5D7565B7}"/>
              </a:ext>
            </a:extLst>
          </p:cNvPr>
          <p:cNvSpPr/>
          <p:nvPr/>
        </p:nvSpPr>
        <p:spPr>
          <a:xfrm>
            <a:off x="2403868" y="2274341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393A8E-059E-F993-FF23-7BDC596C94DC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720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C436-8108-5303-54FE-A83BF33F6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CE66B6-BA2A-F364-9DE0-D0C9CADA894F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نستعين بالمستقيم العددي لحساب الفرق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19DC9D-F019-2509-7586-EF8E5EE1D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67266A-796E-05A3-5233-F5171F63DFFD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902A0C2-4535-BF12-4832-23FB5D3D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D39881D-A63C-CC03-B050-443AE14B2D00}"/>
              </a:ext>
            </a:extLst>
          </p:cNvPr>
          <p:cNvSpPr/>
          <p:nvPr/>
        </p:nvSpPr>
        <p:spPr>
          <a:xfrm>
            <a:off x="3048852" y="2274247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7AE6BD-1DB0-420D-0F4A-4442303176C7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B091AB0-0343-523C-FCCD-D9AB147702F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47B5B89-8470-8193-910E-E373C9600525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0C7F295-B2EC-AEE1-6E73-242E08FDC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55620" y="1906631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36905DB-EF04-E66B-D0EC-6917EF690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14489" y="1895967"/>
            <a:ext cx="718759" cy="237785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8C41F565-9D85-B4DB-F9B8-EA02F437E61E}"/>
              </a:ext>
            </a:extLst>
          </p:cNvPr>
          <p:cNvSpPr/>
          <p:nvPr/>
        </p:nvSpPr>
        <p:spPr>
          <a:xfrm>
            <a:off x="1756813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6EB3FCE-C462-E547-D8B0-2D81C2C45166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FF0000"/>
                </a:solidFill>
              </a:rPr>
              <a:t>1</a:t>
            </a:r>
            <a:endParaRPr lang="fr-FR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1CA7C-F003-DFF5-ADB3-4E293A70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5450CCA-3D44-1111-4E69-A56ADEED677C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نستعين بالمستقيم العددي لحساب الفرق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87816B-8210-1648-4331-42CCF8EA1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D582EA-88DD-72A5-00EC-73D002D4C753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353016F-8E24-8EDD-11E8-D6050791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0D7D3274-BAE3-DA3B-E7C0-0449433A417C}"/>
              </a:ext>
            </a:extLst>
          </p:cNvPr>
          <p:cNvSpPr/>
          <p:nvPr/>
        </p:nvSpPr>
        <p:spPr>
          <a:xfrm>
            <a:off x="5642843" y="2272765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8FC501E-6D48-6835-2E28-40747C037AFB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CE32E7B-5CD0-0D76-39D3-86122C3EBF32}"/>
              </a:ext>
            </a:extLst>
          </p:cNvPr>
          <p:cNvSpPr txBox="1"/>
          <p:nvPr/>
        </p:nvSpPr>
        <p:spPr>
          <a:xfrm>
            <a:off x="4370961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41AADFB-74D9-E116-7DB1-D8EF8A94AAAF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68054D3-94D1-7E9F-DE5E-046E51C86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79107" y="1954845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C7C7588-A5CB-014E-19A5-557BE8CCB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35380" y="1940984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BD713EC-972A-AEAC-FD4B-689490095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94249" y="1930320"/>
            <a:ext cx="718759" cy="23778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FE043E4-507F-4CC4-5FAF-50E6F8610A01}"/>
              </a:ext>
            </a:extLst>
          </p:cNvPr>
          <p:cNvSpPr/>
          <p:nvPr/>
        </p:nvSpPr>
        <p:spPr>
          <a:xfrm>
            <a:off x="3705514" y="230107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9BB7F1-E69B-952A-F21C-55F94834ADE2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81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BB6BA0-618F-3ACA-135B-E6BD6A756EDF}"/>
              </a:ext>
            </a:extLst>
          </p:cNvPr>
          <p:cNvGrpSpPr/>
          <p:nvPr/>
        </p:nvGrpSpPr>
        <p:grpSpPr>
          <a:xfrm>
            <a:off x="1934182" y="2239767"/>
            <a:ext cx="5012087" cy="2405975"/>
            <a:chOff x="2362015" y="2221113"/>
            <a:chExt cx="4619698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868CB07-761E-BF4B-DE2F-994D6585B3B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D49B850-AF7D-4E67-857A-A2427D3A8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77293" y="367161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D6471-932B-83F3-DFF6-5BC8C54E8320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98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53A27B9-8A64-AA06-8AAE-4C6460BA01FB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E3C0A08-D5D9-5418-1F5F-358F81B313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0A1BD3F-6612-B76F-B5C1-820A780FC194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56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</a:t>
              </a: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تمهيدية</a:t>
              </a: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E2F43-1C26-CC90-77A4-847B1720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D8756E6-B379-75EC-BD4B-511D3749F252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الشكل الذي له 3 أضلاع و 3 رؤوس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694EBC-B4BC-BBE0-2E05-468EFD03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CE1B43-CF06-AA4E-9AD3-2BB4580C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30" y="3458785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77C82469-CF4D-8EA9-57AF-ED87CF670517}"/>
              </a:ext>
            </a:extLst>
          </p:cNvPr>
          <p:cNvSpPr>
            <a:spLocks noChangeAspect="1"/>
          </p:cNvSpPr>
          <p:nvPr/>
        </p:nvSpPr>
        <p:spPr>
          <a:xfrm>
            <a:off x="7346063" y="4277830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858C81AD-8151-80A2-1DEE-50CA9F6709DF}"/>
              </a:ext>
            </a:extLst>
          </p:cNvPr>
          <p:cNvSpPr>
            <a:spLocks noChangeAspect="1"/>
          </p:cNvSpPr>
          <p:nvPr/>
        </p:nvSpPr>
        <p:spPr>
          <a:xfrm>
            <a:off x="4577589" y="4277830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C112496E-C47D-B385-DB80-0DD7FA5A8370}"/>
              </a:ext>
            </a:extLst>
          </p:cNvPr>
          <p:cNvSpPr/>
          <p:nvPr/>
        </p:nvSpPr>
        <p:spPr>
          <a:xfrm>
            <a:off x="6890371" y="2986547"/>
            <a:ext cx="1080626" cy="1095200"/>
          </a:xfrm>
          <a:prstGeom prst="flowChartConnector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1415FA-1E5F-ACC9-51C2-F7A78FEC1661}"/>
              </a:ext>
            </a:extLst>
          </p:cNvPr>
          <p:cNvSpPr/>
          <p:nvPr/>
        </p:nvSpPr>
        <p:spPr>
          <a:xfrm>
            <a:off x="912848" y="2986547"/>
            <a:ext cx="2192165" cy="109520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DA860967-215A-B150-3E37-51FAFB0D2A31}"/>
              </a:ext>
            </a:extLst>
          </p:cNvPr>
          <p:cNvSpPr/>
          <p:nvPr/>
        </p:nvSpPr>
        <p:spPr>
          <a:xfrm>
            <a:off x="4291751" y="3036328"/>
            <a:ext cx="1562165" cy="995637"/>
          </a:xfrm>
          <a:prstGeom prst="triangle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E5B5201E-25ED-880C-CD6F-EF7319450B82}"/>
              </a:ext>
            </a:extLst>
          </p:cNvPr>
          <p:cNvSpPr>
            <a:spLocks noChangeAspect="1"/>
          </p:cNvSpPr>
          <p:nvPr/>
        </p:nvSpPr>
        <p:spPr>
          <a:xfrm>
            <a:off x="1809115" y="4277830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8311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CC53-FF1C-CF72-6B0F-793F11693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6FF570C-B69C-9FDE-7662-C98554E7DF79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55E7BB-0965-C1F1-50CB-6B508D8DC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8C3A72-DB95-67BB-9389-9F6C632D0AC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0DA198-19E2-7340-F1C1-95E7C2B8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31586" y="4711230"/>
            <a:ext cx="783913" cy="56626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E1205C-71BB-C71E-C6D2-1AD40E96BFD6}"/>
              </a:ext>
            </a:extLst>
          </p:cNvPr>
          <p:cNvSpPr/>
          <p:nvPr/>
        </p:nvSpPr>
        <p:spPr>
          <a:xfrm>
            <a:off x="1455447" y="292049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1537C42-57B6-7188-1116-665A0177E452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A82DA2-51E8-71CD-0317-45D405CBAB13}"/>
              </a:ext>
            </a:extLst>
          </p:cNvPr>
          <p:cNvSpPr/>
          <p:nvPr/>
        </p:nvSpPr>
        <p:spPr>
          <a:xfrm>
            <a:off x="3715084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2" name="Image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BD4DE0-3416-5FBD-1238-D1C7605B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6" y="1674751"/>
            <a:ext cx="1196068" cy="1196068"/>
          </a:xfrm>
          <a:prstGeom prst="rect">
            <a:avLst/>
          </a:prstGeom>
        </p:spPr>
      </p:pic>
      <p:pic>
        <p:nvPicPr>
          <p:cNvPr id="13" name="Image 1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8892D1-BD5B-9606-899F-E66C8598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740341" y="1741282"/>
            <a:ext cx="1397972" cy="106300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8DA8454-DAD1-E41E-6F96-FD0AEE8C8AB3}"/>
              </a:ext>
            </a:extLst>
          </p:cNvPr>
          <p:cNvSpPr/>
          <p:nvPr/>
        </p:nvSpPr>
        <p:spPr>
          <a:xfrm>
            <a:off x="3757334" y="5322766"/>
            <a:ext cx="168981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  <a:r>
              <a:rPr lang="fr-FR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sz="13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26B6BC-05E8-17EB-866A-881BB734B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80" y="1674752"/>
            <a:ext cx="1196067" cy="1196067"/>
          </a:xfrm>
          <a:prstGeom prst="rect">
            <a:avLst/>
          </a:prstGeom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3660F96-6BC9-E8EE-BE07-B327ACE4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02" y="4571660"/>
            <a:ext cx="862304" cy="62312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BBC39A-B19D-02E7-1B73-9B53695FBAA9}"/>
              </a:ext>
            </a:extLst>
          </p:cNvPr>
          <p:cNvSpPr/>
          <p:nvPr/>
        </p:nvSpPr>
        <p:spPr>
          <a:xfrm>
            <a:off x="6212838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pic>
        <p:nvPicPr>
          <p:cNvPr id="18" name="Image 17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F42AFDC-E5F5-F3DB-12F6-FBD1D2CDD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19" y="4172644"/>
            <a:ext cx="1066385" cy="1066385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B99BAF8-4D80-D29A-BCE5-236DFD68450D}"/>
              </a:ext>
            </a:extLst>
          </p:cNvPr>
          <p:cNvSpPr/>
          <p:nvPr/>
        </p:nvSpPr>
        <p:spPr>
          <a:xfrm>
            <a:off x="5974721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32735" y="72606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:الشكل رقم 2 . من يقوم ليعد الرؤوس و الأضلاع ؟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1EA116-591B-54EA-C936-6D0EAFDBC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6AFE99-017B-C704-36D1-F3F8CD77C0D2}"/>
              </a:ext>
            </a:extLst>
          </p:cNvPr>
          <p:cNvSpPr/>
          <p:nvPr/>
        </p:nvSpPr>
        <p:spPr>
          <a:xfrm>
            <a:off x="3721447" y="2521974"/>
            <a:ext cx="2552489" cy="26104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E27519-502A-D736-D98D-FAFB438FC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30" y="3458785"/>
            <a:ext cx="632063" cy="287301"/>
          </a:xfrm>
          <a:prstGeom prst="rect">
            <a:avLst/>
          </a:prstGeom>
        </p:spPr>
      </p:pic>
      <p:sp>
        <p:nvSpPr>
          <p:cNvPr id="5" name="Oval 80">
            <a:extLst>
              <a:ext uri="{FF2B5EF4-FFF2-40B4-BE49-F238E27FC236}">
                <a16:creationId xmlns:a16="http://schemas.microsoft.com/office/drawing/2014/main" id="{7893B6A6-A62F-E14D-D074-311FB17D4B19}"/>
              </a:ext>
            </a:extLst>
          </p:cNvPr>
          <p:cNvSpPr>
            <a:spLocks noChangeAspect="1"/>
          </p:cNvSpPr>
          <p:nvPr/>
        </p:nvSpPr>
        <p:spPr>
          <a:xfrm>
            <a:off x="7346063" y="4277830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CE61EC7-447D-3CA4-FDFB-7E73E3B4472C}"/>
              </a:ext>
            </a:extLst>
          </p:cNvPr>
          <p:cNvSpPr>
            <a:spLocks noChangeAspect="1"/>
          </p:cNvSpPr>
          <p:nvPr/>
        </p:nvSpPr>
        <p:spPr>
          <a:xfrm>
            <a:off x="4577589" y="4277830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75BE8341-9878-0227-F79B-CE6C5A9412C2}"/>
              </a:ext>
            </a:extLst>
          </p:cNvPr>
          <p:cNvSpPr/>
          <p:nvPr/>
        </p:nvSpPr>
        <p:spPr>
          <a:xfrm>
            <a:off x="6890371" y="2986547"/>
            <a:ext cx="1080626" cy="1095200"/>
          </a:xfrm>
          <a:prstGeom prst="flowChartConnector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3CBAFE-4E13-DF30-CB5B-72F4F623D6F2}"/>
              </a:ext>
            </a:extLst>
          </p:cNvPr>
          <p:cNvSpPr/>
          <p:nvPr/>
        </p:nvSpPr>
        <p:spPr>
          <a:xfrm>
            <a:off x="912848" y="2986547"/>
            <a:ext cx="2192165" cy="109520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6FEC34BC-CD3E-773C-F766-221A6DFEA19F}"/>
              </a:ext>
            </a:extLst>
          </p:cNvPr>
          <p:cNvSpPr/>
          <p:nvPr/>
        </p:nvSpPr>
        <p:spPr>
          <a:xfrm>
            <a:off x="4291751" y="3036328"/>
            <a:ext cx="1562165" cy="995637"/>
          </a:xfrm>
          <a:prstGeom prst="triangle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BD927D07-F16B-66CC-CA10-B65BBDD80681}"/>
              </a:ext>
            </a:extLst>
          </p:cNvPr>
          <p:cNvSpPr>
            <a:spLocks noChangeAspect="1"/>
          </p:cNvSpPr>
          <p:nvPr/>
        </p:nvSpPr>
        <p:spPr>
          <a:xfrm>
            <a:off x="1809115" y="4277830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BC187-4279-8F80-8116-8BBCBD169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98B8A18-83FB-1360-5006-E097FEB6855E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الشكل الذي له 4 أضلاع متقايسة و أربعة رؤوس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A86CFE-4CCC-DCA4-E18A-A5BBAFC3D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C32441-6CE5-497A-027C-FD1D7C73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04" y="3252308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AA5BF0A9-2D97-0832-35DD-853D966EC111}"/>
              </a:ext>
            </a:extLst>
          </p:cNvPr>
          <p:cNvSpPr>
            <a:spLocks noChangeAspect="1"/>
          </p:cNvSpPr>
          <p:nvPr/>
        </p:nvSpPr>
        <p:spPr>
          <a:xfrm>
            <a:off x="7124837" y="407135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AA9655B-F38E-8402-8A0E-D51115C9F80F}"/>
              </a:ext>
            </a:extLst>
          </p:cNvPr>
          <p:cNvSpPr>
            <a:spLocks noChangeAspect="1"/>
          </p:cNvSpPr>
          <p:nvPr/>
        </p:nvSpPr>
        <p:spPr>
          <a:xfrm>
            <a:off x="4356363" y="407135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EC28E-F885-C724-2176-62142474770A}"/>
              </a:ext>
            </a:extLst>
          </p:cNvPr>
          <p:cNvSpPr/>
          <p:nvPr/>
        </p:nvSpPr>
        <p:spPr>
          <a:xfrm>
            <a:off x="6076186" y="2708235"/>
            <a:ext cx="2192165" cy="109520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3F4D468C-6214-25DC-6EFC-CA0C01BB8E56}"/>
              </a:ext>
            </a:extLst>
          </p:cNvPr>
          <p:cNvSpPr/>
          <p:nvPr/>
        </p:nvSpPr>
        <p:spPr>
          <a:xfrm>
            <a:off x="3575280" y="2758017"/>
            <a:ext cx="1562165" cy="995637"/>
          </a:xfrm>
          <a:prstGeom prst="triangle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091D659C-BD0A-F2C7-2E6F-0E1FB2B60340}"/>
              </a:ext>
            </a:extLst>
          </p:cNvPr>
          <p:cNvSpPr>
            <a:spLocks noChangeAspect="1"/>
          </p:cNvSpPr>
          <p:nvPr/>
        </p:nvSpPr>
        <p:spPr>
          <a:xfrm>
            <a:off x="1587889" y="407135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61DFF9-76D8-9E3D-7BF8-C82E90BD8D95}"/>
              </a:ext>
            </a:extLst>
          </p:cNvPr>
          <p:cNvSpPr/>
          <p:nvPr/>
        </p:nvSpPr>
        <p:spPr>
          <a:xfrm>
            <a:off x="1184728" y="2708465"/>
            <a:ext cx="1152525" cy="109474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7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A57DA-C2A2-8C8B-5A9A-2677DA10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D0F1781-92A0-CC2A-8405-E8547ECB9FD3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449F82-6C6E-0F5C-6403-D188C4644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74027C2-519E-F95D-6360-11B274BA832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6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2F5DD-56D9-7EFE-1C51-0190B8635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018BACD-A5D4-5DF1-CCBA-95BB9B123116}"/>
              </a:ext>
            </a:extLst>
          </p:cNvPr>
          <p:cNvSpPr txBox="1"/>
          <p:nvPr/>
        </p:nvSpPr>
        <p:spPr>
          <a:xfrm>
            <a:off x="132735" y="78505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:الشكل رقم 3. من يقوم ليعد الأضلاع ثم الرؤوس ؟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BD17A9-12A6-E15D-99C6-A1ECD65F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4A800E-74FC-6F9D-C9C8-1F603F54906D}"/>
              </a:ext>
            </a:extLst>
          </p:cNvPr>
          <p:cNvSpPr/>
          <p:nvPr/>
        </p:nvSpPr>
        <p:spPr>
          <a:xfrm>
            <a:off x="679119" y="2227003"/>
            <a:ext cx="2339499" cy="2625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37B40A-9F1E-88FF-327C-9A819228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04" y="3252308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6A0FD1A7-1C1C-4BDB-3CC8-555FFAC0DBA1}"/>
              </a:ext>
            </a:extLst>
          </p:cNvPr>
          <p:cNvSpPr>
            <a:spLocks noChangeAspect="1"/>
          </p:cNvSpPr>
          <p:nvPr/>
        </p:nvSpPr>
        <p:spPr>
          <a:xfrm>
            <a:off x="7124837" y="407135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80E637A0-ED57-35EB-4C28-5A4F2492C5DA}"/>
              </a:ext>
            </a:extLst>
          </p:cNvPr>
          <p:cNvSpPr>
            <a:spLocks noChangeAspect="1"/>
          </p:cNvSpPr>
          <p:nvPr/>
        </p:nvSpPr>
        <p:spPr>
          <a:xfrm>
            <a:off x="4356363" y="407135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A55B4-E704-796F-AC53-7F157179F4D0}"/>
              </a:ext>
            </a:extLst>
          </p:cNvPr>
          <p:cNvSpPr/>
          <p:nvPr/>
        </p:nvSpPr>
        <p:spPr>
          <a:xfrm>
            <a:off x="6076186" y="2708235"/>
            <a:ext cx="2192165" cy="109520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05229B4A-E67C-CFD1-150F-8EFB78263344}"/>
              </a:ext>
            </a:extLst>
          </p:cNvPr>
          <p:cNvSpPr/>
          <p:nvPr/>
        </p:nvSpPr>
        <p:spPr>
          <a:xfrm>
            <a:off x="3575280" y="2758017"/>
            <a:ext cx="1562165" cy="995637"/>
          </a:xfrm>
          <a:prstGeom prst="triangle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BB6845A-303D-D01E-3364-775123B0ECFD}"/>
              </a:ext>
            </a:extLst>
          </p:cNvPr>
          <p:cNvSpPr>
            <a:spLocks noChangeAspect="1"/>
          </p:cNvSpPr>
          <p:nvPr/>
        </p:nvSpPr>
        <p:spPr>
          <a:xfrm>
            <a:off x="1587889" y="4071353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EE793E-C77C-F239-5F8C-5559A705A89C}"/>
              </a:ext>
            </a:extLst>
          </p:cNvPr>
          <p:cNvSpPr/>
          <p:nvPr/>
        </p:nvSpPr>
        <p:spPr>
          <a:xfrm>
            <a:off x="1184728" y="2708465"/>
            <a:ext cx="1152525" cy="109474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EEBD9-2E8E-6EFB-95AA-526089A44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9D82D2A-7141-3CFA-DCB8-539F20231D3C}"/>
              </a:ext>
            </a:extLst>
          </p:cNvPr>
          <p:cNvSpPr txBox="1"/>
          <p:nvPr/>
        </p:nvSpPr>
        <p:spPr>
          <a:xfrm>
            <a:off x="-117989" y="835249"/>
            <a:ext cx="769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الشكل الذي له 4 أضلاع و 4 رؤوس وضلعاه المتقابلان متقايسان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0F8021-509B-3910-8C33-5E359C16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789D7D-E294-AEA0-7ABE-69159952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598" y="3446447"/>
            <a:ext cx="632063" cy="287301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9A54FCBC-C969-DEEF-DB1B-ABF9906B6A16}"/>
              </a:ext>
            </a:extLst>
          </p:cNvPr>
          <p:cNvSpPr>
            <a:spLocks noChangeAspect="1"/>
          </p:cNvSpPr>
          <p:nvPr/>
        </p:nvSpPr>
        <p:spPr>
          <a:xfrm>
            <a:off x="6940257" y="4279682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3C3E17-E4EE-351A-E5FE-ECD5C8EF7410}"/>
              </a:ext>
            </a:extLst>
          </p:cNvPr>
          <p:cNvSpPr>
            <a:spLocks noChangeAspect="1"/>
          </p:cNvSpPr>
          <p:nvPr/>
        </p:nvSpPr>
        <p:spPr>
          <a:xfrm>
            <a:off x="4171783" y="4279682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613C71B7-0E50-E16C-E337-23F27C69860E}"/>
              </a:ext>
            </a:extLst>
          </p:cNvPr>
          <p:cNvSpPr/>
          <p:nvPr/>
        </p:nvSpPr>
        <p:spPr>
          <a:xfrm>
            <a:off x="3671143" y="2881400"/>
            <a:ext cx="1080626" cy="1095200"/>
          </a:xfrm>
          <a:prstGeom prst="flowChartConnector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7EC4F2-8FF9-386F-2D85-27242F4301EA}"/>
              </a:ext>
            </a:extLst>
          </p:cNvPr>
          <p:cNvSpPr/>
          <p:nvPr/>
        </p:nvSpPr>
        <p:spPr>
          <a:xfrm>
            <a:off x="6085660" y="2881400"/>
            <a:ext cx="2192165" cy="109520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B7B4AAE-39E9-F43B-FF62-962E04594E46}"/>
              </a:ext>
            </a:extLst>
          </p:cNvPr>
          <p:cNvSpPr>
            <a:spLocks noChangeAspect="1"/>
          </p:cNvSpPr>
          <p:nvPr/>
        </p:nvSpPr>
        <p:spPr>
          <a:xfrm>
            <a:off x="1403309" y="4279682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F1E13-05AF-0605-C4AB-08AD9E01D72D}"/>
              </a:ext>
            </a:extLst>
          </p:cNvPr>
          <p:cNvSpPr/>
          <p:nvPr/>
        </p:nvSpPr>
        <p:spPr>
          <a:xfrm>
            <a:off x="1184728" y="2881630"/>
            <a:ext cx="1152525" cy="109474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1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FCD9-47B0-26A2-7762-96C2CEB9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A60BB1D-93CC-7CB1-9F7B-36DC0CCFE5EF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306476-444B-991B-9871-F1E9954A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17EEBE-E79C-8A85-41C9-CD92B20B1F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7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29D7-A98C-B76C-500C-5D743AF0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AD91C-83BF-C3C4-058F-6C3A6AE5D428}"/>
              </a:ext>
            </a:extLst>
          </p:cNvPr>
          <p:cNvSpPr txBox="1"/>
          <p:nvPr/>
        </p:nvSpPr>
        <p:spPr>
          <a:xfrm>
            <a:off x="132735" y="76216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:الشكل رقم 1 . من يقوم ليحدد   الأضلاع  المتقابلة ؟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4635FE0-A2C7-C194-8297-01EF40D4F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9D7D8B-B0FC-99B1-6541-B53C478AE064}"/>
              </a:ext>
            </a:extLst>
          </p:cNvPr>
          <p:cNvSpPr/>
          <p:nvPr/>
        </p:nvSpPr>
        <p:spPr>
          <a:xfrm>
            <a:off x="5824053" y="2433483"/>
            <a:ext cx="2641521" cy="26252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4A3ECF-0086-FC8F-8FDB-9E58FFDF9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598" y="3446447"/>
            <a:ext cx="632063" cy="287301"/>
          </a:xfrm>
          <a:prstGeom prst="rect">
            <a:avLst/>
          </a:prstGeom>
        </p:spPr>
      </p:pic>
      <p:sp>
        <p:nvSpPr>
          <p:cNvPr id="5" name="Oval 80">
            <a:extLst>
              <a:ext uri="{FF2B5EF4-FFF2-40B4-BE49-F238E27FC236}">
                <a16:creationId xmlns:a16="http://schemas.microsoft.com/office/drawing/2014/main" id="{6180F22E-2E8A-F6B0-7D5A-800B09D74FBA}"/>
              </a:ext>
            </a:extLst>
          </p:cNvPr>
          <p:cNvSpPr>
            <a:spLocks noChangeAspect="1"/>
          </p:cNvSpPr>
          <p:nvPr/>
        </p:nvSpPr>
        <p:spPr>
          <a:xfrm>
            <a:off x="6940257" y="4279682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566B567-B110-D65D-18E6-04F2FF06871A}"/>
              </a:ext>
            </a:extLst>
          </p:cNvPr>
          <p:cNvSpPr>
            <a:spLocks noChangeAspect="1"/>
          </p:cNvSpPr>
          <p:nvPr/>
        </p:nvSpPr>
        <p:spPr>
          <a:xfrm>
            <a:off x="4171783" y="4279682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40068949-3A75-4FCA-C219-F0BE85577D83}"/>
              </a:ext>
            </a:extLst>
          </p:cNvPr>
          <p:cNvSpPr/>
          <p:nvPr/>
        </p:nvSpPr>
        <p:spPr>
          <a:xfrm>
            <a:off x="3671143" y="2881400"/>
            <a:ext cx="1080626" cy="1095200"/>
          </a:xfrm>
          <a:prstGeom prst="flowChartConnector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D8A25C-BED0-45B5-7F16-65A3C7F977AD}"/>
              </a:ext>
            </a:extLst>
          </p:cNvPr>
          <p:cNvSpPr/>
          <p:nvPr/>
        </p:nvSpPr>
        <p:spPr>
          <a:xfrm>
            <a:off x="6085660" y="2881400"/>
            <a:ext cx="2192165" cy="109520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DFCD374D-ACFD-F821-F690-83879772786A}"/>
              </a:ext>
            </a:extLst>
          </p:cNvPr>
          <p:cNvSpPr>
            <a:spLocks noChangeAspect="1"/>
          </p:cNvSpPr>
          <p:nvPr/>
        </p:nvSpPr>
        <p:spPr>
          <a:xfrm>
            <a:off x="1403309" y="4279682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2C72BC-E99E-68B8-9750-67B35CC6532E}"/>
              </a:ext>
            </a:extLst>
          </p:cNvPr>
          <p:cNvSpPr/>
          <p:nvPr/>
        </p:nvSpPr>
        <p:spPr>
          <a:xfrm>
            <a:off x="1184728" y="2881630"/>
            <a:ext cx="1152525" cy="1094740"/>
          </a:xfrm>
          <a:prstGeom prst="rect">
            <a:avLst/>
          </a:prstGeom>
          <a:solidFill>
            <a:srgbClr val="ACD7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31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تسمية  الأشكال الهندسية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نسمي  الأشكال الهندسية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_P2_S3_L2 (1)">
            <a:hlinkClick r:id="" action="ppaction://media"/>
            <a:extLst>
              <a:ext uri="{FF2B5EF4-FFF2-40B4-BE49-F238E27FC236}">
                <a16:creationId xmlns:a16="http://schemas.microsoft.com/office/drawing/2014/main" id="{2F047BCA-0FA2-3789-B4B1-D1AD71698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699" y="1938617"/>
            <a:ext cx="7535832" cy="42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  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10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dirty="0"/>
                <a:t>تسمية الأشكال الهندسية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9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 تمييز وتصنيف الأشكال الهندسية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12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buNone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برسم تمثيلات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رسم المربع و المستطيل  </a:t>
              </a:r>
              <a:endPara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الثالث  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يسمي هذه الأشكال الهندسية   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DB9AE445-C2AF-3BAE-B96B-04E84DBA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29" y="2847900"/>
            <a:ext cx="7122459" cy="23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أن نصل كل شكل باسمه  ،سننجز هذا النشاط جماعة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A265A-FA38-0DC7-BD1B-992C168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693C55-D6C3-2BEA-A035-97239A1058B8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4402A46B-8F84-58E8-76B2-4C650FDB3B75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76A6D042-80BE-7BE3-C942-8300955D047A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86B26-F8B2-FFEB-EFFF-DA12B29D8729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4AC62D3-64A2-E6FF-B0FB-CEB52EB8D269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6B8CE1-6EBA-3FC1-4421-A6149D830C6D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4EA06C-6545-8148-D615-BED1B569220E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F7ECBA-936D-E52B-CD55-0459EDDA1955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5352691D-618D-2B01-51DD-C06E19C450B1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A0A82DD4-A254-B7AD-DAD8-C6F5B93E0EC5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0123F742-1006-3445-ED88-219451A7E0FE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93E91586-CF70-2499-2BC9-63E89BC25CC1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65D337E5-BA2E-6A07-1E89-D99FEB559B1F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F4C7503B-DA4C-0431-7855-2C7593D370E5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18971D3E-BF0D-2A88-245A-C82AC8D5A406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7A881251-E17F-A7B9-82C0-163D9CACCE4A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46E92-6BA8-2629-5CC4-BFEFF6A8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D145061-446C-969D-8C2C-5A6B024C17C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لكم الكلمات ،  مثلث من يقوم ليصل كلمة مثلث بالشكل المناسب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CDA1F39-6F12-BB82-F375-85E2C2A86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DD68819-5B55-42F9-D6D9-9960BB1F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74DFE1-9C26-7FFB-C985-328C6CC03ACC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B468CAFB-C828-3CC9-44B8-43DD13D52F7E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031A092A-BBAD-DA6E-FAB4-6421EB259758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28ABDF-FB05-9E0A-3CDB-0CB978E73F80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A9168F-0984-9EFE-9745-591E05442317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6AA08C6-95DF-96D4-E925-8C69D5FB2A93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DE3F53-0B56-3024-F610-5DBC3DCBF032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3A8340-48A3-F21D-C6B5-E91A1064574D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6B4BD6B2-B9EC-38FC-19BD-F47DF0AF99FE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3755ADCA-1956-9D0E-83CF-185207A57376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18B7AF69-6596-DD2F-AD09-7CA38171CA9D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82A91CCE-22D3-BD5C-B1B1-0954CCD8369A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B6309618-DEA1-3B35-563B-ED076A4D9E60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1BFB3661-418A-14F4-6C0E-5D09282D0EDE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3E3E0D07-A7B9-3DF6-8D4D-F3E7F1F1BEAD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517AAA48-1647-C9FE-1FBA-D849095164D1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haut 3">
            <a:extLst>
              <a:ext uri="{FF2B5EF4-FFF2-40B4-BE49-F238E27FC236}">
                <a16:creationId xmlns:a16="http://schemas.microsoft.com/office/drawing/2014/main" id="{87E74566-6C33-3E43-AB53-29B4B4BE6682}"/>
              </a:ext>
            </a:extLst>
          </p:cNvPr>
          <p:cNvSpPr/>
          <p:nvPr/>
        </p:nvSpPr>
        <p:spPr>
          <a:xfrm>
            <a:off x="1144718" y="5359719"/>
            <a:ext cx="348796" cy="48609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1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767B-BC41-1921-27D8-2153E252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4D9F1A0-6EF8-9C70-8281-7DB86CA4A76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هذا مثلث ، المثلث له 3 أضلاع و 3 رؤوس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65FB1D-1996-F0EC-512C-F90E235C2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FED3C40-B9C4-C26F-8BB6-87CEAC5E9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7C393A-B804-D616-8A44-706D5561F585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6261BA68-22AF-A88D-94FE-5FE0CA7DACA3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16E4DB46-E926-D774-3C58-D421383BA012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44DE7F-50C1-6FBF-7870-A6ABEB4DC75A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C6DE0F-D912-3642-6C7E-D6D5A179077A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C1DD47-7EF5-2768-1E62-A57106BBF627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7F027D-2D5E-81F4-6188-CA44B4C11D03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46228B-C0D0-BFD8-0792-5AC601C00866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AF107059-7C55-5460-644F-DD46A12A7F2F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614650EB-B657-7C9E-B85E-1D4662AA1AEB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80FC0648-BF80-FAEE-225D-1B1293D8A325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C5008A5D-5DD2-9B75-4B75-6A40A06F53C8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6A3F0FA0-B799-9FEE-B508-E2F8B4F0D34B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2CDF88B7-6546-801F-4598-F783ACE95552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45A50C9D-3B89-D707-6308-776C2E78E446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5BB2549C-E8BE-AC49-8238-7E80416BB485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97D04E6-FDA5-D2BB-38AB-CE568D526AEF}"/>
              </a:ext>
            </a:extLst>
          </p:cNvPr>
          <p:cNvCxnSpPr>
            <a:cxnSpLocks/>
          </p:cNvCxnSpPr>
          <p:nvPr/>
        </p:nvCxnSpPr>
        <p:spPr>
          <a:xfrm flipV="1">
            <a:off x="1289321" y="3677311"/>
            <a:ext cx="3952560" cy="8999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E169B-C816-F238-22E7-6934E5AF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8A285B8-4B04-CEE9-91A1-8BD647E2680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لدينا  كلمة مستطيل ، من يقوم ليصل الكلمة بالشكل المناسب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43E3446-4C06-A41C-B3E6-6469E7A48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666B089-E02F-535B-3606-BCC2F11F3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4526C6-BAB6-E02F-EF87-C8F055F2966F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E32CDD76-3EEF-5BBF-51B5-DD070F8C2B81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5310C2D3-DD6C-3CFD-2591-94E2EF4A565B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7ACEE6-5067-1572-4D12-86BFCCA769C7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B7F3B2-A524-D8DD-DDF0-120D50B1AD8C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B9038B-B969-35AF-BB1F-60B221915B12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73A0CB-DAF1-E6FB-E0A8-06CE6B691D10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521B8D6-CEE3-EC51-C5E0-AF4A556FEC0A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10D5CEFB-62FA-3247-5C2A-FBBBF4270FF8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D8820AAA-ACC5-04BC-E163-EB102368EDBD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1EC53436-21E3-8CF8-58AD-4AC63CA93F47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49CBF588-8D1F-32CD-7E09-D0A058FC99B1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1DFA0C03-CD3B-B84C-5815-98777409370C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3AAB1EBA-4A82-3541-4228-08AA403B178E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08C9CFB3-B5D5-9AAB-2230-ACDCDC25902A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5D9B10F8-9FC7-10B9-0E82-920B74F94159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850026E-093A-046F-6C4B-448E6D8A66B9}"/>
              </a:ext>
            </a:extLst>
          </p:cNvPr>
          <p:cNvCxnSpPr>
            <a:cxnSpLocks/>
          </p:cNvCxnSpPr>
          <p:nvPr/>
        </p:nvCxnSpPr>
        <p:spPr>
          <a:xfrm flipV="1">
            <a:off x="1289321" y="3677311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lèche : haut 3">
            <a:extLst>
              <a:ext uri="{FF2B5EF4-FFF2-40B4-BE49-F238E27FC236}">
                <a16:creationId xmlns:a16="http://schemas.microsoft.com/office/drawing/2014/main" id="{06655077-4201-D792-B1F0-6A2D8B124BC1}"/>
              </a:ext>
            </a:extLst>
          </p:cNvPr>
          <p:cNvSpPr/>
          <p:nvPr/>
        </p:nvSpPr>
        <p:spPr>
          <a:xfrm>
            <a:off x="3391613" y="5421645"/>
            <a:ext cx="348796" cy="48609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2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E1C60-8C90-F80D-D193-C175C47EB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4E912C2-94F6-6978-9C65-514A0BAF2FA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:هذا مستطيل ، له 4 رؤوس و4 أضلاع وضلعاه المتقابلان متقايسان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0FC6CF1-77DB-D7BE-47C8-DF8BABB5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589367-5D8B-ABDA-3F1A-5DE41BF5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977C8E-975A-7462-E58E-2B835AB66D23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671726ED-0362-362D-CA0D-04D1182683DA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679AE9BE-CA3B-AF6C-F7DF-5DBAEC88246E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21B7AC-D813-BD34-C80C-E1571F3CCDC8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18A7D8-DB0B-B290-CBE5-F8BEC71BC86E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2B4DA4-A6F1-B3A2-4796-8080892518EA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BAF959-E588-F0F3-8FBF-3608C717DA7F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9F1CD3-CF69-80F0-CB3A-D428DC807240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A4ADFDAA-38BA-94BF-1CD2-83663D1AD03F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B59C8EC7-09F2-6687-1F24-D364D64B6F92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622C2B0F-D948-2A83-C3CE-7FA448589D26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18624BD0-9EDF-39B8-B4CC-D7F7143EC995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6B68DD81-5D6F-925F-5A42-8B8037C0402A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13632315-44B6-2492-6095-A686463071D0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1B713566-DAC5-CF41-AB25-0E0C1913179B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FB9A55C4-B944-604C-F505-B0F1ED067D98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6368EC1-FCAB-99F5-74C3-4A34F4D0C065}"/>
              </a:ext>
            </a:extLst>
          </p:cNvPr>
          <p:cNvCxnSpPr>
            <a:cxnSpLocks/>
          </p:cNvCxnSpPr>
          <p:nvPr/>
        </p:nvCxnSpPr>
        <p:spPr>
          <a:xfrm flipV="1">
            <a:off x="1289321" y="3677311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1C24EAD-9E54-A0C1-2AC0-BDEDE6EB3588}"/>
              </a:ext>
            </a:extLst>
          </p:cNvPr>
          <p:cNvCxnSpPr>
            <a:cxnSpLocks/>
          </p:cNvCxnSpPr>
          <p:nvPr/>
        </p:nvCxnSpPr>
        <p:spPr>
          <a:xfrm flipV="1">
            <a:off x="3360025" y="3698257"/>
            <a:ext cx="3952560" cy="8999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AE736-B9F7-2F21-AC26-5FC4CD943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26EC517-739D-55DB-D634-CB2761678459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لدينا كلمة قرص ، من يقوم إلى السبورة ليصل الكلمة بالشكل المناسب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42547D9-CA47-AAA1-49FA-30823E356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89CBE77-F519-B1D2-89EF-3654204A0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E9D1B-122B-AAE9-EF37-9375C7DA7492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27F8D3AF-9ECE-75AF-191D-82F5C55D0853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61E58F97-72F4-413D-710E-512AC020F717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F2427-0599-9142-4130-EAD9C72481DE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8294B8-EF53-FCF2-44D8-1C58EB9202EC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838AF0-1B69-4787-E091-CAB79941CDEB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EA36DB-F3B6-A2FD-E5E2-D10FFB7FD1D4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6FE64F-A6BA-21C8-0C64-338D1C20A5ED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5E26FB16-EA45-6E22-B54E-22FB5881F42C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26F6F9E0-B046-B777-81D0-FF746CB8C8F9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AA3C5F5D-255B-D066-62F8-CB4130DB65C6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AA0BBFAF-899F-0B2E-EE6E-CAC8EAC9705B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64D94C25-4C97-7B5F-789C-3010032117B9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5E8501DF-4313-3BC2-E1FC-3A28214D256E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6CAC8BE2-2BA7-FEAB-CEFA-FAE9D7DED83E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1B64A2E2-BE5E-A432-83F2-5C7CFB494A7A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3F44CD6-D5FC-3A64-E34E-0C373F78CA29}"/>
              </a:ext>
            </a:extLst>
          </p:cNvPr>
          <p:cNvCxnSpPr>
            <a:cxnSpLocks/>
          </p:cNvCxnSpPr>
          <p:nvPr/>
        </p:nvCxnSpPr>
        <p:spPr>
          <a:xfrm flipV="1">
            <a:off x="1289321" y="3677311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D59836E-D680-D27F-5B42-758CD61ED5A8}"/>
              </a:ext>
            </a:extLst>
          </p:cNvPr>
          <p:cNvCxnSpPr>
            <a:cxnSpLocks/>
          </p:cNvCxnSpPr>
          <p:nvPr/>
        </p:nvCxnSpPr>
        <p:spPr>
          <a:xfrm flipV="1">
            <a:off x="3360025" y="3698257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èche : haut 22">
            <a:extLst>
              <a:ext uri="{FF2B5EF4-FFF2-40B4-BE49-F238E27FC236}">
                <a16:creationId xmlns:a16="http://schemas.microsoft.com/office/drawing/2014/main" id="{BB9E577E-28F1-C102-09F1-247D5960BDC6}"/>
              </a:ext>
            </a:extLst>
          </p:cNvPr>
          <p:cNvSpPr/>
          <p:nvPr/>
        </p:nvSpPr>
        <p:spPr>
          <a:xfrm>
            <a:off x="5562664" y="5359717"/>
            <a:ext cx="348796" cy="48609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3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58BE3-C52F-7B3F-7622-F8B3EB29E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6BBF96-190F-8E7C-D8DB-ECBF4A0BBA8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 قرص ، القرص مستدير الشكل وليس له أضلاع و لا  رؤوس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096E22-EBB3-C17A-F1C0-A6507E64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A685E1-45B0-67BF-D7B7-F15845931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4C59B8-4BF3-49A5-4686-AB5236C2ECDA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048A8139-5CD7-6526-0888-7C4CE3C9AC4A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7DF1F59C-CD21-D943-1E35-8CF43A23074F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7DBD04-0BF5-A374-CFF1-B1D9F1E749C3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B160ED-5421-8FF9-7271-8EB17EA2EC74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755E19-1671-2D6C-FB42-3F86C05C67B0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05F04F-872C-F62E-64B1-95A28C7E431F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22012C5-D8B4-09AA-2031-EBF22EB5FEB5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46AD60FA-F39D-06AD-5B69-7096912D922F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367DCB76-ECC5-7677-69B3-3682DED46505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9E1B68CC-4940-4C2C-4546-6FFF5C433B1C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9005291B-3029-B519-F0F4-69AA29E3F067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5B72E4D4-0F3B-BE78-C8A2-803E4F3D2A01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4AF59102-E256-4C13-B67E-FE15E93EFBF3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4A12C6F5-8D11-E408-7EB2-DDDB636D7783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04CA1FC8-B61F-78A7-4191-E1072F6CA4D1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6BC41B7-CD04-A5C1-AE2E-484FCE190556}"/>
              </a:ext>
            </a:extLst>
          </p:cNvPr>
          <p:cNvCxnSpPr>
            <a:cxnSpLocks/>
          </p:cNvCxnSpPr>
          <p:nvPr/>
        </p:nvCxnSpPr>
        <p:spPr>
          <a:xfrm flipV="1">
            <a:off x="1289321" y="3677311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0B5FB1D-7BF5-290B-E375-5EB356F5AF97}"/>
              </a:ext>
            </a:extLst>
          </p:cNvPr>
          <p:cNvCxnSpPr>
            <a:cxnSpLocks/>
          </p:cNvCxnSpPr>
          <p:nvPr/>
        </p:nvCxnSpPr>
        <p:spPr>
          <a:xfrm flipV="1">
            <a:off x="3360025" y="3698257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31D6606-5467-3AA9-6AF1-A85AB753E420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223429" y="3682030"/>
            <a:ext cx="4300818" cy="93711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9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8A502-80C5-FBB7-E479-E2558D403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BD69730-B50F-BD89-844D-CD68FC4227D1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لدينا مربع ، من يقوم ليصل كلمة  مربع بالشكل المناسب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A478AED-86D3-3213-1758-9C468DC90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17DD311-3AD0-C31A-30F4-2ABBB995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8E3AC-25C7-FE0A-C6AB-3C59F79CE881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1640D31D-EF0B-7C29-CCC8-CBB6CB38DD31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0B54EC0F-F8D4-6E7F-2A9B-2C39075BCDB8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427E8-7444-A30D-C694-FA23CE04970E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625319-D761-59FA-5919-CE4AFA34FB8F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596927-32D1-DED2-3FFF-728E1592FD44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EA5D29-8937-5131-8731-FDEF541B4B0E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0ED66A-FB24-1906-7FE7-A6E2AA106A30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8423BF08-B432-AAB3-E97A-C7697B8D94B5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C480735F-1538-077E-7D28-212D614F1B46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AC36A6F1-A9D9-CA0C-FE48-69C298386706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8A1154C2-E213-8B8A-72FE-830D4375CAF2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9A3D5807-5C7B-BD93-B79B-E806C3F45D40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DC8372E0-EDD7-FF36-D0DF-D8722E0DEA88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4D659D53-194A-6B23-C1B4-68F5FB01EA07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69042992-9304-63C5-ECCE-F417056F7816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E54CC9E-797E-A03A-3709-B356C40D71B9}"/>
              </a:ext>
            </a:extLst>
          </p:cNvPr>
          <p:cNvCxnSpPr>
            <a:cxnSpLocks/>
          </p:cNvCxnSpPr>
          <p:nvPr/>
        </p:nvCxnSpPr>
        <p:spPr>
          <a:xfrm flipV="1">
            <a:off x="1289321" y="3677311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0A98751-C87A-0263-59A0-CFE7F030D570}"/>
              </a:ext>
            </a:extLst>
          </p:cNvPr>
          <p:cNvCxnSpPr>
            <a:cxnSpLocks/>
          </p:cNvCxnSpPr>
          <p:nvPr/>
        </p:nvCxnSpPr>
        <p:spPr>
          <a:xfrm flipV="1">
            <a:off x="3360025" y="3698257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29B0EEA-BF5F-A5E7-1EC0-79B1F7F238DA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223429" y="3682030"/>
            <a:ext cx="4300818" cy="93711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lèche : haut 23">
            <a:extLst>
              <a:ext uri="{FF2B5EF4-FFF2-40B4-BE49-F238E27FC236}">
                <a16:creationId xmlns:a16="http://schemas.microsoft.com/office/drawing/2014/main" id="{F27F360A-8ACD-EBBA-8A92-4098066D8E06}"/>
              </a:ext>
            </a:extLst>
          </p:cNvPr>
          <p:cNvSpPr/>
          <p:nvPr/>
        </p:nvSpPr>
        <p:spPr>
          <a:xfrm>
            <a:off x="7558716" y="5359717"/>
            <a:ext cx="348796" cy="48609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6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تسمية  الأشكال الهندسية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E456BA6-62CD-8B96-A283-80192EFA9CBF}"/>
              </a:ext>
            </a:extLst>
          </p:cNvPr>
          <p:cNvGrpSpPr/>
          <p:nvPr/>
        </p:nvGrpSpPr>
        <p:grpSpPr>
          <a:xfrm>
            <a:off x="1278910" y="2195931"/>
            <a:ext cx="6586181" cy="4056424"/>
            <a:chOff x="1421839" y="2195931"/>
            <a:chExt cx="6586181" cy="405642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5519A4B-776B-D757-D4FF-39378D148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0489" y="2195931"/>
              <a:ext cx="3267531" cy="405642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022231-E24B-74E5-E85E-ED075AFFA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1839" y="2195931"/>
              <a:ext cx="3318650" cy="4056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C8663-0BC8-19F5-5899-1923EA9CB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166F58E-0283-52AA-DBBC-F555FDF5EE85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 هذا مربع  ، المربع له 4 أضلاع متقايسة و 4 رؤوس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4208E74-A933-1DCA-077E-80BFD5429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8F6CCD8-9BE0-BE98-E2A7-7B0E4ECE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39" y="2070561"/>
            <a:ext cx="333422" cy="2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398B28-D4E0-33A6-CF5A-EDABCEFCF537}"/>
              </a:ext>
            </a:extLst>
          </p:cNvPr>
          <p:cNvSpPr/>
          <p:nvPr/>
        </p:nvSpPr>
        <p:spPr>
          <a:xfrm>
            <a:off x="2632923" y="2393790"/>
            <a:ext cx="998082" cy="93197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A4B40BDF-9E5A-D8D3-8363-4E5EC74092CB}"/>
              </a:ext>
            </a:extLst>
          </p:cNvPr>
          <p:cNvSpPr/>
          <p:nvPr/>
        </p:nvSpPr>
        <p:spPr>
          <a:xfrm>
            <a:off x="711361" y="2193068"/>
            <a:ext cx="1143496" cy="125012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BCC0613E-C295-8C61-ADBC-E53C170846FB}"/>
              </a:ext>
            </a:extLst>
          </p:cNvPr>
          <p:cNvSpPr/>
          <p:nvPr/>
        </p:nvSpPr>
        <p:spPr>
          <a:xfrm>
            <a:off x="4484976" y="2304680"/>
            <a:ext cx="1410838" cy="1026901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771BA-B76A-F19D-28F2-182AFD038733}"/>
              </a:ext>
            </a:extLst>
          </p:cNvPr>
          <p:cNvSpPr/>
          <p:nvPr/>
        </p:nvSpPr>
        <p:spPr>
          <a:xfrm>
            <a:off x="6749785" y="2393791"/>
            <a:ext cx="1501485" cy="84867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EC0CAA-D662-73DA-BE59-B8159F89FFB8}"/>
              </a:ext>
            </a:extLst>
          </p:cNvPr>
          <p:cNvSpPr txBox="1"/>
          <p:nvPr/>
        </p:nvSpPr>
        <p:spPr>
          <a:xfrm>
            <a:off x="6961800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9F9B29-1A67-4FDA-753E-A74D4EAB9E6F}"/>
              </a:ext>
            </a:extLst>
          </p:cNvPr>
          <p:cNvSpPr txBox="1"/>
          <p:nvPr/>
        </p:nvSpPr>
        <p:spPr>
          <a:xfrm>
            <a:off x="713962" y="4700394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7E3223-4B69-1AE0-3701-3EF314C6A832}"/>
              </a:ext>
            </a:extLst>
          </p:cNvPr>
          <p:cNvSpPr txBox="1"/>
          <p:nvPr/>
        </p:nvSpPr>
        <p:spPr>
          <a:xfrm>
            <a:off x="5017926" y="4700393"/>
            <a:ext cx="1438273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66CD35-641D-95BA-99C9-99A529C55784}"/>
              </a:ext>
            </a:extLst>
          </p:cNvPr>
          <p:cNvSpPr txBox="1"/>
          <p:nvPr/>
        </p:nvSpPr>
        <p:spPr>
          <a:xfrm>
            <a:off x="2657837" y="4700392"/>
            <a:ext cx="1854487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  <a:endParaRPr lang="fr-FR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2198FE9B-AA70-0490-ECAF-C1C8DA5F4283}"/>
              </a:ext>
            </a:extLst>
          </p:cNvPr>
          <p:cNvSpPr/>
          <p:nvPr/>
        </p:nvSpPr>
        <p:spPr>
          <a:xfrm>
            <a:off x="110047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79CC0856-F413-DCF7-7A34-F6F57A3068F1}"/>
              </a:ext>
            </a:extLst>
          </p:cNvPr>
          <p:cNvSpPr/>
          <p:nvPr/>
        </p:nvSpPr>
        <p:spPr>
          <a:xfrm>
            <a:off x="114471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B13EED10-8729-14A6-C8A2-C6362F4F0215}"/>
              </a:ext>
            </a:extLst>
          </p:cNvPr>
          <p:cNvSpPr/>
          <p:nvPr/>
        </p:nvSpPr>
        <p:spPr>
          <a:xfrm>
            <a:off x="3247564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F3761DFC-CFD4-3948-66CB-0512F60B37F3}"/>
              </a:ext>
            </a:extLst>
          </p:cNvPr>
          <p:cNvSpPr/>
          <p:nvPr/>
        </p:nvSpPr>
        <p:spPr>
          <a:xfrm>
            <a:off x="5438898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A100F4A7-1A0C-76E2-9E86-548ECD116365}"/>
              </a:ext>
            </a:extLst>
          </p:cNvPr>
          <p:cNvSpPr/>
          <p:nvPr/>
        </p:nvSpPr>
        <p:spPr>
          <a:xfrm>
            <a:off x="7453255" y="4577249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5323A830-0EC7-88A9-98A1-F8998A62D6D2}"/>
              </a:ext>
            </a:extLst>
          </p:cNvPr>
          <p:cNvSpPr/>
          <p:nvPr/>
        </p:nvSpPr>
        <p:spPr>
          <a:xfrm>
            <a:off x="3171178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BFCA855E-0A98-13DD-9CD1-10E22C1F5049}"/>
              </a:ext>
            </a:extLst>
          </p:cNvPr>
          <p:cNvSpPr/>
          <p:nvPr/>
        </p:nvSpPr>
        <p:spPr>
          <a:xfrm>
            <a:off x="5241881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25874A09-5021-1AAE-4A69-F3FEEC35F791}"/>
              </a:ext>
            </a:extLst>
          </p:cNvPr>
          <p:cNvSpPr/>
          <p:nvPr/>
        </p:nvSpPr>
        <p:spPr>
          <a:xfrm>
            <a:off x="7312585" y="3587451"/>
            <a:ext cx="144049" cy="110806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5773E30-3DD5-7561-3FE2-692589668598}"/>
              </a:ext>
            </a:extLst>
          </p:cNvPr>
          <p:cNvCxnSpPr>
            <a:cxnSpLocks/>
          </p:cNvCxnSpPr>
          <p:nvPr/>
        </p:nvCxnSpPr>
        <p:spPr>
          <a:xfrm flipV="1">
            <a:off x="1289321" y="3677311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7B18037-3EB4-8758-9AD4-C0655E1A054C}"/>
              </a:ext>
            </a:extLst>
          </p:cNvPr>
          <p:cNvCxnSpPr>
            <a:cxnSpLocks/>
          </p:cNvCxnSpPr>
          <p:nvPr/>
        </p:nvCxnSpPr>
        <p:spPr>
          <a:xfrm flipV="1">
            <a:off x="3360025" y="3698257"/>
            <a:ext cx="3952560" cy="8999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05311F3-7A96-D8AF-1B63-20120F40DD82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223429" y="3682030"/>
            <a:ext cx="4300818" cy="93711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2809F38-55F6-1783-3416-7D10084E5AE8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315227" y="3657602"/>
            <a:ext cx="4159123" cy="9358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1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</a:t>
            </a:r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التسمية المناسبة،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لكم الاختيارات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028155-4F24-70C5-88D4-8E32EEC3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6ECB80C6-6271-C192-600E-41CA850D4049}"/>
              </a:ext>
            </a:extLst>
          </p:cNvPr>
          <p:cNvSpPr/>
          <p:nvPr/>
        </p:nvSpPr>
        <p:spPr>
          <a:xfrm>
            <a:off x="3796986" y="1673780"/>
            <a:ext cx="1383631" cy="137513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8296DB8-486A-630D-6F8A-1331BDFDB5CB}"/>
              </a:ext>
            </a:extLst>
          </p:cNvPr>
          <p:cNvSpPr>
            <a:spLocks noChangeAspect="1"/>
          </p:cNvSpPr>
          <p:nvPr/>
        </p:nvSpPr>
        <p:spPr>
          <a:xfrm>
            <a:off x="7080593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57016A7A-13BC-1F5B-9CAD-1C9846E84612}"/>
              </a:ext>
            </a:extLst>
          </p:cNvPr>
          <p:cNvSpPr>
            <a:spLocks noChangeAspect="1"/>
          </p:cNvSpPr>
          <p:nvPr/>
        </p:nvSpPr>
        <p:spPr>
          <a:xfrm>
            <a:off x="4312119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4FBA4E2-8A70-9AC7-8307-CB3E19014960}"/>
              </a:ext>
            </a:extLst>
          </p:cNvPr>
          <p:cNvSpPr>
            <a:spLocks noChangeAspect="1"/>
          </p:cNvSpPr>
          <p:nvPr/>
        </p:nvSpPr>
        <p:spPr>
          <a:xfrm>
            <a:off x="1543645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F1169F-4204-F091-6C57-F816759EABDA}"/>
              </a:ext>
            </a:extLst>
          </p:cNvPr>
          <p:cNvSpPr txBox="1"/>
          <p:nvPr/>
        </p:nvSpPr>
        <p:spPr>
          <a:xfrm>
            <a:off x="6592529" y="3819832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A5F5C7-8AFC-6A74-D996-DFA8A7D519CD}"/>
              </a:ext>
            </a:extLst>
          </p:cNvPr>
          <p:cNvSpPr txBox="1"/>
          <p:nvPr/>
        </p:nvSpPr>
        <p:spPr>
          <a:xfrm>
            <a:off x="3776963" y="3826276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004783-ABC0-F7B4-48E5-1B7E01294ABA}"/>
              </a:ext>
            </a:extLst>
          </p:cNvPr>
          <p:cNvSpPr txBox="1"/>
          <p:nvPr/>
        </p:nvSpPr>
        <p:spPr>
          <a:xfrm>
            <a:off x="961397" y="3826276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082D7-9718-8995-1363-6DF6F7B5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67D13C0-C00B-3AD9-62C9-793F32662922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E27115-7822-6C9D-EE8E-864AD07DD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BFB367A-0D81-88F6-AA94-38397B03FF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49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51D63-6617-04B2-4B5A-B6847D505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FD05B27-6957-0D27-1DEC-9A7D7C1ACCC2}"/>
              </a:ext>
            </a:extLst>
          </p:cNvPr>
          <p:cNvSpPr txBox="1"/>
          <p:nvPr/>
        </p:nvSpPr>
        <p:spPr>
          <a:xfrm>
            <a:off x="235968" y="740421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رقم 3 : قرص ، هذا الشكل مستدير وليست له أضلاع ولا رؤوس فهو قرص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3CB9B8-7EC1-21EA-2373-560E7C8CC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0FE6C2-2898-095C-26EC-2D90BBFF0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D0CF0D66-7F55-F733-EC73-BFC8924F4F1C}"/>
              </a:ext>
            </a:extLst>
          </p:cNvPr>
          <p:cNvSpPr/>
          <p:nvPr/>
        </p:nvSpPr>
        <p:spPr>
          <a:xfrm>
            <a:off x="3796986" y="1673780"/>
            <a:ext cx="1383631" cy="137513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5349D0D-72A3-5A04-1DC5-4C2CE5D2C44A}"/>
              </a:ext>
            </a:extLst>
          </p:cNvPr>
          <p:cNvSpPr>
            <a:spLocks noChangeAspect="1"/>
          </p:cNvSpPr>
          <p:nvPr/>
        </p:nvSpPr>
        <p:spPr>
          <a:xfrm>
            <a:off x="7080593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CF0FF73-16EE-FA72-DFD9-E0F9EA1A833B}"/>
              </a:ext>
            </a:extLst>
          </p:cNvPr>
          <p:cNvSpPr>
            <a:spLocks noChangeAspect="1"/>
          </p:cNvSpPr>
          <p:nvPr/>
        </p:nvSpPr>
        <p:spPr>
          <a:xfrm>
            <a:off x="4312119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19F50749-0520-691A-3B4B-D1B797D41B43}"/>
              </a:ext>
            </a:extLst>
          </p:cNvPr>
          <p:cNvSpPr>
            <a:spLocks noChangeAspect="1"/>
          </p:cNvSpPr>
          <p:nvPr/>
        </p:nvSpPr>
        <p:spPr>
          <a:xfrm>
            <a:off x="1543645" y="4956256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087727-C978-008B-C536-83857D34749C}"/>
              </a:ext>
            </a:extLst>
          </p:cNvPr>
          <p:cNvSpPr txBox="1"/>
          <p:nvPr/>
        </p:nvSpPr>
        <p:spPr>
          <a:xfrm>
            <a:off x="6592529" y="3819832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9C6E46-0F21-F75C-4AA1-F75B0965C226}"/>
              </a:ext>
            </a:extLst>
          </p:cNvPr>
          <p:cNvSpPr txBox="1"/>
          <p:nvPr/>
        </p:nvSpPr>
        <p:spPr>
          <a:xfrm>
            <a:off x="3776963" y="3826276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F2E7CB-B235-37BE-B4B6-47431CDAEC43}"/>
              </a:ext>
            </a:extLst>
          </p:cNvPr>
          <p:cNvSpPr txBox="1"/>
          <p:nvPr/>
        </p:nvSpPr>
        <p:spPr>
          <a:xfrm>
            <a:off x="961397" y="3826276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116502-47B0-00F8-FBA4-F656CE60D1FE}"/>
              </a:ext>
            </a:extLst>
          </p:cNvPr>
          <p:cNvSpPr/>
          <p:nvPr/>
        </p:nvSpPr>
        <p:spPr>
          <a:xfrm>
            <a:off x="555307" y="3145480"/>
            <a:ext cx="2552489" cy="2702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0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6038A-34ED-2E82-8796-4C57170D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5B928D0-62F6-9AAF-6C59-A0A77EEFDF58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التسمية المناسبة لهذا الشكل 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CE8229-F2E9-5309-C986-9A2D8CCE8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8B5F49E-B511-29DE-93F3-DF9CF154A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4" name="Oval 80">
            <a:extLst>
              <a:ext uri="{FF2B5EF4-FFF2-40B4-BE49-F238E27FC236}">
                <a16:creationId xmlns:a16="http://schemas.microsoft.com/office/drawing/2014/main" id="{89A4D1F8-99AC-5772-E5F0-3A6CA166BFA8}"/>
              </a:ext>
            </a:extLst>
          </p:cNvPr>
          <p:cNvSpPr>
            <a:spLocks noChangeAspect="1"/>
          </p:cNvSpPr>
          <p:nvPr/>
        </p:nvSpPr>
        <p:spPr>
          <a:xfrm>
            <a:off x="7080593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301399DB-C0B3-582D-A702-73D13B8D6CC2}"/>
              </a:ext>
            </a:extLst>
          </p:cNvPr>
          <p:cNvSpPr>
            <a:spLocks noChangeAspect="1"/>
          </p:cNvSpPr>
          <p:nvPr/>
        </p:nvSpPr>
        <p:spPr>
          <a:xfrm>
            <a:off x="4312119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C1596EA9-6DDA-A355-665B-850BC9803470}"/>
              </a:ext>
            </a:extLst>
          </p:cNvPr>
          <p:cNvSpPr>
            <a:spLocks noChangeAspect="1"/>
          </p:cNvSpPr>
          <p:nvPr/>
        </p:nvSpPr>
        <p:spPr>
          <a:xfrm>
            <a:off x="1543645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357455-2BDA-82C8-E874-9310C69FC4A0}"/>
              </a:ext>
            </a:extLst>
          </p:cNvPr>
          <p:cNvSpPr txBox="1"/>
          <p:nvPr/>
        </p:nvSpPr>
        <p:spPr>
          <a:xfrm>
            <a:off x="6592529" y="3819832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DDF732-4166-079F-664F-8DBADF17ED90}"/>
              </a:ext>
            </a:extLst>
          </p:cNvPr>
          <p:cNvSpPr txBox="1"/>
          <p:nvPr/>
        </p:nvSpPr>
        <p:spPr>
          <a:xfrm>
            <a:off x="3776963" y="3826276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EF021E-E05D-3459-CBA9-F863FDC6AA00}"/>
              </a:ext>
            </a:extLst>
          </p:cNvPr>
          <p:cNvSpPr txBox="1"/>
          <p:nvPr/>
        </p:nvSpPr>
        <p:spPr>
          <a:xfrm>
            <a:off x="866908" y="3826276"/>
            <a:ext cx="192928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1E26BF-7E0D-0F16-E7C0-0414536596E5}"/>
              </a:ext>
            </a:extLst>
          </p:cNvPr>
          <p:cNvSpPr/>
          <p:nvPr/>
        </p:nvSpPr>
        <p:spPr>
          <a:xfrm>
            <a:off x="3939221" y="1634136"/>
            <a:ext cx="1265559" cy="1129591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82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0EBFF-6769-8776-AA16-71EE19DB8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9030BF2-0CC3-A1A7-26B8-971BBB8ED585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CCD262-B32D-D4A5-172B-7D84E6FCF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9D32148-7D7F-B16A-DADA-655877A037B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2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498AE-73DC-A603-CB4A-FBAB5938E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B7A1642-2702-59F4-B425-33FE34482025}"/>
              </a:ext>
            </a:extLst>
          </p:cNvPr>
          <p:cNvSpPr txBox="1"/>
          <p:nvPr/>
        </p:nvSpPr>
        <p:spPr>
          <a:xfrm>
            <a:off x="0" y="740421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رقم 1 : مربع ، هذا الشكل له 4 أضلاع متقايسة و 4 رؤوس فهو مربع 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EDA9C37-684B-3D73-CF8B-F7489CFA6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0BAD30-10ED-A507-BF6F-79AB4DB4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14" name="Oval 80">
            <a:extLst>
              <a:ext uri="{FF2B5EF4-FFF2-40B4-BE49-F238E27FC236}">
                <a16:creationId xmlns:a16="http://schemas.microsoft.com/office/drawing/2014/main" id="{16D4C07B-8116-2010-FF20-06FD97563505}"/>
              </a:ext>
            </a:extLst>
          </p:cNvPr>
          <p:cNvSpPr>
            <a:spLocks noChangeAspect="1"/>
          </p:cNvSpPr>
          <p:nvPr/>
        </p:nvSpPr>
        <p:spPr>
          <a:xfrm>
            <a:off x="7080593" y="4956256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8D06AF3-3BEB-D18B-D674-98A7575DA89C}"/>
              </a:ext>
            </a:extLst>
          </p:cNvPr>
          <p:cNvSpPr>
            <a:spLocks noChangeAspect="1"/>
          </p:cNvSpPr>
          <p:nvPr/>
        </p:nvSpPr>
        <p:spPr>
          <a:xfrm>
            <a:off x="4312119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5B01692B-61E4-94B3-FAC7-BB06128398E7}"/>
              </a:ext>
            </a:extLst>
          </p:cNvPr>
          <p:cNvSpPr>
            <a:spLocks noChangeAspect="1"/>
          </p:cNvSpPr>
          <p:nvPr/>
        </p:nvSpPr>
        <p:spPr>
          <a:xfrm>
            <a:off x="1543645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6DB08-BC33-A29F-941A-5E3437ADBC4E}"/>
              </a:ext>
            </a:extLst>
          </p:cNvPr>
          <p:cNvSpPr txBox="1"/>
          <p:nvPr/>
        </p:nvSpPr>
        <p:spPr>
          <a:xfrm>
            <a:off x="6592529" y="3819832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FB9A17-A9C8-5E80-6F59-A4C44E972FA9}"/>
              </a:ext>
            </a:extLst>
          </p:cNvPr>
          <p:cNvSpPr txBox="1"/>
          <p:nvPr/>
        </p:nvSpPr>
        <p:spPr>
          <a:xfrm>
            <a:off x="3776963" y="3826276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D7801F-18A2-E1BE-1DF4-91DF54673234}"/>
              </a:ext>
            </a:extLst>
          </p:cNvPr>
          <p:cNvSpPr txBox="1"/>
          <p:nvPr/>
        </p:nvSpPr>
        <p:spPr>
          <a:xfrm>
            <a:off x="866908" y="3826276"/>
            <a:ext cx="192928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8D733B-1FEF-E7B9-A809-8DA8BD894B30}"/>
              </a:ext>
            </a:extLst>
          </p:cNvPr>
          <p:cNvSpPr/>
          <p:nvPr/>
        </p:nvSpPr>
        <p:spPr>
          <a:xfrm>
            <a:off x="3939221" y="1634136"/>
            <a:ext cx="1265559" cy="1129591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F718F9-B91A-E649-4193-0039495AD070}"/>
              </a:ext>
            </a:extLst>
          </p:cNvPr>
          <p:cNvSpPr/>
          <p:nvPr/>
        </p:nvSpPr>
        <p:spPr>
          <a:xfrm>
            <a:off x="6297560" y="2957944"/>
            <a:ext cx="2214064" cy="2702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7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55902-5E74-179F-B9B5-E07F89924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83669DC-54ED-ECBA-DF14-0713E999576A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رقم التسمية المناسبة لهذا الشكل 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12DD29-317D-FB95-FBF7-AF7F8C15B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3FEA70C-49F1-E247-30AC-74C71C61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4" name="Oval 80">
            <a:extLst>
              <a:ext uri="{FF2B5EF4-FFF2-40B4-BE49-F238E27FC236}">
                <a16:creationId xmlns:a16="http://schemas.microsoft.com/office/drawing/2014/main" id="{0153BAA5-34D8-3606-89DB-A334CCAD3F65}"/>
              </a:ext>
            </a:extLst>
          </p:cNvPr>
          <p:cNvSpPr>
            <a:spLocks noChangeAspect="1"/>
          </p:cNvSpPr>
          <p:nvPr/>
        </p:nvSpPr>
        <p:spPr>
          <a:xfrm>
            <a:off x="7080593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F6ACF55F-5012-76F7-7D74-CE34FE0385EB}"/>
              </a:ext>
            </a:extLst>
          </p:cNvPr>
          <p:cNvSpPr>
            <a:spLocks noChangeAspect="1"/>
          </p:cNvSpPr>
          <p:nvPr/>
        </p:nvSpPr>
        <p:spPr>
          <a:xfrm>
            <a:off x="4312119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0D67805-B173-06DD-E98E-97EBDE4578B7}"/>
              </a:ext>
            </a:extLst>
          </p:cNvPr>
          <p:cNvSpPr>
            <a:spLocks noChangeAspect="1"/>
          </p:cNvSpPr>
          <p:nvPr/>
        </p:nvSpPr>
        <p:spPr>
          <a:xfrm>
            <a:off x="1543645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FCD041-389B-07E4-04BB-6F8FAF204CED}"/>
              </a:ext>
            </a:extLst>
          </p:cNvPr>
          <p:cNvSpPr txBox="1"/>
          <p:nvPr/>
        </p:nvSpPr>
        <p:spPr>
          <a:xfrm>
            <a:off x="6592529" y="3819832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FEF413-E6DE-988D-F397-AE76CC37326F}"/>
              </a:ext>
            </a:extLst>
          </p:cNvPr>
          <p:cNvSpPr txBox="1"/>
          <p:nvPr/>
        </p:nvSpPr>
        <p:spPr>
          <a:xfrm>
            <a:off x="961397" y="3775000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9C700C-57D3-95F9-A952-A56052C8C338}"/>
              </a:ext>
            </a:extLst>
          </p:cNvPr>
          <p:cNvSpPr txBox="1"/>
          <p:nvPr/>
        </p:nvSpPr>
        <p:spPr>
          <a:xfrm>
            <a:off x="3524158" y="3818010"/>
            <a:ext cx="192928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1BBDDE-773E-FBCD-1314-836548D1D478}"/>
              </a:ext>
            </a:extLst>
          </p:cNvPr>
          <p:cNvSpPr/>
          <p:nvPr/>
        </p:nvSpPr>
        <p:spPr>
          <a:xfrm>
            <a:off x="3663602" y="1577915"/>
            <a:ext cx="1816797" cy="1129591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32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D40E8-8728-DB7B-D439-32788B3A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8CF0581-DB7B-2A79-2ED4-91459ED3F9BF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413163-8F93-2924-7083-51A85187D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95BF45-E699-37ED-55DB-91F18FF1CFA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9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E6DD7-6DF6-410C-DD0F-45927423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E7320A6-AE13-E1D2-E033-CB44340EFAC6}"/>
              </a:ext>
            </a:extLst>
          </p:cNvPr>
          <p:cNvSpPr txBox="1"/>
          <p:nvPr/>
        </p:nvSpPr>
        <p:spPr>
          <a:xfrm>
            <a:off x="162228" y="710925"/>
            <a:ext cx="7443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رقم 2 : مستطيل  ، هذا الشكل له 4 أضلاع  و 4 رؤوس وضلعاه المتقابلان متقايسان  فهو مستطيل  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3637C2-3F63-1276-5A6C-9F0AB231F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CD252D-B23F-97E0-A41C-359279B58B8E}"/>
              </a:ext>
            </a:extLst>
          </p:cNvPr>
          <p:cNvSpPr/>
          <p:nvPr/>
        </p:nvSpPr>
        <p:spPr>
          <a:xfrm>
            <a:off x="3381769" y="3206725"/>
            <a:ext cx="2214064" cy="2702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D5FDB0-6E91-4CE8-615B-40133E31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3" name="Oval 80">
            <a:extLst>
              <a:ext uri="{FF2B5EF4-FFF2-40B4-BE49-F238E27FC236}">
                <a16:creationId xmlns:a16="http://schemas.microsoft.com/office/drawing/2014/main" id="{DAC49221-36C8-A0CA-CDEB-6EE406C076B8}"/>
              </a:ext>
            </a:extLst>
          </p:cNvPr>
          <p:cNvSpPr>
            <a:spLocks noChangeAspect="1"/>
          </p:cNvSpPr>
          <p:nvPr/>
        </p:nvSpPr>
        <p:spPr>
          <a:xfrm>
            <a:off x="7080593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541590C-7B5E-BA29-102E-1942C60CF31D}"/>
              </a:ext>
            </a:extLst>
          </p:cNvPr>
          <p:cNvSpPr>
            <a:spLocks noChangeAspect="1"/>
          </p:cNvSpPr>
          <p:nvPr/>
        </p:nvSpPr>
        <p:spPr>
          <a:xfrm>
            <a:off x="4312119" y="4956256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6BACA1AE-4960-E652-93D2-2ED8698CC138}"/>
              </a:ext>
            </a:extLst>
          </p:cNvPr>
          <p:cNvSpPr>
            <a:spLocks noChangeAspect="1"/>
          </p:cNvSpPr>
          <p:nvPr/>
        </p:nvSpPr>
        <p:spPr>
          <a:xfrm>
            <a:off x="1543645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73A7E8-6B9B-46E2-E965-C0D6EEDC13B6}"/>
              </a:ext>
            </a:extLst>
          </p:cNvPr>
          <p:cNvSpPr txBox="1"/>
          <p:nvPr/>
        </p:nvSpPr>
        <p:spPr>
          <a:xfrm>
            <a:off x="6592529" y="3819832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A60842-4CD6-1B00-D8C9-9A97C198F970}"/>
              </a:ext>
            </a:extLst>
          </p:cNvPr>
          <p:cNvSpPr txBox="1"/>
          <p:nvPr/>
        </p:nvSpPr>
        <p:spPr>
          <a:xfrm>
            <a:off x="961397" y="3775000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5E7E6C6-EBB4-C1DA-2CE0-7CA9F4AF8658}"/>
              </a:ext>
            </a:extLst>
          </p:cNvPr>
          <p:cNvSpPr txBox="1"/>
          <p:nvPr/>
        </p:nvSpPr>
        <p:spPr>
          <a:xfrm>
            <a:off x="3524158" y="3818010"/>
            <a:ext cx="192928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مُسْتَطيلٌ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3B9EA6-BBA0-CAF7-EEC2-8592928AE266}"/>
              </a:ext>
            </a:extLst>
          </p:cNvPr>
          <p:cNvSpPr/>
          <p:nvPr/>
        </p:nvSpPr>
        <p:spPr>
          <a:xfrm>
            <a:off x="3663602" y="1577915"/>
            <a:ext cx="1816797" cy="1129591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84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A484F-3E66-9795-8149-0A46BAB6B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6B63855-1989-D05B-30D2-704A65C4F58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رقم التسمية المناسبة لهذا الشكل 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F88D463-3B75-6A68-47CA-FA033AC8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7D8E08-5A4D-EAAB-5D12-E25B9AD23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4" name="Oval 80">
            <a:extLst>
              <a:ext uri="{FF2B5EF4-FFF2-40B4-BE49-F238E27FC236}">
                <a16:creationId xmlns:a16="http://schemas.microsoft.com/office/drawing/2014/main" id="{74329D82-C4D8-59FF-AD82-854A78AD6D7A}"/>
              </a:ext>
            </a:extLst>
          </p:cNvPr>
          <p:cNvSpPr>
            <a:spLocks noChangeAspect="1"/>
          </p:cNvSpPr>
          <p:nvPr/>
        </p:nvSpPr>
        <p:spPr>
          <a:xfrm>
            <a:off x="7080593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08E70C3-AFE4-2251-061D-4F028CDD5AB3}"/>
              </a:ext>
            </a:extLst>
          </p:cNvPr>
          <p:cNvSpPr>
            <a:spLocks noChangeAspect="1"/>
          </p:cNvSpPr>
          <p:nvPr/>
        </p:nvSpPr>
        <p:spPr>
          <a:xfrm>
            <a:off x="4312119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DF9D8145-6330-F34E-16D9-0498D26054CE}"/>
              </a:ext>
            </a:extLst>
          </p:cNvPr>
          <p:cNvSpPr>
            <a:spLocks noChangeAspect="1"/>
          </p:cNvSpPr>
          <p:nvPr/>
        </p:nvSpPr>
        <p:spPr>
          <a:xfrm>
            <a:off x="1543645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82D62E-3C35-536B-0FD4-3705116B7AF6}"/>
              </a:ext>
            </a:extLst>
          </p:cNvPr>
          <p:cNvSpPr txBox="1"/>
          <p:nvPr/>
        </p:nvSpPr>
        <p:spPr>
          <a:xfrm>
            <a:off x="6592529" y="3819832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B7B9D6-1BB1-D0CA-BBEA-C1458B2060A0}"/>
              </a:ext>
            </a:extLst>
          </p:cNvPr>
          <p:cNvSpPr txBox="1"/>
          <p:nvPr/>
        </p:nvSpPr>
        <p:spPr>
          <a:xfrm>
            <a:off x="961397" y="3775000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A95B30-858C-A341-0107-8FC67D2D100C}"/>
              </a:ext>
            </a:extLst>
          </p:cNvPr>
          <p:cNvSpPr txBox="1"/>
          <p:nvPr/>
        </p:nvSpPr>
        <p:spPr>
          <a:xfrm>
            <a:off x="3524158" y="3818010"/>
            <a:ext cx="192928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7B9BBF57-A84D-6EB0-86BA-DFC1956563BD}"/>
              </a:ext>
            </a:extLst>
          </p:cNvPr>
          <p:cNvSpPr/>
          <p:nvPr/>
        </p:nvSpPr>
        <p:spPr>
          <a:xfrm>
            <a:off x="3718443" y="1470662"/>
            <a:ext cx="1707114" cy="1366805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2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DBD1E-2EB2-CD8C-5AD0-2ED64FD76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D14A00-90CE-F84A-76C9-C385625EB0CC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D410F5-F3B3-EEBA-E6C5-A0BF224A1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10057FF-0453-83C6-4720-628DA4CC05E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9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AB14C-AD8E-D3BA-FC74-23CE6421A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65315C4-D1F3-65E0-CD8B-94BA32888C8F}"/>
              </a:ext>
            </a:extLst>
          </p:cNvPr>
          <p:cNvSpPr txBox="1"/>
          <p:nvPr/>
        </p:nvSpPr>
        <p:spPr>
          <a:xfrm>
            <a:off x="0" y="710925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رقم 3 : مثلث   ، هذا الشكل له 3 أضلاع  و 3 رؤوس فهو مثلث  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B8FA6A-2112-4279-912C-45CF2470A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E4E2F7-0752-6770-7B12-C7D4978A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sp>
        <p:nvSpPr>
          <p:cNvPr id="14" name="Oval 80">
            <a:extLst>
              <a:ext uri="{FF2B5EF4-FFF2-40B4-BE49-F238E27FC236}">
                <a16:creationId xmlns:a16="http://schemas.microsoft.com/office/drawing/2014/main" id="{E959D3F8-82BE-336D-50F3-07D8B4E0C684}"/>
              </a:ext>
            </a:extLst>
          </p:cNvPr>
          <p:cNvSpPr>
            <a:spLocks noChangeAspect="1"/>
          </p:cNvSpPr>
          <p:nvPr/>
        </p:nvSpPr>
        <p:spPr>
          <a:xfrm>
            <a:off x="7080593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F12C3C2D-D81B-4517-17E7-427A15BCA8B4}"/>
              </a:ext>
            </a:extLst>
          </p:cNvPr>
          <p:cNvSpPr>
            <a:spLocks noChangeAspect="1"/>
          </p:cNvSpPr>
          <p:nvPr/>
        </p:nvSpPr>
        <p:spPr>
          <a:xfrm>
            <a:off x="4312119" y="495625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F1E4D756-2AA7-D086-F227-CECCF8E20537}"/>
              </a:ext>
            </a:extLst>
          </p:cNvPr>
          <p:cNvSpPr>
            <a:spLocks noChangeAspect="1"/>
          </p:cNvSpPr>
          <p:nvPr/>
        </p:nvSpPr>
        <p:spPr>
          <a:xfrm>
            <a:off x="1543645" y="4956256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0CB75DB-3092-7B55-F553-5C00A5BB41D1}"/>
              </a:ext>
            </a:extLst>
          </p:cNvPr>
          <p:cNvSpPr txBox="1"/>
          <p:nvPr/>
        </p:nvSpPr>
        <p:spPr>
          <a:xfrm>
            <a:off x="6592529" y="3819832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785D8A5-BD47-3376-34C4-8974A0E1E5B9}"/>
              </a:ext>
            </a:extLst>
          </p:cNvPr>
          <p:cNvSpPr txBox="1"/>
          <p:nvPr/>
        </p:nvSpPr>
        <p:spPr>
          <a:xfrm>
            <a:off x="961397" y="3775000"/>
            <a:ext cx="1740310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مُثَلَّثٌ</a:t>
            </a:r>
            <a:endParaRPr lang="fr-FR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2B41A81-7475-F2A4-C960-8DC9AFA46FF4}"/>
              </a:ext>
            </a:extLst>
          </p:cNvPr>
          <p:cNvSpPr txBox="1"/>
          <p:nvPr/>
        </p:nvSpPr>
        <p:spPr>
          <a:xfrm>
            <a:off x="3524158" y="3818010"/>
            <a:ext cx="192928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قُرْصٌ</a:t>
            </a:r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C512884F-7539-3FF9-8EBF-968948650D0B}"/>
              </a:ext>
            </a:extLst>
          </p:cNvPr>
          <p:cNvSpPr/>
          <p:nvPr/>
        </p:nvSpPr>
        <p:spPr>
          <a:xfrm>
            <a:off x="3718443" y="1470662"/>
            <a:ext cx="1707114" cy="1366805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4F289-3BBA-133F-1F36-41AADF61D032}"/>
              </a:ext>
            </a:extLst>
          </p:cNvPr>
          <p:cNvSpPr/>
          <p:nvPr/>
        </p:nvSpPr>
        <p:spPr>
          <a:xfrm>
            <a:off x="724520" y="3085178"/>
            <a:ext cx="2214064" cy="2702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9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87 سنطبق ما تعلمناه  في  النشاط رقم 3؛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3A689DD-A159-C45E-BF56-705A03B78889}"/>
              </a:ext>
            </a:extLst>
          </p:cNvPr>
          <p:cNvGrpSpPr/>
          <p:nvPr/>
        </p:nvGrpSpPr>
        <p:grpSpPr>
          <a:xfrm>
            <a:off x="1278909" y="1827222"/>
            <a:ext cx="6586181" cy="4056424"/>
            <a:chOff x="1421839" y="2195931"/>
            <a:chExt cx="6586181" cy="405642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366C6F2-FEE6-EE99-65E4-2C257D92D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489" y="2195931"/>
              <a:ext cx="3267531" cy="4056424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C005ECE-9449-1D34-BE42-8641352F0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1839" y="2195931"/>
              <a:ext cx="3318650" cy="4056424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1550476" y="2157685"/>
            <a:ext cx="2775515" cy="1271315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4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44AB3C45-C786-3059-2C30-0E67C3393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18" y="2264290"/>
            <a:ext cx="5733202" cy="273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7" name="Image 6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335595AA-DB49-8028-A365-CBD825A8A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94" y="3061456"/>
            <a:ext cx="5015948" cy="16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8D11E2AC-44C4-1C31-BA45-48661AFD7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11" y="2232812"/>
            <a:ext cx="6870023" cy="30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012980" y="3835273"/>
            <a:ext cx="62598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 تسمية  الأشكال الهندسية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89699BB3-CC63-AC2E-1DC0-E2451A2C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11" y="2232812"/>
            <a:ext cx="6870023" cy="301180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C34516-7DF3-F460-301E-CE4754FAB23E}"/>
              </a:ext>
            </a:extLst>
          </p:cNvPr>
          <p:cNvCxnSpPr>
            <a:cxnSpLocks/>
          </p:cNvCxnSpPr>
          <p:nvPr/>
        </p:nvCxnSpPr>
        <p:spPr>
          <a:xfrm>
            <a:off x="3598608" y="3406878"/>
            <a:ext cx="3067664" cy="72266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E1ECF35-ADB8-F863-EBB3-71D22EC33A62}"/>
              </a:ext>
            </a:extLst>
          </p:cNvPr>
          <p:cNvCxnSpPr>
            <a:cxnSpLocks/>
          </p:cNvCxnSpPr>
          <p:nvPr/>
        </p:nvCxnSpPr>
        <p:spPr>
          <a:xfrm flipV="1">
            <a:off x="2057401" y="3399501"/>
            <a:ext cx="3075039" cy="7226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0A85BCD-BBA2-6633-8829-E112ECE57C86}"/>
              </a:ext>
            </a:extLst>
          </p:cNvPr>
          <p:cNvCxnSpPr>
            <a:cxnSpLocks/>
          </p:cNvCxnSpPr>
          <p:nvPr/>
        </p:nvCxnSpPr>
        <p:spPr>
          <a:xfrm flipV="1">
            <a:off x="3591233" y="3406874"/>
            <a:ext cx="3075039" cy="7226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diagramme, text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BB3B9764-4A22-BB2A-28E5-5901373BB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88" y="2259609"/>
            <a:ext cx="7557025" cy="330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4 الصفحة 87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1A5D75-B4B2-8114-1F66-D8F4740A0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909" y="1827222"/>
            <a:ext cx="3318650" cy="4056424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483506" y="3332748"/>
            <a:ext cx="2909456" cy="1155032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F355ED70-7B49-4396-DDA3-05A1A9C91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86" y="2448671"/>
            <a:ext cx="6792252" cy="284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FE352E7A-C11E-E77A-3CEE-778C3F4061F1}"/>
                  </a:ext>
                </a:extLst>
              </p14:cNvPr>
              <p14:cNvContentPartPr/>
              <p14:nvPr/>
            </p14:nvContentPartPr>
            <p14:xfrm>
              <a:off x="1489088" y="2698711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FE352E7A-C11E-E77A-3CEE-778C3F4061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088" y="268971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e 30">
            <a:extLst>
              <a:ext uri="{FF2B5EF4-FFF2-40B4-BE49-F238E27FC236}">
                <a16:creationId xmlns:a16="http://schemas.microsoft.com/office/drawing/2014/main" id="{F17F4F99-9D75-D1D1-5A90-DE3B82749ACE}"/>
              </a:ext>
            </a:extLst>
          </p:cNvPr>
          <p:cNvGrpSpPr/>
          <p:nvPr/>
        </p:nvGrpSpPr>
        <p:grpSpPr>
          <a:xfrm>
            <a:off x="1164728" y="2492431"/>
            <a:ext cx="360" cy="360"/>
            <a:chOff x="1164728" y="249243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DD83253B-45AD-99EE-BA39-D09443F73E9C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DD83253B-45AD-99EE-BA39-D09443F73E9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1BD3C223-7457-89DD-909D-392A4F2C8DA7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1BD3C223-7457-89DD-909D-392A4F2C8D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6AF7F5D7-F106-EA21-F291-98AEFEB586E9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6AF7F5D7-F106-EA21-F291-98AEFEB586E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1FCF5A9E-A69F-67E7-8528-C48A891F4D5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36486" y="2448671"/>
            <a:ext cx="6792252" cy="2848595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4DAD9E1-FF02-5E3D-6A1B-420C2B874BE2}"/>
              </a:ext>
            </a:extLst>
          </p:cNvPr>
          <p:cNvCxnSpPr>
            <a:cxnSpLocks/>
          </p:cNvCxnSpPr>
          <p:nvPr/>
        </p:nvCxnSpPr>
        <p:spPr>
          <a:xfrm>
            <a:off x="2195710" y="3573380"/>
            <a:ext cx="1510016" cy="58954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529C397-B28A-5B5C-9457-D53A67734F3F}"/>
              </a:ext>
            </a:extLst>
          </p:cNvPr>
          <p:cNvCxnSpPr>
            <a:cxnSpLocks/>
          </p:cNvCxnSpPr>
          <p:nvPr/>
        </p:nvCxnSpPr>
        <p:spPr>
          <a:xfrm>
            <a:off x="3814011" y="3573380"/>
            <a:ext cx="3140242" cy="58954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A142603-BF97-16D4-4BE8-84CD37D4C9CF}"/>
              </a:ext>
            </a:extLst>
          </p:cNvPr>
          <p:cNvCxnSpPr>
            <a:cxnSpLocks/>
          </p:cNvCxnSpPr>
          <p:nvPr/>
        </p:nvCxnSpPr>
        <p:spPr>
          <a:xfrm flipV="1">
            <a:off x="2243890" y="3585412"/>
            <a:ext cx="3092062" cy="5775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FD195A4-C915-C07B-2B9D-C77B73C9BF49}"/>
              </a:ext>
            </a:extLst>
          </p:cNvPr>
          <p:cNvCxnSpPr>
            <a:cxnSpLocks/>
          </p:cNvCxnSpPr>
          <p:nvPr/>
        </p:nvCxnSpPr>
        <p:spPr>
          <a:xfrm flipV="1">
            <a:off x="5396164" y="3585412"/>
            <a:ext cx="1461728" cy="56548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Image 31" descr="Une image contenant diagramm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8B2E688D-38FD-96F3-9ED4-43159728EF9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5641" y="2348664"/>
            <a:ext cx="7022715" cy="303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86 و 87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16258BF-D4C6-FEE1-FBBB-B21E0C67D46F}"/>
              </a:ext>
            </a:extLst>
          </p:cNvPr>
          <p:cNvGrpSpPr/>
          <p:nvPr/>
        </p:nvGrpSpPr>
        <p:grpSpPr>
          <a:xfrm>
            <a:off x="1278909" y="1827222"/>
            <a:ext cx="6586181" cy="4056424"/>
            <a:chOff x="1421839" y="2195931"/>
            <a:chExt cx="6586181" cy="40564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EC28959-B69E-7C1B-EAD9-2852973D5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489" y="2195931"/>
              <a:ext cx="3267531" cy="405642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CFC1DEB-2260-4120-9503-E3819AE0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1839" y="2195931"/>
              <a:ext cx="3318650" cy="4056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601591-5E2B-516E-9BFD-9D064DC9A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BBCD6C4-17E9-1834-F0DD-0A967C78B584}"/>
              </a:ext>
            </a:extLst>
          </p:cNvPr>
          <p:cNvGrpSpPr/>
          <p:nvPr/>
        </p:nvGrpSpPr>
        <p:grpSpPr>
          <a:xfrm>
            <a:off x="1934182" y="2239767"/>
            <a:ext cx="5012087" cy="2405975"/>
            <a:chOff x="2362015" y="2221113"/>
            <a:chExt cx="4619698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1CD1EE6-CBDF-1A9A-21B7-F3CF981DA52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B559F28-E3D0-7E0F-0CFF-82B208106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997C592-3231-233B-A784-604F5F1E6E4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AF6321B-87C0-169B-7AFF-D25A39260406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3482EFF-4A8A-5F84-7447-B916D52FE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12F4D88-9FEA-AF18-629C-783514733411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10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A5E8B3-6A5F-C7D1-7E83-79086990441B}"/>
              </a:ext>
            </a:extLst>
          </p:cNvPr>
          <p:cNvSpPr txBox="1"/>
          <p:nvPr/>
        </p:nvSpPr>
        <p:spPr>
          <a:xfrm>
            <a:off x="3207224" y="2838734"/>
            <a:ext cx="20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Insérer la page 9 du livret de calcul mental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1484E3-E412-C6D3-9EC7-03676731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62" y="1616621"/>
            <a:ext cx="3372321" cy="464884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C0F7E3-4FC9-53E2-5670-1B6239EE03CB}"/>
              </a:ext>
            </a:extLst>
          </p:cNvPr>
          <p:cNvSpPr/>
          <p:nvPr/>
        </p:nvSpPr>
        <p:spPr>
          <a:xfrm>
            <a:off x="1383267" y="3384756"/>
            <a:ext cx="2861187" cy="774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id="{A2853242-8E0A-4E0D-C46E-24092EC32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152" y="1614788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18904</TotalTime>
  <Words>934</Words>
  <Application>Microsoft Office PowerPoint</Application>
  <PresentationFormat>Affichage à l'écran (4:3)</PresentationFormat>
  <Paragraphs>297</Paragraphs>
  <Slides>68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68</vt:i4>
      </vt:variant>
    </vt:vector>
  </HeadingPairs>
  <TitlesOfParts>
    <vt:vector size="82" baseType="lpstr">
      <vt:lpstr>Aptos Display</vt:lpstr>
      <vt:lpstr>Calibri</vt:lpstr>
      <vt:lpstr>Effra CC Arbc</vt:lpstr>
      <vt:lpstr>Dosis</vt:lpstr>
      <vt:lpstr>Aptos</vt:lpstr>
      <vt:lpstr>Arial</vt:lpstr>
      <vt:lpstr>Wingdings</vt:lpstr>
      <vt:lpstr>Dosis SemiBold</vt:lpstr>
      <vt:lpstr>DengXian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الثالث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207</cp:revision>
  <cp:lastPrinted>2025-08-13T10:11:39Z</cp:lastPrinted>
  <dcterms:created xsi:type="dcterms:W3CDTF">2025-08-01T12:31:49Z</dcterms:created>
  <dcterms:modified xsi:type="dcterms:W3CDTF">2025-12-27T14:40:47Z</dcterms:modified>
</cp:coreProperties>
</file>