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9"/>
  </p:notesMasterIdLst>
  <p:handoutMasterIdLst>
    <p:handoutMasterId r:id="rId80"/>
  </p:handoutMasterIdLst>
  <p:sldIdLst>
    <p:sldId id="779" r:id="rId6"/>
    <p:sldId id="911" r:id="rId7"/>
    <p:sldId id="931" r:id="rId8"/>
    <p:sldId id="780" r:id="rId9"/>
    <p:sldId id="781" r:id="rId10"/>
    <p:sldId id="783" r:id="rId11"/>
    <p:sldId id="746" r:id="rId12"/>
    <p:sldId id="784" r:id="rId13"/>
    <p:sldId id="1109" r:id="rId14"/>
    <p:sldId id="964" r:id="rId15"/>
    <p:sldId id="1053" r:id="rId16"/>
    <p:sldId id="1057" r:id="rId17"/>
    <p:sldId id="1157" r:id="rId18"/>
    <p:sldId id="1158" r:id="rId19"/>
    <p:sldId id="1159" r:id="rId20"/>
    <p:sldId id="1160" r:id="rId21"/>
    <p:sldId id="907" r:id="rId22"/>
    <p:sldId id="1022" r:id="rId23"/>
    <p:sldId id="1007" r:id="rId24"/>
    <p:sldId id="1131" r:id="rId25"/>
    <p:sldId id="1132" r:id="rId26"/>
    <p:sldId id="1133" r:id="rId27"/>
    <p:sldId id="1134" r:id="rId28"/>
    <p:sldId id="1135" r:id="rId29"/>
    <p:sldId id="786" r:id="rId30"/>
    <p:sldId id="751" r:id="rId31"/>
    <p:sldId id="828" r:id="rId32"/>
    <p:sldId id="890" r:id="rId33"/>
    <p:sldId id="787" r:id="rId34"/>
    <p:sldId id="740" r:id="rId35"/>
    <p:sldId id="1101" r:id="rId36"/>
    <p:sldId id="1124" r:id="rId37"/>
    <p:sldId id="1128" r:id="rId38"/>
    <p:sldId id="1137" r:id="rId39"/>
    <p:sldId id="1136" r:id="rId40"/>
    <p:sldId id="1129" r:id="rId41"/>
    <p:sldId id="1130" r:id="rId42"/>
    <p:sldId id="1139" r:id="rId43"/>
    <p:sldId id="1138" r:id="rId44"/>
    <p:sldId id="1140" r:id="rId45"/>
    <p:sldId id="1141" r:id="rId46"/>
    <p:sldId id="1142" r:id="rId47"/>
    <p:sldId id="1143" r:id="rId48"/>
    <p:sldId id="1144" r:id="rId49"/>
    <p:sldId id="909" r:id="rId50"/>
    <p:sldId id="976" r:id="rId51"/>
    <p:sldId id="1091" r:id="rId52"/>
    <p:sldId id="1145" r:id="rId53"/>
    <p:sldId id="1146" r:id="rId54"/>
    <p:sldId id="1147" r:id="rId55"/>
    <p:sldId id="1148" r:id="rId56"/>
    <p:sldId id="1149" r:id="rId57"/>
    <p:sldId id="1150" r:id="rId58"/>
    <p:sldId id="1151" r:id="rId59"/>
    <p:sldId id="1152" r:id="rId60"/>
    <p:sldId id="1153" r:id="rId61"/>
    <p:sldId id="1154" r:id="rId62"/>
    <p:sldId id="1155" r:id="rId63"/>
    <p:sldId id="1156" r:id="rId64"/>
    <p:sldId id="910" r:id="rId65"/>
    <p:sldId id="848" r:id="rId66"/>
    <p:sldId id="916" r:id="rId67"/>
    <p:sldId id="924" r:id="rId68"/>
    <p:sldId id="1055" r:id="rId69"/>
    <p:sldId id="1110" r:id="rId70"/>
    <p:sldId id="788" r:id="rId71"/>
    <p:sldId id="956" r:id="rId72"/>
    <p:sldId id="850" r:id="rId73"/>
    <p:sldId id="1021" r:id="rId74"/>
    <p:sldId id="789" r:id="rId75"/>
    <p:sldId id="794" r:id="rId76"/>
    <p:sldId id="793" r:id="rId77"/>
    <p:sldId id="930" r:id="rId7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81"/>
      <p:bold r:id="rId82"/>
    </p:embeddedFont>
    <p:embeddedFont>
      <p:font typeface="Dosis" pitchFamily="2" charset="0"/>
      <p:regular r:id="rId83"/>
      <p:bold r:id="rId84"/>
    </p:embeddedFont>
    <p:embeddedFont>
      <p:font typeface="Dosis SemiBold" pitchFamily="2" charset="0"/>
      <p:bold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829C"/>
    <a:srgbClr val="B9B9B9"/>
    <a:srgbClr val="FFFFFF"/>
    <a:srgbClr val="F1A947"/>
    <a:srgbClr val="16AB98"/>
    <a:srgbClr val="446A7B"/>
    <a:srgbClr val="FFEFB9"/>
    <a:srgbClr val="FFDA6D"/>
    <a:srgbClr val="FCC302"/>
    <a:srgbClr val="ACD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116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4.fntdata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3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font" Target="fonts/font1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font" Target="fonts/font2.fntdata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A94C4-BADD-4B22-524B-DAC83D56D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C88280-9151-5EEC-182F-54FF86CC8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B0FB56-8830-3167-C414-8918D81FC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36126-E162-62DD-B080-F35B3C0CB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9772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14.gif"/><Relationship Id="rId4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550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4778E5-A9B5-EC04-441B-CAAB8F4F42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80CF72-ABD5-AB2E-58EB-1562501EC748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A073EC7-D3E1-D800-9B44-F80193CA2B9B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3554621-192E-CAFC-F3C1-5D5C705097E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575D31E-3CE4-FBFB-0586-C026F5EB8D9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6655BCE-64E8-8F0C-B47B-A1AAF9AE301C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290E71C-4E7F-8EBE-065A-BF2DBCC696D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E9713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0B33DDF-5834-7A2A-DBF7-72601D88180C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360973A-568E-EF5C-AD84-D6FFB369879F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B3F7AED-87E9-D9A6-439B-FF32CE7E229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0A576DA-DAA3-097E-527A-23D08626F8C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452CBB0-3809-BC03-8F05-82B4026DE291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0B0B664-21BB-7532-6718-28BC051E0A43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76A59F2-0668-E87A-0A70-B3CE7AC32A9E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99F18B8-2F77-E0A0-B25F-BE711D2D4715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10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1484E3-E412-C6D3-9EC7-03676731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60" y="1655207"/>
            <a:ext cx="3372321" cy="464884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C0F7E3-4FC9-53E2-5670-1B6239EE03CB}"/>
              </a:ext>
            </a:extLst>
          </p:cNvPr>
          <p:cNvSpPr/>
          <p:nvPr/>
        </p:nvSpPr>
        <p:spPr>
          <a:xfrm>
            <a:off x="1338413" y="5120682"/>
            <a:ext cx="2861187" cy="8979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id="{56706C7C-23EC-F12E-D514-5F15A865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152" y="1673780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فرق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262" y="4744133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C7DACF-3F3F-4EA3-D8EA-0019ADDA466A}"/>
              </a:ext>
            </a:extLst>
          </p:cNvPr>
          <p:cNvSpPr/>
          <p:nvPr/>
        </p:nvSpPr>
        <p:spPr>
          <a:xfrm>
            <a:off x="4026309" y="4824562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Police, ligne, diagramme, texte&#10;&#10;Le contenu généré par l’IA peut être incorrect.">
            <a:extLst>
              <a:ext uri="{FF2B5EF4-FFF2-40B4-BE49-F238E27FC236}">
                <a16:creationId xmlns:a16="http://schemas.microsoft.com/office/drawing/2014/main" id="{DD37322C-F178-6203-BE55-B37E3AF54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988" y="2345144"/>
            <a:ext cx="6870023" cy="18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989911-216B-C733-802E-ABBDD9035DB6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Police, ligne, diagramme, texte&#10;&#10;Le contenu généré par l’IA peut être incorrect.">
            <a:extLst>
              <a:ext uri="{FF2B5EF4-FFF2-40B4-BE49-F238E27FC236}">
                <a16:creationId xmlns:a16="http://schemas.microsoft.com/office/drawing/2014/main" id="{F3D85D16-03AD-ABE6-674F-F0E6F129F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345144"/>
            <a:ext cx="6870023" cy="18014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77A0EF4-B0E7-BF62-EE88-DA5FBD8420D4}"/>
              </a:ext>
            </a:extLst>
          </p:cNvPr>
          <p:cNvSpPr txBox="1"/>
          <p:nvPr/>
        </p:nvSpPr>
        <p:spPr>
          <a:xfrm>
            <a:off x="3730689" y="234514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E5FA8FB-D46A-471B-3905-54363FB49B00}"/>
              </a:ext>
            </a:extLst>
          </p:cNvPr>
          <p:cNvSpPr txBox="1"/>
          <p:nvPr/>
        </p:nvSpPr>
        <p:spPr>
          <a:xfrm>
            <a:off x="7286112" y="234514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95C6FC7-6FFA-6CE6-90C2-3A73476C307E}"/>
              </a:ext>
            </a:extLst>
          </p:cNvPr>
          <p:cNvSpPr txBox="1"/>
          <p:nvPr/>
        </p:nvSpPr>
        <p:spPr>
          <a:xfrm>
            <a:off x="3701193" y="354709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BD427F9-5D3F-527D-5ABC-758902845A04}"/>
              </a:ext>
            </a:extLst>
          </p:cNvPr>
          <p:cNvSpPr txBox="1"/>
          <p:nvPr/>
        </p:nvSpPr>
        <p:spPr>
          <a:xfrm>
            <a:off x="7286112" y="3561842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B71E-2F5F-AD20-0A3B-C2032A6D4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84B42206-74F7-E483-3AD5-A34D658BBAB7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سنستعين بالمستقيم العددي لحساب الفرق : 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713007-2D9B-584E-565F-AB59C729F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0719180-CC8C-685A-D4B8-1BAB3D5CB5D6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ABB8E41-975C-A40D-B24E-162E0EF1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9861F693-4A82-1E6E-273B-DD603B4F821D}"/>
              </a:ext>
            </a:extLst>
          </p:cNvPr>
          <p:cNvSpPr/>
          <p:nvPr/>
        </p:nvSpPr>
        <p:spPr>
          <a:xfrm>
            <a:off x="4351847" y="2269105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427C726-3EB0-9CCB-AED2-EF9011560F9B}"/>
              </a:ext>
            </a:extLst>
          </p:cNvPr>
          <p:cNvSpPr txBox="1"/>
          <p:nvPr/>
        </p:nvSpPr>
        <p:spPr>
          <a:xfrm>
            <a:off x="2284187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CBBE99E-269F-5386-9F30-14725396A04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CEEE90-276A-F0B5-1435-3F4021E8E57E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BD34788-13D0-A59D-E5FF-4BE156C2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75102" y="1891072"/>
            <a:ext cx="718759" cy="2377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6CF415C-B3C9-6A94-01F1-17A41E13F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17391" y="1862124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3E108B6-D1C8-AA40-5282-6BA1815C6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59680" y="1876598"/>
            <a:ext cx="718759" cy="237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7CB0AC-4C94-B129-9775-67FA8BB5A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22199" y="1866939"/>
            <a:ext cx="718759" cy="23778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B83B5BF-2C29-C173-32C3-ECAE8516DD75}"/>
              </a:ext>
            </a:extLst>
          </p:cNvPr>
          <p:cNvSpPr/>
          <p:nvPr/>
        </p:nvSpPr>
        <p:spPr>
          <a:xfrm>
            <a:off x="1770200" y="2271576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E35A6D-765D-B20E-E5DA-9D0A2721844C}"/>
              </a:ext>
            </a:extLst>
          </p:cNvPr>
          <p:cNvSpPr txBox="1"/>
          <p:nvPr/>
        </p:nvSpPr>
        <p:spPr>
          <a:xfrm>
            <a:off x="6233333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17C43-152B-1E4F-950E-B02EA5B37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C6D2CFE-778F-BF11-4F0F-1FADA3737C52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9143E2-B076-42D0-363E-4705982EA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AFB5A10-27D7-6AF1-18D3-443C2A771682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EEBF9-7D03-8D37-D167-BD1FD93C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A90BBA4-C300-4EBB-AA5B-87F976D2B576}"/>
              </a:ext>
            </a:extLst>
          </p:cNvPr>
          <p:cNvSpPr/>
          <p:nvPr/>
        </p:nvSpPr>
        <p:spPr>
          <a:xfrm>
            <a:off x="7473358" y="2255492"/>
            <a:ext cx="552644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EBF431-5DCA-9F34-AF25-2B5DBBA2C11D}"/>
              </a:ext>
            </a:extLst>
          </p:cNvPr>
          <p:cNvSpPr txBox="1"/>
          <p:nvPr/>
        </p:nvSpPr>
        <p:spPr>
          <a:xfrm>
            <a:off x="2040111" y="3356284"/>
            <a:ext cx="1264885" cy="128266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76EC76-7A1F-0021-2887-B5D62D0A2E18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ED9AA6-C440-8C1E-3CA1-5444BCAF99D8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CE7273B-66A5-5864-9888-764307CD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18710" y="1889416"/>
            <a:ext cx="718759" cy="2377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A9317E-4FBA-7BAF-CDA2-5680F9FC0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74983" y="1875555"/>
            <a:ext cx="718759" cy="2377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794583-11AC-B429-CD29-4638D823D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33852" y="1864891"/>
            <a:ext cx="718759" cy="237785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BB068F1-5AFF-80F9-1573-91AF6B3F5385}"/>
              </a:ext>
            </a:extLst>
          </p:cNvPr>
          <p:cNvSpPr/>
          <p:nvPr/>
        </p:nvSpPr>
        <p:spPr>
          <a:xfrm>
            <a:off x="5637821" y="2262557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2BF543-8619-3FF3-0295-8F60B64AB013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720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C436-8108-5303-54FE-A83BF33F6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CE66B6-BA2A-F364-9DE0-D0C9CADA894F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19DC9D-F019-2509-7586-EF8E5EE1D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A7DE661-99AB-3994-A7F2-E5E5B2ABC2DE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24BD06-A32F-0CF1-D9E7-47F00D4B6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0C4840A-4A5A-26E4-E9A7-EFB11AAA6BAE}"/>
              </a:ext>
            </a:extLst>
          </p:cNvPr>
          <p:cNvSpPr/>
          <p:nvPr/>
        </p:nvSpPr>
        <p:spPr>
          <a:xfrm>
            <a:off x="6301227" y="2276677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020681-BA37-0515-0ECB-6769F885CCCD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4217AD-D4CD-DCD6-1377-08409A9D3454}"/>
              </a:ext>
            </a:extLst>
          </p:cNvPr>
          <p:cNvSpPr txBox="1"/>
          <p:nvPr/>
        </p:nvSpPr>
        <p:spPr>
          <a:xfrm>
            <a:off x="4370961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313E2D-F7E1-7B7E-5293-6A2A551C224A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775050-61C8-9773-215F-B18F5A7F6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28029" y="1910601"/>
            <a:ext cx="718759" cy="237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52FF11-30CC-13E2-0389-54A305FC9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84302" y="1896740"/>
            <a:ext cx="718759" cy="23778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A7066B3-6CED-D8AE-8A73-4D07CDDC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43171" y="1886076"/>
            <a:ext cx="718759" cy="2377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EA6A25-5D2F-B7CF-A79E-EEE92BA9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68500" y="1905722"/>
            <a:ext cx="718759" cy="2377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5A6F7C-9BFD-74EA-A7CD-C3646758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10599" y="1896739"/>
            <a:ext cx="718759" cy="2377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9E78BF1-8B1D-7DCB-89A2-ABBDE6084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66872" y="1886075"/>
            <a:ext cx="718759" cy="23778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63A395E-CADA-2294-97D0-685A3D99C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1224" y="1875411"/>
            <a:ext cx="718759" cy="237785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D1D2D2D1-284E-1413-5984-789EEC62AC60}"/>
              </a:ext>
            </a:extLst>
          </p:cNvPr>
          <p:cNvSpPr/>
          <p:nvPr/>
        </p:nvSpPr>
        <p:spPr>
          <a:xfrm>
            <a:off x="1736676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A580563-8C76-ACA9-021D-F91EACB11213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061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1CA7C-F003-DFF5-ADB3-4E293A70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5450CCA-3D44-1111-4E69-A56ADEED677C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87816B-8210-1648-4331-42CCF8EA1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2FED65-0BE7-CEAE-61E9-3D3038C64AB8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D5DEC3-BC0C-0E2D-BB62-7666EC33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EE072B2-4B83-6659-3FCF-9334FE505AB7}"/>
              </a:ext>
            </a:extLst>
          </p:cNvPr>
          <p:cNvSpPr/>
          <p:nvPr/>
        </p:nvSpPr>
        <p:spPr>
          <a:xfrm>
            <a:off x="7473358" y="2255492"/>
            <a:ext cx="552644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E3A3D3-5EDF-34C8-D53D-D96F2603AC73}"/>
              </a:ext>
            </a:extLst>
          </p:cNvPr>
          <p:cNvSpPr txBox="1"/>
          <p:nvPr/>
        </p:nvSpPr>
        <p:spPr>
          <a:xfrm>
            <a:off x="2040111" y="3356284"/>
            <a:ext cx="1264885" cy="128266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ED11049-F090-9C8C-8864-CA43E2107479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08BDB0-91A3-4C7F-FED6-852F2E79E4E3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0C74F00-56C1-7804-C60C-5ED527D61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18710" y="1889416"/>
            <a:ext cx="718759" cy="2377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100B6D-2DA6-88B6-0462-F3403A6CA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74983" y="1875555"/>
            <a:ext cx="718759" cy="2377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59DC21-C3A8-AB05-C7B8-755457B08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33852" y="1864891"/>
            <a:ext cx="718759" cy="2377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9C6616-0454-DDB9-7335-E8FF076B7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90125" y="1828163"/>
            <a:ext cx="718759" cy="23778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F3A3B5B-31EE-7342-2FEE-CE687F6F0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21650" y="1847059"/>
            <a:ext cx="718759" cy="23778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BE4BEA-F21B-71B2-8924-2D1679722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53175" y="1836568"/>
            <a:ext cx="718759" cy="23778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7C74B1-3B0A-AF65-9C7F-31468DB5B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20009" y="1840889"/>
            <a:ext cx="718759" cy="2377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B3603C4-6DEA-804C-E6C8-CEC3443E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63908" y="1815259"/>
            <a:ext cx="718759" cy="237785"/>
          </a:xfrm>
          <a:prstGeom prst="rect">
            <a:avLst/>
          </a:prstGeom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BD1ED511-357C-D177-F72C-9200DEC609A4}"/>
              </a:ext>
            </a:extLst>
          </p:cNvPr>
          <p:cNvSpPr/>
          <p:nvPr/>
        </p:nvSpPr>
        <p:spPr>
          <a:xfrm>
            <a:off x="2392003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70075E7-A956-EC3E-D47F-D3CAC30B5C93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1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CFC8F72-2D46-F421-A916-42711A995211}"/>
              </a:ext>
            </a:extLst>
          </p:cNvPr>
          <p:cNvGrpSpPr/>
          <p:nvPr/>
        </p:nvGrpSpPr>
        <p:grpSpPr>
          <a:xfrm>
            <a:off x="1959275" y="2239768"/>
            <a:ext cx="4986994" cy="2509214"/>
            <a:chOff x="2385144" y="2221113"/>
            <a:chExt cx="4596569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7298A56-37BD-95B9-9DE0-28396AC0FA6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14A5E31-926E-2F12-1FA5-3DDA0DA65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979" y="3736372"/>
              <a:ext cx="631873" cy="631873"/>
            </a:xfrm>
            <a:prstGeom prst="rect">
              <a:avLst/>
            </a:prstGeom>
          </p:spPr>
        </p:pic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B825569D-58AA-DC97-EA8A-106A38A557B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EF954EA4-1987-2DFF-95B1-AE612DEB24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89CD7E3-C0DA-5B8F-EB4D-64BAFB407DDA}"/>
                </a:ext>
              </a:extLst>
            </p:cNvPr>
            <p:cNvSpPr txBox="1"/>
            <p:nvPr/>
          </p:nvSpPr>
          <p:spPr>
            <a:xfrm>
              <a:off x="2559039" y="3191103"/>
              <a:ext cx="3447931" cy="478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8389D69-794D-CC79-38A4-91C388C282ED}"/>
                </a:ext>
              </a:extLst>
            </p:cNvPr>
            <p:cNvSpPr txBox="1"/>
            <p:nvPr/>
          </p:nvSpPr>
          <p:spPr>
            <a:xfrm>
              <a:off x="2385144" y="3786850"/>
              <a:ext cx="3584657" cy="541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تمهيدية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F43-1C26-CC90-77A4-847B172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8756E6-B379-75EC-BD4B-511D3749F252}"/>
              </a:ext>
            </a:extLst>
          </p:cNvPr>
          <p:cNvSpPr txBox="1"/>
          <p:nvPr/>
        </p:nvSpPr>
        <p:spPr>
          <a:xfrm>
            <a:off x="132735" y="761509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اكتبوا الكتابة الجمعية المناسبة لهذه الصورة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94EBC-B4BC-BBE0-2E05-468EFD03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 descr="Une image contenant dessin humoristique, Bleu électrique&#10;&#10;Le contenu généré par l’IA peut être incorrect.">
            <a:extLst>
              <a:ext uri="{FF2B5EF4-FFF2-40B4-BE49-F238E27FC236}">
                <a16:creationId xmlns:a16="http://schemas.microsoft.com/office/drawing/2014/main" id="{E5AE23F9-45C5-C3A2-AD27-1FFA2025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8511" y="3101469"/>
            <a:ext cx="1427445" cy="65506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59C110A-AD83-43B1-4866-2B233E4E50D3}"/>
              </a:ext>
            </a:extLst>
          </p:cNvPr>
          <p:cNvGrpSpPr/>
          <p:nvPr/>
        </p:nvGrpSpPr>
        <p:grpSpPr>
          <a:xfrm>
            <a:off x="2251382" y="2441584"/>
            <a:ext cx="4641236" cy="669725"/>
            <a:chOff x="2044391" y="2441584"/>
            <a:chExt cx="4641236" cy="669725"/>
          </a:xfrm>
        </p:grpSpPr>
        <p:pic>
          <p:nvPicPr>
            <p:cNvPr id="5" name="Image 4" descr="Une image contenant clipart, dessin humoristique, art, créativité&#10;&#10;Le contenu généré par l’IA peut être incorrect.">
              <a:extLst>
                <a:ext uri="{FF2B5EF4-FFF2-40B4-BE49-F238E27FC236}">
                  <a16:creationId xmlns:a16="http://schemas.microsoft.com/office/drawing/2014/main" id="{7C9B4B39-038F-4485-78DA-1CB82F7BB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4391" y="2441584"/>
              <a:ext cx="1486108" cy="669725"/>
            </a:xfrm>
            <a:prstGeom prst="rect">
              <a:avLst/>
            </a:prstGeom>
          </p:spPr>
        </p:pic>
        <p:pic>
          <p:nvPicPr>
            <p:cNvPr id="8" name="Image 7" descr="Une image contenant clipart, dessin humoristique, art, créativité&#10;&#10;Le contenu généré par l’IA peut être incorrect.">
              <a:extLst>
                <a:ext uri="{FF2B5EF4-FFF2-40B4-BE49-F238E27FC236}">
                  <a16:creationId xmlns:a16="http://schemas.microsoft.com/office/drawing/2014/main" id="{ED48BF58-8075-F903-8D99-8C41853B9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21955" y="2441584"/>
              <a:ext cx="1486108" cy="669725"/>
            </a:xfrm>
            <a:prstGeom prst="rect">
              <a:avLst/>
            </a:prstGeom>
          </p:spPr>
        </p:pic>
        <p:pic>
          <p:nvPicPr>
            <p:cNvPr id="10" name="Image 9" descr="Une image contenant clipart, dessin humoristique, art, créativité&#10;&#10;Le contenu généré par l’IA peut être incorrect.">
              <a:extLst>
                <a:ext uri="{FF2B5EF4-FFF2-40B4-BE49-F238E27FC236}">
                  <a16:creationId xmlns:a16="http://schemas.microsoft.com/office/drawing/2014/main" id="{58916820-CBE1-4654-025F-13656A965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99519" y="2441584"/>
              <a:ext cx="1486108" cy="669725"/>
            </a:xfrm>
            <a:prstGeom prst="rect">
              <a:avLst/>
            </a:prstGeom>
          </p:spPr>
        </p:pic>
      </p:grpSp>
      <p:pic>
        <p:nvPicPr>
          <p:cNvPr id="13" name="Image 12" descr="Une image contenant dessin humoristique, Bleu électrique&#10;&#10;Le contenu généré par l’IA peut être incorrect.">
            <a:extLst>
              <a:ext uri="{FF2B5EF4-FFF2-40B4-BE49-F238E27FC236}">
                <a16:creationId xmlns:a16="http://schemas.microsoft.com/office/drawing/2014/main" id="{85DFF8FC-8D70-16F5-C1DE-429C645C6C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2510" y="3111309"/>
            <a:ext cx="1427445" cy="65506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51B4603-6180-6493-8B19-D272BB7337DF}"/>
              </a:ext>
            </a:extLst>
          </p:cNvPr>
          <p:cNvSpPr txBox="1"/>
          <p:nvPr/>
        </p:nvSpPr>
        <p:spPr>
          <a:xfrm>
            <a:off x="2342433" y="4416415"/>
            <a:ext cx="4459134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</a:rPr>
              <a:t> .   +  .    =  .</a:t>
            </a:r>
          </a:p>
        </p:txBody>
      </p:sp>
    </p:spTree>
    <p:extLst>
      <p:ext uri="{BB962C8B-B14F-4D97-AF65-F5344CB8AC3E}">
        <p14:creationId xmlns:p14="http://schemas.microsoft.com/office/powerpoint/2010/main" val="8311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DA198-19E2-7340-F1C1-95E7C2B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31586" y="4711230"/>
            <a:ext cx="783913" cy="5662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E1205C-71BB-C71E-C6D2-1AD40E96BFD6}"/>
              </a:ext>
            </a:extLst>
          </p:cNvPr>
          <p:cNvSpPr/>
          <p:nvPr/>
        </p:nvSpPr>
        <p:spPr>
          <a:xfrm>
            <a:off x="1455447" y="292049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537C42-57B6-7188-1116-665A0177E452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A82DA2-51E8-71CD-0317-45D405CBAB13}"/>
              </a:ext>
            </a:extLst>
          </p:cNvPr>
          <p:cNvSpPr/>
          <p:nvPr/>
        </p:nvSpPr>
        <p:spPr>
          <a:xfrm>
            <a:off x="3715084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2" name="Image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BD4DE0-3416-5FBD-1238-D1C7605B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6" y="1674751"/>
            <a:ext cx="1196068" cy="1196068"/>
          </a:xfrm>
          <a:prstGeom prst="rect">
            <a:avLst/>
          </a:prstGeom>
        </p:spPr>
      </p:pic>
      <p:pic>
        <p:nvPicPr>
          <p:cNvPr id="13" name="Image 1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8892D1-BD5B-9606-899F-E66C8598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740341" y="1741282"/>
            <a:ext cx="1397972" cy="106300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8DA8454-DAD1-E41E-6F96-FD0AEE8C8AB3}"/>
              </a:ext>
            </a:extLst>
          </p:cNvPr>
          <p:cNvSpPr/>
          <p:nvPr/>
        </p:nvSpPr>
        <p:spPr>
          <a:xfrm>
            <a:off x="3757334" y="5322766"/>
            <a:ext cx="168981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  <a:r>
              <a:rPr lang="fr-FR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13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6B6BC-05E8-17EB-866A-881BB734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80" y="1674752"/>
            <a:ext cx="1196067" cy="1196067"/>
          </a:xfrm>
          <a:prstGeom prst="rect">
            <a:avLst/>
          </a:prstGeom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3660F96-6BC9-E8EE-BE07-B327ACE4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2" y="4571660"/>
            <a:ext cx="862304" cy="6231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BBC39A-B19D-02E7-1B73-9B53695FBAA9}"/>
              </a:ext>
            </a:extLst>
          </p:cNvPr>
          <p:cNvSpPr/>
          <p:nvPr/>
        </p:nvSpPr>
        <p:spPr>
          <a:xfrm>
            <a:off x="6212838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pic>
        <p:nvPicPr>
          <p:cNvPr id="18" name="Image 17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42AFDC-E5F5-F3DB-12F6-FBD1D2CD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19" y="4172644"/>
            <a:ext cx="1066385" cy="106638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B99BAF8-4D80-D29A-BCE5-236DFD68450D}"/>
              </a:ext>
            </a:extLst>
          </p:cNvPr>
          <p:cNvSpPr/>
          <p:nvPr/>
        </p:nvSpPr>
        <p:spPr>
          <a:xfrm>
            <a:off x="5974721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0C244-3B9C-51A3-62A2-A8464B22E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2B7084F-5D1B-04A5-F23D-17A0FC8159FD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2FAA74-B9B3-2349-0039-1E52809D7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6A1FD02-E641-7F85-0D6E-2527721E8C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0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9A3B4-8D24-4C5D-C922-50AC19AE2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B0F8161-898E-B2B1-8F8D-C7A14D007445}"/>
              </a:ext>
            </a:extLst>
          </p:cNvPr>
          <p:cNvSpPr txBox="1"/>
          <p:nvPr/>
        </p:nvSpPr>
        <p:spPr>
          <a:xfrm>
            <a:off x="132735" y="761509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الكتابة هي  5 = 2 + 3 ، أي 3 قطع حلوى حمراء و قطعتان زرقاوان تعطينا 5 قطع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5062F11-EF58-9ED1-9FE3-B245FFF32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 descr="Une image contenant dessin humoristique, Bleu électrique&#10;&#10;Le contenu généré par l’IA peut être incorrect.">
            <a:extLst>
              <a:ext uri="{FF2B5EF4-FFF2-40B4-BE49-F238E27FC236}">
                <a16:creationId xmlns:a16="http://schemas.microsoft.com/office/drawing/2014/main" id="{ADCB5267-140A-F020-E9EE-D37F642CC1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8511" y="3101469"/>
            <a:ext cx="1427445" cy="65506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2A8FE2B-3E3B-9B16-A23A-46016A7CA753}"/>
              </a:ext>
            </a:extLst>
          </p:cNvPr>
          <p:cNvGrpSpPr/>
          <p:nvPr/>
        </p:nvGrpSpPr>
        <p:grpSpPr>
          <a:xfrm>
            <a:off x="2251382" y="2441584"/>
            <a:ext cx="4641236" cy="669725"/>
            <a:chOff x="2044391" y="2441584"/>
            <a:chExt cx="4641236" cy="669725"/>
          </a:xfrm>
        </p:grpSpPr>
        <p:pic>
          <p:nvPicPr>
            <p:cNvPr id="5" name="Image 4" descr="Une image contenant clipart, dessin humoristique, art, créativité&#10;&#10;Le contenu généré par l’IA peut être incorrect.">
              <a:extLst>
                <a:ext uri="{FF2B5EF4-FFF2-40B4-BE49-F238E27FC236}">
                  <a16:creationId xmlns:a16="http://schemas.microsoft.com/office/drawing/2014/main" id="{40665662-B73E-44B6-C9E2-AAC73EA77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4391" y="2441584"/>
              <a:ext cx="1486108" cy="669725"/>
            </a:xfrm>
            <a:prstGeom prst="rect">
              <a:avLst/>
            </a:prstGeom>
          </p:spPr>
        </p:pic>
        <p:pic>
          <p:nvPicPr>
            <p:cNvPr id="8" name="Image 7" descr="Une image contenant clipart, dessin humoristique, art, créativité&#10;&#10;Le contenu généré par l’IA peut être incorrect.">
              <a:extLst>
                <a:ext uri="{FF2B5EF4-FFF2-40B4-BE49-F238E27FC236}">
                  <a16:creationId xmlns:a16="http://schemas.microsoft.com/office/drawing/2014/main" id="{27A95BFC-B041-A4AB-F312-5DD4F04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21955" y="2441584"/>
              <a:ext cx="1486108" cy="669725"/>
            </a:xfrm>
            <a:prstGeom prst="rect">
              <a:avLst/>
            </a:prstGeom>
          </p:spPr>
        </p:pic>
        <p:pic>
          <p:nvPicPr>
            <p:cNvPr id="10" name="Image 9" descr="Une image contenant clipart, dessin humoristique, art, créativité&#10;&#10;Le contenu généré par l’IA peut être incorrect.">
              <a:extLst>
                <a:ext uri="{FF2B5EF4-FFF2-40B4-BE49-F238E27FC236}">
                  <a16:creationId xmlns:a16="http://schemas.microsoft.com/office/drawing/2014/main" id="{D1535727-867B-8653-E463-A62288990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99519" y="2441584"/>
              <a:ext cx="1486108" cy="669725"/>
            </a:xfrm>
            <a:prstGeom prst="rect">
              <a:avLst/>
            </a:prstGeom>
          </p:spPr>
        </p:pic>
      </p:grpSp>
      <p:pic>
        <p:nvPicPr>
          <p:cNvPr id="13" name="Image 12" descr="Une image contenant dessin humoristique, Bleu électrique&#10;&#10;Le contenu généré par l’IA peut être incorrect.">
            <a:extLst>
              <a:ext uri="{FF2B5EF4-FFF2-40B4-BE49-F238E27FC236}">
                <a16:creationId xmlns:a16="http://schemas.microsoft.com/office/drawing/2014/main" id="{539F5DA5-2D7A-5E5E-8911-2EB2AEB78E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2510" y="3111309"/>
            <a:ext cx="1427445" cy="65506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B7212DA-777D-CB6E-B146-4BEB76135A30}"/>
              </a:ext>
            </a:extLst>
          </p:cNvPr>
          <p:cNvSpPr txBox="1"/>
          <p:nvPr/>
        </p:nvSpPr>
        <p:spPr>
          <a:xfrm>
            <a:off x="2342433" y="4416415"/>
            <a:ext cx="4459134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+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5968D-D421-BE63-94F2-676FFEC39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F5075FD-50D5-4FF3-E020-17774034BE4B}"/>
              </a:ext>
            </a:extLst>
          </p:cNvPr>
          <p:cNvSpPr txBox="1"/>
          <p:nvPr/>
        </p:nvSpPr>
        <p:spPr>
          <a:xfrm>
            <a:off x="132735" y="761509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اكتبوا الكتابة الجمعية المناسبة لهذه الصورة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969FB1F-F6DC-6167-9BC9-22EF3AB51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C989E37-4690-8B4D-DECF-93F34F130C2E}"/>
              </a:ext>
            </a:extLst>
          </p:cNvPr>
          <p:cNvSpPr txBox="1"/>
          <p:nvPr/>
        </p:nvSpPr>
        <p:spPr>
          <a:xfrm>
            <a:off x="2342433" y="4416415"/>
            <a:ext cx="4459134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</a:rPr>
              <a:t> .   +  .    =  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5314E7-61CC-C190-C7D2-C273C1A6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776" y="2165321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FE4D3F4-A223-09B0-7DF4-AB24A977594F}"/>
              </a:ext>
            </a:extLst>
          </p:cNvPr>
          <p:cNvGrpSpPr/>
          <p:nvPr/>
        </p:nvGrpSpPr>
        <p:grpSpPr>
          <a:xfrm>
            <a:off x="3281025" y="1814365"/>
            <a:ext cx="2414925" cy="2362311"/>
            <a:chOff x="3281339" y="1985068"/>
            <a:chExt cx="2414925" cy="236231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0AB6A80-3424-B70E-CC37-68EB2F87F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11" name="Flèche : courbe vers le haut 10">
              <a:extLst>
                <a:ext uri="{FF2B5EF4-FFF2-40B4-BE49-F238E27FC236}">
                  <a16:creationId xmlns:a16="http://schemas.microsoft.com/office/drawing/2014/main" id="{BF1B48A4-F672-23B1-E5CC-020FB7B1D24F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5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CD9D5-D00E-4F33-4B64-A902581E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DC073D3-5024-6497-C392-C198647DD1DB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DFB655-95D3-B99D-D690-E8B57A32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A1A1D5-4C10-9090-43B6-9E39FA0A623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3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EBA12-A553-1EEA-9172-D0221A96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4ED0B19-FEE0-C037-97B8-5AA4E054F644}"/>
              </a:ext>
            </a:extLst>
          </p:cNvPr>
          <p:cNvSpPr txBox="1"/>
          <p:nvPr/>
        </p:nvSpPr>
        <p:spPr>
          <a:xfrm>
            <a:off x="221223" y="732013"/>
            <a:ext cx="7371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الكتابة هي 7 = 3 + 4 ، أي 4 أقراص داخل الكيس </a:t>
            </a:r>
          </a:p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و  أضفنا 3  سيصبح عدد الأقراص 7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4B2C74-F84F-6516-6B0C-EDFAA6EDE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C1E5AA5-93F6-D8DE-B88B-CC6DFDE6F799}"/>
              </a:ext>
            </a:extLst>
          </p:cNvPr>
          <p:cNvSpPr txBox="1"/>
          <p:nvPr/>
        </p:nvSpPr>
        <p:spPr>
          <a:xfrm>
            <a:off x="2342433" y="4416415"/>
            <a:ext cx="4459134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+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3B5366-980F-1C56-6EFD-F62DB29A6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776" y="2165321"/>
            <a:ext cx="333422" cy="276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1C5196A-FCDA-277E-BA49-EAC0726C7DBA}"/>
              </a:ext>
            </a:extLst>
          </p:cNvPr>
          <p:cNvGrpSpPr/>
          <p:nvPr/>
        </p:nvGrpSpPr>
        <p:grpSpPr>
          <a:xfrm>
            <a:off x="3281025" y="1814365"/>
            <a:ext cx="2414925" cy="2362311"/>
            <a:chOff x="3281339" y="1985068"/>
            <a:chExt cx="2414925" cy="236231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7C26738-6FD2-B9BB-63DF-336BB5274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11" name="Flèche : courbe vers le haut 10">
              <a:extLst>
                <a:ext uri="{FF2B5EF4-FFF2-40B4-BE49-F238E27FC236}">
                  <a16:creationId xmlns:a16="http://schemas.microsoft.com/office/drawing/2014/main" id="{79AFD0E1-2783-527C-B920-48906D0D2B1B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برسم تمثيلات 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نحل المسائل برسم تمثيلات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-P2-S3-L4 (1)">
            <a:hlinkClick r:id="" action="ppaction://media"/>
            <a:extLst>
              <a:ext uri="{FF2B5EF4-FFF2-40B4-BE49-F238E27FC236}">
                <a16:creationId xmlns:a16="http://schemas.microsoft.com/office/drawing/2014/main" id="{8CEB9B38-A2BE-CCF8-4C11-16616275DA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188" y="1913519"/>
            <a:ext cx="7821706" cy="43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حل مسألة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DD4FB1A-115F-062D-5939-C79DB5546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17" y="2198437"/>
            <a:ext cx="5885329" cy="32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  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10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تسمية الأشكال الهندسية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9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 تمييز وتصنيف الأشكال الهندسية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  <a:defRPr/>
              </a:pPr>
              <a:r>
                <a:rPr lang="ar-MA" sz="1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برسم تمثيلات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11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800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رسم المربع و المستطيل 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الثالث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حل هذه المسألة ، سننجز هذا النشاط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727187-DAE0-286C-823D-4660B2EC588E}"/>
              </a:ext>
            </a:extLst>
          </p:cNvPr>
          <p:cNvSpPr/>
          <p:nvPr/>
        </p:nvSpPr>
        <p:spPr>
          <a:xfrm>
            <a:off x="1676110" y="2448935"/>
            <a:ext cx="5791780" cy="1569660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140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71C321-0BA5-22E3-CE72-359F0192B029}"/>
              </a:ext>
            </a:extLst>
          </p:cNvPr>
          <p:cNvSpPr txBox="1"/>
          <p:nvPr/>
        </p:nvSpPr>
        <p:spPr>
          <a:xfrm>
            <a:off x="1676110" y="2566919"/>
            <a:ext cx="553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خالِدُ  عُلْبَةَ بَسْكَويتٍ بِها  4 قِطَعٍ مُسْتَديرَةُ الشَّكْلِ وَ  4 قِطَعٍ مُرَبَّعَةٍ .</a:t>
            </a:r>
          </a:p>
          <a:p>
            <a:pPr algn="ct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قِطْعَةَ بَسْكَويتٍ  في الْعُلْبَةِ  ؟</a:t>
            </a:r>
            <a:endParaRPr lang="fr-M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46E92-6BA8-2629-5CC4-BFEFF6A8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D145061-446C-969D-8C2C-5A6B024C17C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CDA1F39-6F12-BB82-F375-85E2C2A86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45E7ECEF-3451-3BAE-BE8A-CBE227D3A25B}"/>
              </a:ext>
            </a:extLst>
          </p:cNvPr>
          <p:cNvGrpSpPr/>
          <p:nvPr/>
        </p:nvGrpSpPr>
        <p:grpSpPr>
          <a:xfrm>
            <a:off x="6407983" y="1753694"/>
            <a:ext cx="1454849" cy="455287"/>
            <a:chOff x="6471301" y="1862992"/>
            <a:chExt cx="1454849" cy="35785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ED0914BF-A196-E772-9E10-A5A13A567D7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7C283120-2D05-499E-ACE2-5575E2258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55764641-3B15-E7CF-BB70-F1F74444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28824AD-9570-7C34-F737-12FBF7B9D94E}"/>
              </a:ext>
            </a:extLst>
          </p:cNvPr>
          <p:cNvGrpSpPr/>
          <p:nvPr/>
        </p:nvGrpSpPr>
        <p:grpSpPr>
          <a:xfrm>
            <a:off x="4456569" y="1753694"/>
            <a:ext cx="1454849" cy="455287"/>
            <a:chOff x="6471301" y="1862992"/>
            <a:chExt cx="1454849" cy="357854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19303F40-BC31-FFF6-89EB-23B7F4F2B6DC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C5B8690E-31CF-A994-021D-78877E00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2A2DF60-F4DB-C5AF-7EC4-718C247382EA}"/>
              </a:ext>
            </a:extLst>
          </p:cNvPr>
          <p:cNvGrpSpPr/>
          <p:nvPr/>
        </p:nvGrpSpPr>
        <p:grpSpPr>
          <a:xfrm>
            <a:off x="2505156" y="1753694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D57DC4A-E9CC-4101-A752-0B03BC91327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19EBAD7-3A1E-6C3D-2DF8-3A9CDFB3B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CB23915-9244-D280-665F-A079AB626245}"/>
              </a:ext>
            </a:extLst>
          </p:cNvPr>
          <p:cNvGrpSpPr/>
          <p:nvPr/>
        </p:nvGrpSpPr>
        <p:grpSpPr>
          <a:xfrm>
            <a:off x="553743" y="1753694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4186A624-ECA0-A852-6A45-451FBA1260B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8CD20AB-9C98-A228-D693-1544D0075A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B0BF17D-BF22-BB42-CA2E-F9694B8048BA}"/>
              </a:ext>
            </a:extLst>
          </p:cNvPr>
          <p:cNvSpPr/>
          <p:nvPr/>
        </p:nvSpPr>
        <p:spPr>
          <a:xfrm>
            <a:off x="1676110" y="2448935"/>
            <a:ext cx="5791780" cy="1569660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140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B96AF27-606A-050F-EAA8-855866C3CBDD}"/>
              </a:ext>
            </a:extLst>
          </p:cNvPr>
          <p:cNvSpPr txBox="1"/>
          <p:nvPr/>
        </p:nvSpPr>
        <p:spPr>
          <a:xfrm>
            <a:off x="1676110" y="2566919"/>
            <a:ext cx="553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خالِدُ  عُلْبَةَ بَسْكَويتٍ بِها  4 قِطَعٍ مُسْتَديرَةُ الشَّكْلِ وَ  4 قِطَعٍ مُرَبَّعَةٍ .</a:t>
            </a:r>
          </a:p>
          <a:p>
            <a:pPr algn="ct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قِطْعَةَ بَسْكَويتٍ  في الْعُلْبَةِ  ؟</a:t>
            </a:r>
            <a:endParaRPr lang="fr-M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5E11-6679-4B8C-227F-CF8B680A9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279CA21-0952-978E-DAB1-CFC9893F12F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المسألة ، تخيلوا مشهد الوضعية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60BDBA-6C45-F3DF-02BA-64F2FEF1E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03DDCD0-440C-C55E-063A-19E5D9F2FEA2}"/>
              </a:ext>
            </a:extLst>
          </p:cNvPr>
          <p:cNvGrpSpPr/>
          <p:nvPr/>
        </p:nvGrpSpPr>
        <p:grpSpPr>
          <a:xfrm>
            <a:off x="6407983" y="1753694"/>
            <a:ext cx="1454849" cy="455287"/>
            <a:chOff x="6471301" y="1862992"/>
            <a:chExt cx="1454849" cy="35785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A58DE43-92B0-EFDD-7F7E-7072B307F9A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41A76A1-443A-55C4-4112-F9D30809D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6D59AA7-9FD2-FB35-C301-FFFCD65EE34E}"/>
              </a:ext>
            </a:extLst>
          </p:cNvPr>
          <p:cNvGrpSpPr/>
          <p:nvPr/>
        </p:nvGrpSpPr>
        <p:grpSpPr>
          <a:xfrm>
            <a:off x="4456569" y="1753694"/>
            <a:ext cx="1454849" cy="455287"/>
            <a:chOff x="6471301" y="1862992"/>
            <a:chExt cx="1454849" cy="35785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2CBE535-6057-F4D2-C1CA-6EABD797E50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4F60100A-C914-A6E8-3B12-EFA279649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8EC606-B5E5-5FD0-F392-C9C10DDE2A2A}"/>
              </a:ext>
            </a:extLst>
          </p:cNvPr>
          <p:cNvGrpSpPr/>
          <p:nvPr/>
        </p:nvGrpSpPr>
        <p:grpSpPr>
          <a:xfrm>
            <a:off x="2505156" y="1753694"/>
            <a:ext cx="1454849" cy="455287"/>
            <a:chOff x="6471301" y="1862992"/>
            <a:chExt cx="1454849" cy="35785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7522E05-3B35-0CB1-D40B-591D649C04E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1E20431-7E95-14F5-AF2A-9C24AD9EB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2FDAB0-DB4D-E4AE-BCE9-5F645C17932F}"/>
              </a:ext>
            </a:extLst>
          </p:cNvPr>
          <p:cNvGrpSpPr/>
          <p:nvPr/>
        </p:nvGrpSpPr>
        <p:grpSpPr>
          <a:xfrm>
            <a:off x="553743" y="1753694"/>
            <a:ext cx="1454849" cy="455287"/>
            <a:chOff x="6471301" y="1862992"/>
            <a:chExt cx="1454849" cy="357854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D68B975-70E7-49D7-E3F1-037B4150600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D9452C1-7980-3045-A1DE-3B75829387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B53BFB5-2BC9-5E97-C95F-F930CF2BB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603" y="4018595"/>
            <a:ext cx="3391194" cy="174232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CE349E-BC95-E598-D716-E742656C111C}"/>
              </a:ext>
            </a:extLst>
          </p:cNvPr>
          <p:cNvSpPr/>
          <p:nvPr/>
        </p:nvSpPr>
        <p:spPr>
          <a:xfrm>
            <a:off x="1676110" y="2448935"/>
            <a:ext cx="5791780" cy="1569660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140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9E1970-31BB-2182-669D-CB4277EBCC2B}"/>
              </a:ext>
            </a:extLst>
          </p:cNvPr>
          <p:cNvSpPr txBox="1"/>
          <p:nvPr/>
        </p:nvSpPr>
        <p:spPr>
          <a:xfrm>
            <a:off x="1676110" y="2566919"/>
            <a:ext cx="553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خالِدُ  عُلْبَةَ بَسْكَويتٍ بِها  4 قِطَعٍ مُسْتَديرَةُ الشَّكْلِ وَ  4 قِطَعٍ مُرَبَّعَةٍ .</a:t>
            </a:r>
          </a:p>
          <a:p>
            <a:pPr algn="ct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قِطْعَةَ بَسْكَويتٍ  في الْعُلْبَةِ  ؟</a:t>
            </a:r>
            <a:endParaRPr lang="fr-M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9A21-4B83-ABC4-9416-B3C92486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E119F97-E491-33AE-9CC6-B1F4F8A0DD3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107A4E-E102-2821-7E22-26120D3EA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E9D8F8-D961-FE3A-D125-C38BD680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D0FC035-86CA-7275-1BDE-8320F15AD7D2}"/>
              </a:ext>
            </a:extLst>
          </p:cNvPr>
          <p:cNvGrpSpPr/>
          <p:nvPr/>
        </p:nvGrpSpPr>
        <p:grpSpPr>
          <a:xfrm>
            <a:off x="6407983" y="1753694"/>
            <a:ext cx="1454849" cy="455287"/>
            <a:chOff x="6471301" y="1862992"/>
            <a:chExt cx="1454849" cy="35785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25A6841-D798-3C63-C53C-7734FAF16E2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B2453BA-7CDE-C36E-C4A8-7AF7F19A8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09D6247-6025-1CCB-003D-53B05DDCC1F8}"/>
              </a:ext>
            </a:extLst>
          </p:cNvPr>
          <p:cNvGrpSpPr/>
          <p:nvPr/>
        </p:nvGrpSpPr>
        <p:grpSpPr>
          <a:xfrm>
            <a:off x="4456569" y="1753694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198B56-D391-B2D6-9423-38B8499D32F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F00D30C7-C0BC-AEDA-C28D-07FC90C9C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0496E86-D8B7-9853-8DB6-DD6E0D0B39C0}"/>
              </a:ext>
            </a:extLst>
          </p:cNvPr>
          <p:cNvGrpSpPr/>
          <p:nvPr/>
        </p:nvGrpSpPr>
        <p:grpSpPr>
          <a:xfrm>
            <a:off x="2505156" y="1753694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EC5534B-E479-C4B0-92C7-B8380A34ABB2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CFDF975B-F345-5810-EDAE-6949B2612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9A3D6FE-47BB-68F1-90EC-5FADE7D856E1}"/>
              </a:ext>
            </a:extLst>
          </p:cNvPr>
          <p:cNvGrpSpPr/>
          <p:nvPr/>
        </p:nvGrpSpPr>
        <p:grpSpPr>
          <a:xfrm>
            <a:off x="553743" y="1753694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43E3849-A2B3-8072-6E0D-4D76E61A916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ECDD414C-1989-0B4E-6F17-65B41DC5E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12922CB-36A6-C086-6022-95D31525A304}"/>
              </a:ext>
            </a:extLst>
          </p:cNvPr>
          <p:cNvSpPr/>
          <p:nvPr/>
        </p:nvSpPr>
        <p:spPr>
          <a:xfrm>
            <a:off x="1676110" y="2448935"/>
            <a:ext cx="5791780" cy="1569660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140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29F7C-7626-7910-824D-1B25F07A73D8}"/>
              </a:ext>
            </a:extLst>
          </p:cNvPr>
          <p:cNvSpPr txBox="1"/>
          <p:nvPr/>
        </p:nvSpPr>
        <p:spPr>
          <a:xfrm>
            <a:off x="1676110" y="2566919"/>
            <a:ext cx="553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خالِدُ  عُلْبَةَ بَسْكَويتٍ بِها  4 قِطَعٍ مُسْتَديرَةُ الشَّكْلِ وَ  4 قِطَعٍ مُرَبَّعَةٍ .</a:t>
            </a:r>
          </a:p>
          <a:p>
            <a:pPr algn="ct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قِطْعَةَ بَسْكَويتٍ  في الْعُلْبَةِ  ؟</a:t>
            </a:r>
            <a:endParaRPr lang="fr-M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D28F5-D48C-DE80-08E7-0780D2131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3ED0936-3AD1-A04D-EA3E-45746DF533B6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ارسموا على الألواح البسكويت الموجود في العلبة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4349A03-617D-DFAA-7F71-B837A77D5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772CC7C-16F4-85D7-1A47-4112636ED93F}"/>
              </a:ext>
            </a:extLst>
          </p:cNvPr>
          <p:cNvGrpSpPr/>
          <p:nvPr/>
        </p:nvGrpSpPr>
        <p:grpSpPr>
          <a:xfrm>
            <a:off x="6407983" y="1753694"/>
            <a:ext cx="1454849" cy="455287"/>
            <a:chOff x="6471301" y="1862992"/>
            <a:chExt cx="1454849" cy="35785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570E777-5A18-5004-493C-0394E87A686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0616F5ED-4D7B-8EBE-112C-2F1373403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39C383F-A362-47B4-409B-EB652F066D0F}"/>
              </a:ext>
            </a:extLst>
          </p:cNvPr>
          <p:cNvGrpSpPr/>
          <p:nvPr/>
        </p:nvGrpSpPr>
        <p:grpSpPr>
          <a:xfrm>
            <a:off x="4456569" y="1753694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E5A3433-C981-5479-960C-6799683415D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A2DE8D41-9978-812F-0821-0F8A1E9FF1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092113B-14B6-6F88-0764-0BB6B8B87767}"/>
              </a:ext>
            </a:extLst>
          </p:cNvPr>
          <p:cNvGrpSpPr/>
          <p:nvPr/>
        </p:nvGrpSpPr>
        <p:grpSpPr>
          <a:xfrm>
            <a:off x="2505156" y="1753694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C263897-8A20-73FA-48E8-301F83951CFD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784EB35D-087E-2571-0361-493A70F1FA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51912A2-5F00-2193-518F-8D86E1D17813}"/>
              </a:ext>
            </a:extLst>
          </p:cNvPr>
          <p:cNvGrpSpPr/>
          <p:nvPr/>
        </p:nvGrpSpPr>
        <p:grpSpPr>
          <a:xfrm>
            <a:off x="553743" y="1753694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73ADFE29-F615-D425-856F-3EA0A6247F0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51FC1736-C7C3-29D6-E0D8-B87686E624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1043F8C-F247-C55F-3FF4-8A1CC3DD331E}"/>
              </a:ext>
            </a:extLst>
          </p:cNvPr>
          <p:cNvSpPr/>
          <p:nvPr/>
        </p:nvSpPr>
        <p:spPr>
          <a:xfrm>
            <a:off x="1676110" y="2448935"/>
            <a:ext cx="5791780" cy="1569660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140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CB908B-79CD-863F-A677-821C6B82B536}"/>
              </a:ext>
            </a:extLst>
          </p:cNvPr>
          <p:cNvSpPr txBox="1"/>
          <p:nvPr/>
        </p:nvSpPr>
        <p:spPr>
          <a:xfrm>
            <a:off x="1676110" y="2566919"/>
            <a:ext cx="553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اشْتَرى خالِدُ  عُلْبَةَ بَسْكَويتٍ بِها  4 قِطَعٍ مُسْتَديرَةُ الشَّكْلِ وَ  4 قِطَعٍ مُرَبَّعَةٍ .</a:t>
            </a:r>
          </a:p>
          <a:p>
            <a:pPr algn="ctr"/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كَمْ قِطْعَةَ بَسْكَويتٍ  في الْعُلْبَةِ  ؟</a:t>
            </a:r>
            <a:endParaRPr lang="fr-MA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A565-536F-F795-96D5-6D637E5A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F5ABE9-C630-6F05-0AAD-7CFE97EB9839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861101-8A3F-7ECB-8452-0F51A793C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5B6B2DE-5436-B2EE-92AB-E62A1D00CC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55B4A-2D37-296D-75EE-F9A23D09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82ACDD2-6025-4497-32BF-D2AF43139DA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نرسم 4 قطع مستديرة و 4 قطع مربعة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978E76-3455-F3C6-8905-79B1B33FB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7CD8F54-FF1E-FC08-76D2-9B123599135E}"/>
              </a:ext>
            </a:extLst>
          </p:cNvPr>
          <p:cNvGrpSpPr/>
          <p:nvPr/>
        </p:nvGrpSpPr>
        <p:grpSpPr>
          <a:xfrm>
            <a:off x="6407983" y="1753694"/>
            <a:ext cx="1454849" cy="455287"/>
            <a:chOff x="6471301" y="1862992"/>
            <a:chExt cx="1454849" cy="35785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17A8CAA-B5E2-A437-6B2C-77C610C0C9F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22C8E28-079C-8F85-9628-2E2A825EF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4A7A1A2-4C75-DB3E-E111-2B61D01E4ACB}"/>
              </a:ext>
            </a:extLst>
          </p:cNvPr>
          <p:cNvGrpSpPr/>
          <p:nvPr/>
        </p:nvGrpSpPr>
        <p:grpSpPr>
          <a:xfrm>
            <a:off x="4456569" y="1753694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867FF6F-EDF7-5BFD-0E2F-D28E7A192E92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14FEB838-6A54-8B64-A214-8BF53FEA2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69F470F-FFC2-EAB5-BDC5-FA1676DADD56}"/>
              </a:ext>
            </a:extLst>
          </p:cNvPr>
          <p:cNvGrpSpPr/>
          <p:nvPr/>
        </p:nvGrpSpPr>
        <p:grpSpPr>
          <a:xfrm>
            <a:off x="2505156" y="1753694"/>
            <a:ext cx="1454849" cy="455287"/>
            <a:chOff x="6471301" y="1862992"/>
            <a:chExt cx="1454849" cy="35785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913D1365-B68A-2DC2-217D-295BA9FC789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B3AA3A6D-AD80-9C29-1D10-86ADDF7C8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DEBD969-48D6-248F-E060-A37DB04BC240}"/>
              </a:ext>
            </a:extLst>
          </p:cNvPr>
          <p:cNvGrpSpPr/>
          <p:nvPr/>
        </p:nvGrpSpPr>
        <p:grpSpPr>
          <a:xfrm>
            <a:off x="553743" y="1753694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9FD6E42E-2794-7721-AB4F-305B90C9715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8CBE40C1-BD58-68C5-CEF9-2E9641410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C067AA09-DB1A-E0BC-6E58-DE032D50392F}"/>
              </a:ext>
            </a:extLst>
          </p:cNvPr>
          <p:cNvSpPr/>
          <p:nvPr/>
        </p:nvSpPr>
        <p:spPr>
          <a:xfrm>
            <a:off x="2396827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3366492-146E-3FF5-1B0C-B6C25C8C5E5E}"/>
              </a:ext>
            </a:extLst>
          </p:cNvPr>
          <p:cNvSpPr/>
          <p:nvPr/>
        </p:nvSpPr>
        <p:spPr>
          <a:xfrm>
            <a:off x="3610983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861F7B8-4687-C7A0-2D36-088267A0545D}"/>
              </a:ext>
            </a:extLst>
          </p:cNvPr>
          <p:cNvSpPr/>
          <p:nvPr/>
        </p:nvSpPr>
        <p:spPr>
          <a:xfrm>
            <a:off x="4825139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7E67F9-F81D-A69E-7742-364ED627CCF7}"/>
              </a:ext>
            </a:extLst>
          </p:cNvPr>
          <p:cNvSpPr/>
          <p:nvPr/>
        </p:nvSpPr>
        <p:spPr>
          <a:xfrm>
            <a:off x="6039296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040C70-667A-412B-E963-E33E01A71A8D}"/>
              </a:ext>
            </a:extLst>
          </p:cNvPr>
          <p:cNvSpPr/>
          <p:nvPr/>
        </p:nvSpPr>
        <p:spPr>
          <a:xfrm>
            <a:off x="2251554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9F8C0A-EDC0-5821-9323-619AD03D2060}"/>
              </a:ext>
            </a:extLst>
          </p:cNvPr>
          <p:cNvSpPr/>
          <p:nvPr/>
        </p:nvSpPr>
        <p:spPr>
          <a:xfrm>
            <a:off x="3526327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3AB947-4799-ABE9-94AD-5B691B374B56}"/>
              </a:ext>
            </a:extLst>
          </p:cNvPr>
          <p:cNvSpPr/>
          <p:nvPr/>
        </p:nvSpPr>
        <p:spPr>
          <a:xfrm>
            <a:off x="4801100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794FBE-F202-E248-81A7-0898DCBF0D9E}"/>
              </a:ext>
            </a:extLst>
          </p:cNvPr>
          <p:cNvSpPr/>
          <p:nvPr/>
        </p:nvSpPr>
        <p:spPr>
          <a:xfrm>
            <a:off x="6075872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03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2FB8D-6CD8-0DB6-E226-602C79120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389F365-2572-FA93-F822-D81AA6F34E2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37A3B0-CCFC-7C18-A22C-F02D57972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69ED68-4FBA-46A1-5BBD-1EBE0CEA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A5F34E56-4D49-ED94-C7E4-F9AD0879F8D7}"/>
              </a:ext>
            </a:extLst>
          </p:cNvPr>
          <p:cNvGrpSpPr/>
          <p:nvPr/>
        </p:nvGrpSpPr>
        <p:grpSpPr>
          <a:xfrm>
            <a:off x="6294821" y="1895495"/>
            <a:ext cx="1454849" cy="455287"/>
            <a:chOff x="6471301" y="1862992"/>
            <a:chExt cx="1454849" cy="357854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38309890-D04A-7D78-FF56-379613DE0793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l 80">
              <a:extLst>
                <a:ext uri="{FF2B5EF4-FFF2-40B4-BE49-F238E27FC236}">
                  <a16:creationId xmlns:a16="http://schemas.microsoft.com/office/drawing/2014/main" id="{EE22C3F5-BCA0-4837-BA43-43279C3DB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A9796CF-48C2-FB3E-9BF4-04B3AF4EF45E}"/>
              </a:ext>
            </a:extLst>
          </p:cNvPr>
          <p:cNvGrpSpPr/>
          <p:nvPr/>
        </p:nvGrpSpPr>
        <p:grpSpPr>
          <a:xfrm>
            <a:off x="4343407" y="1895495"/>
            <a:ext cx="1454849" cy="455287"/>
            <a:chOff x="6471301" y="1862992"/>
            <a:chExt cx="1454849" cy="357854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59902B0C-EDF2-0C95-B068-65DEB45C1C3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Oval 80">
              <a:extLst>
                <a:ext uri="{FF2B5EF4-FFF2-40B4-BE49-F238E27FC236}">
                  <a16:creationId xmlns:a16="http://schemas.microsoft.com/office/drawing/2014/main" id="{7D090FA0-4030-0419-57FE-EA872F2003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C881A4C-E59C-D7E4-DCA1-EFA203A5D701}"/>
              </a:ext>
            </a:extLst>
          </p:cNvPr>
          <p:cNvGrpSpPr/>
          <p:nvPr/>
        </p:nvGrpSpPr>
        <p:grpSpPr>
          <a:xfrm>
            <a:off x="2391994" y="1895495"/>
            <a:ext cx="1454849" cy="455287"/>
            <a:chOff x="6471301" y="1862992"/>
            <a:chExt cx="1454849" cy="357854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D2DC6DAD-EEA3-C0A3-98A9-0FACCEE1241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id="{803FB3EA-F16E-F9CD-B2F7-B3241C231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9C88514-CED2-FD7F-8620-434693CF17BB}"/>
              </a:ext>
            </a:extLst>
          </p:cNvPr>
          <p:cNvGrpSpPr/>
          <p:nvPr/>
        </p:nvGrpSpPr>
        <p:grpSpPr>
          <a:xfrm>
            <a:off x="440581" y="1895495"/>
            <a:ext cx="1454849" cy="455287"/>
            <a:chOff x="6471301" y="1862992"/>
            <a:chExt cx="1454849" cy="357854"/>
          </a:xfrm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40982DE9-1A0D-9BA5-8282-F89F3E893F68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val 80">
              <a:extLst>
                <a:ext uri="{FF2B5EF4-FFF2-40B4-BE49-F238E27FC236}">
                  <a16:creationId xmlns:a16="http://schemas.microsoft.com/office/drawing/2014/main" id="{DC83F3CF-1DF7-E6FB-DC84-FE49C733E4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Ellipse 3">
            <a:extLst>
              <a:ext uri="{FF2B5EF4-FFF2-40B4-BE49-F238E27FC236}">
                <a16:creationId xmlns:a16="http://schemas.microsoft.com/office/drawing/2014/main" id="{DCF2BFEB-36E7-2DA4-BF98-FDFA904A8473}"/>
              </a:ext>
            </a:extLst>
          </p:cNvPr>
          <p:cNvSpPr/>
          <p:nvPr/>
        </p:nvSpPr>
        <p:spPr>
          <a:xfrm>
            <a:off x="2396827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4CF93FD-C947-BF54-3989-9392EA2E218C}"/>
              </a:ext>
            </a:extLst>
          </p:cNvPr>
          <p:cNvSpPr/>
          <p:nvPr/>
        </p:nvSpPr>
        <p:spPr>
          <a:xfrm>
            <a:off x="3610983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3ABD338-8605-AC51-78F0-9C65FAFD7B76}"/>
              </a:ext>
            </a:extLst>
          </p:cNvPr>
          <p:cNvSpPr/>
          <p:nvPr/>
        </p:nvSpPr>
        <p:spPr>
          <a:xfrm>
            <a:off x="4825139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4DE1FAD-C8DB-6C4E-41C8-A55C924B7D44}"/>
              </a:ext>
            </a:extLst>
          </p:cNvPr>
          <p:cNvSpPr/>
          <p:nvPr/>
        </p:nvSpPr>
        <p:spPr>
          <a:xfrm>
            <a:off x="6039296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D138E-32CC-AE29-4576-D63C0ED7780B}"/>
              </a:ext>
            </a:extLst>
          </p:cNvPr>
          <p:cNvSpPr/>
          <p:nvPr/>
        </p:nvSpPr>
        <p:spPr>
          <a:xfrm>
            <a:off x="2251554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C588E6-A89F-23A2-D8AA-3C75491826D5}"/>
              </a:ext>
            </a:extLst>
          </p:cNvPr>
          <p:cNvSpPr/>
          <p:nvPr/>
        </p:nvSpPr>
        <p:spPr>
          <a:xfrm>
            <a:off x="3526327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C5EA9-B916-1027-E262-158725FFEED9}"/>
              </a:ext>
            </a:extLst>
          </p:cNvPr>
          <p:cNvSpPr/>
          <p:nvPr/>
        </p:nvSpPr>
        <p:spPr>
          <a:xfrm>
            <a:off x="4801100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CB1979-0608-DA2E-F959-868B6365C1AE}"/>
              </a:ext>
            </a:extLst>
          </p:cNvPr>
          <p:cNvSpPr/>
          <p:nvPr/>
        </p:nvSpPr>
        <p:spPr>
          <a:xfrm>
            <a:off x="6075872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329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9EC21-CF9A-690B-4B5B-9DFB4B84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9CE9ECD-821C-5D10-5942-1E78182B265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الكتابة المناسبة لحساب عدد قطع البسكويت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98E5CA-BEE3-58CE-28A3-E5A5F56B6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2CF1E0-D49E-3B6D-ED7F-A34C0D24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2CD7C93-0C38-59F4-DF62-6E7A12A1985D}"/>
              </a:ext>
            </a:extLst>
          </p:cNvPr>
          <p:cNvGrpSpPr/>
          <p:nvPr/>
        </p:nvGrpSpPr>
        <p:grpSpPr>
          <a:xfrm>
            <a:off x="6294821" y="1895495"/>
            <a:ext cx="1454849" cy="455287"/>
            <a:chOff x="6471301" y="1862992"/>
            <a:chExt cx="1454849" cy="357854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FEC43CAC-1335-7FD7-CB2F-C66C2C8455E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DD741C35-9892-3873-D260-7A3A6DADA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7EB5A94-0FE2-1749-2883-ED51BA0B9034}"/>
              </a:ext>
            </a:extLst>
          </p:cNvPr>
          <p:cNvGrpSpPr/>
          <p:nvPr/>
        </p:nvGrpSpPr>
        <p:grpSpPr>
          <a:xfrm>
            <a:off x="4343407" y="1895495"/>
            <a:ext cx="1454849" cy="455287"/>
            <a:chOff x="6471301" y="1862992"/>
            <a:chExt cx="1454849" cy="357854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0AEC2B5-7E3D-735A-9128-833D4F01075A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0B3F36CC-A2F6-05C3-40E1-DEAEBD425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42299AE-F85A-6484-C69B-0FDEEAE400B8}"/>
              </a:ext>
            </a:extLst>
          </p:cNvPr>
          <p:cNvGrpSpPr/>
          <p:nvPr/>
        </p:nvGrpSpPr>
        <p:grpSpPr>
          <a:xfrm>
            <a:off x="2391994" y="1895495"/>
            <a:ext cx="1454849" cy="455287"/>
            <a:chOff x="6471301" y="1862992"/>
            <a:chExt cx="1454849" cy="357854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05F5718-EFCF-95DD-31A3-740A19BBA575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0E33640-84C8-C0D9-BCDB-6C7BACDA51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9787E2C-2D1B-A1A5-9664-9048735C7A20}"/>
              </a:ext>
            </a:extLst>
          </p:cNvPr>
          <p:cNvGrpSpPr/>
          <p:nvPr/>
        </p:nvGrpSpPr>
        <p:grpSpPr>
          <a:xfrm>
            <a:off x="440581" y="1895495"/>
            <a:ext cx="1454849" cy="455287"/>
            <a:chOff x="6471301" y="1862992"/>
            <a:chExt cx="1454849" cy="357854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145F8CD-3E0A-BAD7-9E3C-EF675E225ECE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28969F6-0620-C523-4E7A-2F3318E69C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8B9463F4-E17A-DD27-A49C-AF7098DFD309}"/>
              </a:ext>
            </a:extLst>
          </p:cNvPr>
          <p:cNvSpPr/>
          <p:nvPr/>
        </p:nvSpPr>
        <p:spPr>
          <a:xfrm>
            <a:off x="2396827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3D36741-38A8-3241-CA53-6C2F64B6FB0A}"/>
              </a:ext>
            </a:extLst>
          </p:cNvPr>
          <p:cNvSpPr/>
          <p:nvPr/>
        </p:nvSpPr>
        <p:spPr>
          <a:xfrm>
            <a:off x="3610983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9BD1C04-649D-E263-A578-6285D62AE0F4}"/>
              </a:ext>
            </a:extLst>
          </p:cNvPr>
          <p:cNvSpPr/>
          <p:nvPr/>
        </p:nvSpPr>
        <p:spPr>
          <a:xfrm>
            <a:off x="4825139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C851E7E-37F5-853B-E066-8A844EDBF6C3}"/>
              </a:ext>
            </a:extLst>
          </p:cNvPr>
          <p:cNvSpPr/>
          <p:nvPr/>
        </p:nvSpPr>
        <p:spPr>
          <a:xfrm>
            <a:off x="6039296" y="2578426"/>
            <a:ext cx="720000" cy="72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B2B38B-C1AC-D60B-3284-811A3A1801AB}"/>
              </a:ext>
            </a:extLst>
          </p:cNvPr>
          <p:cNvSpPr/>
          <p:nvPr/>
        </p:nvSpPr>
        <p:spPr>
          <a:xfrm>
            <a:off x="2251554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10901A-D16A-AF9D-B5DF-FE592AB2D67D}"/>
              </a:ext>
            </a:extLst>
          </p:cNvPr>
          <p:cNvSpPr/>
          <p:nvPr/>
        </p:nvSpPr>
        <p:spPr>
          <a:xfrm>
            <a:off x="3526327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1EB3E7-1FD9-2EC1-1C35-06C12CA27110}"/>
              </a:ext>
            </a:extLst>
          </p:cNvPr>
          <p:cNvSpPr/>
          <p:nvPr/>
        </p:nvSpPr>
        <p:spPr>
          <a:xfrm>
            <a:off x="4801100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DDBB07-EEDD-8FF3-4772-B0CA7EC3DA92}"/>
              </a:ext>
            </a:extLst>
          </p:cNvPr>
          <p:cNvSpPr/>
          <p:nvPr/>
        </p:nvSpPr>
        <p:spPr>
          <a:xfrm>
            <a:off x="6075872" y="3575944"/>
            <a:ext cx="892562" cy="89256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76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4198-E7C1-CD27-026E-651CA84C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7BE7065-D0E0-B732-C287-4140031C37C3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AEDC1BC-B670-3EE4-331B-D0259BE28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ED4A31C-226B-DE10-8D23-F5DE2D6037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حل المسائل برسم تمثيلات 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111101D-EAFC-76E7-A8BF-F8BE871C8406}"/>
              </a:ext>
            </a:extLst>
          </p:cNvPr>
          <p:cNvGrpSpPr/>
          <p:nvPr/>
        </p:nvGrpSpPr>
        <p:grpSpPr>
          <a:xfrm>
            <a:off x="1290180" y="2323467"/>
            <a:ext cx="6563641" cy="3788526"/>
            <a:chOff x="1548250" y="2323467"/>
            <a:chExt cx="6563641" cy="3788526"/>
          </a:xfrm>
        </p:grpSpPr>
        <p:pic>
          <p:nvPicPr>
            <p:cNvPr id="7" name="Image 6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9EBDA91F-B6E4-960A-65BB-B16FBB09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4360" y="2323467"/>
              <a:ext cx="3267531" cy="3767617"/>
            </a:xfrm>
            <a:prstGeom prst="rect">
              <a:avLst/>
            </a:prstGeom>
          </p:spPr>
        </p:pic>
        <p:pic>
          <p:nvPicPr>
            <p:cNvPr id="11" name="Image 10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7028777B-F393-93A4-0325-D25978FD9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8250" y="2323467"/>
              <a:ext cx="3296110" cy="3788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92634-FBD0-3885-627B-1D8871441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57AE55-FFDD-49D9-801E-7ACD687BD9D0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8= 4 + 4 ،لدينا 4 قطع مستديرة  و 4 قطع مربعة تعطينا 8 قطع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066499-6801-8BAC-8FCA-F9EC06899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CB4A35CE-0CEF-3849-764F-8E68FF2E3D73}"/>
              </a:ext>
            </a:extLst>
          </p:cNvPr>
          <p:cNvGrpSpPr/>
          <p:nvPr/>
        </p:nvGrpSpPr>
        <p:grpSpPr>
          <a:xfrm>
            <a:off x="6294821" y="1895495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4835AA9-7179-D5AE-CFAC-1DB155CBE8A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9891B4E-A786-123C-10AB-1AF5DB0BAE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E7C36F0-AD56-B447-E396-886D3FCDB5FB}"/>
              </a:ext>
            </a:extLst>
          </p:cNvPr>
          <p:cNvGrpSpPr/>
          <p:nvPr/>
        </p:nvGrpSpPr>
        <p:grpSpPr>
          <a:xfrm>
            <a:off x="4343407" y="1895495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7B4CD35-201E-F9D9-C259-B0BB16C2D8E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7C313594-F55F-EBFA-41CC-34E82F7D5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A5E30BF-07FE-CB48-81C5-C3993CDDC3F0}"/>
              </a:ext>
            </a:extLst>
          </p:cNvPr>
          <p:cNvGrpSpPr/>
          <p:nvPr/>
        </p:nvGrpSpPr>
        <p:grpSpPr>
          <a:xfrm>
            <a:off x="2391994" y="1895495"/>
            <a:ext cx="1454849" cy="455287"/>
            <a:chOff x="6471301" y="1862992"/>
            <a:chExt cx="1454849" cy="35785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2850FE7-3DB4-BE32-55AD-6D95611644C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21D851D7-FB6C-F250-08E4-5DD855387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3193551-9576-F63A-FE62-7D6EFC82B561}"/>
              </a:ext>
            </a:extLst>
          </p:cNvPr>
          <p:cNvGrpSpPr/>
          <p:nvPr/>
        </p:nvGrpSpPr>
        <p:grpSpPr>
          <a:xfrm>
            <a:off x="440581" y="1895495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F385A11-F160-7774-4E6A-DC7B693C284B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D597F53C-BF42-B797-A452-201052B1A2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472358D-1CD2-D156-1187-5B283AC78B39}"/>
              </a:ext>
            </a:extLst>
          </p:cNvPr>
          <p:cNvSpPr txBox="1"/>
          <p:nvPr/>
        </p:nvSpPr>
        <p:spPr>
          <a:xfrm>
            <a:off x="2342433" y="4699372"/>
            <a:ext cx="4459134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+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6C174B-630E-4BEF-7E66-50D32F1C0BCF}"/>
              </a:ext>
            </a:extLst>
          </p:cNvPr>
          <p:cNvSpPr/>
          <p:nvPr/>
        </p:nvSpPr>
        <p:spPr>
          <a:xfrm>
            <a:off x="2396827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0F240B6-8285-C1AA-9093-11C360D6E46F}"/>
              </a:ext>
            </a:extLst>
          </p:cNvPr>
          <p:cNvSpPr/>
          <p:nvPr/>
        </p:nvSpPr>
        <p:spPr>
          <a:xfrm>
            <a:off x="3610983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1C91434-F308-D4E1-F83E-2250EC343F0E}"/>
              </a:ext>
            </a:extLst>
          </p:cNvPr>
          <p:cNvSpPr/>
          <p:nvPr/>
        </p:nvSpPr>
        <p:spPr>
          <a:xfrm>
            <a:off x="4825139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CB4205-BEA8-73C0-B2B7-CABB0F2002A1}"/>
              </a:ext>
            </a:extLst>
          </p:cNvPr>
          <p:cNvSpPr/>
          <p:nvPr/>
        </p:nvSpPr>
        <p:spPr>
          <a:xfrm>
            <a:off x="6039296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925BD-C9A3-A05C-6A49-D6EC4359BEAA}"/>
              </a:ext>
            </a:extLst>
          </p:cNvPr>
          <p:cNvSpPr/>
          <p:nvPr/>
        </p:nvSpPr>
        <p:spPr>
          <a:xfrm>
            <a:off x="2251554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25D2F-C801-FACB-9EFB-BA954D90172A}"/>
              </a:ext>
            </a:extLst>
          </p:cNvPr>
          <p:cNvSpPr/>
          <p:nvPr/>
        </p:nvSpPr>
        <p:spPr>
          <a:xfrm>
            <a:off x="3526327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BB6F-CD99-C728-81BB-6E9E0CF0EFB7}"/>
              </a:ext>
            </a:extLst>
          </p:cNvPr>
          <p:cNvSpPr/>
          <p:nvPr/>
        </p:nvSpPr>
        <p:spPr>
          <a:xfrm>
            <a:off x="4801100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153C7B-B743-992D-E415-276848069374}"/>
              </a:ext>
            </a:extLst>
          </p:cNvPr>
          <p:cNvSpPr/>
          <p:nvPr/>
        </p:nvSpPr>
        <p:spPr>
          <a:xfrm>
            <a:off x="6075872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42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A2029-CAB2-558D-FEAB-8CA30F3D9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AD5C62F-59E2-86D6-B86F-4BC2136DE88E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ذا نفعل في الخطوة الرابعة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4D2762-D166-C776-0131-8071F480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CDD9360E-4CCC-B187-F063-31C6653A60B2}"/>
              </a:ext>
            </a:extLst>
          </p:cNvPr>
          <p:cNvGrpSpPr/>
          <p:nvPr/>
        </p:nvGrpSpPr>
        <p:grpSpPr>
          <a:xfrm>
            <a:off x="6294821" y="1895495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CE68EEB7-012E-5F18-8F10-FC5AFDA080CE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18956F4-EF5F-3CD5-74A3-3F162E29B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62639D4-D45A-0C33-BB45-6CA5CDD4A4F0}"/>
              </a:ext>
            </a:extLst>
          </p:cNvPr>
          <p:cNvGrpSpPr/>
          <p:nvPr/>
        </p:nvGrpSpPr>
        <p:grpSpPr>
          <a:xfrm>
            <a:off x="4343407" y="1895495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B228763-60BA-2559-009D-78235A4A814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62172614-B5D9-2686-3673-A7D9FDD3E0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AB2A0F7-4EA4-B979-6D4F-AD86575E14DE}"/>
              </a:ext>
            </a:extLst>
          </p:cNvPr>
          <p:cNvGrpSpPr/>
          <p:nvPr/>
        </p:nvGrpSpPr>
        <p:grpSpPr>
          <a:xfrm>
            <a:off x="2391994" y="1895495"/>
            <a:ext cx="1454849" cy="455287"/>
            <a:chOff x="6471301" y="1862992"/>
            <a:chExt cx="1454849" cy="35785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D9DBCC55-9A90-25FC-1C7F-BE6A7D0E9284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B2C690BF-6A0A-160E-92D6-6FC3C208ED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2C98604-AD83-A252-50C3-A972071D8DBA}"/>
              </a:ext>
            </a:extLst>
          </p:cNvPr>
          <p:cNvGrpSpPr/>
          <p:nvPr/>
        </p:nvGrpSpPr>
        <p:grpSpPr>
          <a:xfrm>
            <a:off x="440581" y="1895495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57B4CA25-2004-64B0-C05B-EAAFD1C60BE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254E773A-D45C-D5BB-8F28-7D7FCDDC5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9BB99C63-0829-DE1A-4DCF-14CA54C0226F}"/>
              </a:ext>
            </a:extLst>
          </p:cNvPr>
          <p:cNvSpPr txBox="1"/>
          <p:nvPr/>
        </p:nvSpPr>
        <p:spPr>
          <a:xfrm>
            <a:off x="2342433" y="4699372"/>
            <a:ext cx="4459134" cy="1021556"/>
          </a:xfrm>
          <a:prstGeom prst="roundRect">
            <a:avLst/>
          </a:prstGeom>
          <a:noFill/>
          <a:ln>
            <a:solidFill>
              <a:srgbClr val="16AB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+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dirty="0">
                <a:solidFill>
                  <a:srgbClr val="446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148B68-40E3-4665-76FF-449BE14497BA}"/>
              </a:ext>
            </a:extLst>
          </p:cNvPr>
          <p:cNvSpPr/>
          <p:nvPr/>
        </p:nvSpPr>
        <p:spPr>
          <a:xfrm>
            <a:off x="2396827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43450F-D754-352D-7676-753E43B10CD3}"/>
              </a:ext>
            </a:extLst>
          </p:cNvPr>
          <p:cNvSpPr/>
          <p:nvPr/>
        </p:nvSpPr>
        <p:spPr>
          <a:xfrm>
            <a:off x="3610983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DD67F33-491B-1336-A998-ADE8E05BBD59}"/>
              </a:ext>
            </a:extLst>
          </p:cNvPr>
          <p:cNvSpPr/>
          <p:nvPr/>
        </p:nvSpPr>
        <p:spPr>
          <a:xfrm>
            <a:off x="4825139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D846116-896D-1DF6-E43E-BB9362BD94F2}"/>
              </a:ext>
            </a:extLst>
          </p:cNvPr>
          <p:cNvSpPr/>
          <p:nvPr/>
        </p:nvSpPr>
        <p:spPr>
          <a:xfrm>
            <a:off x="6039296" y="2578426"/>
            <a:ext cx="720000" cy="72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346C4-D854-69F1-68C6-DD515C256684}"/>
              </a:ext>
            </a:extLst>
          </p:cNvPr>
          <p:cNvSpPr/>
          <p:nvPr/>
        </p:nvSpPr>
        <p:spPr>
          <a:xfrm>
            <a:off x="2251554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ECD73-C6C2-142E-914D-52F8A820CF86}"/>
              </a:ext>
            </a:extLst>
          </p:cNvPr>
          <p:cNvSpPr/>
          <p:nvPr/>
        </p:nvSpPr>
        <p:spPr>
          <a:xfrm>
            <a:off x="3526327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453D3-96A6-052F-E37C-FF933AD374FE}"/>
              </a:ext>
            </a:extLst>
          </p:cNvPr>
          <p:cNvSpPr/>
          <p:nvPr/>
        </p:nvSpPr>
        <p:spPr>
          <a:xfrm>
            <a:off x="4801100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336A44-4D9F-4768-33D6-D11E7CFCCAA6}"/>
              </a:ext>
            </a:extLst>
          </p:cNvPr>
          <p:cNvSpPr/>
          <p:nvPr/>
        </p:nvSpPr>
        <p:spPr>
          <a:xfrm>
            <a:off x="6075872" y="3575944"/>
            <a:ext cx="892562" cy="8925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19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4F9F2-7894-E844-7C77-BCDE7320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7060DC8-54E9-E47F-E8D9-0813EB9156C8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عبارة الحل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3A65AD-68F1-77C2-6661-2BBC00A5F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89CAE88-F914-2865-0D59-AA6C1CFB0862}"/>
              </a:ext>
            </a:extLst>
          </p:cNvPr>
          <p:cNvGrpSpPr/>
          <p:nvPr/>
        </p:nvGrpSpPr>
        <p:grpSpPr>
          <a:xfrm>
            <a:off x="6294821" y="1895495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2815682-F745-361C-E182-021FE37950F1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E3BDBBA-7A0E-106C-10DC-C9B7C706EA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084135D-FC62-3E0F-452E-CEA3CB2B60E3}"/>
              </a:ext>
            </a:extLst>
          </p:cNvPr>
          <p:cNvGrpSpPr/>
          <p:nvPr/>
        </p:nvGrpSpPr>
        <p:grpSpPr>
          <a:xfrm>
            <a:off x="4343407" y="1895495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7EF87893-3E5D-1C5F-818B-3D1CD25ECE67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FEA4C024-3626-168C-5774-4B748C73A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754A52B-54FE-5707-FEF2-BFC8489B67BC}"/>
              </a:ext>
            </a:extLst>
          </p:cNvPr>
          <p:cNvGrpSpPr/>
          <p:nvPr/>
        </p:nvGrpSpPr>
        <p:grpSpPr>
          <a:xfrm>
            <a:off x="2391994" y="1895495"/>
            <a:ext cx="1454849" cy="455287"/>
            <a:chOff x="6471301" y="1862992"/>
            <a:chExt cx="1454849" cy="35785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53E7C034-7CCF-694F-E189-E4578D54651F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D1D3770D-5982-6A6B-BD83-F5F3B0CF97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024F34E-71E5-A12F-5879-60EBF74576C4}"/>
              </a:ext>
            </a:extLst>
          </p:cNvPr>
          <p:cNvGrpSpPr/>
          <p:nvPr/>
        </p:nvGrpSpPr>
        <p:grpSpPr>
          <a:xfrm>
            <a:off x="440581" y="1895495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88E7394B-C481-17EC-FE6B-3874DC0CF6D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6B143649-9547-55C2-1482-2442BC9D7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1B18D1E-E664-EA8C-67B0-EA60E04AB71E}"/>
              </a:ext>
            </a:extLst>
          </p:cNvPr>
          <p:cNvSpPr txBox="1"/>
          <p:nvPr/>
        </p:nvSpPr>
        <p:spPr>
          <a:xfrm>
            <a:off x="2959777" y="3739302"/>
            <a:ext cx="32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الْعُلْبَةِ ... قِطَعٍ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F62CC-047F-D785-6AEC-004EE33C0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83294EB-571C-5124-D745-C3F178D325F8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6BDF32-41EF-C274-32FA-6BB212B80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E0A345-CDE9-7ECB-2A40-E37B95B65F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9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4AC74-1FED-DFEA-2101-54963AD1C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819B2-71FA-F340-26CE-14D27BB360E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في العلبة 8 قطع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B19413-B0E8-10AD-A767-4B2159D3E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D84293CB-4C3A-A7FA-D13A-580140FF5AC0}"/>
              </a:ext>
            </a:extLst>
          </p:cNvPr>
          <p:cNvGrpSpPr/>
          <p:nvPr/>
        </p:nvGrpSpPr>
        <p:grpSpPr>
          <a:xfrm>
            <a:off x="6294821" y="1895495"/>
            <a:ext cx="1454849" cy="455287"/>
            <a:chOff x="6471301" y="1862992"/>
            <a:chExt cx="1454849" cy="35785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76FE015-AC74-CE53-F898-333DD6550996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أتخيل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A1D82EF2-197C-D3C9-CFEC-F995AA1A30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9A7BA1B-6543-B9C0-3AEF-DF20257C868D}"/>
              </a:ext>
            </a:extLst>
          </p:cNvPr>
          <p:cNvGrpSpPr/>
          <p:nvPr/>
        </p:nvGrpSpPr>
        <p:grpSpPr>
          <a:xfrm>
            <a:off x="4343407" y="1895495"/>
            <a:ext cx="1454849" cy="455287"/>
            <a:chOff x="6471301" y="1862992"/>
            <a:chExt cx="1454849" cy="35785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BE580E8-2F40-0F87-CDA9-581527FA325E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0250B764-C8B4-2CAA-A548-0004D4DBE2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921E651-0DAA-661B-3BDB-117D978A2658}"/>
              </a:ext>
            </a:extLst>
          </p:cNvPr>
          <p:cNvGrpSpPr/>
          <p:nvPr/>
        </p:nvGrpSpPr>
        <p:grpSpPr>
          <a:xfrm>
            <a:off x="2391994" y="1895495"/>
            <a:ext cx="1454849" cy="455287"/>
            <a:chOff x="6471301" y="1862992"/>
            <a:chExt cx="1454849" cy="35785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CBBD67DA-AF71-B863-3603-034FF8636D79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D6F5C74D-59F9-A65A-6A79-9DE045363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72517D0-0C91-3210-79A2-4C56AFD88480}"/>
              </a:ext>
            </a:extLst>
          </p:cNvPr>
          <p:cNvGrpSpPr/>
          <p:nvPr/>
        </p:nvGrpSpPr>
        <p:grpSpPr>
          <a:xfrm>
            <a:off x="440581" y="1895495"/>
            <a:ext cx="1454849" cy="455287"/>
            <a:chOff x="6471301" y="1862992"/>
            <a:chExt cx="1454849" cy="357854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F82AF6AC-AA3F-4CF7-9435-F25767E089D0}"/>
                </a:ext>
              </a:extLst>
            </p:cNvPr>
            <p:cNvSpPr/>
            <p:nvPr/>
          </p:nvSpPr>
          <p:spPr>
            <a:xfrm>
              <a:off x="6471301" y="1862992"/>
              <a:ext cx="1088570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أكمل  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9086A48C-3EC2-066F-2B43-1304F0C2B6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2185" y="1907194"/>
              <a:ext cx="363965" cy="290293"/>
            </a:xfrm>
            <a:prstGeom prst="ellipse">
              <a:avLst/>
            </a:prstGeom>
            <a:solidFill>
              <a:srgbClr val="F1A9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154A39D1-0295-5541-9BCB-8EFEDFF2A31F}"/>
              </a:ext>
            </a:extLst>
          </p:cNvPr>
          <p:cNvSpPr txBox="1"/>
          <p:nvPr/>
        </p:nvSpPr>
        <p:spPr>
          <a:xfrm>
            <a:off x="2959777" y="3739302"/>
            <a:ext cx="3224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الْعُلْبَةِ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قِطَعٍ</a:t>
            </a:r>
            <a:endParaRPr lang="fr-MA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سنحل هذه المسألة جماعة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1B3E3ED2-27D2-0FA8-49D4-B57508C5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4F7D0-5237-5BA0-4345-2C1D2092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DF40E34-4E85-CB71-B1C4-52F7C59238A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المسألة مرتين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EE10639-A762-B2C7-1D46-A34DECF5A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9B9779C-49A7-C62F-2792-8D030F5E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B01213-A4AB-C02F-1C50-28704D139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41" y="2598702"/>
            <a:ext cx="3642810" cy="32561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C6A58F-47CA-433A-810F-E681E6865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29" y="2600951"/>
            <a:ext cx="3642810" cy="35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002E7-7086-4D85-5D97-642CA8805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36C9B4F-F909-E68A-C115-4AF6C48F693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تخيلوا مشهد الوضعية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B674ED0-C11D-9CD2-91E1-F907006F5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C5808C5A-6331-162E-C818-E9B18C5A4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2F2881-3071-FD89-1DA5-FC6DE947C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50F50F-6644-ADA1-509F-0D42B0994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29" y="2674692"/>
            <a:ext cx="3642810" cy="3510792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478DB633-01A2-4815-B57E-226530D5E228}"/>
              </a:ext>
            </a:extLst>
          </p:cNvPr>
          <p:cNvSpPr/>
          <p:nvPr/>
        </p:nvSpPr>
        <p:spPr>
          <a:xfrm>
            <a:off x="7784152" y="2852380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646A47-70B8-B389-9BE5-DE421D617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101" y="3493894"/>
            <a:ext cx="4513678" cy="23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93B40-8ED3-E020-0FB9-7769B3238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EEA21CD-CD3D-535A-E4CE-C1EE9AD3274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نتخيل ريم وعندها 4 دراهم و يعطيها  أبوها 3 دراهم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D19E8D-1923-8FAE-D3A2-7B24919E5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18BB505-2182-B718-5906-6608A154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B2EFE9-F4D3-44BE-7AE5-9D4C6095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41" y="3207222"/>
            <a:ext cx="3642810" cy="26067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F0A227-0FD0-12ED-FD23-B206671F9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29" y="2659945"/>
            <a:ext cx="3642810" cy="3510792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0D52C673-2AD7-211F-7330-E2B52A7947D3}"/>
              </a:ext>
            </a:extLst>
          </p:cNvPr>
          <p:cNvSpPr/>
          <p:nvPr/>
        </p:nvSpPr>
        <p:spPr>
          <a:xfrm>
            <a:off x="7914292" y="2812343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B8DDD7-E08D-7202-8865-77DEEECEA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101" y="3493894"/>
            <a:ext cx="4513678" cy="2319038"/>
          </a:xfrm>
          <a:prstGeom prst="rect">
            <a:avLst/>
          </a:prstGeom>
        </p:spPr>
      </p:pic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59B756D1-B12F-C963-924B-73F64CC43BC4}"/>
              </a:ext>
            </a:extLst>
          </p:cNvPr>
          <p:cNvSpPr/>
          <p:nvPr/>
        </p:nvSpPr>
        <p:spPr>
          <a:xfrm>
            <a:off x="4666269" y="3956804"/>
            <a:ext cx="246090" cy="28714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F78A685A-1C24-2E02-827E-894B864C31CC}"/>
              </a:ext>
            </a:extLst>
          </p:cNvPr>
          <p:cNvSpPr/>
          <p:nvPr/>
        </p:nvSpPr>
        <p:spPr>
          <a:xfrm>
            <a:off x="5044454" y="3956804"/>
            <a:ext cx="246090" cy="28714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BE2E9DB3-D9B7-391C-F77A-6024FAB45450}"/>
              </a:ext>
            </a:extLst>
          </p:cNvPr>
          <p:cNvSpPr/>
          <p:nvPr/>
        </p:nvSpPr>
        <p:spPr>
          <a:xfrm>
            <a:off x="5456251" y="3956804"/>
            <a:ext cx="246090" cy="28714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A1C1F670-BE3E-0A49-2EF6-18DCBB313185}"/>
              </a:ext>
            </a:extLst>
          </p:cNvPr>
          <p:cNvSpPr/>
          <p:nvPr/>
        </p:nvSpPr>
        <p:spPr>
          <a:xfrm>
            <a:off x="5864699" y="3956804"/>
            <a:ext cx="246090" cy="28714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1D1D171B-9529-D161-DD88-9DF742882A50}"/>
              </a:ext>
            </a:extLst>
          </p:cNvPr>
          <p:cNvSpPr/>
          <p:nvPr/>
        </p:nvSpPr>
        <p:spPr>
          <a:xfrm>
            <a:off x="4666269" y="4366271"/>
            <a:ext cx="246090" cy="28714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BC9720C9-373E-4CB5-7BD3-8A41A9C187A8}"/>
              </a:ext>
            </a:extLst>
          </p:cNvPr>
          <p:cNvSpPr/>
          <p:nvPr/>
        </p:nvSpPr>
        <p:spPr>
          <a:xfrm>
            <a:off x="5088516" y="4387047"/>
            <a:ext cx="246090" cy="28714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F38BEEB6-DB3F-3832-70DD-77FBAF6B59E9}"/>
              </a:ext>
            </a:extLst>
          </p:cNvPr>
          <p:cNvSpPr/>
          <p:nvPr/>
        </p:nvSpPr>
        <p:spPr>
          <a:xfrm>
            <a:off x="5510763" y="4366271"/>
            <a:ext cx="246090" cy="287142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4E5D4-CB5C-A2CC-10DC-47A221BE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7330F97-1CE9-D69E-1259-1BE43DFB7ED6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على الألواح  كل الدراهم التي لدى ريم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8B17BE-AECE-8557-ABFE-4B331432A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8B6F17F-4BC3-7892-545D-8E400969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0926FF-F0F5-E642-1617-C9517C11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171E17-B22A-12D9-3850-0842D39C6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646" y="2689444"/>
            <a:ext cx="3642810" cy="3510792"/>
          </a:xfrm>
          <a:prstGeom prst="rect">
            <a:avLst/>
          </a:prstGeom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F3654257-8E3A-3CF7-2546-45429E7E84B6}"/>
              </a:ext>
            </a:extLst>
          </p:cNvPr>
          <p:cNvSpPr/>
          <p:nvPr/>
        </p:nvSpPr>
        <p:spPr>
          <a:xfrm>
            <a:off x="7837693" y="3355704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9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493FE-0FA5-590B-E00E-5E86C04C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294BFC-5937-F385-74CD-78BEB169369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F7C1D2-1E39-1683-5EE6-62E7D4895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465DA95-C046-D1F4-9C34-9B8DB0F2B0C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1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EED78-8DB9-2A2A-D20B-FBF1BBF48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EFB91CD-363F-CBC4-AECB-BD3FF392B6E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نمثل الدراهم بأقراص ، فنرسم 4 دراهم التي لدى ريم و 3  التي أعطاها أبوها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756F71-82F2-CAFF-2488-1F2D623A4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B56060E9-DEE8-E655-A527-1491CF881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663C00-AD40-63C2-FF4F-750B59A74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41" y="3739487"/>
            <a:ext cx="3642810" cy="2074458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2CF5553B-715A-0E13-21FE-4DCC01D438F4}"/>
              </a:ext>
            </a:extLst>
          </p:cNvPr>
          <p:cNvSpPr/>
          <p:nvPr/>
        </p:nvSpPr>
        <p:spPr>
          <a:xfrm>
            <a:off x="1501256" y="3314544"/>
            <a:ext cx="327546" cy="508690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C98A73E4-B8E6-7059-3A5C-2E212E10A8BF}"/>
              </a:ext>
            </a:extLst>
          </p:cNvPr>
          <p:cNvSpPr/>
          <p:nvPr/>
        </p:nvSpPr>
        <p:spPr>
          <a:xfrm>
            <a:off x="1976713" y="3314544"/>
            <a:ext cx="327546" cy="508690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EA652ACC-8F2C-683C-8C67-AD0F78493ACC}"/>
              </a:ext>
            </a:extLst>
          </p:cNvPr>
          <p:cNvSpPr/>
          <p:nvPr/>
        </p:nvSpPr>
        <p:spPr>
          <a:xfrm>
            <a:off x="2452170" y="3314544"/>
            <a:ext cx="327546" cy="508690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8625A124-82B0-5956-BA62-3DB625893F61}"/>
              </a:ext>
            </a:extLst>
          </p:cNvPr>
          <p:cNvSpPr/>
          <p:nvPr/>
        </p:nvSpPr>
        <p:spPr>
          <a:xfrm>
            <a:off x="2927628" y="3314544"/>
            <a:ext cx="327546" cy="508690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4FB077A8-B0C4-1734-A232-951869387490}"/>
              </a:ext>
            </a:extLst>
          </p:cNvPr>
          <p:cNvSpPr/>
          <p:nvPr/>
        </p:nvSpPr>
        <p:spPr>
          <a:xfrm>
            <a:off x="1501256" y="4059051"/>
            <a:ext cx="327546" cy="508690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5CDFF8A5-1AF9-3165-A9D7-746F79DC5FF0}"/>
              </a:ext>
            </a:extLst>
          </p:cNvPr>
          <p:cNvSpPr/>
          <p:nvPr/>
        </p:nvSpPr>
        <p:spPr>
          <a:xfrm>
            <a:off x="1976713" y="4059050"/>
            <a:ext cx="327546" cy="508690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D1F3F892-9FD8-E6E6-36F6-6E6B1F7C55C4}"/>
              </a:ext>
            </a:extLst>
          </p:cNvPr>
          <p:cNvSpPr/>
          <p:nvPr/>
        </p:nvSpPr>
        <p:spPr>
          <a:xfrm>
            <a:off x="2498124" y="4059050"/>
            <a:ext cx="327546" cy="508690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FA58287A-80CA-E898-63F3-9B13B4F804EB}"/>
              </a:ext>
            </a:extLst>
          </p:cNvPr>
          <p:cNvSpPr/>
          <p:nvPr/>
        </p:nvSpPr>
        <p:spPr>
          <a:xfrm>
            <a:off x="7903421" y="3281075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1FE2276-AF52-1390-9DB6-6FE4BBE8EA3E}"/>
              </a:ext>
            </a:extLst>
          </p:cNvPr>
          <p:cNvSpPr/>
          <p:nvPr/>
        </p:nvSpPr>
        <p:spPr>
          <a:xfrm>
            <a:off x="1204945" y="2768469"/>
            <a:ext cx="2606723" cy="3043449"/>
          </a:xfrm>
          <a:prstGeom prst="roundRect">
            <a:avLst>
              <a:gd name="adj" fmla="val 61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3451-853B-DCD4-C34C-FF68CA9C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FDA7412-731C-F918-491B-4526BCC92F6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المبلغ الذي أصبح لدى ريم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9C492A-3CA2-3D75-5C8C-AAB23479B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C377F6F-C35A-D233-06E5-B6302A8E1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2679E5-4F40-EA33-23E0-BA2E4BD36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41" y="4730099"/>
            <a:ext cx="3642810" cy="1083845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8515324A-FFEE-55CC-60CA-36C9FC2113DB}"/>
              </a:ext>
            </a:extLst>
          </p:cNvPr>
          <p:cNvSpPr/>
          <p:nvPr/>
        </p:nvSpPr>
        <p:spPr>
          <a:xfrm>
            <a:off x="1501256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036468EB-55DD-FD93-3717-79370A264C6A}"/>
              </a:ext>
            </a:extLst>
          </p:cNvPr>
          <p:cNvSpPr/>
          <p:nvPr/>
        </p:nvSpPr>
        <p:spPr>
          <a:xfrm>
            <a:off x="1976713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48595598-160D-45E6-93DD-115C6BF68105}"/>
              </a:ext>
            </a:extLst>
          </p:cNvPr>
          <p:cNvSpPr/>
          <p:nvPr/>
        </p:nvSpPr>
        <p:spPr>
          <a:xfrm>
            <a:off x="2452170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237D3BA3-3E37-8194-9F9C-E38FEC7D47A1}"/>
              </a:ext>
            </a:extLst>
          </p:cNvPr>
          <p:cNvSpPr/>
          <p:nvPr/>
        </p:nvSpPr>
        <p:spPr>
          <a:xfrm>
            <a:off x="2927628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2078CC6D-BA37-256D-C580-CB60CD1B1CC2}"/>
              </a:ext>
            </a:extLst>
          </p:cNvPr>
          <p:cNvSpPr/>
          <p:nvPr/>
        </p:nvSpPr>
        <p:spPr>
          <a:xfrm>
            <a:off x="1501256" y="4033617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A5FB83B5-55CC-2E1D-0491-6CE2F922888E}"/>
              </a:ext>
            </a:extLst>
          </p:cNvPr>
          <p:cNvSpPr/>
          <p:nvPr/>
        </p:nvSpPr>
        <p:spPr>
          <a:xfrm>
            <a:off x="1976713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376C18C5-7B01-82E3-11BC-1682E0AC17DD}"/>
              </a:ext>
            </a:extLst>
          </p:cNvPr>
          <p:cNvSpPr/>
          <p:nvPr/>
        </p:nvSpPr>
        <p:spPr>
          <a:xfrm>
            <a:off x="2498124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85C38FE3-AB37-3F32-90A1-D56C73FAE585}"/>
              </a:ext>
            </a:extLst>
          </p:cNvPr>
          <p:cNvSpPr/>
          <p:nvPr/>
        </p:nvSpPr>
        <p:spPr>
          <a:xfrm>
            <a:off x="7947684" y="3805086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6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3AE2E-2A5A-F42D-A398-3959481C9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A06E0E6-3072-9214-7D9E-C14282AEFB23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CDC18E-0E99-39D6-AF2B-BB44DD6ED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74B8035-7488-E91F-C342-C4657C8B5A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0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18C86-57D2-1EE7-6363-6C9C4621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31214D4-B780-41E1-9839-22CE9CB70A4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لدى ريم 4 دراهم و أعطاها أبوها 3 دراهم أي 7 = 3 + 4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6448C8-D857-8AC7-2D69-40FEEEE5F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C132207-A4A4-DC22-2624-0530A9FF8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15B50B-6DB0-58AA-0B9B-51101D873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41" y="4730099"/>
            <a:ext cx="3642810" cy="1083845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F03AB00D-FC78-CD4F-7A93-003E7ACBE864}"/>
              </a:ext>
            </a:extLst>
          </p:cNvPr>
          <p:cNvSpPr/>
          <p:nvPr/>
        </p:nvSpPr>
        <p:spPr>
          <a:xfrm>
            <a:off x="1501256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75BB5C64-44A0-921B-08C6-DC234C8B723A}"/>
              </a:ext>
            </a:extLst>
          </p:cNvPr>
          <p:cNvSpPr/>
          <p:nvPr/>
        </p:nvSpPr>
        <p:spPr>
          <a:xfrm>
            <a:off x="1976713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9D1FDF41-9A81-2D99-9A8F-7110B491520E}"/>
              </a:ext>
            </a:extLst>
          </p:cNvPr>
          <p:cNvSpPr/>
          <p:nvPr/>
        </p:nvSpPr>
        <p:spPr>
          <a:xfrm>
            <a:off x="2452170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248C1480-60A5-4911-C7F8-AA78A13B3C85}"/>
              </a:ext>
            </a:extLst>
          </p:cNvPr>
          <p:cNvSpPr/>
          <p:nvPr/>
        </p:nvSpPr>
        <p:spPr>
          <a:xfrm>
            <a:off x="2927628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39B6B289-2FDE-9D5C-FCDB-1CF6F5F61056}"/>
              </a:ext>
            </a:extLst>
          </p:cNvPr>
          <p:cNvSpPr/>
          <p:nvPr/>
        </p:nvSpPr>
        <p:spPr>
          <a:xfrm>
            <a:off x="1501256" y="4033617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21F93E02-D0D3-6267-AFDF-85B69F6B16A7}"/>
              </a:ext>
            </a:extLst>
          </p:cNvPr>
          <p:cNvSpPr/>
          <p:nvPr/>
        </p:nvSpPr>
        <p:spPr>
          <a:xfrm>
            <a:off x="1976713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DFFD6AE7-BA04-29D3-5233-97CE7E330693}"/>
              </a:ext>
            </a:extLst>
          </p:cNvPr>
          <p:cNvSpPr/>
          <p:nvPr/>
        </p:nvSpPr>
        <p:spPr>
          <a:xfrm>
            <a:off x="2498124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DBD49B-CD24-153A-DD0C-DE2CE0E653B0}"/>
              </a:ext>
            </a:extLst>
          </p:cNvPr>
          <p:cNvSpPr txBox="1"/>
          <p:nvPr/>
        </p:nvSpPr>
        <p:spPr>
          <a:xfrm>
            <a:off x="4954301" y="4143095"/>
            <a:ext cx="205920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+ 3 = 7 </a:t>
            </a:r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C81E5C69-9A06-774D-5584-EFDBDA9DFEDD}"/>
              </a:ext>
            </a:extLst>
          </p:cNvPr>
          <p:cNvSpPr/>
          <p:nvPr/>
        </p:nvSpPr>
        <p:spPr>
          <a:xfrm>
            <a:off x="7903421" y="3788253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5A07029-36D8-7A63-C924-452B399E69A0}"/>
              </a:ext>
            </a:extLst>
          </p:cNvPr>
          <p:cNvSpPr/>
          <p:nvPr/>
        </p:nvSpPr>
        <p:spPr>
          <a:xfrm>
            <a:off x="4449169" y="4170391"/>
            <a:ext cx="2606723" cy="644856"/>
          </a:xfrm>
          <a:prstGeom prst="roundRect">
            <a:avLst>
              <a:gd name="adj" fmla="val 61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1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2E2E6-037E-FF6A-CC69-47673A059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4CC750-B4E5-0EAC-B2DA-0C6AB396D085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عبارة الحل : أصبح لدى ريم ... دراهم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2863D3E-BE3F-EB73-2309-DF916E07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25D6607-8453-E0CC-A06C-F7807B275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9344CD7B-6C3A-9FF4-B330-4B84B4745387}"/>
              </a:ext>
            </a:extLst>
          </p:cNvPr>
          <p:cNvSpPr/>
          <p:nvPr/>
        </p:nvSpPr>
        <p:spPr>
          <a:xfrm>
            <a:off x="1501256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D26540C0-947A-A19E-6D9F-C0BDC8D95890}"/>
              </a:ext>
            </a:extLst>
          </p:cNvPr>
          <p:cNvSpPr/>
          <p:nvPr/>
        </p:nvSpPr>
        <p:spPr>
          <a:xfrm>
            <a:off x="1976713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7BAD61BA-2631-5DED-5BD4-E3A69A8FF049}"/>
              </a:ext>
            </a:extLst>
          </p:cNvPr>
          <p:cNvSpPr/>
          <p:nvPr/>
        </p:nvSpPr>
        <p:spPr>
          <a:xfrm>
            <a:off x="2452170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366F5F08-DB65-407A-6834-C201AC9D1649}"/>
              </a:ext>
            </a:extLst>
          </p:cNvPr>
          <p:cNvSpPr/>
          <p:nvPr/>
        </p:nvSpPr>
        <p:spPr>
          <a:xfrm>
            <a:off x="2927628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F3056194-400D-A9CD-9CE1-3845297EB5C8}"/>
              </a:ext>
            </a:extLst>
          </p:cNvPr>
          <p:cNvSpPr/>
          <p:nvPr/>
        </p:nvSpPr>
        <p:spPr>
          <a:xfrm>
            <a:off x="1501256" y="4033617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30B13DC6-D615-303E-745F-D21F9FA9C368}"/>
              </a:ext>
            </a:extLst>
          </p:cNvPr>
          <p:cNvSpPr/>
          <p:nvPr/>
        </p:nvSpPr>
        <p:spPr>
          <a:xfrm>
            <a:off x="1976713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C2330106-6733-F9C7-99AE-91197A6D88E9}"/>
              </a:ext>
            </a:extLst>
          </p:cNvPr>
          <p:cNvSpPr/>
          <p:nvPr/>
        </p:nvSpPr>
        <p:spPr>
          <a:xfrm>
            <a:off x="2498124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D32ECC-B33C-6A4F-5A51-7B2B4B184CA4}"/>
              </a:ext>
            </a:extLst>
          </p:cNvPr>
          <p:cNvSpPr txBox="1"/>
          <p:nvPr/>
        </p:nvSpPr>
        <p:spPr>
          <a:xfrm>
            <a:off x="4954301" y="4143095"/>
            <a:ext cx="205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782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+ 3 = 7 </a:t>
            </a:r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A32D1CCB-FE61-106D-8428-9531391D5201}"/>
              </a:ext>
            </a:extLst>
          </p:cNvPr>
          <p:cNvSpPr/>
          <p:nvPr/>
        </p:nvSpPr>
        <p:spPr>
          <a:xfrm>
            <a:off x="7218492" y="5158136"/>
            <a:ext cx="430658" cy="35484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7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77F88-2489-72B0-6BA5-23C37B38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56947A2-3FA6-1868-64A5-B7C9B8596DEB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8B95F9-DE5B-5852-5ADA-49046825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2F4ED2-F8DC-BDF3-6F96-1E390E3687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3191F-35D5-4D23-B058-BCF1A4828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F4C82C5-FEAA-2923-41C9-BB047ECFBD01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أصبح لدى ريم7دراهم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2F879B6-589A-5B1E-D986-442AE473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1973DDB-67CA-A7F4-5338-4917286EB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9" y="1880142"/>
            <a:ext cx="6399961" cy="3931776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13B90E42-3975-93C6-7642-86B7F53754FF}"/>
              </a:ext>
            </a:extLst>
          </p:cNvPr>
          <p:cNvSpPr/>
          <p:nvPr/>
        </p:nvSpPr>
        <p:spPr>
          <a:xfrm>
            <a:off x="1501256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1BE10FFC-192F-AD1D-27F9-34598292CFAE}"/>
              </a:ext>
            </a:extLst>
          </p:cNvPr>
          <p:cNvSpPr/>
          <p:nvPr/>
        </p:nvSpPr>
        <p:spPr>
          <a:xfrm>
            <a:off x="1976713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C9E6A0BA-FA89-435B-227E-9D0150578A0C}"/>
              </a:ext>
            </a:extLst>
          </p:cNvPr>
          <p:cNvSpPr/>
          <p:nvPr/>
        </p:nvSpPr>
        <p:spPr>
          <a:xfrm>
            <a:off x="2452170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63B3DDDA-6EE5-5B4F-EA58-D47C51EDBD30}"/>
              </a:ext>
            </a:extLst>
          </p:cNvPr>
          <p:cNvSpPr/>
          <p:nvPr/>
        </p:nvSpPr>
        <p:spPr>
          <a:xfrm>
            <a:off x="2927628" y="3289110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AE4110C2-08A5-A240-F042-E693FC52DA3A}"/>
              </a:ext>
            </a:extLst>
          </p:cNvPr>
          <p:cNvSpPr/>
          <p:nvPr/>
        </p:nvSpPr>
        <p:spPr>
          <a:xfrm>
            <a:off x="1501256" y="4033617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88647672-736E-9DF3-C5F8-B52D32138BB0}"/>
              </a:ext>
            </a:extLst>
          </p:cNvPr>
          <p:cNvSpPr/>
          <p:nvPr/>
        </p:nvSpPr>
        <p:spPr>
          <a:xfrm>
            <a:off x="1976713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3B60179B-902F-3591-D02E-DB7E9CF2D822}"/>
              </a:ext>
            </a:extLst>
          </p:cNvPr>
          <p:cNvSpPr/>
          <p:nvPr/>
        </p:nvSpPr>
        <p:spPr>
          <a:xfrm>
            <a:off x="2498124" y="4033616"/>
            <a:ext cx="327546" cy="559559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D89545-DEE1-95DC-E8EB-7998ECAF31BF}"/>
              </a:ext>
            </a:extLst>
          </p:cNvPr>
          <p:cNvSpPr txBox="1"/>
          <p:nvPr/>
        </p:nvSpPr>
        <p:spPr>
          <a:xfrm>
            <a:off x="4954301" y="4143095"/>
            <a:ext cx="2059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4782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+ 3 = 7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DFA21B-5AE4-05C4-5DF7-19009ECF7D6D}"/>
              </a:ext>
            </a:extLst>
          </p:cNvPr>
          <p:cNvSpPr txBox="1"/>
          <p:nvPr/>
        </p:nvSpPr>
        <p:spPr>
          <a:xfrm>
            <a:off x="5262769" y="4998054"/>
            <a:ext cx="51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AC2DC2C-E5F1-A0B3-66FD-D307B3568BB4}"/>
              </a:ext>
            </a:extLst>
          </p:cNvPr>
          <p:cNvSpPr/>
          <p:nvPr/>
        </p:nvSpPr>
        <p:spPr>
          <a:xfrm>
            <a:off x="4578823" y="5045688"/>
            <a:ext cx="2606723" cy="644856"/>
          </a:xfrm>
          <a:prstGeom prst="roundRect">
            <a:avLst>
              <a:gd name="adj" fmla="val 61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9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012980" y="3835273"/>
            <a:ext cx="6259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برسم تمثيلات 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90 سنطبق ما تعلمناه  في  النشاط رقم 1؛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0341878-E07D-7F81-1A2E-38F2CD37F9BE}"/>
              </a:ext>
            </a:extLst>
          </p:cNvPr>
          <p:cNvGrpSpPr/>
          <p:nvPr/>
        </p:nvGrpSpPr>
        <p:grpSpPr>
          <a:xfrm>
            <a:off x="1290179" y="2048045"/>
            <a:ext cx="6563641" cy="3788526"/>
            <a:chOff x="1548250" y="2323467"/>
            <a:chExt cx="6563641" cy="3788526"/>
          </a:xfrm>
        </p:grpSpPr>
        <p:pic>
          <p:nvPicPr>
            <p:cNvPr id="3" name="Image 2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995D5953-1F46-58E9-3A5D-D69A4D943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4360" y="2323467"/>
              <a:ext cx="3267531" cy="3767617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4CB118F8-DB72-2640-98D0-F93583A4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8250" y="2323467"/>
              <a:ext cx="3296110" cy="3788526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4741826" y="2829696"/>
            <a:ext cx="2775515" cy="119860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8 دقائق   للإنجاز؛ سأقرأ لكم المسألة و الخطوات خطوة خطوة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4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D8DFF20-4014-F14F-34D0-43118AECD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07" y="2042746"/>
            <a:ext cx="5472060" cy="306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365" y="2899345"/>
            <a:ext cx="1865088" cy="1865088"/>
          </a:xfrm>
          <a:prstGeom prst="rect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F67DCCF-4B95-2048-6EFB-84D7C874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2189472"/>
            <a:ext cx="5885329" cy="328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8474B9-C30A-2C07-C767-A8FB9D7445C3}"/>
              </a:ext>
            </a:extLst>
          </p:cNvPr>
          <p:cNvSpPr txBox="1"/>
          <p:nvPr/>
        </p:nvSpPr>
        <p:spPr>
          <a:xfrm>
            <a:off x="327278" y="7179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جماعة.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9A56932-D91E-888E-56FF-B2368BFBE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404" y="1956931"/>
            <a:ext cx="6621193" cy="37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E431A-0369-D41B-FEB6-0198B1480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D831757-E73D-A6EF-58B9-DAC1849D7CCD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E8C19F-CE60-8352-FC83-A93B7EE8C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 descr="Une image contenant créativité, origami&#10;&#10;Le contenu généré par l’IA peut être incorrect.">
            <a:extLst>
              <a:ext uri="{FF2B5EF4-FFF2-40B4-BE49-F238E27FC236}">
                <a16:creationId xmlns:a16="http://schemas.microsoft.com/office/drawing/2014/main" id="{4B72A158-906E-C1F3-155B-6840F150C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472" y="3245459"/>
            <a:ext cx="483963" cy="553868"/>
          </a:xfrm>
          <a:prstGeom prst="rect">
            <a:avLst/>
          </a:prstGeom>
        </p:spPr>
      </p:pic>
      <p:pic>
        <p:nvPicPr>
          <p:cNvPr id="9" name="Image 8" descr="Une image contenant créativité, origami&#10;&#10;Le contenu généré par l’IA peut être incorrect.">
            <a:extLst>
              <a:ext uri="{FF2B5EF4-FFF2-40B4-BE49-F238E27FC236}">
                <a16:creationId xmlns:a16="http://schemas.microsoft.com/office/drawing/2014/main" id="{9D198BD8-5C7C-56C9-A400-6A6F0894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153" y="3245459"/>
            <a:ext cx="483963" cy="553868"/>
          </a:xfrm>
          <a:prstGeom prst="rect">
            <a:avLst/>
          </a:prstGeom>
        </p:spPr>
      </p:pic>
      <p:pic>
        <p:nvPicPr>
          <p:cNvPr id="10" name="Image 9" descr="Une image contenant créativité, origami&#10;&#10;Le contenu généré par l’IA peut être incorrect.">
            <a:extLst>
              <a:ext uri="{FF2B5EF4-FFF2-40B4-BE49-F238E27FC236}">
                <a16:creationId xmlns:a16="http://schemas.microsoft.com/office/drawing/2014/main" id="{C21218B2-9DF1-8935-34B2-5EE82ACFF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116" y="3245459"/>
            <a:ext cx="483963" cy="55386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8D57BED-15F3-01D6-43A2-8D11137BCD2B}"/>
              </a:ext>
            </a:extLst>
          </p:cNvPr>
          <p:cNvSpPr txBox="1"/>
          <p:nvPr/>
        </p:nvSpPr>
        <p:spPr>
          <a:xfrm>
            <a:off x="5194144" y="4133368"/>
            <a:ext cx="26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56F61F4-099F-D844-4368-3D6655B1E873}"/>
              </a:ext>
            </a:extLst>
          </p:cNvPr>
          <p:cNvSpPr txBox="1"/>
          <p:nvPr/>
        </p:nvSpPr>
        <p:spPr>
          <a:xfrm>
            <a:off x="5707603" y="4133367"/>
            <a:ext cx="26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4D03D4-2D63-A906-C0CD-60A84BC6C892}"/>
              </a:ext>
            </a:extLst>
          </p:cNvPr>
          <p:cNvSpPr txBox="1"/>
          <p:nvPr/>
        </p:nvSpPr>
        <p:spPr>
          <a:xfrm>
            <a:off x="6281641" y="4133366"/>
            <a:ext cx="26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0CC81B8-A0C2-AE9E-E391-B160CD3149F1}"/>
              </a:ext>
            </a:extLst>
          </p:cNvPr>
          <p:cNvSpPr txBox="1"/>
          <p:nvPr/>
        </p:nvSpPr>
        <p:spPr>
          <a:xfrm>
            <a:off x="5707602" y="4907471"/>
            <a:ext cx="26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76C7600-4FC3-3DA4-AEE6-64BA9A34B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111" y="4097718"/>
            <a:ext cx="1472749" cy="349529"/>
          </a:xfrm>
          <a:prstGeom prst="rect">
            <a:avLst/>
          </a:prstGeom>
        </p:spPr>
      </p:pic>
      <p:pic>
        <p:nvPicPr>
          <p:cNvPr id="5" name="Image 4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E78214B3-14C3-5AF1-C372-1AAD0D621D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21" y="4049137"/>
            <a:ext cx="553868" cy="349529"/>
          </a:xfrm>
          <a:prstGeom prst="rect">
            <a:avLst/>
          </a:prstGeom>
        </p:spPr>
      </p:pic>
      <p:pic>
        <p:nvPicPr>
          <p:cNvPr id="11" name="Image 10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E30D197D-35C6-95C9-C597-80EFDF3EC0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9336" y="4049136"/>
            <a:ext cx="553868" cy="349529"/>
          </a:xfrm>
          <a:prstGeom prst="rect">
            <a:avLst/>
          </a:prstGeom>
        </p:spPr>
      </p:pic>
      <p:pic>
        <p:nvPicPr>
          <p:cNvPr id="12" name="Image 11" descr="Une image contenant origami&#10;&#10;Le contenu généré par l’IA peut être incorrect.">
            <a:extLst>
              <a:ext uri="{FF2B5EF4-FFF2-40B4-BE49-F238E27FC236}">
                <a16:creationId xmlns:a16="http://schemas.microsoft.com/office/drawing/2014/main" id="{16A25847-B25D-6B68-05F0-6D4368603EC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8622" y="4076224"/>
            <a:ext cx="553868" cy="349529"/>
          </a:xfrm>
          <a:prstGeom prst="rect">
            <a:avLst/>
          </a:prstGeom>
        </p:spPr>
      </p:pic>
      <p:pic>
        <p:nvPicPr>
          <p:cNvPr id="21" name="Image 20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59820AD7-C0A3-E48E-44BC-5D8E7AF25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522" y="2139539"/>
            <a:ext cx="6858957" cy="38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3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 رقم  3 الصفحة 89 . 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المسألة و الخطوات خطوة خطوة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C1C3EED-0330-4DD3-C9C7-96900EB6A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179" y="2048045"/>
            <a:ext cx="3296110" cy="3788526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483506" y="2586038"/>
            <a:ext cx="2909456" cy="1546780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349731" y="912716"/>
            <a:ext cx="7172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لكم المسألة والخطوات خطوة خطوة،  بعد إنجازكم لكل خطوة نمر للخطوة الموالية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3D9B164-7ECD-172D-12E9-215994BD8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86" y="2096939"/>
            <a:ext cx="6036229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E27E9C4-D07A-F68F-AE06-9FACC5595EFD}"/>
              </a:ext>
            </a:extLst>
          </p:cNvPr>
          <p:cNvSpPr txBox="1"/>
          <p:nvPr/>
        </p:nvSpPr>
        <p:spPr>
          <a:xfrm>
            <a:off x="0" y="720987"/>
            <a:ext cx="7521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النشاط رقم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يشير الأستاذ(ة) أن الأقراص الخمسة التي كانت لدى عماد يمكن تلوينها بأي لون  من اختيار المتعلم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53D758FD-7C72-98D3-C4D7-2F2008381F0B}"/>
              </a:ext>
            </a:extLst>
          </p:cNvPr>
          <p:cNvSpPr/>
          <p:nvPr/>
        </p:nvSpPr>
        <p:spPr>
          <a:xfrm>
            <a:off x="2006163" y="4690809"/>
            <a:ext cx="259420" cy="24565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D4ACCC8C-75D1-DA04-E4CF-3484C4823FEC}"/>
              </a:ext>
            </a:extLst>
          </p:cNvPr>
          <p:cNvSpPr/>
          <p:nvPr/>
        </p:nvSpPr>
        <p:spPr>
          <a:xfrm>
            <a:off x="2376552" y="4690809"/>
            <a:ext cx="259420" cy="24565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4079D3C8-1F4E-1764-47E7-E1F24A14121E}"/>
              </a:ext>
            </a:extLst>
          </p:cNvPr>
          <p:cNvSpPr/>
          <p:nvPr/>
        </p:nvSpPr>
        <p:spPr>
          <a:xfrm>
            <a:off x="2746941" y="4690809"/>
            <a:ext cx="259420" cy="24565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id="{18952614-7C2B-F8FB-AB18-D43A12DA2127}"/>
              </a:ext>
            </a:extLst>
          </p:cNvPr>
          <p:cNvSpPr/>
          <p:nvPr/>
        </p:nvSpPr>
        <p:spPr>
          <a:xfrm>
            <a:off x="3117330" y="4690809"/>
            <a:ext cx="259420" cy="24565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7795EA99-C3C4-3C6C-D287-11539835FCEF}"/>
              </a:ext>
            </a:extLst>
          </p:cNvPr>
          <p:cNvSpPr/>
          <p:nvPr/>
        </p:nvSpPr>
        <p:spPr>
          <a:xfrm>
            <a:off x="3487719" y="4690809"/>
            <a:ext cx="259420" cy="245659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6FE49A57-9B17-DD50-F6EE-42A8182D1C3E}"/>
              </a:ext>
            </a:extLst>
          </p:cNvPr>
          <p:cNvSpPr/>
          <p:nvPr/>
        </p:nvSpPr>
        <p:spPr>
          <a:xfrm>
            <a:off x="2033513" y="5143460"/>
            <a:ext cx="259420" cy="24565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84ED2FB1-7DD9-E82C-931D-248B83AE0AEC}"/>
              </a:ext>
            </a:extLst>
          </p:cNvPr>
          <p:cNvSpPr/>
          <p:nvPr/>
        </p:nvSpPr>
        <p:spPr>
          <a:xfrm>
            <a:off x="2376661" y="5143460"/>
            <a:ext cx="259420" cy="24565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D96B27B5-F19D-D8DD-3022-A99F5CFC93BC}"/>
              </a:ext>
            </a:extLst>
          </p:cNvPr>
          <p:cNvSpPr/>
          <p:nvPr/>
        </p:nvSpPr>
        <p:spPr>
          <a:xfrm>
            <a:off x="2719809" y="5143460"/>
            <a:ext cx="259420" cy="24565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CBF1474-8C3F-7C18-F904-35182FDFA085}"/>
              </a:ext>
            </a:extLst>
          </p:cNvPr>
          <p:cNvSpPr txBox="1"/>
          <p:nvPr/>
        </p:nvSpPr>
        <p:spPr>
          <a:xfrm>
            <a:off x="4925851" y="5183473"/>
            <a:ext cx="1692323" cy="439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+ 3 = 8 </a:t>
            </a:r>
          </a:p>
        </p:txBody>
      </p:sp>
      <p:pic>
        <p:nvPicPr>
          <p:cNvPr id="27" name="Image 2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868EF33-95C7-3AD0-FB30-B63399A88A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84603" y="2221539"/>
            <a:ext cx="6174794" cy="385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90 و 91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E4AEE51-683B-98C2-93BB-937773678CCB}"/>
              </a:ext>
            </a:extLst>
          </p:cNvPr>
          <p:cNvGrpSpPr/>
          <p:nvPr/>
        </p:nvGrpSpPr>
        <p:grpSpPr>
          <a:xfrm>
            <a:off x="1290179" y="2048045"/>
            <a:ext cx="6563641" cy="3788526"/>
            <a:chOff x="1548250" y="2323467"/>
            <a:chExt cx="6563641" cy="3788526"/>
          </a:xfrm>
        </p:grpSpPr>
        <p:pic>
          <p:nvPicPr>
            <p:cNvPr id="5" name="Image 4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ADC1F579-6F00-5348-E37C-56D911A23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4360" y="2323467"/>
              <a:ext cx="3267531" cy="3767617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2000E021-150E-0EFB-831A-BD9251A9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8250" y="2323467"/>
              <a:ext cx="3296110" cy="3788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FB1318A-6494-2E80-BE1E-E88EFA859937}"/>
              </a:ext>
            </a:extLst>
          </p:cNvPr>
          <p:cNvGrpSpPr/>
          <p:nvPr/>
        </p:nvGrpSpPr>
        <p:grpSpPr>
          <a:xfrm>
            <a:off x="1959275" y="2239768"/>
            <a:ext cx="4986994" cy="2509214"/>
            <a:chOff x="2385144" y="2221113"/>
            <a:chExt cx="459656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68AF974-36C7-C77D-CF33-39CCB9C4B15E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6B318A8-9951-505C-7FC9-4C37AACBF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8AC71DA3-F056-CEF0-1441-27754ABF3C92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46E309F7-52D5-7395-6262-966E631B5F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6C412B2-4C00-C65B-3795-5CBA105AA79B}"/>
                </a:ext>
              </a:extLst>
            </p:cNvPr>
            <p:cNvSpPr txBox="1"/>
            <p:nvPr/>
          </p:nvSpPr>
          <p:spPr>
            <a:xfrm>
              <a:off x="2559039" y="3191103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BB44E82-BA21-9A8B-199F-380854B5A897}"/>
                </a:ext>
              </a:extLst>
            </p:cNvPr>
            <p:cNvSpPr txBox="1"/>
            <p:nvPr/>
          </p:nvSpPr>
          <p:spPr>
            <a:xfrm>
              <a:off x="2385144" y="3786850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26D0B-6F3A-9C36-5C94-1B306819F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3E54100-E956-6DC5-D8EB-EF500DAB8A5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1D58B7-3673-3616-70C1-68892FED4EB7}"/>
              </a:ext>
            </a:extLst>
          </p:cNvPr>
          <p:cNvGrpSpPr/>
          <p:nvPr/>
        </p:nvGrpSpPr>
        <p:grpSpPr>
          <a:xfrm>
            <a:off x="1959275" y="2239768"/>
            <a:ext cx="4986994" cy="2509214"/>
            <a:chOff x="2385144" y="2221113"/>
            <a:chExt cx="4596569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3DFCD4B-00C2-34BC-E7DF-3B33EBD12BE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53BFC16-B154-CE67-103C-176CFB7F0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5" name="Flowchart: Alternate Process 54">
              <a:extLst>
                <a:ext uri="{FF2B5EF4-FFF2-40B4-BE49-F238E27FC236}">
                  <a16:creationId xmlns:a16="http://schemas.microsoft.com/office/drawing/2014/main" id="{81708B19-F761-B9A3-C283-DC81E37B8D1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A8ED4ED5-DCA7-70E0-A9D5-AEF4B3833A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35D07E4-B3FB-1ECE-A1C0-0F059868693B}"/>
                </a:ext>
              </a:extLst>
            </p:cNvPr>
            <p:cNvSpPr txBox="1"/>
            <p:nvPr/>
          </p:nvSpPr>
          <p:spPr>
            <a:xfrm>
              <a:off x="2559039" y="3191103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B8AD6C2-F4A7-E2E4-FCCF-6518B7D196C3}"/>
                </a:ext>
              </a:extLst>
            </p:cNvPr>
            <p:cNvSpPr txBox="1"/>
            <p:nvPr/>
          </p:nvSpPr>
          <p:spPr>
            <a:xfrm>
              <a:off x="2385144" y="3786850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315011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19020</TotalTime>
  <Words>1091</Words>
  <Application>Microsoft Office PowerPoint</Application>
  <PresentationFormat>Affichage à l'écran (4:3)</PresentationFormat>
  <Paragraphs>313</Paragraphs>
  <Slides>73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73</vt:i4>
      </vt:variant>
    </vt:vector>
  </HeadingPairs>
  <TitlesOfParts>
    <vt:vector size="87" baseType="lpstr">
      <vt:lpstr>Wingdings</vt:lpstr>
      <vt:lpstr>Dosis</vt:lpstr>
      <vt:lpstr>Effra CC Arbc</vt:lpstr>
      <vt:lpstr>Dosis SemiBold</vt:lpstr>
      <vt:lpstr>DengXian</vt:lpstr>
      <vt:lpstr>Aptos Display</vt:lpstr>
      <vt:lpstr>Calibri</vt:lpstr>
      <vt:lpstr>Aptos</vt:lpstr>
      <vt:lpstr>Arial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الثالث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213</cp:revision>
  <cp:lastPrinted>2025-08-13T10:11:39Z</cp:lastPrinted>
  <dcterms:created xsi:type="dcterms:W3CDTF">2025-08-01T12:31:49Z</dcterms:created>
  <dcterms:modified xsi:type="dcterms:W3CDTF">2025-12-28T15:18:11Z</dcterms:modified>
</cp:coreProperties>
</file>