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74"/>
  </p:notesMasterIdLst>
  <p:handoutMasterIdLst>
    <p:handoutMasterId r:id="rId75"/>
  </p:handoutMasterIdLst>
  <p:sldIdLst>
    <p:sldId id="779" r:id="rId6"/>
    <p:sldId id="911" r:id="rId7"/>
    <p:sldId id="931" r:id="rId8"/>
    <p:sldId id="780" r:id="rId9"/>
    <p:sldId id="781" r:id="rId10"/>
    <p:sldId id="783" r:id="rId11"/>
    <p:sldId id="746" r:id="rId12"/>
    <p:sldId id="784" r:id="rId13"/>
    <p:sldId id="964" r:id="rId14"/>
    <p:sldId id="1053" r:id="rId15"/>
    <p:sldId id="1057" r:id="rId16"/>
    <p:sldId id="907" r:id="rId17"/>
    <p:sldId id="1022" r:id="rId18"/>
    <p:sldId id="1098" r:id="rId19"/>
    <p:sldId id="1099" r:id="rId20"/>
    <p:sldId id="1100" r:id="rId21"/>
    <p:sldId id="1101" r:id="rId22"/>
    <p:sldId id="1102" r:id="rId23"/>
    <p:sldId id="1103" r:id="rId24"/>
    <p:sldId id="1007" r:id="rId25"/>
    <p:sldId id="1023" r:id="rId26"/>
    <p:sldId id="936" r:id="rId27"/>
    <p:sldId id="1095" r:id="rId28"/>
    <p:sldId id="1096" r:id="rId29"/>
    <p:sldId id="1097" r:id="rId30"/>
    <p:sldId id="786" r:id="rId31"/>
    <p:sldId id="751" r:id="rId32"/>
    <p:sldId id="828" r:id="rId33"/>
    <p:sldId id="890" r:id="rId34"/>
    <p:sldId id="787" r:id="rId35"/>
    <p:sldId id="740" r:id="rId36"/>
    <p:sldId id="1091" r:id="rId37"/>
    <p:sldId id="1104" r:id="rId38"/>
    <p:sldId id="1071" r:id="rId39"/>
    <p:sldId id="1105" r:id="rId40"/>
    <p:sldId id="1106" r:id="rId41"/>
    <p:sldId id="1107" r:id="rId42"/>
    <p:sldId id="1108" r:id="rId43"/>
    <p:sldId id="1110" r:id="rId44"/>
    <p:sldId id="1109" r:id="rId45"/>
    <p:sldId id="1111" r:id="rId46"/>
    <p:sldId id="1112" r:id="rId47"/>
    <p:sldId id="1113" r:id="rId48"/>
    <p:sldId id="909" r:id="rId49"/>
    <p:sldId id="976" r:id="rId50"/>
    <p:sldId id="834" r:id="rId51"/>
    <p:sldId id="987" r:id="rId52"/>
    <p:sldId id="1017" r:id="rId53"/>
    <p:sldId id="1114" r:id="rId54"/>
    <p:sldId id="1116" r:id="rId55"/>
    <p:sldId id="1115" r:id="rId56"/>
    <p:sldId id="1117" r:id="rId57"/>
    <p:sldId id="1118" r:id="rId58"/>
    <p:sldId id="1119" r:id="rId59"/>
    <p:sldId id="910" r:id="rId60"/>
    <p:sldId id="848" r:id="rId61"/>
    <p:sldId id="916" r:id="rId62"/>
    <p:sldId id="924" r:id="rId63"/>
    <p:sldId id="849" r:id="rId64"/>
    <p:sldId id="1055" r:id="rId65"/>
    <p:sldId id="788" r:id="rId66"/>
    <p:sldId id="956" r:id="rId67"/>
    <p:sldId id="850" r:id="rId68"/>
    <p:sldId id="1021" r:id="rId69"/>
    <p:sldId id="789" r:id="rId70"/>
    <p:sldId id="794" r:id="rId71"/>
    <p:sldId id="793" r:id="rId72"/>
    <p:sldId id="930" r:id="rId73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6"/>
      <p:bold r:id="rId77"/>
    </p:embeddedFont>
    <p:embeddedFont>
      <p:font typeface="Dosis" pitchFamily="2" charset="0"/>
      <p:regular r:id="rId78"/>
      <p:bold r:id="rId79"/>
    </p:embeddedFont>
    <p:embeddedFont>
      <p:font typeface="Dosis SemiBold" pitchFamily="2" charset="0"/>
      <p:bold r:id="rId8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C302"/>
    <a:srgbClr val="196082"/>
    <a:srgbClr val="FC8D00"/>
    <a:srgbClr val="ACD7CA"/>
    <a:srgbClr val="F1A947"/>
    <a:srgbClr val="16AB98"/>
    <a:srgbClr val="3A8F98"/>
    <a:srgbClr val="FCE5E3"/>
    <a:srgbClr val="83C5B9"/>
    <a:srgbClr val="0DA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6231" autoAdjust="0"/>
  </p:normalViewPr>
  <p:slideViewPr>
    <p:cSldViewPr snapToGrid="0">
      <p:cViewPr varScale="1">
        <p:scale>
          <a:sx n="71" d="100"/>
          <a:sy n="71" d="100"/>
        </p:scale>
        <p:origin x="116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2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font" Target="fonts/font5.fntdata"/><Relationship Id="rId85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handoutMaster" Target="handoutMasters/handoutMaster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font" Target="fonts/font3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1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7:45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8192,'0'0'0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BA636-B9BB-E925-22F4-AC03019C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32A342-C7CB-46DF-E3D9-0BFE70C08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5818CB4-7E44-965E-0F26-EFB75E09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BDA9B3-D3F2-7AB4-4499-B7A702690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3988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2171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6547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E6537-25A4-BA93-D4E9-902A92E45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3E2C897-2FD2-845C-21EF-21FB3ACE4F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4846CD-9D9F-8776-5DC5-DAE41EEAB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1F44EB-7784-4CCA-A471-1C09377663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6943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699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9908C-A4F5-FABE-509A-9B124875C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3923821-4E92-9888-8C55-9F603FE969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846340E-5EB9-0880-B5F5-57E7DE95E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77AEBD-E9D2-FC5D-CD2F-C638E25539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99509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8F43-7948-7B1D-DF52-52A07A41F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9E4D9C9-B7BB-0D54-F4FE-74B230763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569989E-C80A-E79B-2F85-C43736119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4135FD-89D9-B843-8B40-25B1DDBBC2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3745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2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0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1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ar/image/34139.html" TargetMode="Externa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14.gif"/><Relationship Id="rId4" Type="http://schemas.openxmlformats.org/officeDocument/2006/relationships/image" Target="../media/image1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6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24" Type="http://schemas.openxmlformats.org/officeDocument/2006/relationships/image" Target="../media/image550.png"/><Relationship Id="rId4" Type="http://schemas.openxmlformats.org/officeDocument/2006/relationships/customXml" Target="../ink/ink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2.png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4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371C8DF-7E69-0FA1-7D09-04B6E6430714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853008F-8E0F-EBCA-9AC7-B41578E103CD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65E8AB9-2CFE-6C46-C86D-47565BB7DA6E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C09AE4A3-7943-8E51-CEF7-087DA7FFA6A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2</a:t>
              </a:r>
              <a:endParaRPr lang="fr-FR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91DF364-7337-77F4-F55B-B6B1421C8B55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8A1EF291-6CBF-62E0-1236-99652288F1C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EC47780-686C-79D3-E016-28D0B9F0A25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3</a:t>
              </a:r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23E4408B-0E4A-F5FB-9887-DE9B0D67963A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E875B120-05CA-1567-57C4-73118E5403B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8C02679D-A751-BDD7-3856-AABDE0459C9D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  4</a:t>
              </a:r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F6701A5-1B7F-CB81-CC28-A5965B959D85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641C319-695D-5997-FF12-4B3B219163C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0EA4ECE4-2D2B-2422-17DE-7D05780CF0B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5</a:t>
              </a:r>
              <a:endParaRPr lang="fr-FR" dirty="0"/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05AB4150-7BCE-0C12-122D-5441D44BE58F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971E43B-F47A-52F4-3861-B4619C10AF8A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E6FBB-9FF8-62CE-3DC7-F693CBCC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EE86F226-143F-51DD-2879-78F357843A83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احسبوا مجموع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العددين 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لديكم دقيقة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A3CD2E9-6DE5-524F-0BC3-EB3A5FBDE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9928CFE-E7EE-0283-9084-0E907CC65F49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9C71C59-B1B0-B6A5-0A12-1EFACE181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65B23A5-9B5D-BE63-8D02-85E679AD95C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id="{E96D702B-14E5-B6FE-DFEA-33BA4E988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55262" y="5053850"/>
            <a:ext cx="1233471" cy="123347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22C7DACF-3F3F-4EA3-D8EA-0019ADDA466A}"/>
              </a:ext>
            </a:extLst>
          </p:cNvPr>
          <p:cNvSpPr/>
          <p:nvPr/>
        </p:nvSpPr>
        <p:spPr>
          <a:xfrm>
            <a:off x="4026309" y="5134279"/>
            <a:ext cx="1091382" cy="1072610"/>
          </a:xfrm>
          <a:prstGeom prst="ellipse">
            <a:avLst/>
          </a:prstGeom>
          <a:solidFill>
            <a:srgbClr val="16AB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capture d’écran, diagramme, Caractère coloré, conception&#10;&#10;Le contenu généré par l’IA peut être incorrect.">
            <a:extLst>
              <a:ext uri="{FF2B5EF4-FFF2-40B4-BE49-F238E27FC236}">
                <a16:creationId xmlns:a16="http://schemas.microsoft.com/office/drawing/2014/main" id="{F28A4FFC-C490-277F-59E0-8A64E739C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241" y="1518471"/>
            <a:ext cx="2881518" cy="346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7D849-5D8D-D808-FC9E-559C9801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E989911-216B-C733-802E-ABBDD9035DB6}"/>
              </a:ext>
            </a:extLst>
          </p:cNvPr>
          <p:cNvSpPr txBox="1"/>
          <p:nvPr/>
        </p:nvSpPr>
        <p:spPr>
          <a:xfrm>
            <a:off x="0" y="780378"/>
            <a:ext cx="74586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lang="ar-MA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 rtl="1">
              <a:defRPr/>
            </a:pPr>
            <a:r>
              <a:rPr lang="ar-MA" sz="160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يسأل الأستاذ(ة) التلاميذ  عن عدد الأخطاء المرتكبة لتحديد بطل الحساب الذهني ويحفز المتعثرين </a:t>
            </a:r>
            <a:r>
              <a:rPr kumimoji="0" lang="ar-MA" sz="16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</a:t>
            </a:r>
            <a:endParaRPr kumimoji="0" lang="ar-MA" sz="16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C02CAFA-E84E-2AE7-D480-DE8C8B15E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CA9C05F-7352-A767-1045-0CB9C1D93909}"/>
              </a:ext>
            </a:extLst>
          </p:cNvPr>
          <p:cNvSpPr txBox="1"/>
          <p:nvPr/>
        </p:nvSpPr>
        <p:spPr>
          <a:xfrm>
            <a:off x="3753139" y="2715903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CA2A9D8-802A-D666-C453-D71F414D5ED2}"/>
              </a:ext>
            </a:extLst>
          </p:cNvPr>
          <p:cNvSpPr txBox="1"/>
          <p:nvPr/>
        </p:nvSpPr>
        <p:spPr>
          <a:xfrm>
            <a:off x="3705097" y="2508704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capture d’écran, diagramme, Caractère coloré, conception&#10;&#10;Le contenu généré par l’IA peut être incorrect.">
            <a:extLst>
              <a:ext uri="{FF2B5EF4-FFF2-40B4-BE49-F238E27FC236}">
                <a16:creationId xmlns:a16="http://schemas.microsoft.com/office/drawing/2014/main" id="{D2DCB29F-7A12-F394-04FD-0199C542F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165" y="1802465"/>
            <a:ext cx="3169670" cy="381053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77A0EF4-B0E7-BF62-EE88-DA5FBD8420D4}"/>
              </a:ext>
            </a:extLst>
          </p:cNvPr>
          <p:cNvSpPr txBox="1"/>
          <p:nvPr/>
        </p:nvSpPr>
        <p:spPr>
          <a:xfrm>
            <a:off x="5427470" y="1802465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BB0FB90-DB1B-0C0F-51CD-DC46E141566E}"/>
              </a:ext>
            </a:extLst>
          </p:cNvPr>
          <p:cNvSpPr txBox="1"/>
          <p:nvPr/>
        </p:nvSpPr>
        <p:spPr>
          <a:xfrm>
            <a:off x="5252179" y="2574362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9F9704F-6342-69C3-1D81-9BC38B0790A9}"/>
              </a:ext>
            </a:extLst>
          </p:cNvPr>
          <p:cNvSpPr txBox="1"/>
          <p:nvPr/>
        </p:nvSpPr>
        <p:spPr>
          <a:xfrm>
            <a:off x="5308667" y="3346259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743344C-D5C6-D598-D4B5-CA0FADF298F7}"/>
              </a:ext>
            </a:extLst>
          </p:cNvPr>
          <p:cNvSpPr txBox="1"/>
          <p:nvPr/>
        </p:nvSpPr>
        <p:spPr>
          <a:xfrm>
            <a:off x="5382407" y="4136299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71F2E1E-E0D9-71AD-91C4-31FA3F21282D}"/>
              </a:ext>
            </a:extLst>
          </p:cNvPr>
          <p:cNvSpPr txBox="1"/>
          <p:nvPr/>
        </p:nvSpPr>
        <p:spPr>
          <a:xfrm>
            <a:off x="5303656" y="4940392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76332-2DE2-DFC5-7990-E72D897A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E031935-E59F-E52F-5DAF-C81216A2900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9E302A0-E428-65D1-74A0-B6FFC258C916}"/>
              </a:ext>
            </a:extLst>
          </p:cNvPr>
          <p:cNvGrpSpPr/>
          <p:nvPr/>
        </p:nvGrpSpPr>
        <p:grpSpPr>
          <a:xfrm>
            <a:off x="1902124" y="2239767"/>
            <a:ext cx="5044145" cy="2641949"/>
            <a:chOff x="2332467" y="2221113"/>
            <a:chExt cx="4649246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F6B8D4F7-F7E5-218E-8EFB-CA7013E67316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D784D6-7372-6319-C81C-CAF6836FD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90109" y="3819012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683870C-620C-539A-DD9D-D97E745CB9CB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54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الجمع </a:t>
              </a: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 في حدود 10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110DD676-4A62-7E7F-3B69-A98459C1DCA6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51B3C56-6787-E307-F318-06691A3218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F631563-4F0E-D745-69FB-1C182862F0F2}"/>
                </a:ext>
              </a:extLst>
            </p:cNvPr>
            <p:cNvSpPr txBox="1"/>
            <p:nvPr/>
          </p:nvSpPr>
          <p:spPr>
            <a:xfrm>
              <a:off x="2332467" y="3877660"/>
              <a:ext cx="3584657" cy="5145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91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218D3-63DA-3C37-CDE6-9D4924B77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5082E27-F9A7-6FBC-411E-5B3A73271B5A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B36EC5-58A8-AF81-02D3-9BA8F5699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458E163-4A93-EEE2-A267-472B2B3AB68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0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4621C-503E-7C5D-764B-BC9D8487F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73BFBE7-E07D-D094-AB89-90B1E4FE57E9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اكتبوا على الألواح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عدد الخطوات التي يقوم بها الطفل للإكمال  من 4 إلى 9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D3039E4-63BA-82DF-8F8B-1928B74EA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6C53E6-0332-330F-F359-4CC18A82A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9" y="3286804"/>
            <a:ext cx="6870023" cy="765656"/>
          </a:xfrm>
          <a:prstGeom prst="rect">
            <a:avLst/>
          </a:prstGeom>
        </p:spPr>
      </p:pic>
      <p:sp>
        <p:nvSpPr>
          <p:cNvPr id="5" name="Flèche : haut 4">
            <a:extLst>
              <a:ext uri="{FF2B5EF4-FFF2-40B4-BE49-F238E27FC236}">
                <a16:creationId xmlns:a16="http://schemas.microsoft.com/office/drawing/2014/main" id="{4D64B13C-22A6-B6AE-B9E8-AC433C899D8B}"/>
              </a:ext>
            </a:extLst>
          </p:cNvPr>
          <p:cNvSpPr/>
          <p:nvPr/>
        </p:nvSpPr>
        <p:spPr>
          <a:xfrm>
            <a:off x="3693453" y="4127736"/>
            <a:ext cx="294898" cy="390402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3FDA020-E1A0-24D4-2F61-DE9242090532}"/>
              </a:ext>
            </a:extLst>
          </p:cNvPr>
          <p:cNvSpPr/>
          <p:nvPr/>
        </p:nvSpPr>
        <p:spPr>
          <a:xfrm>
            <a:off x="3693053" y="3580512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2938A0-6B64-076C-1F46-278D3C206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245" y="2392867"/>
            <a:ext cx="538671" cy="103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6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F63C9-ACD6-5775-5353-65949DA60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D2C3F52-E42C-CE4C-57A0-7DBC26AC47DF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82136AA-32B8-EAEF-5DED-7ADE6B8B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D00902-292E-E65C-D74F-24097C49D00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05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ABE86-965E-A49E-A1B6-8E3032DDC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872C9FA-6790-264D-69E5-332C9560C266}"/>
              </a:ext>
            </a:extLst>
          </p:cNvPr>
          <p:cNvSpPr txBox="1"/>
          <p:nvPr/>
        </p:nvSpPr>
        <p:spPr>
          <a:xfrm>
            <a:off x="132735" y="726065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عدد الخطوات التي يقوم بها الطفل للإكمال من 4 إلى 9  هو 5 </a:t>
            </a:r>
            <a:endParaRPr lang="fr-FR" b="1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5 هو مكمل 4 إلى 9 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FC4BFF0-FC10-658F-652A-77624D932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63342AF-9E39-054A-739C-C4E08503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89" y="3286804"/>
            <a:ext cx="6870023" cy="765656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0C97FB5-AB31-DA4A-17FB-A4C9638B5B87}"/>
              </a:ext>
            </a:extLst>
          </p:cNvPr>
          <p:cNvSpPr/>
          <p:nvPr/>
        </p:nvSpPr>
        <p:spPr>
          <a:xfrm>
            <a:off x="3693053" y="3551016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027F9FD-0DDB-E931-4E06-A15DCE488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050" y="2379378"/>
            <a:ext cx="538671" cy="103613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D1C4119-EF93-8EC2-570B-BC90DB59A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873" y="3184605"/>
            <a:ext cx="734939" cy="2431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E707105-F419-10A8-DE3E-A4FB785E8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678" y="3163506"/>
            <a:ext cx="734939" cy="2431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15F16C9-E834-B2E3-B0F0-DDD1B0E8B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3154" y="3142878"/>
            <a:ext cx="734939" cy="24313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B063EC3-E976-1517-CD25-1CD231A0E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793" y="3163505"/>
            <a:ext cx="734939" cy="2431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151BF2B-5629-3920-5C8E-CA29CBB77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432" y="3150251"/>
            <a:ext cx="734939" cy="243137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8F455042-3863-D09C-F90A-9C2D95B5BE96}"/>
              </a:ext>
            </a:extLst>
          </p:cNvPr>
          <p:cNvSpPr/>
          <p:nvPr/>
        </p:nvSpPr>
        <p:spPr>
          <a:xfrm>
            <a:off x="6913119" y="3551016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8CFACA-675D-DE53-F184-83D2D79C02BE}"/>
              </a:ext>
            </a:extLst>
          </p:cNvPr>
          <p:cNvSpPr txBox="1"/>
          <p:nvPr/>
        </p:nvSpPr>
        <p:spPr>
          <a:xfrm>
            <a:off x="4180087" y="4856100"/>
            <a:ext cx="78382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C0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352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F66A6-7F8F-7760-B363-90132FD46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0ED64F7-8152-D2BA-E959-7E3D15BCCCF8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اكتبوا على الألواح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عدد الخطوات التي يقوم بها الطفل للإكمال  من 6 إلى 10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EF3EB55-3C29-29BB-7AEE-0A91FF9A4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7F187BD-BBF6-8335-56FB-73FA326CE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9" y="3286804"/>
            <a:ext cx="6870023" cy="765656"/>
          </a:xfrm>
          <a:prstGeom prst="rect">
            <a:avLst/>
          </a:prstGeom>
        </p:spPr>
      </p:pic>
      <p:sp>
        <p:nvSpPr>
          <p:cNvPr id="5" name="Flèche : haut 4">
            <a:extLst>
              <a:ext uri="{FF2B5EF4-FFF2-40B4-BE49-F238E27FC236}">
                <a16:creationId xmlns:a16="http://schemas.microsoft.com/office/drawing/2014/main" id="{2C3B2AEC-B0F7-B32A-72E1-E80FB2191C22}"/>
              </a:ext>
            </a:extLst>
          </p:cNvPr>
          <p:cNvSpPr/>
          <p:nvPr/>
        </p:nvSpPr>
        <p:spPr>
          <a:xfrm>
            <a:off x="4976162" y="4091975"/>
            <a:ext cx="294898" cy="390402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C733186-7B61-CEA4-1439-DD1D84D262A7}"/>
              </a:ext>
            </a:extLst>
          </p:cNvPr>
          <p:cNvSpPr/>
          <p:nvPr/>
        </p:nvSpPr>
        <p:spPr>
          <a:xfrm>
            <a:off x="4976162" y="3565764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04A89D-2739-D7E6-D4A3-03E9FF57A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849" y="2299538"/>
            <a:ext cx="538671" cy="103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1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D8AB7-D200-F7F1-B776-7EECA4133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8B8D812-0F01-D7CA-0563-2063A52C68AA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794A7F0-C71F-6B1B-CF43-262D73546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7E06B8D-32D1-6A78-DAD6-45282AEA52A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66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3015D-ED2D-A41A-F1EE-51FDA4192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A6EFF86-68D7-7FF6-68FE-704324F97970}"/>
              </a:ext>
            </a:extLst>
          </p:cNvPr>
          <p:cNvSpPr txBox="1"/>
          <p:nvPr/>
        </p:nvSpPr>
        <p:spPr>
          <a:xfrm>
            <a:off x="132735" y="726065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عدد الخطوات التي يقوم بها الطفل للإكمال من 6 إلى 10  هو 4 </a:t>
            </a:r>
          </a:p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4 هو مكمل العدد 6 إلى 10 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187032B-148F-5FB2-CDDB-F260E77BD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8E8BE43-64FF-6723-D3F6-0EF7EB6F5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89" y="3286804"/>
            <a:ext cx="6870023" cy="765656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90A3CA9-40C5-6233-51ED-63DCB6B205D1}"/>
              </a:ext>
            </a:extLst>
          </p:cNvPr>
          <p:cNvSpPr/>
          <p:nvPr/>
        </p:nvSpPr>
        <p:spPr>
          <a:xfrm>
            <a:off x="4972879" y="3574185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AC0738-F027-89AB-E744-A775765EF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844" y="2411412"/>
            <a:ext cx="538671" cy="103613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F9DE403-61F8-4807-2708-BCC441636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12968">
            <a:off x="5127976" y="3184605"/>
            <a:ext cx="734939" cy="2431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10C4F48-B86E-53B5-5690-3DE2EF972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12968">
            <a:off x="5764781" y="3163506"/>
            <a:ext cx="734939" cy="2431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0319E9-CCE5-5973-0222-8E7622AB6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12968">
            <a:off x="6396257" y="3142878"/>
            <a:ext cx="734939" cy="24313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A68C96B-8FA0-D406-ED40-2EA6C2334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12968">
            <a:off x="7052896" y="3163505"/>
            <a:ext cx="734939" cy="243137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6326F02D-3909-5B23-1AA2-5E62A92AA4F6}"/>
              </a:ext>
            </a:extLst>
          </p:cNvPr>
          <p:cNvSpPr/>
          <p:nvPr/>
        </p:nvSpPr>
        <p:spPr>
          <a:xfrm>
            <a:off x="7474931" y="3529940"/>
            <a:ext cx="502584" cy="5225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8E9B94-4B29-5A8E-5E67-5802F05080F5}"/>
              </a:ext>
            </a:extLst>
          </p:cNvPr>
          <p:cNvSpPr txBox="1"/>
          <p:nvPr/>
        </p:nvSpPr>
        <p:spPr>
          <a:xfrm>
            <a:off x="4180087" y="4856100"/>
            <a:ext cx="78382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rgbClr val="C00000"/>
                </a:solidFill>
              </a:rPr>
              <a:t>4</a:t>
            </a:r>
            <a:endParaRPr lang="fr-F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8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A6D8B2-5030-6F3A-83E9-72037C4C3E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0DA198-19E2-7340-F1C1-95E7C2B8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831586" y="4711230"/>
            <a:ext cx="783913" cy="566262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E1205C-71BB-C71E-C6D2-1AD40E96BFD6}"/>
              </a:ext>
            </a:extLst>
          </p:cNvPr>
          <p:cNvSpPr/>
          <p:nvPr/>
        </p:nvSpPr>
        <p:spPr>
          <a:xfrm>
            <a:off x="1455447" y="292049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1537C42-57B6-7188-1116-665A0177E452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7A82DA2-51E8-71CD-0317-45D405CBAB13}"/>
              </a:ext>
            </a:extLst>
          </p:cNvPr>
          <p:cNvSpPr/>
          <p:nvPr/>
        </p:nvSpPr>
        <p:spPr>
          <a:xfrm>
            <a:off x="3715084" y="2905329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12" name="Image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4BD4DE0-3416-5FBD-1238-D1C7605B7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6" y="1674751"/>
            <a:ext cx="1196068" cy="1196068"/>
          </a:xfrm>
          <a:prstGeom prst="rect">
            <a:avLst/>
          </a:prstGeom>
        </p:spPr>
      </p:pic>
      <p:pic>
        <p:nvPicPr>
          <p:cNvPr id="13" name="Image 1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08892D1-BD5B-9606-899F-E66C8598B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740341" y="1741282"/>
            <a:ext cx="1397972" cy="1063006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8DA8454-DAD1-E41E-6F96-FD0AEE8C8AB3}"/>
              </a:ext>
            </a:extLst>
          </p:cNvPr>
          <p:cNvSpPr/>
          <p:nvPr/>
        </p:nvSpPr>
        <p:spPr>
          <a:xfrm>
            <a:off x="3757334" y="5322766"/>
            <a:ext cx="1689811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  <a:r>
              <a:rPr lang="fr-FR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ar-MA" sz="13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D26B6BC-05E8-17EB-866A-881BB734B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2080" y="1674752"/>
            <a:ext cx="1196067" cy="1196067"/>
          </a:xfrm>
          <a:prstGeom prst="rect">
            <a:avLst/>
          </a:prstGeom>
        </p:spPr>
      </p:pic>
      <p:pic>
        <p:nvPicPr>
          <p:cNvPr id="16" name="Image 1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3660F96-6BC9-E8EE-BE07-B327ACE4D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02" y="4571660"/>
            <a:ext cx="862304" cy="623125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9BBC39A-B19D-02E7-1B73-9B53695FBAA9}"/>
              </a:ext>
            </a:extLst>
          </p:cNvPr>
          <p:cNvSpPr/>
          <p:nvPr/>
        </p:nvSpPr>
        <p:spPr>
          <a:xfrm>
            <a:off x="6212838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pic>
        <p:nvPicPr>
          <p:cNvPr id="18" name="Image 17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F42AFDC-E5F5-F3DB-12F6-FBD1D2CDD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119" y="4172644"/>
            <a:ext cx="1066385" cy="1066385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B99BAF8-4D80-D29A-BCE5-236DFD68450D}"/>
              </a:ext>
            </a:extLst>
          </p:cNvPr>
          <p:cNvSpPr/>
          <p:nvPr/>
        </p:nvSpPr>
        <p:spPr>
          <a:xfrm>
            <a:off x="5974721" y="2905329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E2F43-1C26-CC90-77A4-847B17200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D8756E6-B379-75EC-BD4B-511D3749F252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لاحظوا الأقراص ثم  اكتبوا على الألواح العدد الناقص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694EBC-B4BC-BBE0-2E05-468EFD03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8C00400-6E1A-F9AB-91AC-04031A4F829F}"/>
              </a:ext>
            </a:extLst>
          </p:cNvPr>
          <p:cNvSpPr/>
          <p:nvPr/>
        </p:nvSpPr>
        <p:spPr>
          <a:xfrm>
            <a:off x="3044943" y="2495407"/>
            <a:ext cx="550506" cy="5411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F002E94-6A13-BAC3-1623-015C6E2DB789}"/>
              </a:ext>
            </a:extLst>
          </p:cNvPr>
          <p:cNvSpPr/>
          <p:nvPr/>
        </p:nvSpPr>
        <p:spPr>
          <a:xfrm>
            <a:off x="3630582" y="2495407"/>
            <a:ext cx="550506" cy="5411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013D211-61BB-DD31-EFE9-558A4A2940EB}"/>
              </a:ext>
            </a:extLst>
          </p:cNvPr>
          <p:cNvSpPr/>
          <p:nvPr/>
        </p:nvSpPr>
        <p:spPr>
          <a:xfrm>
            <a:off x="4216221" y="2495407"/>
            <a:ext cx="550506" cy="5411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22181B8-7369-D636-C212-C7B3AF65DCE0}"/>
              </a:ext>
            </a:extLst>
          </p:cNvPr>
          <p:cNvSpPr/>
          <p:nvPr/>
        </p:nvSpPr>
        <p:spPr>
          <a:xfrm>
            <a:off x="5240634" y="2513849"/>
            <a:ext cx="550506" cy="5411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809B253-458C-7BA3-4970-A3BBED8C7C2F}"/>
              </a:ext>
            </a:extLst>
          </p:cNvPr>
          <p:cNvSpPr txBox="1"/>
          <p:nvPr/>
        </p:nvSpPr>
        <p:spPr>
          <a:xfrm>
            <a:off x="4798026" y="3591554"/>
            <a:ext cx="661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002060"/>
                </a:solidFill>
              </a:rPr>
              <a:t>=</a:t>
            </a:r>
            <a:endParaRPr lang="fr-FR" sz="4800" b="1" dirty="0">
              <a:solidFill>
                <a:srgbClr val="00206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D2EBC1E-2549-8E90-38F8-F32F7D6F67BF}"/>
              </a:ext>
            </a:extLst>
          </p:cNvPr>
          <p:cNvSpPr txBox="1"/>
          <p:nvPr/>
        </p:nvSpPr>
        <p:spPr>
          <a:xfrm>
            <a:off x="3805716" y="367171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3600" b="1" dirty="0">
                <a:solidFill>
                  <a:srgbClr val="002060"/>
                </a:solidFill>
              </a:rPr>
              <a:t>+</a:t>
            </a:r>
            <a:endParaRPr lang="fr-FR" sz="3600" b="1" dirty="0">
              <a:solidFill>
                <a:srgbClr val="00206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699D41D-698F-27FC-0E5A-561E9FB2B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618" y="3517488"/>
            <a:ext cx="3624765" cy="82147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F7C750B-2017-0099-8789-D85D60A3170B}"/>
              </a:ext>
            </a:extLst>
          </p:cNvPr>
          <p:cNvSpPr txBox="1"/>
          <p:nvPr/>
        </p:nvSpPr>
        <p:spPr>
          <a:xfrm>
            <a:off x="3337362" y="3468525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F798612-7BB8-1AAC-F89C-B991CC5AB62C}"/>
              </a:ext>
            </a:extLst>
          </p:cNvPr>
          <p:cNvSpPr txBox="1"/>
          <p:nvPr/>
        </p:nvSpPr>
        <p:spPr>
          <a:xfrm>
            <a:off x="4298110" y="3453597"/>
            <a:ext cx="35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800" dirty="0">
                <a:solidFill>
                  <a:srgbClr val="002060"/>
                </a:solidFill>
              </a:rPr>
              <a:t>.</a:t>
            </a:r>
            <a:endParaRPr lang="fr-FR" sz="4800" dirty="0">
              <a:solidFill>
                <a:srgbClr val="00206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B6776FC-015C-630B-0D15-789C1080CA11}"/>
              </a:ext>
            </a:extLst>
          </p:cNvPr>
          <p:cNvSpPr txBox="1"/>
          <p:nvPr/>
        </p:nvSpPr>
        <p:spPr>
          <a:xfrm>
            <a:off x="5447906" y="348337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1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4CC53-FF1C-CF72-6B0F-793F11693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6FF570C-B69C-9FDE-7662-C98554E7DF79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55E7BB-0965-C1F1-50CB-6B508D8DC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8C3A72-DB95-67BB-9389-9F6C632D0AC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0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A2FA-9E41-1407-7869-7EA415958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762F9CF-6A2F-2DAA-5439-1C743C9E437D}"/>
              </a:ext>
            </a:extLst>
          </p:cNvPr>
          <p:cNvSpPr txBox="1"/>
          <p:nvPr/>
        </p:nvSpPr>
        <p:spPr>
          <a:xfrm>
            <a:off x="132735" y="726065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العدد الناقص هو 1.أي 4 = 1 + 3 </a:t>
            </a:r>
          </a:p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لدينا 3 أقراص حمراء و قرص واحد أزرق و مجموع الأقراص هو 4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1EA116-591B-54EA-C936-6D0EAFDBC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9AFB175-7DD7-2023-9EF1-328B4429084F}"/>
              </a:ext>
            </a:extLst>
          </p:cNvPr>
          <p:cNvSpPr/>
          <p:nvPr/>
        </p:nvSpPr>
        <p:spPr>
          <a:xfrm>
            <a:off x="3044943" y="2495407"/>
            <a:ext cx="550506" cy="5411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5DDCE82-1FA9-CD92-A79C-4EBD6BE96281}"/>
              </a:ext>
            </a:extLst>
          </p:cNvPr>
          <p:cNvSpPr/>
          <p:nvPr/>
        </p:nvSpPr>
        <p:spPr>
          <a:xfrm>
            <a:off x="3630582" y="2495407"/>
            <a:ext cx="550506" cy="5411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EC5239E-2D05-B9B0-5F6F-727B96CC3DEA}"/>
              </a:ext>
            </a:extLst>
          </p:cNvPr>
          <p:cNvSpPr/>
          <p:nvPr/>
        </p:nvSpPr>
        <p:spPr>
          <a:xfrm>
            <a:off x="4216221" y="2495407"/>
            <a:ext cx="550506" cy="5411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AE54124-4AB8-D3DB-1780-CAF6708FFA55}"/>
              </a:ext>
            </a:extLst>
          </p:cNvPr>
          <p:cNvSpPr/>
          <p:nvPr/>
        </p:nvSpPr>
        <p:spPr>
          <a:xfrm>
            <a:off x="5240634" y="2513849"/>
            <a:ext cx="550506" cy="5411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C8BFE72-62A0-2B5B-5CB8-BCB80031AC44}"/>
              </a:ext>
            </a:extLst>
          </p:cNvPr>
          <p:cNvSpPr txBox="1"/>
          <p:nvPr/>
        </p:nvSpPr>
        <p:spPr>
          <a:xfrm>
            <a:off x="4798026" y="3591554"/>
            <a:ext cx="661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002060"/>
                </a:solidFill>
              </a:rPr>
              <a:t>=</a:t>
            </a:r>
            <a:endParaRPr lang="fr-FR" sz="4800" b="1" dirty="0">
              <a:solidFill>
                <a:srgbClr val="00206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5C3EC90-8EE6-EED3-0E25-72A29497897A}"/>
              </a:ext>
            </a:extLst>
          </p:cNvPr>
          <p:cNvSpPr txBox="1"/>
          <p:nvPr/>
        </p:nvSpPr>
        <p:spPr>
          <a:xfrm>
            <a:off x="3805716" y="367171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3600" b="1" dirty="0">
                <a:solidFill>
                  <a:srgbClr val="002060"/>
                </a:solidFill>
              </a:rPr>
              <a:t>+</a:t>
            </a:r>
            <a:endParaRPr lang="fr-FR" sz="3600" b="1" dirty="0">
              <a:solidFill>
                <a:srgbClr val="00206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6FC1850-4BAF-DBC4-2023-A2905A64F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618" y="3517488"/>
            <a:ext cx="3624765" cy="82147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4978440-08EB-1C79-4BFF-8166FD3B8321}"/>
              </a:ext>
            </a:extLst>
          </p:cNvPr>
          <p:cNvSpPr txBox="1"/>
          <p:nvPr/>
        </p:nvSpPr>
        <p:spPr>
          <a:xfrm>
            <a:off x="3322614" y="3512769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BA5F25F-0B59-919E-12E5-534F2149FF29}"/>
              </a:ext>
            </a:extLst>
          </p:cNvPr>
          <p:cNvSpPr txBox="1"/>
          <p:nvPr/>
        </p:nvSpPr>
        <p:spPr>
          <a:xfrm>
            <a:off x="4298110" y="349784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7346D2C-384C-3951-73F1-E6F18D1ED1C2}"/>
              </a:ext>
            </a:extLst>
          </p:cNvPr>
          <p:cNvSpPr txBox="1"/>
          <p:nvPr/>
        </p:nvSpPr>
        <p:spPr>
          <a:xfrm>
            <a:off x="5433158" y="3527615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5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8B521-658D-D643-6967-1D1CCBED2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BF97E1C-0E0A-A08B-DB29-F3E8816B2E73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لاحظوا الأقراص ثم  اكتبوا على الألواح العدد الناقص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39444C2-C280-1F62-187F-19ED55263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4CA613C-5265-265F-8E6F-7D25C6CC0977}"/>
              </a:ext>
            </a:extLst>
          </p:cNvPr>
          <p:cNvSpPr/>
          <p:nvPr/>
        </p:nvSpPr>
        <p:spPr>
          <a:xfrm>
            <a:off x="3021521" y="2495407"/>
            <a:ext cx="550506" cy="5411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C30EE4D-DBAE-9B26-C8B0-2AA8D6AB15D9}"/>
              </a:ext>
            </a:extLst>
          </p:cNvPr>
          <p:cNvSpPr/>
          <p:nvPr/>
        </p:nvSpPr>
        <p:spPr>
          <a:xfrm>
            <a:off x="3618871" y="2495407"/>
            <a:ext cx="550506" cy="5411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8EF07CC-62BB-F5C1-3C2C-CE9A263E4467}"/>
              </a:ext>
            </a:extLst>
          </p:cNvPr>
          <p:cNvSpPr/>
          <p:nvPr/>
        </p:nvSpPr>
        <p:spPr>
          <a:xfrm>
            <a:off x="4216221" y="2495407"/>
            <a:ext cx="550506" cy="5411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1BCDAF7-A20B-6F85-89AF-CB851D3DFF63}"/>
              </a:ext>
            </a:extLst>
          </p:cNvPr>
          <p:cNvSpPr/>
          <p:nvPr/>
        </p:nvSpPr>
        <p:spPr>
          <a:xfrm>
            <a:off x="5240634" y="2513849"/>
            <a:ext cx="550506" cy="5411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D5D0304-A455-8A85-3876-1AC6A3BC8728}"/>
              </a:ext>
            </a:extLst>
          </p:cNvPr>
          <p:cNvSpPr txBox="1"/>
          <p:nvPr/>
        </p:nvSpPr>
        <p:spPr>
          <a:xfrm>
            <a:off x="4798026" y="3591554"/>
            <a:ext cx="661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002060"/>
                </a:solidFill>
              </a:rPr>
              <a:t>=</a:t>
            </a:r>
            <a:endParaRPr lang="fr-FR" sz="4800" b="1" dirty="0">
              <a:solidFill>
                <a:srgbClr val="00206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EB9CC0F-F3CF-5EE3-4311-8326C644F9E1}"/>
              </a:ext>
            </a:extLst>
          </p:cNvPr>
          <p:cNvSpPr txBox="1"/>
          <p:nvPr/>
        </p:nvSpPr>
        <p:spPr>
          <a:xfrm>
            <a:off x="3805716" y="367171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3600" b="1" dirty="0">
                <a:solidFill>
                  <a:srgbClr val="002060"/>
                </a:solidFill>
              </a:rPr>
              <a:t>+</a:t>
            </a:r>
            <a:endParaRPr lang="fr-FR" sz="3600" b="1" dirty="0">
              <a:solidFill>
                <a:srgbClr val="00206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292AEBC-9525-ABF3-8918-CA1F7B949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618" y="3517488"/>
            <a:ext cx="3624765" cy="82147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1ED96B8A-2024-8F7F-FA0E-36D81AAF5D91}"/>
              </a:ext>
            </a:extLst>
          </p:cNvPr>
          <p:cNvSpPr txBox="1"/>
          <p:nvPr/>
        </p:nvSpPr>
        <p:spPr>
          <a:xfrm>
            <a:off x="3320196" y="3420795"/>
            <a:ext cx="35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800" b="1" dirty="0">
                <a:solidFill>
                  <a:srgbClr val="002060"/>
                </a:solidFill>
              </a:rPr>
              <a:t>.</a:t>
            </a:r>
            <a:endParaRPr lang="fr-FR" sz="4800" b="1" dirty="0">
              <a:solidFill>
                <a:srgbClr val="00206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02DB23D-28D0-4A64-3471-D4EF6ADFBE57}"/>
              </a:ext>
            </a:extLst>
          </p:cNvPr>
          <p:cNvSpPr txBox="1"/>
          <p:nvPr/>
        </p:nvSpPr>
        <p:spPr>
          <a:xfrm>
            <a:off x="4238820" y="3469087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B4A8F82-E25C-3C48-4FF3-6B535FDD76F3}"/>
              </a:ext>
            </a:extLst>
          </p:cNvPr>
          <p:cNvSpPr txBox="1"/>
          <p:nvPr/>
        </p:nvSpPr>
        <p:spPr>
          <a:xfrm>
            <a:off x="5433158" y="3469087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C74D20C-6EB8-3D26-FE1E-C7D8E4B1E6C7}"/>
              </a:ext>
            </a:extLst>
          </p:cNvPr>
          <p:cNvSpPr/>
          <p:nvPr/>
        </p:nvSpPr>
        <p:spPr>
          <a:xfrm>
            <a:off x="5861406" y="2513849"/>
            <a:ext cx="550506" cy="5411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B98D01B-C156-32C7-3371-8141D20DF793}"/>
              </a:ext>
            </a:extLst>
          </p:cNvPr>
          <p:cNvSpPr/>
          <p:nvPr/>
        </p:nvSpPr>
        <p:spPr>
          <a:xfrm>
            <a:off x="2424171" y="2495407"/>
            <a:ext cx="550506" cy="5411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61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41F28-481A-AE0B-2BA5-1F5AA721A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ED337A9-99BD-8B18-AD63-ED2B8D94FEC9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C1DE2BE-9AFA-7F08-266B-46EAD4D5C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8DFC4E5-A452-BEB7-0626-25D8C00B3DE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4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CE363-BDB1-9C7A-5A8E-1B7434951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D596983-A264-49FB-3A1A-D5B37097542D}"/>
              </a:ext>
            </a:extLst>
          </p:cNvPr>
          <p:cNvSpPr txBox="1"/>
          <p:nvPr/>
        </p:nvSpPr>
        <p:spPr>
          <a:xfrm>
            <a:off x="132735" y="726065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العدد الناقص هو 4 أي 6 = 2 + 4.</a:t>
            </a:r>
          </a:p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لدينا 4 أقراص حمراء و قرصان زرقاوان  و مجموع الأقراص هو 6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107EDE2-063D-C2D2-4ED7-8D52246F2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72A7300-9B52-C364-7DB1-FF11A0CD9DE2}"/>
              </a:ext>
            </a:extLst>
          </p:cNvPr>
          <p:cNvSpPr/>
          <p:nvPr/>
        </p:nvSpPr>
        <p:spPr>
          <a:xfrm>
            <a:off x="3021521" y="2495407"/>
            <a:ext cx="550506" cy="5411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CBCCCCD-E7AE-CFFC-4E42-8E791A225342}"/>
              </a:ext>
            </a:extLst>
          </p:cNvPr>
          <p:cNvSpPr/>
          <p:nvPr/>
        </p:nvSpPr>
        <p:spPr>
          <a:xfrm>
            <a:off x="3618871" y="2495407"/>
            <a:ext cx="550506" cy="5411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67D0BCB-8DCE-4F13-1E11-01977781686D}"/>
              </a:ext>
            </a:extLst>
          </p:cNvPr>
          <p:cNvSpPr/>
          <p:nvPr/>
        </p:nvSpPr>
        <p:spPr>
          <a:xfrm>
            <a:off x="4216221" y="2495407"/>
            <a:ext cx="550506" cy="5411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F0C0098-135D-654A-A6DB-C6E2ABAC492C}"/>
              </a:ext>
            </a:extLst>
          </p:cNvPr>
          <p:cNvSpPr/>
          <p:nvPr/>
        </p:nvSpPr>
        <p:spPr>
          <a:xfrm>
            <a:off x="5240634" y="2513849"/>
            <a:ext cx="550506" cy="5411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7367F46-6D1D-AA3A-67F0-9694E83E0C30}"/>
              </a:ext>
            </a:extLst>
          </p:cNvPr>
          <p:cNvSpPr txBox="1"/>
          <p:nvPr/>
        </p:nvSpPr>
        <p:spPr>
          <a:xfrm>
            <a:off x="4798026" y="3591554"/>
            <a:ext cx="661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002060"/>
                </a:solidFill>
              </a:rPr>
              <a:t>=</a:t>
            </a:r>
            <a:endParaRPr lang="fr-FR" sz="4800" b="1" dirty="0">
              <a:solidFill>
                <a:srgbClr val="00206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1BCFBDD-FC82-A264-73D2-07286F6EADA7}"/>
              </a:ext>
            </a:extLst>
          </p:cNvPr>
          <p:cNvSpPr txBox="1"/>
          <p:nvPr/>
        </p:nvSpPr>
        <p:spPr>
          <a:xfrm>
            <a:off x="3805716" y="367171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3600" b="1" dirty="0">
                <a:solidFill>
                  <a:srgbClr val="002060"/>
                </a:solidFill>
              </a:rPr>
              <a:t>+</a:t>
            </a:r>
            <a:endParaRPr lang="fr-FR" sz="3600" b="1" dirty="0">
              <a:solidFill>
                <a:srgbClr val="00206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0D46372-4F06-2B7C-8C6E-BA6A3D633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618" y="3517488"/>
            <a:ext cx="3624765" cy="8214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73C6FB8-BA78-3123-160F-C212F2B9E61B}"/>
              </a:ext>
            </a:extLst>
          </p:cNvPr>
          <p:cNvSpPr txBox="1"/>
          <p:nvPr/>
        </p:nvSpPr>
        <p:spPr>
          <a:xfrm>
            <a:off x="3320196" y="3465039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8A0866D-7E30-F0F5-4258-59702C6A84D3}"/>
              </a:ext>
            </a:extLst>
          </p:cNvPr>
          <p:cNvSpPr txBox="1"/>
          <p:nvPr/>
        </p:nvSpPr>
        <p:spPr>
          <a:xfrm>
            <a:off x="4238820" y="3483835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A88B1DE-1965-CDFF-4685-B306909995AE}"/>
              </a:ext>
            </a:extLst>
          </p:cNvPr>
          <p:cNvSpPr txBox="1"/>
          <p:nvPr/>
        </p:nvSpPr>
        <p:spPr>
          <a:xfrm>
            <a:off x="5433158" y="3483835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F1F9DA3-A10C-B794-0C6E-C0EFE99E6C08}"/>
              </a:ext>
            </a:extLst>
          </p:cNvPr>
          <p:cNvSpPr/>
          <p:nvPr/>
        </p:nvSpPr>
        <p:spPr>
          <a:xfrm>
            <a:off x="5861406" y="2513849"/>
            <a:ext cx="550506" cy="5411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3D7ED4B-E353-ACDE-4876-782666B8CA7D}"/>
              </a:ext>
            </a:extLst>
          </p:cNvPr>
          <p:cNvSpPr/>
          <p:nvPr/>
        </p:nvSpPr>
        <p:spPr>
          <a:xfrm>
            <a:off x="2424171" y="2495407"/>
            <a:ext cx="550506" cy="5411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64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1951632" y="3412579"/>
            <a:ext cx="4355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الجمع بالإكمال 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10015" y="335827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20716" y="871466"/>
            <a:ext cx="7377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الآن، سنتعرف مع ندى و مجد كيف نكمل متساوية جمعية 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A992B2-2A49-BDC0-2820-F45AFC399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68E0A6-D651-9376-9F83-2E98161CE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7F6F80-B6A0-ABB4-9B6E-422FD5969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1P2S4L1">
            <a:hlinkClick r:id="" action="ppaction://media"/>
            <a:extLst>
              <a:ext uri="{FF2B5EF4-FFF2-40B4-BE49-F238E27FC236}">
                <a16:creationId xmlns:a16="http://schemas.microsoft.com/office/drawing/2014/main" id="{C76FC07A-ECE0-D801-2434-78FA9ABDA1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774" y="1835523"/>
            <a:ext cx="7813239" cy="439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5D1EB4C-D963-C71D-B9CC-88E564CFFCD6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إكمال متساوية جمعية   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FC4986-0B51-D373-5D8D-BB95CFCEA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55C2D474-DFE3-5E5C-D89B-236234D0E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470" y="2133467"/>
            <a:ext cx="6589059" cy="363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  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14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ar-MA" sz="1600" dirty="0">
                  <a:solidFill>
                    <a:srgbClr val="FFFFFF">
                      <a:lumMod val="65000"/>
                    </a:srgbClr>
                  </a:solidFill>
                </a:rPr>
                <a:t>الكتابات الجمعية للأعداد في حدود  10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DA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13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dirty="0"/>
                <a:t> الجمع بالإكمال 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16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r" rtl="1">
                <a:buNone/>
                <a:defRPr/>
              </a:pPr>
              <a:r>
                <a:rPr lang="ar-MA" sz="1600" b="1" kern="0" dirty="0">
                  <a:solidFill>
                    <a:srgbClr val="FFFFFF">
                      <a:lumMod val="6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برسم تمثيلات 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15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الجمع و الطرح 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مُراجَعَةُ دُروسِ الْأُسْبوعِ الرابع   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7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5C21C0-E62A-FD46-DB7C-68A40D90453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7CD154-B55E-DB2C-AD2F-396551AE614B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نريد أن نكمل هذه المتساوية الجمعية  ،سننجز هذا النشاط  خطوة خطوة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6A265A-FA38-0DC7-BD1B-992C168F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5F84CC5-31ED-2FC0-4DF9-682A93A06CF0}"/>
              </a:ext>
            </a:extLst>
          </p:cNvPr>
          <p:cNvSpPr txBox="1"/>
          <p:nvPr/>
        </p:nvSpPr>
        <p:spPr>
          <a:xfrm>
            <a:off x="2875936" y="2625213"/>
            <a:ext cx="33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.  = 7</a:t>
            </a:r>
          </a:p>
        </p:txBody>
      </p: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28865-3B5E-FCC5-1F59-D4440D321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5E01C74-B55B-C4C8-F32D-DB207B313BBB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CF8554-1537-2097-49AE-AC0D7E6AA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2028155-4F24-70C5-88D4-8E32EEC32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1C5A399-B1ED-4FA9-14D8-8BC6C1A08AFF}"/>
              </a:ext>
            </a:extLst>
          </p:cNvPr>
          <p:cNvGrpSpPr/>
          <p:nvPr/>
        </p:nvGrpSpPr>
        <p:grpSpPr>
          <a:xfrm>
            <a:off x="5792717" y="1718948"/>
            <a:ext cx="2082663" cy="466514"/>
            <a:chOff x="5856035" y="1862992"/>
            <a:chExt cx="2082663" cy="366678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2C9CA54-A52E-F5E9-00A8-DC703719C9B1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الحد الأول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0BDB2AD1-A64C-3657-5C2F-696FBE0DDA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4733" y="1865705"/>
              <a:ext cx="363965" cy="363965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383CA86-4F19-68CA-02CE-2C43AD2A65CB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3B347302-4CB7-5050-7290-DD9E50F635D2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الثاني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79DCD378-1306-A1B0-DAE9-124A115737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1D007EA-1336-DC9B-F7B0-6817A1B019AB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E98A92BC-CB90-AC91-5F34-C2A0C50DF98E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523A8A9A-FE62-7F86-D7B5-4310414729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C9A5DFB1-4FB0-27B8-E0C2-95120F4F733E}"/>
              </a:ext>
            </a:extLst>
          </p:cNvPr>
          <p:cNvSpPr txBox="1"/>
          <p:nvPr/>
        </p:nvSpPr>
        <p:spPr>
          <a:xfrm>
            <a:off x="2875936" y="2625213"/>
            <a:ext cx="33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.  = 7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3637305-A08A-9D18-AEFD-BA97DA2B6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65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A5DA6-2601-F3B5-8A2E-11EFE95B4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E5AECB1-17A6-053E-7330-DF93EB4979F6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على الألواح الحد الأول بدوائر أو أقراص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55F2AFC-FAB8-1CD4-A2EA-2B10087A2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4BB6C1C-E411-714C-9527-2C77ABC26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A0C9F73-9057-2ED2-FF9F-8D7BBA32B651}"/>
              </a:ext>
            </a:extLst>
          </p:cNvPr>
          <p:cNvGrpSpPr/>
          <p:nvPr/>
        </p:nvGrpSpPr>
        <p:grpSpPr>
          <a:xfrm>
            <a:off x="5792717" y="1718948"/>
            <a:ext cx="2082663" cy="466514"/>
            <a:chOff x="5856035" y="1862992"/>
            <a:chExt cx="2082663" cy="366678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1535AEF0-F361-9BAA-E9A2-368E02738A0E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الحد الأول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C9922244-F312-9781-C596-A5EFE8283E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4733" y="1865705"/>
              <a:ext cx="363965" cy="363965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EC5DC76A-CB27-7908-BBD9-CBBAA69ABC85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F8B23FAB-88D9-9F97-1DF2-E716EC960ABF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الثاني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8037CAC7-8E5F-EE33-C1F8-C5450B3792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B7EDA14-0F2A-5A0F-F12B-6462A64ACBBD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D5392D8D-F6AC-0E55-7F54-80CEC55EDA23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3DCCB139-9E37-8CD8-5611-E5F7BA2C47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9FF54A90-82C5-AFF3-E111-9F3B5122E130}"/>
              </a:ext>
            </a:extLst>
          </p:cNvPr>
          <p:cNvSpPr txBox="1"/>
          <p:nvPr/>
        </p:nvSpPr>
        <p:spPr>
          <a:xfrm>
            <a:off x="2875936" y="2625213"/>
            <a:ext cx="33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.  = 7</a:t>
            </a:r>
          </a:p>
        </p:txBody>
      </p:sp>
    </p:spTree>
    <p:extLst>
      <p:ext uri="{BB962C8B-B14F-4D97-AF65-F5344CB8AC3E}">
        <p14:creationId xmlns:p14="http://schemas.microsoft.com/office/powerpoint/2010/main" val="26741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10A5D-BA5F-5FB6-2A69-C8550E006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64B9798-F264-D499-5EBD-5EDB541E3E11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AC6138-214D-694A-BF79-52DA9F605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6AA99-C0FE-F4E9-8797-3E958D64257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11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B92C4-9683-09D4-4743-DAE34946B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349CD5A-4A60-4A7B-2BAA-6B7F6CEEC79D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الحد الأول هو 5  أمثله ب 5 أقراص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20D2D1F-3FF4-D528-08DB-4184D6850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D5244A6-87F9-6960-C5FE-B02A093BD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75E4ACA-C28A-5BAB-8F2B-9031077A1D91}"/>
              </a:ext>
            </a:extLst>
          </p:cNvPr>
          <p:cNvGrpSpPr/>
          <p:nvPr/>
        </p:nvGrpSpPr>
        <p:grpSpPr>
          <a:xfrm>
            <a:off x="5792717" y="1718948"/>
            <a:ext cx="2082663" cy="466514"/>
            <a:chOff x="5856035" y="1862992"/>
            <a:chExt cx="2082663" cy="366678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67EA5C8E-E6C5-DE90-B8C2-3D7DAD411ECF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الحد الأول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6A9ABC20-5AEC-70A6-20D8-EEA6FE8E50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4733" y="1865705"/>
              <a:ext cx="363965" cy="363965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C8D377A0-8740-E4CA-F915-672201E80840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F9F76588-1962-5BCE-89A5-8AFCD3404FD7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الثاني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7BB5CFE8-5BA1-C368-2FB6-30E6A665E6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BDB9642-5ECE-82EA-A62F-DC2535A73242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1D2FC10A-D9FD-A7D6-847F-EC8A386C45BA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EAD464AC-0F33-F47C-9826-029ED9ED45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C1F4D99-3531-9046-2565-ABA3327DB3C0}"/>
              </a:ext>
            </a:extLst>
          </p:cNvPr>
          <p:cNvSpPr txBox="1"/>
          <p:nvPr/>
        </p:nvSpPr>
        <p:spPr>
          <a:xfrm>
            <a:off x="2875936" y="2625213"/>
            <a:ext cx="33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.  = 7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29546E3-3F20-5D68-3001-534248D0E981}"/>
              </a:ext>
            </a:extLst>
          </p:cNvPr>
          <p:cNvSpPr/>
          <p:nvPr/>
        </p:nvSpPr>
        <p:spPr>
          <a:xfrm>
            <a:off x="2657684" y="4103845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9EEAA47-335E-EAB0-B630-5A83A1F8AEE9}"/>
              </a:ext>
            </a:extLst>
          </p:cNvPr>
          <p:cNvSpPr/>
          <p:nvPr/>
        </p:nvSpPr>
        <p:spPr>
          <a:xfrm>
            <a:off x="3323627" y="4103844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A8AF12D-454E-F67B-6C57-224D8B1983E6}"/>
              </a:ext>
            </a:extLst>
          </p:cNvPr>
          <p:cNvSpPr/>
          <p:nvPr/>
        </p:nvSpPr>
        <p:spPr>
          <a:xfrm>
            <a:off x="3989570" y="4103844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A6DCE54-8081-8042-6D4D-E00014E0025F}"/>
              </a:ext>
            </a:extLst>
          </p:cNvPr>
          <p:cNvSpPr/>
          <p:nvPr/>
        </p:nvSpPr>
        <p:spPr>
          <a:xfrm>
            <a:off x="1991741" y="4103843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8F33C00-6AF3-9251-637D-2ABCA9E23F7F}"/>
              </a:ext>
            </a:extLst>
          </p:cNvPr>
          <p:cNvSpPr/>
          <p:nvPr/>
        </p:nvSpPr>
        <p:spPr>
          <a:xfrm>
            <a:off x="4655513" y="4103842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10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5A7F0-94B3-4BB8-F468-4E8A5D953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0500E53-C7BE-FE29-6589-7F6816299340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F9DB00D-4C9D-4922-6B7A-0235378C3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0480179-18A2-5140-49E6-1B9F82EF9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4528251-2E7E-01E9-E92E-6B783FB7607B}"/>
              </a:ext>
            </a:extLst>
          </p:cNvPr>
          <p:cNvGrpSpPr/>
          <p:nvPr/>
        </p:nvGrpSpPr>
        <p:grpSpPr>
          <a:xfrm>
            <a:off x="5792717" y="1718948"/>
            <a:ext cx="2082663" cy="466514"/>
            <a:chOff x="5856035" y="1862992"/>
            <a:chExt cx="2082663" cy="366678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F79CCFF2-424B-CFF8-3AD6-C0D38A71861E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الحد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7FC3A403-AA6C-53CF-EEE1-76699FD25C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4733" y="1865705"/>
              <a:ext cx="363965" cy="3639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19C16F33-5DEB-D448-90A0-6B2669047FD0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B6E2F38F-4DB2-5D7E-D88F-20FBD0F7167E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الثاني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BB8489BA-6DEC-AC22-626C-5761ECA184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12ACFA3-3AFD-3169-61C2-3D42ED0DF9AD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D3514AB3-B793-6877-746A-AF994EFC2622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336D5581-7749-9FE1-2C94-79ABDEDD03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81C23C45-666C-2024-A069-4EF6A37776B0}"/>
              </a:ext>
            </a:extLst>
          </p:cNvPr>
          <p:cNvSpPr txBox="1"/>
          <p:nvPr/>
        </p:nvSpPr>
        <p:spPr>
          <a:xfrm>
            <a:off x="2875936" y="2625213"/>
            <a:ext cx="33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.  = 7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7FEE005-EA43-93A0-3872-ACF1C8475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B6FC687-0FAD-B265-8AF1-CE3068B00C90}"/>
              </a:ext>
            </a:extLst>
          </p:cNvPr>
          <p:cNvSpPr/>
          <p:nvPr/>
        </p:nvSpPr>
        <p:spPr>
          <a:xfrm>
            <a:off x="2657684" y="4103845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3ECA52F-A126-27A1-2CFF-990B1AFB8E9E}"/>
              </a:ext>
            </a:extLst>
          </p:cNvPr>
          <p:cNvSpPr/>
          <p:nvPr/>
        </p:nvSpPr>
        <p:spPr>
          <a:xfrm>
            <a:off x="3323627" y="4103844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8BF4185-4A5E-91EE-2345-E7A3AE8668C6}"/>
              </a:ext>
            </a:extLst>
          </p:cNvPr>
          <p:cNvSpPr/>
          <p:nvPr/>
        </p:nvSpPr>
        <p:spPr>
          <a:xfrm>
            <a:off x="3989570" y="4103844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03C195E-7CED-53E9-94BD-9A80F227ACC6}"/>
              </a:ext>
            </a:extLst>
          </p:cNvPr>
          <p:cNvSpPr/>
          <p:nvPr/>
        </p:nvSpPr>
        <p:spPr>
          <a:xfrm>
            <a:off x="1991741" y="4103843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A0A4DBD-FF51-414F-F842-67425B537290}"/>
              </a:ext>
            </a:extLst>
          </p:cNvPr>
          <p:cNvSpPr/>
          <p:nvPr/>
        </p:nvSpPr>
        <p:spPr>
          <a:xfrm>
            <a:off x="4655513" y="4103842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4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B9958-5E9B-7EF3-4E10-B254E164C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6A8891C-0EAB-B466-50D7-46E49F2CA570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العد و ارسموا الأقراص المكملة إلى 7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037A1B-6D41-C66A-4ED9-4F6843D77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E5D3554-2D4F-EBA9-79F8-19B8F97A7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04E76F7-7BFF-62E1-A5BB-2C737546EC49}"/>
              </a:ext>
            </a:extLst>
          </p:cNvPr>
          <p:cNvSpPr txBox="1"/>
          <p:nvPr/>
        </p:nvSpPr>
        <p:spPr>
          <a:xfrm>
            <a:off x="2875936" y="2625213"/>
            <a:ext cx="33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.  = 7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126C3C4-A0DB-0D56-136B-3438CAAB7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017E0FCD-85A0-7512-9AD3-E0D0F7D5BF03}"/>
              </a:ext>
            </a:extLst>
          </p:cNvPr>
          <p:cNvGrpSpPr/>
          <p:nvPr/>
        </p:nvGrpSpPr>
        <p:grpSpPr>
          <a:xfrm>
            <a:off x="5792717" y="1718948"/>
            <a:ext cx="2082663" cy="466514"/>
            <a:chOff x="5856035" y="1862992"/>
            <a:chExt cx="2082663" cy="36667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D0CC7832-1203-995A-900A-D64B07C540B4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الحد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9CD3ECA9-187B-AE43-5B40-9098E49E1B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4733" y="1865705"/>
              <a:ext cx="363965" cy="3639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2D4E3BD-848C-3802-ADC8-103ADD0C86CD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0B3D27E8-53CE-C51D-3657-4C3BFAFD8B1F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الثاني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6F80B189-D760-C7AE-23FB-BC4F90C85F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42A003E-2B78-F492-8C8C-A1CDE1D06E50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623EB1B5-ED90-D3DB-5368-446DA654D4CB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35662BEF-7802-A917-DA91-F2A1A59664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sp>
        <p:nvSpPr>
          <p:cNvPr id="31" name="Ellipse 30">
            <a:extLst>
              <a:ext uri="{FF2B5EF4-FFF2-40B4-BE49-F238E27FC236}">
                <a16:creationId xmlns:a16="http://schemas.microsoft.com/office/drawing/2014/main" id="{12F2E94E-7148-B0B5-7F8A-6541B81B21C2}"/>
              </a:ext>
            </a:extLst>
          </p:cNvPr>
          <p:cNvSpPr/>
          <p:nvPr/>
        </p:nvSpPr>
        <p:spPr>
          <a:xfrm>
            <a:off x="2657684" y="4103845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38BA0B9-B99D-0D67-BBCB-F16C39B7C827}"/>
              </a:ext>
            </a:extLst>
          </p:cNvPr>
          <p:cNvSpPr/>
          <p:nvPr/>
        </p:nvSpPr>
        <p:spPr>
          <a:xfrm>
            <a:off x="3323627" y="4103844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B031B25-8A98-784F-CB58-55FC862EAC8F}"/>
              </a:ext>
            </a:extLst>
          </p:cNvPr>
          <p:cNvSpPr/>
          <p:nvPr/>
        </p:nvSpPr>
        <p:spPr>
          <a:xfrm>
            <a:off x="3989570" y="4103844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911EF64-29AA-47A6-4B11-BBD468236987}"/>
              </a:ext>
            </a:extLst>
          </p:cNvPr>
          <p:cNvSpPr/>
          <p:nvPr/>
        </p:nvSpPr>
        <p:spPr>
          <a:xfrm>
            <a:off x="1991741" y="4103843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9B55C3B-8F3A-B86E-57D1-2B00A9AFF4CC}"/>
              </a:ext>
            </a:extLst>
          </p:cNvPr>
          <p:cNvSpPr/>
          <p:nvPr/>
        </p:nvSpPr>
        <p:spPr>
          <a:xfrm>
            <a:off x="4655513" y="4103842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39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AE0D1-67B1-2310-38E5-5F4B0106D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743451D-BB7C-F100-0A4F-CF059231816E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A165046-1F78-5202-4E99-FE452EC98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39A5312-52CB-B504-571C-7DAB670C02D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5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77E32-A7E4-F49F-9141-4B64A3099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682D22F-81F6-57A8-328E-21FC869EF0B0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نكمل العد انطلاقا من العدد الموالي لي 5 نقول 6 – 7 أي نرسم قرصين اثنين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B67059-88A7-9E94-FBF9-4E1E42A37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2B351E7-64F6-9EBE-6A02-14DB0BB65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39EA49D-8668-FB90-3CCA-9674D6CD445C}"/>
              </a:ext>
            </a:extLst>
          </p:cNvPr>
          <p:cNvSpPr txBox="1"/>
          <p:nvPr/>
        </p:nvSpPr>
        <p:spPr>
          <a:xfrm>
            <a:off x="2875936" y="2625213"/>
            <a:ext cx="33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.  = 7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3A21A8C-30C4-6058-5FDF-3B8B17206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E18837EB-C1B5-AC13-B019-62757B62CA97}"/>
              </a:ext>
            </a:extLst>
          </p:cNvPr>
          <p:cNvGrpSpPr/>
          <p:nvPr/>
        </p:nvGrpSpPr>
        <p:grpSpPr>
          <a:xfrm>
            <a:off x="5792717" y="1718948"/>
            <a:ext cx="2082663" cy="466514"/>
            <a:chOff x="5856035" y="1862992"/>
            <a:chExt cx="2082663" cy="36667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C393C9F0-27D2-F786-C543-3BABB2C9A683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الحد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74C4CFDA-7EB2-6700-DAE7-97D6A1A2F2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4733" y="1865705"/>
              <a:ext cx="363965" cy="3639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5668BAF-3FFB-5A49-B754-8761573C5D94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832EAB01-A832-EC95-D3A2-10EBA888313D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الثاني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60E9EC64-D259-9036-C453-27DAC68CB0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F89568FA-2394-6572-FD89-3F2CF4E1A073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A0571092-5325-2845-9028-18F7EF50309A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A0CA8734-4B2B-D982-D073-16174C8F0C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sp>
        <p:nvSpPr>
          <p:cNvPr id="31" name="Ellipse 30">
            <a:extLst>
              <a:ext uri="{FF2B5EF4-FFF2-40B4-BE49-F238E27FC236}">
                <a16:creationId xmlns:a16="http://schemas.microsoft.com/office/drawing/2014/main" id="{ABA04CBF-7CE3-31C0-9540-99A4C3CB8F27}"/>
              </a:ext>
            </a:extLst>
          </p:cNvPr>
          <p:cNvSpPr/>
          <p:nvPr/>
        </p:nvSpPr>
        <p:spPr>
          <a:xfrm>
            <a:off x="2657684" y="4103845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5FCF5E3-C206-BAB4-7A19-DB62EA7A20FA}"/>
              </a:ext>
            </a:extLst>
          </p:cNvPr>
          <p:cNvSpPr/>
          <p:nvPr/>
        </p:nvSpPr>
        <p:spPr>
          <a:xfrm>
            <a:off x="3323627" y="4103844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4747C14-07B4-7C76-35AE-04735CD16B15}"/>
              </a:ext>
            </a:extLst>
          </p:cNvPr>
          <p:cNvSpPr/>
          <p:nvPr/>
        </p:nvSpPr>
        <p:spPr>
          <a:xfrm>
            <a:off x="3989570" y="4103844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6489306-462E-6D35-40BD-E8CD2324D2E7}"/>
              </a:ext>
            </a:extLst>
          </p:cNvPr>
          <p:cNvSpPr/>
          <p:nvPr/>
        </p:nvSpPr>
        <p:spPr>
          <a:xfrm>
            <a:off x="1991741" y="4103843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0ED6CE0-0298-DD37-9AC7-783E0A2A209E}"/>
              </a:ext>
            </a:extLst>
          </p:cNvPr>
          <p:cNvSpPr/>
          <p:nvPr/>
        </p:nvSpPr>
        <p:spPr>
          <a:xfrm>
            <a:off x="4655513" y="4103842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CD1267B-D189-CF1B-5057-1B46A61A8DB5}"/>
              </a:ext>
            </a:extLst>
          </p:cNvPr>
          <p:cNvSpPr/>
          <p:nvPr/>
        </p:nvSpPr>
        <p:spPr>
          <a:xfrm>
            <a:off x="5684388" y="4082626"/>
            <a:ext cx="493814" cy="6094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AA095B5-3026-3858-80EB-35D80D247D39}"/>
              </a:ext>
            </a:extLst>
          </p:cNvPr>
          <p:cNvSpPr/>
          <p:nvPr/>
        </p:nvSpPr>
        <p:spPr>
          <a:xfrm>
            <a:off x="6355183" y="4082626"/>
            <a:ext cx="493814" cy="6094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3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703488"/>
            <a:ext cx="8178799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الجمع بالإكمال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D5AEB4B-62DE-50AB-4504-1DBE085E742E}"/>
              </a:ext>
            </a:extLst>
          </p:cNvPr>
          <p:cNvGrpSpPr/>
          <p:nvPr/>
        </p:nvGrpSpPr>
        <p:grpSpPr>
          <a:xfrm>
            <a:off x="1432267" y="2389073"/>
            <a:ext cx="6279466" cy="3862831"/>
            <a:chOff x="1712485" y="2195931"/>
            <a:chExt cx="6279466" cy="4145875"/>
          </a:xfrm>
        </p:grpSpPr>
        <p:pic>
          <p:nvPicPr>
            <p:cNvPr id="7" name="Image 6" descr="Une image contenant texte, capture d’écran, Icône d’ordinateur, diagramme&#10;&#10;Le contenu généré par l’IA peut être incorrect.">
              <a:extLst>
                <a:ext uri="{FF2B5EF4-FFF2-40B4-BE49-F238E27FC236}">
                  <a16:creationId xmlns:a16="http://schemas.microsoft.com/office/drawing/2014/main" id="{4D248E1B-056F-BB58-1208-7353A4C13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2218" y="2195931"/>
              <a:ext cx="3139733" cy="4145875"/>
            </a:xfrm>
            <a:prstGeom prst="rect">
              <a:avLst/>
            </a:prstGeom>
          </p:spPr>
        </p:pic>
        <p:pic>
          <p:nvPicPr>
            <p:cNvPr id="11" name="Image 10" descr="Une image contenant texte, capture d’écran, nombre, diagramme&#10;&#10;Le contenu généré par l’IA peut être incorrect.">
              <a:extLst>
                <a:ext uri="{FF2B5EF4-FFF2-40B4-BE49-F238E27FC236}">
                  <a16:creationId xmlns:a16="http://schemas.microsoft.com/office/drawing/2014/main" id="{F28636CC-0FA5-FB80-FAFC-95CC6E3BA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2485" y="2195931"/>
              <a:ext cx="3139733" cy="4145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61211-9176-2C44-A048-1C873C5F5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237ED42-8039-5321-1112-267FA1CD7D90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FE728B4-6927-EBDC-3B13-78CAF5F26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F6E3CAB-5DB3-F5B4-848E-67BBDCB5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373A7C6-D1A9-DD41-E34C-6B5A4826B72A}"/>
              </a:ext>
            </a:extLst>
          </p:cNvPr>
          <p:cNvSpPr txBox="1"/>
          <p:nvPr/>
        </p:nvSpPr>
        <p:spPr>
          <a:xfrm>
            <a:off x="2875936" y="2625213"/>
            <a:ext cx="33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.  = 7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E9CCAD2-CC94-8280-EEE5-E8747E3DD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AF89838C-CEAB-A883-0B30-14E9F0576FA8}"/>
              </a:ext>
            </a:extLst>
          </p:cNvPr>
          <p:cNvGrpSpPr/>
          <p:nvPr/>
        </p:nvGrpSpPr>
        <p:grpSpPr>
          <a:xfrm>
            <a:off x="5792717" y="1718948"/>
            <a:ext cx="2082663" cy="466514"/>
            <a:chOff x="5856035" y="1862992"/>
            <a:chExt cx="2082663" cy="36667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E7C0CAA-803E-1015-9988-C2F61A2DB4CE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الحد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169BB248-84ED-A741-AA0A-7D6D5CD2DD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4733" y="1865705"/>
              <a:ext cx="363965" cy="3639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D167603-9910-909C-51F3-A677D5760502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91DBFD8B-62CD-B97D-48A9-CA09819CA309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الثاني 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C8C8168B-3025-FABA-268F-D9218FF80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452C093-6D15-6308-95A2-D07D2F7C7BB3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FBEEBD8F-F8DB-5D40-4C55-D3E814108BDC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9D1C3492-6F57-2539-D85F-7BB26F5423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Ellipse 30">
            <a:extLst>
              <a:ext uri="{FF2B5EF4-FFF2-40B4-BE49-F238E27FC236}">
                <a16:creationId xmlns:a16="http://schemas.microsoft.com/office/drawing/2014/main" id="{78D4ACBD-E63A-0B26-1177-85829C93ABED}"/>
              </a:ext>
            </a:extLst>
          </p:cNvPr>
          <p:cNvSpPr/>
          <p:nvPr/>
        </p:nvSpPr>
        <p:spPr>
          <a:xfrm>
            <a:off x="2657684" y="4103845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91EEDE1-4FEA-F0BF-75F8-6D1456352D4A}"/>
              </a:ext>
            </a:extLst>
          </p:cNvPr>
          <p:cNvSpPr/>
          <p:nvPr/>
        </p:nvSpPr>
        <p:spPr>
          <a:xfrm>
            <a:off x="3323627" y="4103844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FCE3C3E-24C6-2941-B479-4AB5F91CFB3B}"/>
              </a:ext>
            </a:extLst>
          </p:cNvPr>
          <p:cNvSpPr/>
          <p:nvPr/>
        </p:nvSpPr>
        <p:spPr>
          <a:xfrm>
            <a:off x="3989570" y="4103844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3E78464-4B52-3A21-1152-438E199044DC}"/>
              </a:ext>
            </a:extLst>
          </p:cNvPr>
          <p:cNvSpPr/>
          <p:nvPr/>
        </p:nvSpPr>
        <p:spPr>
          <a:xfrm>
            <a:off x="1991741" y="4103843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EA2095C-9795-D79B-A306-E389B49AB681}"/>
              </a:ext>
            </a:extLst>
          </p:cNvPr>
          <p:cNvSpPr/>
          <p:nvPr/>
        </p:nvSpPr>
        <p:spPr>
          <a:xfrm>
            <a:off x="4655513" y="4103842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EC45EFB-41BF-F48A-D5D7-48A7F8E1FA7D}"/>
              </a:ext>
            </a:extLst>
          </p:cNvPr>
          <p:cNvSpPr/>
          <p:nvPr/>
        </p:nvSpPr>
        <p:spPr>
          <a:xfrm>
            <a:off x="5684388" y="4082626"/>
            <a:ext cx="493814" cy="6094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A1A69B7-55B3-CA8F-5D58-9F22AA6B3EE4}"/>
              </a:ext>
            </a:extLst>
          </p:cNvPr>
          <p:cNvSpPr/>
          <p:nvPr/>
        </p:nvSpPr>
        <p:spPr>
          <a:xfrm>
            <a:off x="6355183" y="4082626"/>
            <a:ext cx="493814" cy="6094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164C96-1D6E-4505-9F24-51A43F2F0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19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823EB-0A83-9BA1-6046-FF6A88D5D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AF20788-5CF6-EC20-96C6-B1843874181A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العدد المكمل ل5 إلى 7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701E1F9-9B75-9DAF-1C24-DC755758D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875DFFD-F3A7-D223-3F25-23E3591C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2F671AA-F078-28D3-D3B9-50A19BF45915}"/>
              </a:ext>
            </a:extLst>
          </p:cNvPr>
          <p:cNvSpPr txBox="1"/>
          <p:nvPr/>
        </p:nvSpPr>
        <p:spPr>
          <a:xfrm>
            <a:off x="2875936" y="2625213"/>
            <a:ext cx="33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.  = 7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9CDFBFB-7130-86F2-30A0-8708ABF3E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B62F8D45-627D-84AD-B4C3-C4147D01B28E}"/>
              </a:ext>
            </a:extLst>
          </p:cNvPr>
          <p:cNvGrpSpPr/>
          <p:nvPr/>
        </p:nvGrpSpPr>
        <p:grpSpPr>
          <a:xfrm>
            <a:off x="5792717" y="1718948"/>
            <a:ext cx="2082663" cy="466514"/>
            <a:chOff x="5856035" y="1862992"/>
            <a:chExt cx="2082663" cy="36667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A3378835-E08F-4FD7-7D33-E7EE9461459B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الحد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63F0DC99-08F7-F453-2585-C123D9DD9B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4733" y="1865705"/>
              <a:ext cx="363965" cy="3639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D9ADD1A-E94E-1834-564C-9206D69582BF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1F621B73-4215-6546-C66D-4464112A647B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الثاني 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BE7E90F9-DE1B-F111-2EAF-669521EDF8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387DC81-10FE-9A29-5044-2D88D28B72C2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0FA07335-53E2-694C-502D-5A5712317148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0E6E30F2-A9CF-8785-CC4C-7EAB84FAA2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Ellipse 30">
            <a:extLst>
              <a:ext uri="{FF2B5EF4-FFF2-40B4-BE49-F238E27FC236}">
                <a16:creationId xmlns:a16="http://schemas.microsoft.com/office/drawing/2014/main" id="{A2D82C64-277F-C1EC-1AF8-DC180F0591ED}"/>
              </a:ext>
            </a:extLst>
          </p:cNvPr>
          <p:cNvSpPr/>
          <p:nvPr/>
        </p:nvSpPr>
        <p:spPr>
          <a:xfrm>
            <a:off x="2657684" y="4103845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7B32EB5-81F8-8415-B2CF-F5632732DD91}"/>
              </a:ext>
            </a:extLst>
          </p:cNvPr>
          <p:cNvSpPr/>
          <p:nvPr/>
        </p:nvSpPr>
        <p:spPr>
          <a:xfrm>
            <a:off x="3323627" y="4103844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A128620-0069-0F0C-5781-8DD0D6A21348}"/>
              </a:ext>
            </a:extLst>
          </p:cNvPr>
          <p:cNvSpPr/>
          <p:nvPr/>
        </p:nvSpPr>
        <p:spPr>
          <a:xfrm>
            <a:off x="3989570" y="4103844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3BC858C-38A4-A436-9CA4-9DC5A6FE75CC}"/>
              </a:ext>
            </a:extLst>
          </p:cNvPr>
          <p:cNvSpPr/>
          <p:nvPr/>
        </p:nvSpPr>
        <p:spPr>
          <a:xfrm>
            <a:off x="1991741" y="4103843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25A8515-4076-2921-1C8B-D1D77031E1B5}"/>
              </a:ext>
            </a:extLst>
          </p:cNvPr>
          <p:cNvSpPr/>
          <p:nvPr/>
        </p:nvSpPr>
        <p:spPr>
          <a:xfrm>
            <a:off x="4655513" y="4103842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BD546BC-F900-0C47-F3A7-D8772A3F1BA9}"/>
              </a:ext>
            </a:extLst>
          </p:cNvPr>
          <p:cNvSpPr/>
          <p:nvPr/>
        </p:nvSpPr>
        <p:spPr>
          <a:xfrm>
            <a:off x="5684388" y="4090923"/>
            <a:ext cx="493814" cy="6094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DA1036-0CBE-0C5C-FD8B-56CB6313D94D}"/>
              </a:ext>
            </a:extLst>
          </p:cNvPr>
          <p:cNvSpPr/>
          <p:nvPr/>
        </p:nvSpPr>
        <p:spPr>
          <a:xfrm>
            <a:off x="6355183" y="4074329"/>
            <a:ext cx="493814" cy="6094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81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05F78-0200-0016-3658-6AF5F5022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B0E718E-704D-B9BB-CA14-5C9EE1398C25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4ED25FD-3610-0CD1-2BC1-6504CFEAE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C9DBE-B31F-D199-7D82-96821F76ACE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1449D-B8D3-1974-C4AB-39B76A4A5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7620E33-A90F-6E81-F581-47BA8059D5D8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نعد الأقراص التي أضفناها  ( 1 – 2 إذن العدد المكمل ل5 إلى 7 هو 2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218E8EC-E19B-7793-F6CD-4D47BBE9C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3543BC0-DBDE-D11E-6E6B-2D459D76A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F24C36C-79A6-B0FE-E87C-0E8B53A9225D}"/>
              </a:ext>
            </a:extLst>
          </p:cNvPr>
          <p:cNvSpPr txBox="1"/>
          <p:nvPr/>
        </p:nvSpPr>
        <p:spPr>
          <a:xfrm>
            <a:off x="2875936" y="2625213"/>
            <a:ext cx="33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</a:t>
            </a:r>
            <a:r>
              <a:rPr lang="ar-MA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7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272FB46-6764-AF29-5809-19F99B75CF87}"/>
              </a:ext>
            </a:extLst>
          </p:cNvPr>
          <p:cNvGrpSpPr/>
          <p:nvPr/>
        </p:nvGrpSpPr>
        <p:grpSpPr>
          <a:xfrm>
            <a:off x="5792717" y="1718948"/>
            <a:ext cx="2082663" cy="466514"/>
            <a:chOff x="5856035" y="1862992"/>
            <a:chExt cx="2082663" cy="36667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ED430D56-2CE2-E0FE-232F-66E9653F82D9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الحد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7C95B237-14B0-67AE-3254-2B901EA9C9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4733" y="1865705"/>
              <a:ext cx="363965" cy="3639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DEA41065-7695-DE7C-FE26-388B2718DE41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14243E4B-25F4-D06F-A287-B5858AD3FA6A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الثاني 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0FAE66FE-22A4-7D14-998A-A33517F284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CCBA162-E9D7-2D26-B297-8A11FA19E4A2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3FF356AF-E396-17E5-4841-E9770A934077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610E604B-AC5B-3D09-B943-59B60356F8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Ellipse 30">
            <a:extLst>
              <a:ext uri="{FF2B5EF4-FFF2-40B4-BE49-F238E27FC236}">
                <a16:creationId xmlns:a16="http://schemas.microsoft.com/office/drawing/2014/main" id="{B87557B3-0E51-F4D8-9F8E-E40F6BF38CC9}"/>
              </a:ext>
            </a:extLst>
          </p:cNvPr>
          <p:cNvSpPr/>
          <p:nvPr/>
        </p:nvSpPr>
        <p:spPr>
          <a:xfrm>
            <a:off x="2657684" y="4103845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2DA9C89-F709-2FD4-492C-A8943A17BF60}"/>
              </a:ext>
            </a:extLst>
          </p:cNvPr>
          <p:cNvSpPr/>
          <p:nvPr/>
        </p:nvSpPr>
        <p:spPr>
          <a:xfrm>
            <a:off x="3323627" y="4103844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202C35C-98A7-52F1-E753-840759C5D9C0}"/>
              </a:ext>
            </a:extLst>
          </p:cNvPr>
          <p:cNvSpPr/>
          <p:nvPr/>
        </p:nvSpPr>
        <p:spPr>
          <a:xfrm>
            <a:off x="3989570" y="4103844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7725113-3C97-6F97-2FF2-2046E6B68063}"/>
              </a:ext>
            </a:extLst>
          </p:cNvPr>
          <p:cNvSpPr/>
          <p:nvPr/>
        </p:nvSpPr>
        <p:spPr>
          <a:xfrm>
            <a:off x="1991741" y="4103843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CEC8567-3D30-07B1-4529-C4F654212F78}"/>
              </a:ext>
            </a:extLst>
          </p:cNvPr>
          <p:cNvSpPr/>
          <p:nvPr/>
        </p:nvSpPr>
        <p:spPr>
          <a:xfrm>
            <a:off x="4655513" y="4103842"/>
            <a:ext cx="493814" cy="6094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F3D32F3-EAB6-5E1D-0EB6-BC7D3C823255}"/>
              </a:ext>
            </a:extLst>
          </p:cNvPr>
          <p:cNvSpPr/>
          <p:nvPr/>
        </p:nvSpPr>
        <p:spPr>
          <a:xfrm>
            <a:off x="5684388" y="4090923"/>
            <a:ext cx="493814" cy="6094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2192EA2-AF58-2A14-9F26-576B249F5C57}"/>
              </a:ext>
            </a:extLst>
          </p:cNvPr>
          <p:cNvSpPr/>
          <p:nvPr/>
        </p:nvSpPr>
        <p:spPr>
          <a:xfrm>
            <a:off x="6355183" y="4074329"/>
            <a:ext cx="493814" cy="6094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89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AC1E49-C433-B0CB-5D91-096B28D6CF81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29AD5CE-0DFC-264C-FA04-78D0F3480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AE04-E694-C068-E2A3-F89F3B02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6C2BF1-5965-B5C1-10CD-CFAFB6EFB71E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أكملوا المتساوية الجمعية التالية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BB1AD68-885D-8B9C-6FC0-67462CAF7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EB3E13F-769C-D1D8-E7D7-BE3E4B557955}"/>
              </a:ext>
            </a:extLst>
          </p:cNvPr>
          <p:cNvSpPr txBox="1"/>
          <p:nvPr/>
        </p:nvSpPr>
        <p:spPr>
          <a:xfrm>
            <a:off x="2875936" y="2625213"/>
            <a:ext cx="33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ar-MA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</a:t>
            </a:r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6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61DD0-ECA6-BB71-4024-04FCBB6F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F27218F-23B7-1F27-633B-5AAF037903F6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BDC8F1-CCB2-B3E8-7683-F6C16A1FD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DD4E9BD-AA1D-1D62-4165-BC1142AC25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85498-6CD7-C85B-C3A0-D67E55AF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9E9403D-3D06-E3D0-69CB-19EB74386D2D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العدد المكمل هو 0 . من يشرح لنا على السبورة الجانبية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454C58B-C430-E795-DEE4-E52CBA76B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C954AFF-14DF-A6BD-FB8A-0C34770FF23F}"/>
              </a:ext>
            </a:extLst>
          </p:cNvPr>
          <p:cNvSpPr txBox="1"/>
          <p:nvPr/>
        </p:nvSpPr>
        <p:spPr>
          <a:xfrm>
            <a:off x="2875936" y="2625213"/>
            <a:ext cx="33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ar-MA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</a:t>
            </a:r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6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82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84B1A-17D5-A250-7438-891FD95D8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B069C3C-AE9D-0F3B-F369-9E6BC6CE4DEC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أكملوا المتساوية الجمعية التالية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7A90D0-B3F1-19AA-B8D2-FC0A0338F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3137A04-6A5F-B895-2A1B-013F6B1DB2B5}"/>
              </a:ext>
            </a:extLst>
          </p:cNvPr>
          <p:cNvSpPr txBox="1"/>
          <p:nvPr/>
        </p:nvSpPr>
        <p:spPr>
          <a:xfrm>
            <a:off x="2875936" y="2625213"/>
            <a:ext cx="33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</a:t>
            </a:r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6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52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589B9F8-91F4-0E12-F451-42F92D77D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655689" y="5386638"/>
            <a:ext cx="558587" cy="7549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839D1C6-F51D-6885-BDAF-5715862E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5" t="60837" r="-2620" b="18847"/>
          <a:stretch>
            <a:fillRect/>
          </a:stretch>
        </p:blipFill>
        <p:spPr>
          <a:xfrm>
            <a:off x="1655689" y="4652994"/>
            <a:ext cx="582917" cy="754926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04EA266-9099-13D5-4528-C41DBA725D8C}"/>
              </a:ext>
            </a:extLst>
          </p:cNvPr>
          <p:cNvGrpSpPr/>
          <p:nvPr/>
        </p:nvGrpSpPr>
        <p:grpSpPr>
          <a:xfrm>
            <a:off x="1626293" y="3237261"/>
            <a:ext cx="558588" cy="625740"/>
            <a:chOff x="965530" y="5471175"/>
            <a:chExt cx="558588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F49F5BC-26B3-0959-93F0-D7BABD791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AE3A27B-280D-0F0F-CE90-5A9D62922FC8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8BFC95E-823D-A607-9C55-21F3449E67BF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8DF5BCA-A089-BDAB-B309-5DD72699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31F5B38-3F7D-91EA-CA16-1749E40EC858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48BC549-231C-2215-8184-11F4CEDAB4A5}"/>
              </a:ext>
            </a:extLst>
          </p:cNvPr>
          <p:cNvGrpSpPr/>
          <p:nvPr/>
        </p:nvGrpSpPr>
        <p:grpSpPr>
          <a:xfrm>
            <a:off x="1653038" y="2477857"/>
            <a:ext cx="612560" cy="625740"/>
            <a:chOff x="976754" y="2489217"/>
            <a:chExt cx="612560" cy="625740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A92200F-6086-EE68-F01D-911CA0E0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E1E05AE-BB70-3AFB-A064-030C3DC9983B}"/>
                </a:ext>
              </a:extLst>
            </p:cNvPr>
            <p:cNvSpPr txBox="1"/>
            <p:nvPr/>
          </p:nvSpPr>
          <p:spPr>
            <a:xfrm>
              <a:off x="1033903" y="2641600"/>
              <a:ext cx="55541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84029-1494-CCC5-518A-22145DDB8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2C4A487-7943-7878-352E-8A0B021D7D6E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35C6DE-E7C7-AAB8-024B-50A63F418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EF3F1B6-2E79-233E-7404-086C2B86C01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10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FD018-C084-97C7-5433-0692644C1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DBD5F58-3866-EEED-4622-FABF769D999C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العدد المكمل هو 4 . من يشرح لنا على السبورة الجانبية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A995A47-58BA-CCCD-2848-0BC2BCAA1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4A2C8C3-C236-50C6-6AB8-EA8AAC88409C}"/>
              </a:ext>
            </a:extLst>
          </p:cNvPr>
          <p:cNvSpPr txBox="1"/>
          <p:nvPr/>
        </p:nvSpPr>
        <p:spPr>
          <a:xfrm>
            <a:off x="2875936" y="2625213"/>
            <a:ext cx="33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</a:t>
            </a:r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6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65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17E4B-4D2A-88A5-14B4-A1B1D4B9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9A673C4-15A6-6899-B6EF-01AECFC2B95B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أكملوا المتساوية الجمعية التالية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40EADEC-D3DA-E6A7-0922-E1A233AB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12D0492-3967-343C-EE42-186BD0EF82BC}"/>
              </a:ext>
            </a:extLst>
          </p:cNvPr>
          <p:cNvSpPr txBox="1"/>
          <p:nvPr/>
        </p:nvSpPr>
        <p:spPr>
          <a:xfrm>
            <a:off x="2875936" y="2625213"/>
            <a:ext cx="33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ar-MA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</a:t>
            </a:r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6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4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F9D7B-2DD0-F22A-19B6-C9F47AF84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BFE6529-E98D-CB7F-CA78-B13188EDC86F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A294B36-EE0A-8325-FAE3-8085C2C64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D8D7B7-2389-E9D3-487B-643031E8DB1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63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23E6-654F-D046-59FD-9A9D78857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B264891-E6FC-4EFB-7AC1-B47FB8FBAE1F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العدد المكمل هو 7 . من يشرح لنا على السبورة الجانبية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5347155-95D2-2DBA-5274-F4D181F5B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45E0439-3776-5743-78A0-50417826A7EF}"/>
              </a:ext>
            </a:extLst>
          </p:cNvPr>
          <p:cNvSpPr txBox="1"/>
          <p:nvPr/>
        </p:nvSpPr>
        <p:spPr>
          <a:xfrm>
            <a:off x="2875936" y="2625213"/>
            <a:ext cx="33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ar-MA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</a:t>
            </a:r>
            <a:r>
              <a:rPr lang="ar-MA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6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2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107576" y="770266"/>
            <a:ext cx="733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94 سنطبق ما تعلمناه  في  النشاط رقم 3؛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4F3A0474-6E97-52FC-1436-1A2E4476E996}"/>
              </a:ext>
            </a:extLst>
          </p:cNvPr>
          <p:cNvGrpSpPr/>
          <p:nvPr/>
        </p:nvGrpSpPr>
        <p:grpSpPr>
          <a:xfrm>
            <a:off x="1432267" y="1769641"/>
            <a:ext cx="6279466" cy="4424682"/>
            <a:chOff x="1712485" y="2195931"/>
            <a:chExt cx="6279466" cy="4145875"/>
          </a:xfrm>
        </p:grpSpPr>
        <p:pic>
          <p:nvPicPr>
            <p:cNvPr id="5" name="Image 4" descr="Une image contenant texte, capture d’écran, Icône d’ordinateur, diagramme&#10;&#10;Le contenu généré par l’IA peut être incorrect.">
              <a:extLst>
                <a:ext uri="{FF2B5EF4-FFF2-40B4-BE49-F238E27FC236}">
                  <a16:creationId xmlns:a16="http://schemas.microsoft.com/office/drawing/2014/main" id="{2B2600F3-BE98-382D-AB76-62102F0B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2218" y="2195931"/>
              <a:ext cx="3139733" cy="4145875"/>
            </a:xfrm>
            <a:prstGeom prst="rect">
              <a:avLst/>
            </a:prstGeom>
          </p:spPr>
        </p:pic>
        <p:pic>
          <p:nvPicPr>
            <p:cNvPr id="6" name="Image 5" descr="Une image contenant texte, capture d’écran, nombre, diagramme&#10;&#10;Le contenu généré par l’IA peut être incorrect.">
              <a:extLst>
                <a:ext uri="{FF2B5EF4-FFF2-40B4-BE49-F238E27FC236}">
                  <a16:creationId xmlns:a16="http://schemas.microsoft.com/office/drawing/2014/main" id="{ADA4336B-190D-481F-2CFA-C869B4000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2485" y="2195931"/>
              <a:ext cx="3139733" cy="4145875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5AA167E-0CF0-0023-DB69-F5A16454ABEF}"/>
              </a:ext>
            </a:extLst>
          </p:cNvPr>
          <p:cNvSpPr/>
          <p:nvPr/>
        </p:nvSpPr>
        <p:spPr>
          <a:xfrm>
            <a:off x="4754109" y="4423984"/>
            <a:ext cx="2775515" cy="1504868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7 دقائق 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522" y="2444817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CCA7F4-32B0-017B-5F2C-08932B200F2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59532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E4B9535C-DF9B-E165-EE22-49802EF1C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35" y="2247539"/>
            <a:ext cx="5566111" cy="272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استعينوا  ببطاقة التذكر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0B48C7C-7E87-F4F9-F507-90259C882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267" y="2985246"/>
            <a:ext cx="1614385" cy="1614385"/>
          </a:xfrm>
          <a:prstGeom prst="rect">
            <a:avLst/>
          </a:prstGeom>
        </p:spPr>
      </p:pic>
      <p:pic>
        <p:nvPicPr>
          <p:cNvPr id="4" name="Image 3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F3DC87B2-2C8A-410B-9850-2B230B53C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89" y="2315086"/>
            <a:ext cx="5755342" cy="317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71025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جماعة :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يعين الأستاذ(ة) بعض المتعلمين للقيام إلى السبورة بالتناوب للتصحيح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65C85918-9169-AE12-D012-7BA4B50FB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54" y="2047942"/>
            <a:ext cx="7408493" cy="362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3F86A-391D-6CA4-8A77-0321B3372A7C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706D1E4-1517-240C-0920-01154DA94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B94F4D-6A60-D599-4E02-578FC265989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D4355B-8FA8-CF27-F829-ECD4C37FC58B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F74E30-342C-C238-814E-DFA6471FB263}"/>
              </a:ext>
            </a:extLst>
          </p:cNvPr>
          <p:cNvSpPr txBox="1"/>
          <p:nvPr/>
        </p:nvSpPr>
        <p:spPr>
          <a:xfrm>
            <a:off x="1012980" y="3835273"/>
            <a:ext cx="62598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إنجاز عمليات الجمع بالإكمال في حدود 10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C5A759-A054-588C-B335-93D1AD4957B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72DAFE1-EEBD-8EAE-BDCF-94DE36C9C9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70D008-79DE-D410-B981-E6C22B4D315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EC1B5B8-43A8-D671-48F3-F57A63A0434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63F712-AE82-A8A0-E366-9CBD216A84C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353216C9-FF74-520D-B529-9FF8E000174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0B080CF-2FF1-1D7D-D44C-4C630FC39A9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FF7F5-4BBA-2109-1D37-50F36383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58474B9-C30A-2C07-C767-A8FB9D7445C3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BE687F1-9BD5-F88A-66CA-DE74FFC9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2A7E85B-6013-30B4-7ABC-16F004E7A483}"/>
              </a:ext>
            </a:extLst>
          </p:cNvPr>
          <p:cNvSpPr txBox="1"/>
          <p:nvPr/>
        </p:nvSpPr>
        <p:spPr>
          <a:xfrm>
            <a:off x="5488906" y="4968712"/>
            <a:ext cx="215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5 + 2 = 7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AE1D04-9B3A-2901-F74E-B3E298E36F2A}"/>
              </a:ext>
            </a:extLst>
          </p:cNvPr>
          <p:cNvSpPr txBox="1"/>
          <p:nvPr/>
        </p:nvSpPr>
        <p:spPr>
          <a:xfrm>
            <a:off x="2202907" y="3814488"/>
            <a:ext cx="4489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A90D7E0-37E2-E956-2DB5-939E0A44EBDD}"/>
              </a:ext>
            </a:extLst>
          </p:cNvPr>
          <p:cNvSpPr txBox="1"/>
          <p:nvPr/>
        </p:nvSpPr>
        <p:spPr>
          <a:xfrm>
            <a:off x="2223312" y="4634413"/>
            <a:ext cx="408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A72E81-ED45-73CC-62D5-89FDE159AFB1}"/>
              </a:ext>
            </a:extLst>
          </p:cNvPr>
          <p:cNvSpPr txBox="1"/>
          <p:nvPr/>
        </p:nvSpPr>
        <p:spPr>
          <a:xfrm>
            <a:off x="4347543" y="2967335"/>
            <a:ext cx="4489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CB0DED9-EA09-EBFA-A51F-9EEDB2989E46}"/>
              </a:ext>
            </a:extLst>
          </p:cNvPr>
          <p:cNvSpPr txBox="1"/>
          <p:nvPr/>
        </p:nvSpPr>
        <p:spPr>
          <a:xfrm>
            <a:off x="4397991" y="3799673"/>
            <a:ext cx="4489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07C7502-4DAB-C1EB-5E14-3628ED30E7B4}"/>
              </a:ext>
            </a:extLst>
          </p:cNvPr>
          <p:cNvSpPr txBox="1"/>
          <p:nvPr/>
        </p:nvSpPr>
        <p:spPr>
          <a:xfrm>
            <a:off x="6542627" y="3805382"/>
            <a:ext cx="4489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0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BDE2A6D-50BA-F104-1027-0468850E1BF1}"/>
              </a:ext>
            </a:extLst>
          </p:cNvPr>
          <p:cNvSpPr txBox="1"/>
          <p:nvPr/>
        </p:nvSpPr>
        <p:spPr>
          <a:xfrm>
            <a:off x="4347543" y="4644605"/>
            <a:ext cx="4489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8327DF2-17ED-44B1-F777-62618B6D5F9A}"/>
              </a:ext>
            </a:extLst>
          </p:cNvPr>
          <p:cNvSpPr txBox="1"/>
          <p:nvPr/>
        </p:nvSpPr>
        <p:spPr>
          <a:xfrm>
            <a:off x="6565538" y="4619322"/>
            <a:ext cx="4489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7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3D3AEAF-830C-8264-590F-92ED55F04A8D}"/>
              </a:ext>
            </a:extLst>
          </p:cNvPr>
          <p:cNvSpPr txBox="1"/>
          <p:nvPr/>
        </p:nvSpPr>
        <p:spPr>
          <a:xfrm>
            <a:off x="6565538" y="2956751"/>
            <a:ext cx="4489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104372F-BA11-5383-8B98-C1DC9A3E2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290" y="2248986"/>
            <a:ext cx="6663421" cy="32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501445" y="754888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4 الصفحة 95 .</a:t>
            </a:r>
          </a:p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586038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A21D89-CC0A-1653-0612-0D1ABB90F4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 descr="Une image contenant texte, capture d’écran, nombre, diagramme&#10;&#10;Le contenu généré par l’IA peut être incorrect.">
            <a:extLst>
              <a:ext uri="{FF2B5EF4-FFF2-40B4-BE49-F238E27FC236}">
                <a16:creationId xmlns:a16="http://schemas.microsoft.com/office/drawing/2014/main" id="{BFCDF29C-9EA3-8457-347D-376E0949A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267" y="1769641"/>
            <a:ext cx="3139733" cy="4424682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D0B2A71-5F37-ADFD-2A1F-1D75CEC173FC}"/>
              </a:ext>
            </a:extLst>
          </p:cNvPr>
          <p:cNvSpPr/>
          <p:nvPr/>
        </p:nvSpPr>
        <p:spPr>
          <a:xfrm>
            <a:off x="1432267" y="2047164"/>
            <a:ext cx="2909456" cy="1078174"/>
          </a:xfrm>
          <a:prstGeom prst="roundRect">
            <a:avLst>
              <a:gd name="adj" fmla="val 75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 4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F6F3AAD-4899-09A2-AFB6-F29EE6F87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583CEB86-2073-5077-12A1-AB8963BB7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9" y="2576167"/>
            <a:ext cx="6870023" cy="214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8F975-08F5-11E6-A740-760B4B74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E27E9C4-D07A-F68F-AE06-9FACC5595EFD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D0C23C-C6EB-E78A-44D9-CF9F7BD7D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D3CDBC88-B301-F391-7904-75FE5B62D80F}"/>
                  </a:ext>
                </a:extLst>
              </p14:cNvPr>
              <p14:cNvContentPartPr/>
              <p14:nvPr/>
            </p14:nvContentPartPr>
            <p14:xfrm>
              <a:off x="-736244" y="5340863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D3CDBC88-B301-F391-7904-75FE5B62D80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754244" y="5323223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1199B037-7334-937E-E8B9-7B4F351FF63D}"/>
              </a:ext>
            </a:extLst>
          </p:cNvPr>
          <p:cNvSpPr txBox="1"/>
          <p:nvPr/>
        </p:nvSpPr>
        <p:spPr>
          <a:xfrm>
            <a:off x="4240566" y="3018373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690847-FBCB-E479-B2AE-1AF545E34678}"/>
              </a:ext>
            </a:extLst>
          </p:cNvPr>
          <p:cNvSpPr txBox="1"/>
          <p:nvPr/>
        </p:nvSpPr>
        <p:spPr>
          <a:xfrm>
            <a:off x="5787476" y="3018373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4555507-3D4A-7DDD-4231-27F192B3C4D4}"/>
              </a:ext>
            </a:extLst>
          </p:cNvPr>
          <p:cNvSpPr txBox="1"/>
          <p:nvPr/>
        </p:nvSpPr>
        <p:spPr>
          <a:xfrm>
            <a:off x="1622471" y="3574291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8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013C3E9-4D9B-CBFF-B809-E03AC5EE7A77}"/>
              </a:ext>
            </a:extLst>
          </p:cNvPr>
          <p:cNvSpPr txBox="1"/>
          <p:nvPr/>
        </p:nvSpPr>
        <p:spPr>
          <a:xfrm>
            <a:off x="4239592" y="3565913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6F420BF-4CA3-850E-8EBE-ED8474520AA2}"/>
              </a:ext>
            </a:extLst>
          </p:cNvPr>
          <p:cNvSpPr txBox="1"/>
          <p:nvPr/>
        </p:nvSpPr>
        <p:spPr>
          <a:xfrm>
            <a:off x="6094552" y="3573211"/>
            <a:ext cx="61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10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159E388-98D4-8A78-4E6E-242C60AE6262}"/>
              </a:ext>
            </a:extLst>
          </p:cNvPr>
          <p:cNvSpPr txBox="1"/>
          <p:nvPr/>
        </p:nvSpPr>
        <p:spPr>
          <a:xfrm>
            <a:off x="2113791" y="4077855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DCB74AB-2879-364D-0DEF-2855FC573F99}"/>
              </a:ext>
            </a:extLst>
          </p:cNvPr>
          <p:cNvSpPr txBox="1"/>
          <p:nvPr/>
        </p:nvSpPr>
        <p:spPr>
          <a:xfrm>
            <a:off x="3724372" y="4095956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5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FCFAB39-BB95-25EF-E45F-4F72817CEA68}"/>
              </a:ext>
            </a:extLst>
          </p:cNvPr>
          <p:cNvSpPr txBox="1"/>
          <p:nvPr/>
        </p:nvSpPr>
        <p:spPr>
          <a:xfrm>
            <a:off x="6282817" y="4084204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7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22" name="Image 2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0E0ABC40-2381-F0B0-4FB4-3A23A094A2A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36989" y="2527664"/>
            <a:ext cx="6870023" cy="22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01242" y="792176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sz="16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94 و 95 </a:t>
            </a:r>
            <a:endParaRPr lang="ar-MA" sz="1600" b="1" dirty="0">
              <a:solidFill>
                <a:srgbClr val="8383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861350-4626-4D26-11F1-0DDEB4BDE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14EF50C-A3D2-DC21-9388-D0133D9A591C}"/>
              </a:ext>
            </a:extLst>
          </p:cNvPr>
          <p:cNvGrpSpPr/>
          <p:nvPr/>
        </p:nvGrpSpPr>
        <p:grpSpPr>
          <a:xfrm>
            <a:off x="1432267" y="1769641"/>
            <a:ext cx="6279466" cy="4424682"/>
            <a:chOff x="1712485" y="2195931"/>
            <a:chExt cx="6279466" cy="4145875"/>
          </a:xfrm>
        </p:grpSpPr>
        <p:pic>
          <p:nvPicPr>
            <p:cNvPr id="5" name="Image 4" descr="Une image contenant texte, capture d’écran, Icône d’ordinateur, diagramme&#10;&#10;Le contenu généré par l’IA peut être incorrect.">
              <a:extLst>
                <a:ext uri="{FF2B5EF4-FFF2-40B4-BE49-F238E27FC236}">
                  <a16:creationId xmlns:a16="http://schemas.microsoft.com/office/drawing/2014/main" id="{4FAE36DA-48BF-FC7F-E904-175AE1AF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2218" y="2195931"/>
              <a:ext cx="3139733" cy="4145875"/>
            </a:xfrm>
            <a:prstGeom prst="rect">
              <a:avLst/>
            </a:prstGeom>
          </p:spPr>
        </p:pic>
        <p:pic>
          <p:nvPicPr>
            <p:cNvPr id="6" name="Image 5" descr="Une image contenant texte, capture d’écran, nombre, diagramme&#10;&#10;Le contenu généré par l’IA peut être incorrect.">
              <a:extLst>
                <a:ext uri="{FF2B5EF4-FFF2-40B4-BE49-F238E27FC236}">
                  <a16:creationId xmlns:a16="http://schemas.microsoft.com/office/drawing/2014/main" id="{4C221E65-452B-AF17-F7F9-03B8AC3A8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2485" y="2195931"/>
              <a:ext cx="3139733" cy="4145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701FBCA-7091-F4F8-6C12-C820A134F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درس جديد مع مجد وندى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4601591-5E2B-516E-9BFD-9D064DC9A5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BA424EDD-9DE2-9C08-A95D-8375C5EF3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8FCF0B15-52CA-B2F7-85A9-DA30C02E27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BBCD6C4-17E9-1834-F0DD-0A967C78B584}"/>
              </a:ext>
            </a:extLst>
          </p:cNvPr>
          <p:cNvGrpSpPr/>
          <p:nvPr/>
        </p:nvGrpSpPr>
        <p:grpSpPr>
          <a:xfrm>
            <a:off x="1902124" y="2239767"/>
            <a:ext cx="5044145" cy="2641949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D1CD1EE6-CBDF-1A9A-21B7-F3CF981DA525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B559F28-E3D0-7E0F-0CFF-82B208106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997C592-3231-233B-A784-604F5F1E6E45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5145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الجمع في </a:t>
              </a: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حدود 10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4AF6321B-87C0-169B-7AFF-D25A39260406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F3482EFF-4A8A-5F84-7447-B916D52FE6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5692D20-0A6D-6077-B155-8870E130850B}"/>
                </a:ext>
              </a:extLst>
            </p:cNvPr>
            <p:cNvSpPr txBox="1"/>
            <p:nvPr/>
          </p:nvSpPr>
          <p:spPr>
            <a:xfrm>
              <a:off x="2332467" y="3877660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445168" y="839370"/>
            <a:ext cx="701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كراسات الحساب الذهني الصفحة 11 ستنجزون هذه العمليات، انتظروا الانطلاقة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CB29ED-251F-3DF7-B6AE-F565B1CCB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3A5E8B3-6A5F-C7D1-7E83-79086990441B}"/>
              </a:ext>
            </a:extLst>
          </p:cNvPr>
          <p:cNvSpPr txBox="1"/>
          <p:nvPr/>
        </p:nvSpPr>
        <p:spPr>
          <a:xfrm>
            <a:off x="3207224" y="2838734"/>
            <a:ext cx="2060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highlight>
                  <a:srgbClr val="FFFF00"/>
                </a:highlight>
              </a:rPr>
              <a:t>Insérer la page 9 du livret de calcul mental </a:t>
            </a:r>
          </a:p>
        </p:txBody>
      </p:sp>
      <p:pic>
        <p:nvPicPr>
          <p:cNvPr id="4" name="Image 3" descr="Une image contenant texte, Visage humain, Dessin animé, personne&#10;&#10;Le contenu généré par l’IA peut être incorrect.">
            <a:extLst>
              <a:ext uri="{FF2B5EF4-FFF2-40B4-BE49-F238E27FC236}">
                <a16:creationId xmlns:a16="http://schemas.microsoft.com/office/drawing/2014/main" id="{DD62CD0E-9FD0-5EA3-A214-8F21E2D78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152" y="1644284"/>
            <a:ext cx="3331405" cy="4594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 descr="Une image contenant texte, Appareils électroniques, capture d’écran, calculatrice&#10;&#10;Le contenu généré par l’IA peut être incorrect.">
            <a:extLst>
              <a:ext uri="{FF2B5EF4-FFF2-40B4-BE49-F238E27FC236}">
                <a16:creationId xmlns:a16="http://schemas.microsoft.com/office/drawing/2014/main" id="{8EA95665-312D-E657-25D4-67A11FF61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869" y="1644284"/>
            <a:ext cx="3306283" cy="4594285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C0F7E3-4FC9-53E2-5670-1B6239EE03CB}"/>
              </a:ext>
            </a:extLst>
          </p:cNvPr>
          <p:cNvSpPr/>
          <p:nvPr/>
        </p:nvSpPr>
        <p:spPr>
          <a:xfrm>
            <a:off x="1376443" y="2451588"/>
            <a:ext cx="1307763" cy="17369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18583</TotalTime>
  <Words>1032</Words>
  <Application>Microsoft Office PowerPoint</Application>
  <PresentationFormat>Affichage à l'écran (4:3)</PresentationFormat>
  <Paragraphs>292</Paragraphs>
  <Slides>68</Slides>
  <Notes>11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68</vt:i4>
      </vt:variant>
    </vt:vector>
  </HeadingPairs>
  <TitlesOfParts>
    <vt:vector size="82" baseType="lpstr">
      <vt:lpstr>Aptos</vt:lpstr>
      <vt:lpstr>Effra CC Arbc</vt:lpstr>
      <vt:lpstr>Arial</vt:lpstr>
      <vt:lpstr>DengXian</vt:lpstr>
      <vt:lpstr>Wingdings</vt:lpstr>
      <vt:lpstr>Dosis SemiBold</vt:lpstr>
      <vt:lpstr>Dosis</vt:lpstr>
      <vt:lpstr>Aptos Display</vt:lpstr>
      <vt:lpstr>Calibri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برمجة الأسبوع الرابع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211</cp:revision>
  <cp:lastPrinted>2025-08-13T10:11:39Z</cp:lastPrinted>
  <dcterms:created xsi:type="dcterms:W3CDTF">2025-08-01T12:31:49Z</dcterms:created>
  <dcterms:modified xsi:type="dcterms:W3CDTF">2026-01-04T21:31:52Z</dcterms:modified>
</cp:coreProperties>
</file>