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7"/>
  </p:notesMasterIdLst>
  <p:handoutMasterIdLst>
    <p:handoutMasterId r:id="rId78"/>
  </p:handoutMasterIdLst>
  <p:sldIdLst>
    <p:sldId id="779" r:id="rId6"/>
    <p:sldId id="911" r:id="rId7"/>
    <p:sldId id="931" r:id="rId8"/>
    <p:sldId id="780" r:id="rId9"/>
    <p:sldId id="781" r:id="rId10"/>
    <p:sldId id="783" r:id="rId11"/>
    <p:sldId id="746" r:id="rId12"/>
    <p:sldId id="784" r:id="rId13"/>
    <p:sldId id="948" r:id="rId14"/>
    <p:sldId id="1121" r:id="rId15"/>
    <p:sldId id="1122" r:id="rId16"/>
    <p:sldId id="1120" r:id="rId17"/>
    <p:sldId id="964" r:id="rId18"/>
    <p:sldId id="1053" r:id="rId19"/>
    <p:sldId id="1057" r:id="rId20"/>
    <p:sldId id="907" r:id="rId21"/>
    <p:sldId id="1022" r:id="rId22"/>
    <p:sldId id="1123" r:id="rId23"/>
    <p:sldId id="1099" r:id="rId24"/>
    <p:sldId id="1100" r:id="rId25"/>
    <p:sldId id="1169" r:id="rId26"/>
    <p:sldId id="1170" r:id="rId27"/>
    <p:sldId id="1171" r:id="rId28"/>
    <p:sldId id="1172" r:id="rId29"/>
    <p:sldId id="1173" r:id="rId30"/>
    <p:sldId id="1174" r:id="rId31"/>
    <p:sldId id="1175" r:id="rId32"/>
    <p:sldId id="786" r:id="rId33"/>
    <p:sldId id="751" r:id="rId34"/>
    <p:sldId id="828" r:id="rId35"/>
    <p:sldId id="890" r:id="rId36"/>
    <p:sldId id="787" r:id="rId37"/>
    <p:sldId id="740" r:id="rId38"/>
    <p:sldId id="1156" r:id="rId39"/>
    <p:sldId id="1158" r:id="rId40"/>
    <p:sldId id="1157" r:id="rId41"/>
    <p:sldId id="1159" r:id="rId42"/>
    <p:sldId id="1160" r:id="rId43"/>
    <p:sldId id="1162" r:id="rId44"/>
    <p:sldId id="1163" r:id="rId45"/>
    <p:sldId id="1165" r:id="rId46"/>
    <p:sldId id="1166" r:id="rId47"/>
    <p:sldId id="1168" r:id="rId48"/>
    <p:sldId id="909" r:id="rId49"/>
    <p:sldId id="976" r:id="rId50"/>
    <p:sldId id="1143" r:id="rId51"/>
    <p:sldId id="1144" r:id="rId52"/>
    <p:sldId id="1145" r:id="rId53"/>
    <p:sldId id="1146" r:id="rId54"/>
    <p:sldId id="1147" r:id="rId55"/>
    <p:sldId id="1148" r:id="rId56"/>
    <p:sldId id="1149" r:id="rId57"/>
    <p:sldId id="1150" r:id="rId58"/>
    <p:sldId id="1151" r:id="rId59"/>
    <p:sldId id="1152" r:id="rId60"/>
    <p:sldId id="1153" r:id="rId61"/>
    <p:sldId id="1154" r:id="rId62"/>
    <p:sldId id="1155" r:id="rId63"/>
    <p:sldId id="910" r:id="rId64"/>
    <p:sldId id="848" r:id="rId65"/>
    <p:sldId id="916" r:id="rId66"/>
    <p:sldId id="849" r:id="rId67"/>
    <p:sldId id="1055" r:id="rId68"/>
    <p:sldId id="788" r:id="rId69"/>
    <p:sldId id="956" r:id="rId70"/>
    <p:sldId id="850" r:id="rId71"/>
    <p:sldId id="1021" r:id="rId72"/>
    <p:sldId id="789" r:id="rId73"/>
    <p:sldId id="794" r:id="rId74"/>
    <p:sldId id="793" r:id="rId75"/>
    <p:sldId id="930" r:id="rId76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9"/>
      <p:bold r:id="rId80"/>
    </p:embeddedFont>
    <p:embeddedFont>
      <p:font typeface="Dosis" pitchFamily="2" charset="0"/>
      <p:regular r:id="rId81"/>
      <p:bold r:id="rId82"/>
    </p:embeddedFont>
    <p:embeddedFont>
      <p:font typeface="Dosis SemiBold" pitchFamily="2" charset="0"/>
      <p:bold r:id="rId8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6082"/>
    <a:srgbClr val="16AB98"/>
    <a:srgbClr val="ACD7CA"/>
    <a:srgbClr val="FFEFB9"/>
    <a:srgbClr val="FFDA6D"/>
    <a:srgbClr val="FCC302"/>
    <a:srgbClr val="FC8D00"/>
    <a:srgbClr val="F1A947"/>
    <a:srgbClr val="3A8F98"/>
    <a:srgbClr val="FC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6231" autoAdjust="0"/>
  </p:normalViewPr>
  <p:slideViewPr>
    <p:cSldViewPr snapToGrid="0">
      <p:cViewPr varScale="1">
        <p:scale>
          <a:sx n="71" d="100"/>
          <a:sy n="71" d="100"/>
        </p:scale>
        <p:origin x="116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presProps" Target="pres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2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font" Target="fonts/font5.fntdata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92039-7AA5-4E99-71B0-C18B4DDD6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290D3C-6C0C-5DA4-490C-7BD94B2AC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3188CEF-0413-ED42-4A92-0318EE474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D98807-BBFF-17DF-BD9F-2FCCC4EA5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327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3544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1D1D6-21F5-ECF3-B5ED-6F503ED27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D88001A-7142-1590-688F-74EA670CA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B2FBEEC-389C-3741-5DDA-9D8A4B4F8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285255-59A2-2293-D5F7-C88FCF176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2420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957E2-5D21-8DD7-E251-EBA03FDD2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B9C7B-3BF5-3DBE-B52A-E4173E356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CB34874-3EAB-24FF-0BC3-362F8A9A0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05F579-312F-76F2-5D07-9022AAB2B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4073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5C0E6-5BAB-F61F-E840-502C87DB3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E0A807D-8EE1-AF1B-85AD-BE9928A96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4F00FF-8913-A40A-7BB7-097D0A5C4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53FB97-C0C3-7BDC-0377-B619F5255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8231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03443-213B-E728-AE83-C33D7BD63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EA0742B-6D66-6CD8-C80C-0AE7891D2B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3758E63-3185-BE0B-21A9-B0ACE4B84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45A74F-EDF4-68E2-6537-E9D29C7DD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7462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2CFCB-14BA-3625-44BB-92D82C7BB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DDC77E-4DA4-3B17-43B7-2EEA9F4BF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453AC2C-1939-CA3B-70AD-0131F3C50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D70C13-EE31-0A31-BB56-186C112D0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6608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C8CBA-34DE-AB25-AAB5-4A36BA364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0F37BC5-F3B3-C549-FB07-1E273023B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2CBCA2-A271-F357-8D5C-6F546A58E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404CFE-62A4-C1FC-CCF5-D7B2C24AF4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44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474D5-B9CA-D266-C6C1-07FBD6DBB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CDE6C5-0DFC-DE2F-FA14-C9D41B4F2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462759-5733-77BE-14AB-C759BD76F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419638-9A6A-D92B-AD44-53910AAB31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6054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E35E6-FB9E-1852-8CEA-673C97615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A72EBB-61B9-566A-AD0A-D59F5D78D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CD97656-685D-7575-3C97-760D21ADF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4551D2-E33A-F4DD-A671-479BCFE75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4789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3B264-3D46-3431-4785-A71B19E0D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93B74DF-98D5-8B0C-4A97-60AD39EDA1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9CBB5B-6F77-4F8E-AC70-712764085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CC8319-BFAD-2481-1F15-28A207F49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6841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ED1DD-7007-C33E-31AF-BE2710427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A487A5C-15B8-560C-EDDD-4AFFA1D9B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983BF8-33DF-0635-D10B-DD4781B4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9E2A12-B591-CA60-DC16-B83E711A3F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6240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175CC-4B9A-569F-F625-280861F0B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2F9543-5381-4B84-6CCF-2FD22D484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00D661-F2C6-BBAF-130E-73D32B145B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81A543-2E45-6C7E-B0EE-62DBE2462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825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2171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C5541-261F-9B42-1F45-768179CF6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EAE9A2-9A90-EA28-F60D-A659AACC8B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0BE76EB-2EDB-D7C4-F723-6867E153E6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7BD434-9721-6DCE-3FA3-2623BA8A5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3143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D8462-6374-99FB-5298-920716F16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F9892DB-1D3D-2646-C0B7-D7AB81873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416B7C2-3235-2A21-0C8D-94B7BBC37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F28BA4-DF75-F44C-3B56-5F8BA1A487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6343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654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F0AC6-5F7A-D6EE-03AE-77DFECE46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67B7124-31A5-DAE5-36B5-315BB8626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1313FF4-0CA4-21F6-2AF5-16CE787FF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791B3A-C080-7A45-8EF2-424E999E4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762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192B5-4E5A-E30D-68D8-6361A3F4E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5A49052-25DF-6948-561C-8FE126C7A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FC2071-E64E-B17C-3C07-D01E1ADE5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22C775-C67E-0545-AEF3-2C4211A40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64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emf"/><Relationship Id="rId7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34139.html" TargetMode="Externa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14.gif"/><Relationship Id="rId4" Type="http://schemas.openxmlformats.org/officeDocument/2006/relationships/image" Target="../media/image1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24" Type="http://schemas.openxmlformats.org/officeDocument/2006/relationships/image" Target="../media/image550.png"/><Relationship Id="rId4" Type="http://schemas.openxmlformats.org/officeDocument/2006/relationships/customXml" Target="../ink/ink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4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21ED33-4957-4C50-9E30-93DDD0B2AE08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0EF9279-D63E-ADE0-A41B-0C679E090279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5A6D92-2B59-326E-A40E-AB208990EBB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968215-8C31-9D3D-D192-FA8A9398769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F8BC39-BEC4-5A24-CEFB-7524185F9322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C414FC5-5CA4-E483-0710-B5B387589327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A907552-0562-F080-E474-4D7047287D1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BCE418D-F13F-D42B-2398-590E4B1A3E21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AAA8AF4-7FB6-D7AC-4815-A82AD80C3D7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35DC9D0-F964-49F6-DA18-D9140BDA8CF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1B80F11-8109-BAA0-034B-DDF446880CB6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F181E98E-9334-B3C0-353B-A3229B93BF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CD8D3344-E450-7D11-E606-5BCC9CC086F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3824A7C-8F17-24EA-CF05-AE9B6C9D2FD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1D95E5A1-C7AE-00BE-D4D1-D8D4D4DF261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49A8DA02-710E-167C-270E-B4B672B2F5F7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FF02D816-6A56-9996-7E00-41EC2F6AD9BB}"/>
              </a:ext>
            </a:extLst>
          </p:cNvPr>
          <p:cNvSpPr/>
          <p:nvPr/>
        </p:nvSpPr>
        <p:spPr>
          <a:xfrm>
            <a:off x="5701350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872FE4D-67EE-2A70-6FC3-793EC18BE48E}"/>
              </a:ext>
            </a:extLst>
          </p:cNvPr>
          <p:cNvSpPr/>
          <p:nvPr/>
        </p:nvSpPr>
        <p:spPr>
          <a:xfrm>
            <a:off x="6556767" y="60209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025EF-77BF-76DC-11E4-A98EDAE02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FFE42B2D-F35A-72C1-C52F-3A06B3BC4B66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النشاط رقم 6 الصفحة 95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58148F4-35A9-4FAC-D913-3C68B19A5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9FC3D4-EA95-6FD4-3BDF-FDD26792732E}"/>
              </a:ext>
            </a:extLst>
          </p:cNvPr>
          <p:cNvSpPr txBox="1"/>
          <p:nvPr/>
        </p:nvSpPr>
        <p:spPr>
          <a:xfrm>
            <a:off x="3585007" y="3155846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75CB247-B410-8568-7171-A24CE282B8E3}"/>
              </a:ext>
            </a:extLst>
          </p:cNvPr>
          <p:cNvSpPr txBox="1"/>
          <p:nvPr/>
        </p:nvSpPr>
        <p:spPr>
          <a:xfrm>
            <a:off x="5088195" y="3155845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A787F7-8FEB-063D-37A7-6EC56E6CBC6F}"/>
              </a:ext>
            </a:extLst>
          </p:cNvPr>
          <p:cNvSpPr txBox="1"/>
          <p:nvPr/>
        </p:nvSpPr>
        <p:spPr>
          <a:xfrm>
            <a:off x="6665126" y="3155844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670D05-9DBC-6FD3-B91C-F4F4389F19DF}"/>
              </a:ext>
            </a:extLst>
          </p:cNvPr>
          <p:cNvSpPr txBox="1"/>
          <p:nvPr/>
        </p:nvSpPr>
        <p:spPr>
          <a:xfrm>
            <a:off x="1951704" y="3689119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AC9D291-9137-DBEC-48AC-ACD2F1731231}"/>
              </a:ext>
            </a:extLst>
          </p:cNvPr>
          <p:cNvSpPr txBox="1"/>
          <p:nvPr/>
        </p:nvSpPr>
        <p:spPr>
          <a:xfrm>
            <a:off x="5094171" y="3697891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B06CA7F-7C01-A5D9-6C76-02E59AD600BB}"/>
              </a:ext>
            </a:extLst>
          </p:cNvPr>
          <p:cNvSpPr txBox="1"/>
          <p:nvPr/>
        </p:nvSpPr>
        <p:spPr>
          <a:xfrm>
            <a:off x="6677078" y="3689118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BBDD43B4-49C5-3F40-4224-94100CE3D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2377703"/>
            <a:ext cx="6870023" cy="237555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5441578-CAC4-8654-8C84-85F538D41EF5}"/>
              </a:ext>
            </a:extLst>
          </p:cNvPr>
          <p:cNvSpPr txBox="1"/>
          <p:nvPr/>
        </p:nvSpPr>
        <p:spPr>
          <a:xfrm>
            <a:off x="3507192" y="2892541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CFEAEC1-F376-37E2-EE0F-7FB1E911611C}"/>
              </a:ext>
            </a:extLst>
          </p:cNvPr>
          <p:cNvSpPr txBox="1"/>
          <p:nvPr/>
        </p:nvSpPr>
        <p:spPr>
          <a:xfrm>
            <a:off x="5080523" y="2887479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A67480E-5AAB-C6D7-44E8-EA3AFBBDC43F}"/>
              </a:ext>
            </a:extLst>
          </p:cNvPr>
          <p:cNvSpPr txBox="1"/>
          <p:nvPr/>
        </p:nvSpPr>
        <p:spPr>
          <a:xfrm>
            <a:off x="6629597" y="2887479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087D88C-75B3-0593-471C-70746F8CFB0F}"/>
              </a:ext>
            </a:extLst>
          </p:cNvPr>
          <p:cNvSpPr txBox="1"/>
          <p:nvPr/>
        </p:nvSpPr>
        <p:spPr>
          <a:xfrm>
            <a:off x="2681461" y="3470470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CC5380D-CE79-1C20-2504-3409A9A7E758}"/>
              </a:ext>
            </a:extLst>
          </p:cNvPr>
          <p:cNvSpPr txBox="1"/>
          <p:nvPr/>
        </p:nvSpPr>
        <p:spPr>
          <a:xfrm>
            <a:off x="4258392" y="3465701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5723BAF-02C8-61B5-B501-AB0D1E215DAF}"/>
              </a:ext>
            </a:extLst>
          </p:cNvPr>
          <p:cNvSpPr txBox="1"/>
          <p:nvPr/>
        </p:nvSpPr>
        <p:spPr>
          <a:xfrm>
            <a:off x="5851224" y="3472501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0577705-BFC9-096A-D727-83315F64FA5C}"/>
              </a:ext>
            </a:extLst>
          </p:cNvPr>
          <p:cNvSpPr txBox="1"/>
          <p:nvPr/>
        </p:nvSpPr>
        <p:spPr>
          <a:xfrm>
            <a:off x="3459895" y="4055931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8770501-8B6F-AFEF-82DD-3DEFE02A2F39}"/>
              </a:ext>
            </a:extLst>
          </p:cNvPr>
          <p:cNvSpPr txBox="1"/>
          <p:nvPr/>
        </p:nvSpPr>
        <p:spPr>
          <a:xfrm>
            <a:off x="5064345" y="4055931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Image 2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CC095D44-FF73-431B-C1D0-EB6A313F9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90" y="2283759"/>
            <a:ext cx="7400620" cy="264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3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18E49-A8A2-EDAD-7362-DE20A8AC3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118CABE-C7A5-F177-B787-7A2B21EA2AA9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النشاط رقم 7 الصفحة 95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D4E03DD-0B0C-2AA2-206B-A730E161B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3" name="Image 3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ACC7F94-73EE-0D38-F045-F2625FB32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25" y="2536214"/>
            <a:ext cx="7479350" cy="27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11D9B-B4C2-1782-7153-BDE2B258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44C403C-78A2-9F11-2873-1240945552D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9258063-C2E8-0E96-5124-7042BC5704C4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588821A-02D5-4801-5782-1DC7BCFA69B2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F71F41D-A2EB-B46A-253F-70B35D729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4657" y="3686986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66E859C-9CF7-F77D-0F6C-DDB04F98335A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73D24C73-80CF-1470-600D-E29A75969E68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835C385E-AC6F-64DD-8853-3AE23F90A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96B37E9-DEFD-554E-C653-4977177D934F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الجمع في حدود 10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3035B2D-641F-4ADB-1EEF-CF5908C777E5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539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445168" y="839370"/>
            <a:ext cx="701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11 ستنجزون هذه العمليات،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3A5E8B3-6A5F-C7D1-7E83-79086990441B}"/>
              </a:ext>
            </a:extLst>
          </p:cNvPr>
          <p:cNvSpPr txBox="1"/>
          <p:nvPr/>
        </p:nvSpPr>
        <p:spPr>
          <a:xfrm>
            <a:off x="3207224" y="2838734"/>
            <a:ext cx="2060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</a:rPr>
              <a:t>Insérer la page 9 du livret de calcul mental </a:t>
            </a:r>
          </a:p>
        </p:txBody>
      </p:sp>
      <p:pic>
        <p:nvPicPr>
          <p:cNvPr id="4" name="Image 3" descr="Une image contenant texte, Visage huma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id="{DD62CD0E-9FD0-5EA3-A214-8F21E2D78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52" y="1644284"/>
            <a:ext cx="3331405" cy="4594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 descr="Une image contenant texte, Appareils électroniques, capture d’écran, calculatrice&#10;&#10;Le contenu généré par l’IA peut être incorrect.">
            <a:extLst>
              <a:ext uri="{FF2B5EF4-FFF2-40B4-BE49-F238E27FC236}">
                <a16:creationId xmlns:a16="http://schemas.microsoft.com/office/drawing/2014/main" id="{8EA95665-312D-E657-25D4-67A11FF61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869" y="1644284"/>
            <a:ext cx="3306283" cy="459428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C0F7E3-4FC9-53E2-5670-1B6239EE03CB}"/>
              </a:ext>
            </a:extLst>
          </p:cNvPr>
          <p:cNvSpPr/>
          <p:nvPr/>
        </p:nvSpPr>
        <p:spPr>
          <a:xfrm>
            <a:off x="2743593" y="2403152"/>
            <a:ext cx="1307763" cy="17369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مجموع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العددين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55262" y="5053850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2C7DACF-3F3F-4EA3-D8EA-0019ADDA466A}"/>
              </a:ext>
            </a:extLst>
          </p:cNvPr>
          <p:cNvSpPr/>
          <p:nvPr/>
        </p:nvSpPr>
        <p:spPr>
          <a:xfrm>
            <a:off x="4026309" y="5134279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capture d’écran, diagramme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F28A4FFC-C490-277F-59E0-8A64E739C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241" y="1518471"/>
            <a:ext cx="2881518" cy="3464120"/>
          </a:xfrm>
          <a:prstGeom prst="rect">
            <a:avLst/>
          </a:prstGeom>
        </p:spPr>
      </p:pic>
      <p:pic>
        <p:nvPicPr>
          <p:cNvPr id="4" name="Image 3" descr="Une image contenant capture d’écran, violet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03D94B37-D180-AC55-8F98-351A0EF3C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0445" y="1566556"/>
            <a:ext cx="2963111" cy="34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E989911-216B-C733-802E-ABBDD9035DB6}"/>
              </a:ext>
            </a:extLst>
          </p:cNvPr>
          <p:cNvSpPr txBox="1"/>
          <p:nvPr/>
        </p:nvSpPr>
        <p:spPr>
          <a:xfrm>
            <a:off x="0" y="780378"/>
            <a:ext cx="74586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ar-MA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MA" sz="160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يسأل الأستاذ(ة) التلاميذ  عن عدد الأخطاء المرتكبة لتحديد بطل الحساب الذهني ويحفز المتعثرين </a:t>
            </a:r>
            <a:r>
              <a:rPr kumimoji="0" lang="ar-MA" sz="16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</a:t>
            </a:r>
            <a:endParaRPr kumimoji="0" lang="ar-MA" sz="16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capture d’écran, violet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CAF5C13C-FB1B-1A6A-9517-05725DE6A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289" y="1901543"/>
            <a:ext cx="3259422" cy="37475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77A0EF4-B0E7-BF62-EE88-DA5FBD8420D4}"/>
              </a:ext>
            </a:extLst>
          </p:cNvPr>
          <p:cNvSpPr txBox="1"/>
          <p:nvPr/>
        </p:nvSpPr>
        <p:spPr>
          <a:xfrm>
            <a:off x="5366866" y="1901543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C8527B-F1B2-E213-0C9D-B7EEBB7307EF}"/>
              </a:ext>
            </a:extLst>
          </p:cNvPr>
          <p:cNvSpPr txBox="1"/>
          <p:nvPr/>
        </p:nvSpPr>
        <p:spPr>
          <a:xfrm>
            <a:off x="5330770" y="2684930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A537A4-F861-B2C4-5A53-47175874F516}"/>
              </a:ext>
            </a:extLst>
          </p:cNvPr>
          <p:cNvSpPr txBox="1"/>
          <p:nvPr/>
        </p:nvSpPr>
        <p:spPr>
          <a:xfrm>
            <a:off x="5318738" y="3451181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A832CB-2C53-DCA5-D5FD-E4D8453E67F3}"/>
              </a:ext>
            </a:extLst>
          </p:cNvPr>
          <p:cNvSpPr txBox="1"/>
          <p:nvPr/>
        </p:nvSpPr>
        <p:spPr>
          <a:xfrm>
            <a:off x="5330770" y="4234568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6EB075-52EE-7586-4967-D969950DE82A}"/>
              </a:ext>
            </a:extLst>
          </p:cNvPr>
          <p:cNvSpPr txBox="1"/>
          <p:nvPr/>
        </p:nvSpPr>
        <p:spPr>
          <a:xfrm>
            <a:off x="5313592" y="5064316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C22B05A-1701-8F22-44EF-6471EB43547E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B13B9A56-9E4B-43DA-19C7-4C9DBA445715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C3183D8-69F3-629D-04BE-DA64EAA9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0561" y="4159342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79B2B12-9358-C097-44A8-35CD98F4760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3EF1E78E-2BD0-03B7-88FF-F8C57BA862F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EB454173-9694-D0C9-71FD-EECF8B9F9C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73D4CC1-23AF-487C-01B2-BEB3395392F7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الجمع في حدود 10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8F47435-340C-301F-3888-E9718BD823D7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218D3-63DA-3C37-CDE6-9D4924B7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5082E27-F9A7-6FBC-411E-5B3A73271B5A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B36EC5-58A8-AF81-02D3-9BA8F5699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458E163-4A93-EEE2-A267-472B2B3AB68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56CB-0DB8-82C0-E1DF-0F519681A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AB04157-CBEC-6C37-ED6A-930D34EFA71C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العدد الناقص. العدد 5 هو 0 وماذا؟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7F28550-A9F5-CF04-34AA-F53A12EC8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366F54-FCCC-53F4-8FC9-013410ACB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112EB7E-B7C5-A20E-9AC7-C23D78BDB2F3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D9F78D4-B0B5-CFD6-7DB8-A483A76F48CD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F63C9-ACD6-5775-5353-65949DA60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D2C3F52-E42C-CE4C-57A0-7DBC26AC47DF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82136AA-32B8-EAEF-5DED-7ADE6B8B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D00902-292E-E65C-D74F-24097C49D00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0DA198-19E2-7340-F1C1-95E7C2B8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831586" y="4711230"/>
            <a:ext cx="783913" cy="56626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E1205C-71BB-C71E-C6D2-1AD40E96BFD6}"/>
              </a:ext>
            </a:extLst>
          </p:cNvPr>
          <p:cNvSpPr/>
          <p:nvPr/>
        </p:nvSpPr>
        <p:spPr>
          <a:xfrm>
            <a:off x="1455447" y="292049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1537C42-57B6-7188-1116-665A0177E452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7A82DA2-51E8-71CD-0317-45D405CBAB13}"/>
              </a:ext>
            </a:extLst>
          </p:cNvPr>
          <p:cNvSpPr/>
          <p:nvPr/>
        </p:nvSpPr>
        <p:spPr>
          <a:xfrm>
            <a:off x="3715084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12" name="Image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BD4DE0-3416-5FBD-1238-D1C7605B7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6" y="1674751"/>
            <a:ext cx="1196068" cy="1196068"/>
          </a:xfrm>
          <a:prstGeom prst="rect">
            <a:avLst/>
          </a:prstGeom>
        </p:spPr>
      </p:pic>
      <p:pic>
        <p:nvPicPr>
          <p:cNvPr id="13" name="Image 1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08892D1-BD5B-9606-899F-E66C8598B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740341" y="1741282"/>
            <a:ext cx="1397972" cy="1063006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8DA8454-DAD1-E41E-6F96-FD0AEE8C8AB3}"/>
              </a:ext>
            </a:extLst>
          </p:cNvPr>
          <p:cNvSpPr/>
          <p:nvPr/>
        </p:nvSpPr>
        <p:spPr>
          <a:xfrm>
            <a:off x="3757334" y="5322766"/>
            <a:ext cx="1689811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  <a:r>
              <a:rPr lang="fr-FR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MA" sz="13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D26B6BC-05E8-17EB-866A-881BB734B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080" y="1674752"/>
            <a:ext cx="1196067" cy="1196067"/>
          </a:xfrm>
          <a:prstGeom prst="rect">
            <a:avLst/>
          </a:prstGeom>
        </p:spPr>
      </p:pic>
      <p:pic>
        <p:nvPicPr>
          <p:cNvPr id="16" name="Image 1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3660F96-6BC9-E8EE-BE07-B327ACE4D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02" y="4571660"/>
            <a:ext cx="862304" cy="623125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9BBC39A-B19D-02E7-1B73-9B53695FBAA9}"/>
              </a:ext>
            </a:extLst>
          </p:cNvPr>
          <p:cNvSpPr/>
          <p:nvPr/>
        </p:nvSpPr>
        <p:spPr>
          <a:xfrm>
            <a:off x="6212838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pic>
        <p:nvPicPr>
          <p:cNvPr id="18" name="Image 17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F42AFDC-E5F5-F3DB-12F6-FBD1D2CDD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19" y="4172644"/>
            <a:ext cx="1066385" cy="1066385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B99BAF8-4D80-D29A-BCE5-236DFD68450D}"/>
              </a:ext>
            </a:extLst>
          </p:cNvPr>
          <p:cNvSpPr/>
          <p:nvPr/>
        </p:nvSpPr>
        <p:spPr>
          <a:xfrm>
            <a:off x="5974721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ABE86-965E-A49E-A1B6-8E3032DDC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872C9FA-6790-264D-69E5-332C9560C266}"/>
              </a:ext>
            </a:extLst>
          </p:cNvPr>
          <p:cNvSpPr txBox="1"/>
          <p:nvPr/>
        </p:nvSpPr>
        <p:spPr>
          <a:xfrm>
            <a:off x="132735" y="72606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العدد 5 هو 0 و5  أو 5 و 0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FC4BFF0-FC10-658F-652A-77624D932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2F1123-2A92-6376-0DB1-CF86916D9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521713B-79CE-F257-5D3B-13C7B492DF4B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03F8DB8-A2A0-04EB-762B-3561BEE3FC62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73707D6-ED9A-4BCD-FEDB-A53A648D702F}"/>
              </a:ext>
            </a:extLst>
          </p:cNvPr>
          <p:cNvSpPr txBox="1"/>
          <p:nvPr/>
        </p:nvSpPr>
        <p:spPr>
          <a:xfrm>
            <a:off x="5282378" y="380646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E04E4-8A2C-83A4-3162-C053AC344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637994D-9357-6B67-79E4-780CBEA7BB08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العدد الناقص. العدد 5 هو 1 وماذا؟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F96390-AE4A-3A0C-CE57-D451DB4F1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54DF93-BC58-E101-2D39-89ED52FC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86FB004-69AC-F16D-9CB9-CC1848CAE1F4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E9531EA-1A65-B6FD-BC60-20D006E91D66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6D225-671D-1F9C-2A76-297F9A92C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D254D1D-18E9-E7AA-1A0E-2CA90CE1EDFB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E642901-6B59-0E70-53B4-A9EDD01E7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FCB558D-567A-5550-E512-61217ECEB75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3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0562E-8044-BE1F-D06E-0BCCFADDD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0A38F0A-51BE-52BE-9937-427E73F6075A}"/>
              </a:ext>
            </a:extLst>
          </p:cNvPr>
          <p:cNvSpPr txBox="1"/>
          <p:nvPr/>
        </p:nvSpPr>
        <p:spPr>
          <a:xfrm>
            <a:off x="132735" y="72606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العدد 5 هو 1 و4  أو 4 و1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0DD19AA-2F13-C1DD-1C82-48D507CED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3E9326-1FB5-5874-B152-AED4F2167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C7DA343-F8F9-7627-2680-D4EBED31C1AC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83E163-921E-3D53-6032-AC6F36F18A55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9F72A5A-834A-1B1C-ADFB-E963A4B8EA0D}"/>
              </a:ext>
            </a:extLst>
          </p:cNvPr>
          <p:cNvSpPr txBox="1"/>
          <p:nvPr/>
        </p:nvSpPr>
        <p:spPr>
          <a:xfrm>
            <a:off x="5252882" y="380646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6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A4CB3-3540-C97F-846B-675BFFE2F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393D13D-CEDB-9AD9-4D5D-AAFF485625E7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العدد الناقص. العدد 5 هو 2 وماذا؟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021E271-043F-352C-481A-FC0EAB9A4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B70959-8E03-8C37-BAE4-FE1C4342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725843B-FDBD-732F-64BF-26D055DDD918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A50AE57-783F-5277-AB79-7364995FC75E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0246E-CFE2-1895-18B4-37DFA247B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C2456F0-3ED3-96DA-AF83-4321D8BB6D55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BF3B90-CEDC-1ACE-D673-75BC28731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486C06A-1AA3-5B01-FEFA-E5E4F176907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0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6D8AC-CBB1-50EA-BB97-57961B74E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34AA5F4-28B9-6CC5-7FCE-E167F49B1BDC}"/>
              </a:ext>
            </a:extLst>
          </p:cNvPr>
          <p:cNvSpPr txBox="1"/>
          <p:nvPr/>
        </p:nvSpPr>
        <p:spPr>
          <a:xfrm>
            <a:off x="132735" y="72606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العدد 5 هو 2 و3 أو 3 و2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021A5FE-CCE4-0945-9947-1F46E6BF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7FA8B3-2544-28DF-C23D-00D6C3059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5EEC497-EDB5-62EF-FDB8-3118C53FAAA0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F74839-FEFB-3131-94F2-021FA9B72734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2CC9D42-8368-8143-B966-423E82ABF183}"/>
              </a:ext>
            </a:extLst>
          </p:cNvPr>
          <p:cNvSpPr txBox="1"/>
          <p:nvPr/>
        </p:nvSpPr>
        <p:spPr>
          <a:xfrm>
            <a:off x="5282378" y="380646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53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30D7C-0864-44BF-7E4E-C4C7AB4C8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93E7BCA-D800-FCAA-0EB9-7E7465A2E7C6}"/>
              </a:ext>
            </a:extLst>
          </p:cNvPr>
          <p:cNvSpPr txBox="1"/>
          <p:nvPr/>
        </p:nvSpPr>
        <p:spPr>
          <a:xfrm>
            <a:off x="132735" y="72606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العدد 5 هو 0 و5  ، هو 1 و4  هو 2 و3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D3C9EE1-23FD-B1EC-29A3-298E060C9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07991B5-12E9-01A9-F173-60B10A791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74" y="2570778"/>
            <a:ext cx="2342380" cy="189342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42EFDC8-8F69-0A54-7B09-8BC594AC33E5}"/>
              </a:ext>
            </a:extLst>
          </p:cNvPr>
          <p:cNvSpPr txBox="1"/>
          <p:nvPr/>
        </p:nvSpPr>
        <p:spPr>
          <a:xfrm>
            <a:off x="1308228" y="2748049"/>
            <a:ext cx="327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4B447E1-847B-5257-8E5D-DE6BE42FC2F6}"/>
              </a:ext>
            </a:extLst>
          </p:cNvPr>
          <p:cNvSpPr txBox="1"/>
          <p:nvPr/>
        </p:nvSpPr>
        <p:spPr>
          <a:xfrm>
            <a:off x="641518" y="3506063"/>
            <a:ext cx="327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824350-C438-4483-12FA-75D42B1EC261}"/>
              </a:ext>
            </a:extLst>
          </p:cNvPr>
          <p:cNvSpPr txBox="1"/>
          <p:nvPr/>
        </p:nvSpPr>
        <p:spPr>
          <a:xfrm>
            <a:off x="2035393" y="3498689"/>
            <a:ext cx="327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BDCB35E-C4F3-C6EA-C35E-8D9944F70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379" y="2606411"/>
            <a:ext cx="2342380" cy="189342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1B24FEB-0563-AAFD-6B99-478E7DABD238}"/>
              </a:ext>
            </a:extLst>
          </p:cNvPr>
          <p:cNvSpPr txBox="1"/>
          <p:nvPr/>
        </p:nvSpPr>
        <p:spPr>
          <a:xfrm>
            <a:off x="3989933" y="2783682"/>
            <a:ext cx="327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02D214-8922-8E62-0650-D10D6A9EEFB3}"/>
              </a:ext>
            </a:extLst>
          </p:cNvPr>
          <p:cNvSpPr txBox="1"/>
          <p:nvPr/>
        </p:nvSpPr>
        <p:spPr>
          <a:xfrm>
            <a:off x="3323223" y="3541696"/>
            <a:ext cx="327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BE8E35E-D536-B569-7AA5-B868EA2CF088}"/>
              </a:ext>
            </a:extLst>
          </p:cNvPr>
          <p:cNvSpPr txBox="1"/>
          <p:nvPr/>
        </p:nvSpPr>
        <p:spPr>
          <a:xfrm>
            <a:off x="4731846" y="3534322"/>
            <a:ext cx="327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4BDEAF-88E9-C753-CA3E-489661596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287" y="2622737"/>
            <a:ext cx="2342380" cy="189342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471DCEC-1137-FD0E-7822-7F2F27C64D3A}"/>
              </a:ext>
            </a:extLst>
          </p:cNvPr>
          <p:cNvSpPr txBox="1"/>
          <p:nvPr/>
        </p:nvSpPr>
        <p:spPr>
          <a:xfrm>
            <a:off x="6746841" y="2800008"/>
            <a:ext cx="327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8F7C8A-1534-EC2E-B7B8-449BECDAE1D0}"/>
              </a:ext>
            </a:extLst>
          </p:cNvPr>
          <p:cNvSpPr txBox="1"/>
          <p:nvPr/>
        </p:nvSpPr>
        <p:spPr>
          <a:xfrm>
            <a:off x="6080131" y="3558022"/>
            <a:ext cx="327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5C67F1-A89B-9BB6-B0AD-E147FDA2700C}"/>
              </a:ext>
            </a:extLst>
          </p:cNvPr>
          <p:cNvSpPr txBox="1"/>
          <p:nvPr/>
        </p:nvSpPr>
        <p:spPr>
          <a:xfrm>
            <a:off x="7488754" y="3550648"/>
            <a:ext cx="327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951632" y="3412579"/>
            <a:ext cx="4355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الكتابات الجمعية للأعداد  في حدود 10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001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كيف نجد الكتابات الجمعية لعدد 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  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14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dirty="0"/>
                <a:t>الكتابات الجمعية للأعداد في حدود  10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13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R="0" lvl="0" indent="0" algn="ctr" defTabSz="60963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 الجمع بالإكمال 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16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r" rtl="1">
                <a:buNone/>
                <a:defRPr/>
              </a:pPr>
              <a:r>
                <a:rPr lang="ar-MA" sz="1600" b="1" kern="0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برسم تمثيلات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15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الجمع و الطرح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مُراجَعَةُ دُروسِ الْأُسْبوعِ الرابع   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_P2_S4_L2">
            <a:hlinkClick r:id="" action="ppaction://media"/>
            <a:extLst>
              <a:ext uri="{FF2B5EF4-FFF2-40B4-BE49-F238E27FC236}">
                <a16:creationId xmlns:a16="http://schemas.microsoft.com/office/drawing/2014/main" id="{3BF04021-AA89-5F9E-E6FB-E86C9B71A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354" y="1819835"/>
            <a:ext cx="7769412" cy="43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1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إيجاد الكتابات الجمعية لعدد     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Police, capture d’écran, nombre, typographie&#10;&#10;Le contenu généré par l’IA peut être incorrect.">
            <a:extLst>
              <a:ext uri="{FF2B5EF4-FFF2-40B4-BE49-F238E27FC236}">
                <a16:creationId xmlns:a16="http://schemas.microsoft.com/office/drawing/2014/main" id="{10319484-C4A8-0355-8A32-7976D59961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" t="-65" r="-645" b="49869"/>
          <a:stretch>
            <a:fillRect/>
          </a:stretch>
        </p:blipFill>
        <p:spPr>
          <a:xfrm>
            <a:off x="1309526" y="2214283"/>
            <a:ext cx="2777698" cy="3442447"/>
          </a:xfrm>
          <a:prstGeom prst="rect">
            <a:avLst/>
          </a:prstGeom>
        </p:spPr>
      </p:pic>
      <p:pic>
        <p:nvPicPr>
          <p:cNvPr id="7" name="Image 6" descr="Une image contenant Police, capture d’écran, nombre, typographie&#10;&#10;Le contenu généré par l’IA peut être incorrect.">
            <a:extLst>
              <a:ext uri="{FF2B5EF4-FFF2-40B4-BE49-F238E27FC236}">
                <a16:creationId xmlns:a16="http://schemas.microsoft.com/office/drawing/2014/main" id="{3487FAC7-AE41-DFF8-4475-46A0D8B185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2" t="51243" r="-2122" b="-1439"/>
          <a:stretch>
            <a:fillRect/>
          </a:stretch>
        </p:blipFill>
        <p:spPr>
          <a:xfrm>
            <a:off x="4630950" y="2214283"/>
            <a:ext cx="2777698" cy="34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أن نجد  الكتابات الجمعية للعدد 4 ، سننجز هذا النشاط  خطوة خطوة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49637BB-AD45-4A14-F2A3-75F4FB7B573A}"/>
              </a:ext>
            </a:extLst>
          </p:cNvPr>
          <p:cNvSpPr txBox="1"/>
          <p:nvPr/>
        </p:nvSpPr>
        <p:spPr>
          <a:xfrm>
            <a:off x="3429001" y="234332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. </a:t>
            </a:r>
            <a:r>
              <a:rPr lang="fr-FR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879D5-3C41-4C9D-7C05-D6828E62A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C156041-183A-FAEF-13FF-A1660ABD2E4E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هي  الكتابة الجمعية  الأولى للعدد 4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6CBEAF-3694-8BAD-41CB-4061B9FBF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F941D8C-7ABB-47E1-DF48-78A90A81DCE5}"/>
              </a:ext>
            </a:extLst>
          </p:cNvPr>
          <p:cNvSpPr txBox="1"/>
          <p:nvPr/>
        </p:nvSpPr>
        <p:spPr>
          <a:xfrm>
            <a:off x="1143002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3BE74929-D8FB-BDE7-7B26-67FE91E9ADBA}"/>
              </a:ext>
            </a:extLst>
          </p:cNvPr>
          <p:cNvSpPr/>
          <p:nvPr/>
        </p:nvSpPr>
        <p:spPr>
          <a:xfrm>
            <a:off x="3517489" y="2304087"/>
            <a:ext cx="545691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83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7D89A-F227-FFAD-DB54-6DF6A4F0E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F407232-A9BB-B6A2-6AE9-DF3CD0752C9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نصحح: العدد 4 هو 0 و4 أي 4 + 0 = 4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0DFA5D6-1C43-D766-6D2A-FDDBD8306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63BE66E-5563-C628-A388-0CFA9E56E6C3}"/>
              </a:ext>
            </a:extLst>
          </p:cNvPr>
          <p:cNvSpPr txBox="1"/>
          <p:nvPr/>
        </p:nvSpPr>
        <p:spPr>
          <a:xfrm>
            <a:off x="1143002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6426C048-3221-5D7D-97DD-3E0D31B0D162}"/>
              </a:ext>
            </a:extLst>
          </p:cNvPr>
          <p:cNvSpPr/>
          <p:nvPr/>
        </p:nvSpPr>
        <p:spPr>
          <a:xfrm>
            <a:off x="3517489" y="2304087"/>
            <a:ext cx="545691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1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953A3-BDE4-5AC2-9FC0-BC47A1B30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5C43FD4-A2C5-0305-8809-F3AF3D0A3D16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يقول كيف نحصل على  الكتابة الجمعية الموالية  للعدد 4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B552E08-57DC-8EF5-172F-88C18AE5C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0E06429-C90A-6651-8C69-A986DE31CDFE}"/>
              </a:ext>
            </a:extLst>
          </p:cNvPr>
          <p:cNvSpPr txBox="1"/>
          <p:nvPr/>
        </p:nvSpPr>
        <p:spPr>
          <a:xfrm>
            <a:off x="1143002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CFBF8FDD-6F86-C80F-4C8C-DD332AC7806C}"/>
              </a:ext>
            </a:extLst>
          </p:cNvPr>
          <p:cNvSpPr/>
          <p:nvPr/>
        </p:nvSpPr>
        <p:spPr>
          <a:xfrm>
            <a:off x="3543999" y="3574015"/>
            <a:ext cx="545691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468CE9-ACD7-621A-BE3C-47E8FE1B6600}"/>
              </a:ext>
            </a:extLst>
          </p:cNvPr>
          <p:cNvSpPr txBox="1"/>
          <p:nvPr/>
        </p:nvSpPr>
        <p:spPr>
          <a:xfrm>
            <a:off x="1143002" y="3333033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766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8D68A-86AF-C4D5-6238-745F28FE7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CF50796-DFC4-1885-41EF-52038D35614E}"/>
              </a:ext>
            </a:extLst>
          </p:cNvPr>
          <p:cNvSpPr txBox="1"/>
          <p:nvPr/>
        </p:nvSpPr>
        <p:spPr>
          <a:xfrm>
            <a:off x="101600" y="716761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نصحح: الكتابة الجمعية الموالية هي : 3 + 1 = 4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للحصول على  الكتابة الجمعية الموالية ننقص 1 من الحد الثاني ونضيفه للحد الأول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40172CD-6C99-B8D1-DF06-7793C478B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D08D30D-E0C1-28AE-BA2F-90A037200B7F}"/>
              </a:ext>
            </a:extLst>
          </p:cNvPr>
          <p:cNvSpPr txBox="1"/>
          <p:nvPr/>
        </p:nvSpPr>
        <p:spPr>
          <a:xfrm>
            <a:off x="1143002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3405CA12-1F5F-A2E5-2FAC-91781A16E384}"/>
              </a:ext>
            </a:extLst>
          </p:cNvPr>
          <p:cNvSpPr/>
          <p:nvPr/>
        </p:nvSpPr>
        <p:spPr>
          <a:xfrm>
            <a:off x="3543999" y="3574015"/>
            <a:ext cx="545691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FF19BA-5130-D1E9-C49B-71AF137E4598}"/>
              </a:ext>
            </a:extLst>
          </p:cNvPr>
          <p:cNvSpPr txBox="1"/>
          <p:nvPr/>
        </p:nvSpPr>
        <p:spPr>
          <a:xfrm>
            <a:off x="1143002" y="3333033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5FE52-71E2-3FB5-8B4F-E2B4EEF9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22D3ED8-8154-E250-2B97-01DEBC728332}"/>
              </a:ext>
            </a:extLst>
          </p:cNvPr>
          <p:cNvSpPr txBox="1"/>
          <p:nvPr/>
        </p:nvSpPr>
        <p:spPr>
          <a:xfrm>
            <a:off x="101600" y="716761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يقول كيف نحصل على الكتابة الجمعية الموالية للعد 4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CF9872-A8A1-5A22-A1BF-890DBEC37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D4984BB-41DC-9610-936C-B48924B712D3}"/>
              </a:ext>
            </a:extLst>
          </p:cNvPr>
          <p:cNvSpPr txBox="1"/>
          <p:nvPr/>
        </p:nvSpPr>
        <p:spPr>
          <a:xfrm>
            <a:off x="1143002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16942207-5DFB-E739-9FE4-B42D712E266F}"/>
              </a:ext>
            </a:extLst>
          </p:cNvPr>
          <p:cNvSpPr/>
          <p:nvPr/>
        </p:nvSpPr>
        <p:spPr>
          <a:xfrm>
            <a:off x="3543999" y="4843943"/>
            <a:ext cx="545691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1AF649-64D7-B51E-C39B-5E3131525AAD}"/>
              </a:ext>
            </a:extLst>
          </p:cNvPr>
          <p:cNvSpPr txBox="1"/>
          <p:nvPr/>
        </p:nvSpPr>
        <p:spPr>
          <a:xfrm>
            <a:off x="1143002" y="3333033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450D30-F858-4842-DCE9-889EB653F5B1}"/>
              </a:ext>
            </a:extLst>
          </p:cNvPr>
          <p:cNvSpPr txBox="1"/>
          <p:nvPr/>
        </p:nvSpPr>
        <p:spPr>
          <a:xfrm>
            <a:off x="1143002" y="4602961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40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B2CB7-7274-BECE-307A-769529DDE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945F046-C56C-8FCF-9BED-109F0441A3C9}"/>
              </a:ext>
            </a:extLst>
          </p:cNvPr>
          <p:cNvSpPr txBox="1"/>
          <p:nvPr/>
        </p:nvSpPr>
        <p:spPr>
          <a:xfrm>
            <a:off x="101600" y="716761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الكتابة الجمعية الموالية  هي 2 + 2 = 4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AB3735-8323-204D-E136-B352C66AB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0C18DB5-CECC-CE8E-69E9-293FECD54663}"/>
              </a:ext>
            </a:extLst>
          </p:cNvPr>
          <p:cNvSpPr txBox="1"/>
          <p:nvPr/>
        </p:nvSpPr>
        <p:spPr>
          <a:xfrm>
            <a:off x="1143002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CDDD0DE9-51E1-01D6-4A64-1AD77B2FF8A8}"/>
              </a:ext>
            </a:extLst>
          </p:cNvPr>
          <p:cNvSpPr/>
          <p:nvPr/>
        </p:nvSpPr>
        <p:spPr>
          <a:xfrm>
            <a:off x="3543999" y="4843943"/>
            <a:ext cx="545691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2235D0-1B28-B1B3-6491-FB7C5D3AD8D7}"/>
              </a:ext>
            </a:extLst>
          </p:cNvPr>
          <p:cNvSpPr txBox="1"/>
          <p:nvPr/>
        </p:nvSpPr>
        <p:spPr>
          <a:xfrm>
            <a:off x="1143002" y="3333033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0163B0-9118-3F24-09B5-7E5BA3D46B5C}"/>
              </a:ext>
            </a:extLst>
          </p:cNvPr>
          <p:cNvSpPr txBox="1"/>
          <p:nvPr/>
        </p:nvSpPr>
        <p:spPr>
          <a:xfrm>
            <a:off x="1143002" y="4602961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94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703488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الكتابات الجمعية للأعداد في حدود  10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8D0E330-C6C7-7901-E7F4-2980E1AF2538}"/>
              </a:ext>
            </a:extLst>
          </p:cNvPr>
          <p:cNvGrpSpPr/>
          <p:nvPr/>
        </p:nvGrpSpPr>
        <p:grpSpPr>
          <a:xfrm>
            <a:off x="1519289" y="2171046"/>
            <a:ext cx="6105422" cy="4092408"/>
            <a:chOff x="1637275" y="2171046"/>
            <a:chExt cx="6105422" cy="4092408"/>
          </a:xfrm>
        </p:grpSpPr>
        <p:pic>
          <p:nvPicPr>
            <p:cNvPr id="3" name="Image 2" descr="Une image contenant texte, capture d’écran, diagramme, Police&#10;&#10;Le contenu généré par l’IA peut être incorrect.">
              <a:extLst>
                <a:ext uri="{FF2B5EF4-FFF2-40B4-BE49-F238E27FC236}">
                  <a16:creationId xmlns:a16="http://schemas.microsoft.com/office/drawing/2014/main" id="{EBBDE789-F5C3-BBCC-1FA0-D4FDD4E7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9986" y="2171046"/>
              <a:ext cx="3052711" cy="4067522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logiciel, diagramme&#10;&#10;Le contenu généré par l’IA peut être incorrect.">
              <a:extLst>
                <a:ext uri="{FF2B5EF4-FFF2-40B4-BE49-F238E27FC236}">
                  <a16:creationId xmlns:a16="http://schemas.microsoft.com/office/drawing/2014/main" id="{F6C12F91-A21D-5C01-3FC9-3F3F1B671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7275" y="2195931"/>
              <a:ext cx="3052711" cy="4067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19612-DECF-BF33-E54E-4D45D4ED2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E33020C-1838-0E46-771E-F5B0CF260866}"/>
              </a:ext>
            </a:extLst>
          </p:cNvPr>
          <p:cNvSpPr txBox="1"/>
          <p:nvPr/>
        </p:nvSpPr>
        <p:spPr>
          <a:xfrm>
            <a:off x="101600" y="761005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يقول كيف نحصل على الكتابة الجمعية الموالية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DF6BB8D-7B20-4F71-9729-6E55582D4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4CEFF4E-1941-C144-9D70-41BF43461052}"/>
              </a:ext>
            </a:extLst>
          </p:cNvPr>
          <p:cNvSpPr txBox="1"/>
          <p:nvPr/>
        </p:nvSpPr>
        <p:spPr>
          <a:xfrm>
            <a:off x="1143002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5DB904E2-185E-8437-5C45-BB2B554BB8C8}"/>
              </a:ext>
            </a:extLst>
          </p:cNvPr>
          <p:cNvSpPr/>
          <p:nvPr/>
        </p:nvSpPr>
        <p:spPr>
          <a:xfrm>
            <a:off x="7259244" y="2427918"/>
            <a:ext cx="545691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72104A-7763-FD86-8497-9CAAC962F9FF}"/>
              </a:ext>
            </a:extLst>
          </p:cNvPr>
          <p:cNvSpPr txBox="1"/>
          <p:nvPr/>
        </p:nvSpPr>
        <p:spPr>
          <a:xfrm>
            <a:off x="1143002" y="3333033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0D5BAD-2635-0D71-12AC-0CE32C137313}"/>
              </a:ext>
            </a:extLst>
          </p:cNvPr>
          <p:cNvSpPr txBox="1"/>
          <p:nvPr/>
        </p:nvSpPr>
        <p:spPr>
          <a:xfrm>
            <a:off x="1143002" y="4602961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4DADAA-E92F-0D0F-7252-6BEB961061D5}"/>
              </a:ext>
            </a:extLst>
          </p:cNvPr>
          <p:cNvSpPr txBox="1"/>
          <p:nvPr/>
        </p:nvSpPr>
        <p:spPr>
          <a:xfrm>
            <a:off x="4572000" y="2113720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03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82CDC-56B3-6871-1C9E-0C1A9E3A7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BBC5ED4-D0D7-30B2-EDF1-4766909840BA}"/>
              </a:ext>
            </a:extLst>
          </p:cNvPr>
          <p:cNvSpPr txBox="1"/>
          <p:nvPr/>
        </p:nvSpPr>
        <p:spPr>
          <a:xfrm>
            <a:off x="101600" y="716761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 : الكتابة الجمعية الموالية  هي 1 + 3 = 4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955B058-5626-26BB-DDBB-17C7C7FCB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B7E3A5D-42FC-0028-FB5C-89DE75E50CD3}"/>
              </a:ext>
            </a:extLst>
          </p:cNvPr>
          <p:cNvSpPr txBox="1"/>
          <p:nvPr/>
        </p:nvSpPr>
        <p:spPr>
          <a:xfrm>
            <a:off x="1143002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FEE0CE-7207-D45D-D916-B035F7FB923D}"/>
              </a:ext>
            </a:extLst>
          </p:cNvPr>
          <p:cNvSpPr txBox="1"/>
          <p:nvPr/>
        </p:nvSpPr>
        <p:spPr>
          <a:xfrm>
            <a:off x="1143002" y="3333033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BF4A52-FF68-C87E-8734-D39589A5E412}"/>
              </a:ext>
            </a:extLst>
          </p:cNvPr>
          <p:cNvSpPr txBox="1"/>
          <p:nvPr/>
        </p:nvSpPr>
        <p:spPr>
          <a:xfrm>
            <a:off x="1143002" y="4602961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ACEED4-9ABF-57F9-A096-A3524285B87F}"/>
              </a:ext>
            </a:extLst>
          </p:cNvPr>
          <p:cNvSpPr txBox="1"/>
          <p:nvPr/>
        </p:nvSpPr>
        <p:spPr>
          <a:xfrm>
            <a:off x="4572000" y="2113720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2E3D860E-5C89-96C3-9C87-18827DBDB76A}"/>
              </a:ext>
            </a:extLst>
          </p:cNvPr>
          <p:cNvSpPr/>
          <p:nvPr/>
        </p:nvSpPr>
        <p:spPr>
          <a:xfrm>
            <a:off x="7259244" y="2427918"/>
            <a:ext cx="545691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1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5E7FF-ABB9-E3FF-8662-E62B6B179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25B22AA-9E87-5E93-7289-373F969AA569}"/>
              </a:ext>
            </a:extLst>
          </p:cNvPr>
          <p:cNvSpPr txBox="1"/>
          <p:nvPr/>
        </p:nvSpPr>
        <p:spPr>
          <a:xfrm>
            <a:off x="101600" y="761005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هي الكتابة الجمعية الموالية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00F08D9-BD70-2CA7-9740-1E4592DFF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8ABD343-AE13-B230-E703-B570CF65CB6A}"/>
              </a:ext>
            </a:extLst>
          </p:cNvPr>
          <p:cNvSpPr txBox="1"/>
          <p:nvPr/>
        </p:nvSpPr>
        <p:spPr>
          <a:xfrm>
            <a:off x="1143002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F73ED83D-B8E5-053E-EFD0-EC373020BA89}"/>
              </a:ext>
            </a:extLst>
          </p:cNvPr>
          <p:cNvSpPr/>
          <p:nvPr/>
        </p:nvSpPr>
        <p:spPr>
          <a:xfrm>
            <a:off x="7103917" y="3574015"/>
            <a:ext cx="545691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3420C6-8EA3-23C9-D70B-73681155A710}"/>
              </a:ext>
            </a:extLst>
          </p:cNvPr>
          <p:cNvSpPr txBox="1"/>
          <p:nvPr/>
        </p:nvSpPr>
        <p:spPr>
          <a:xfrm>
            <a:off x="1143002" y="3333033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5B6C5E-8E20-4CFB-7E14-ECD94A5CC8E7}"/>
              </a:ext>
            </a:extLst>
          </p:cNvPr>
          <p:cNvSpPr txBox="1"/>
          <p:nvPr/>
        </p:nvSpPr>
        <p:spPr>
          <a:xfrm>
            <a:off x="1143002" y="4602961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7C0234-8945-97F8-A46D-CC3586E03829}"/>
              </a:ext>
            </a:extLst>
          </p:cNvPr>
          <p:cNvSpPr txBox="1"/>
          <p:nvPr/>
        </p:nvSpPr>
        <p:spPr>
          <a:xfrm>
            <a:off x="4572000" y="2113720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2D8178-FC0B-CD2E-7B50-236D9F5CEE38}"/>
              </a:ext>
            </a:extLst>
          </p:cNvPr>
          <p:cNvSpPr txBox="1"/>
          <p:nvPr/>
        </p:nvSpPr>
        <p:spPr>
          <a:xfrm>
            <a:off x="4572000" y="3333033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48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FF9FC-5DCE-04CB-D8BC-A583D5F8C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8BD222A-D409-B1C2-E335-AFF3E8729D3D}"/>
              </a:ext>
            </a:extLst>
          </p:cNvPr>
          <p:cNvSpPr txBox="1"/>
          <p:nvPr/>
        </p:nvSpPr>
        <p:spPr>
          <a:xfrm>
            <a:off x="101600" y="716761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الكتابة الجمعية الموالية  هي 0 + 4 = 4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هكذا حصلنا على الكتابات الجمعية للعدد 4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4E6503-39A3-96A0-83DA-C4DDC5180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D888B20-D6B6-AB27-2565-25E079DD8D82}"/>
              </a:ext>
            </a:extLst>
          </p:cNvPr>
          <p:cNvSpPr txBox="1"/>
          <p:nvPr/>
        </p:nvSpPr>
        <p:spPr>
          <a:xfrm>
            <a:off x="1143002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EA4818-D52F-EF83-6C49-0A69F93D17AB}"/>
              </a:ext>
            </a:extLst>
          </p:cNvPr>
          <p:cNvSpPr txBox="1"/>
          <p:nvPr/>
        </p:nvSpPr>
        <p:spPr>
          <a:xfrm>
            <a:off x="1143002" y="3333033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4D4979-F75E-EEC6-3F80-5B33F2FB0E7C}"/>
              </a:ext>
            </a:extLst>
          </p:cNvPr>
          <p:cNvSpPr txBox="1"/>
          <p:nvPr/>
        </p:nvSpPr>
        <p:spPr>
          <a:xfrm>
            <a:off x="1143002" y="4602961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884C6D-A3EA-4B05-DBD3-600937706491}"/>
              </a:ext>
            </a:extLst>
          </p:cNvPr>
          <p:cNvSpPr txBox="1"/>
          <p:nvPr/>
        </p:nvSpPr>
        <p:spPr>
          <a:xfrm>
            <a:off x="4572000" y="2113720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13D0141F-43B9-EC14-4A91-9F6C48E253A4}"/>
              </a:ext>
            </a:extLst>
          </p:cNvPr>
          <p:cNvSpPr/>
          <p:nvPr/>
        </p:nvSpPr>
        <p:spPr>
          <a:xfrm>
            <a:off x="7103917" y="3574015"/>
            <a:ext cx="545691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8A33DD-0914-05F0-9EF2-DC10156FA602}"/>
              </a:ext>
            </a:extLst>
          </p:cNvPr>
          <p:cNvSpPr txBox="1"/>
          <p:nvPr/>
        </p:nvSpPr>
        <p:spPr>
          <a:xfrm>
            <a:off x="4572000" y="3333033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9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C7B9D-7D51-473C-A892-03A27AB3B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5821D81-9CD8-B48D-177E-A4E52CFC2E3A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أن نكمل الكتابات الجمعية للعدد 8 سننجز النشاط على الألواح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42779E6-FED5-D363-EA4B-29D67DEDF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BF249A8-BC87-9041-E1D2-67E12F42CC78}"/>
              </a:ext>
            </a:extLst>
          </p:cNvPr>
          <p:cNvSpPr txBox="1"/>
          <p:nvPr/>
        </p:nvSpPr>
        <p:spPr>
          <a:xfrm>
            <a:off x="587870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6AC90C-03C6-4A21-C179-5AF53DDE6C51}"/>
              </a:ext>
            </a:extLst>
          </p:cNvPr>
          <p:cNvSpPr txBox="1"/>
          <p:nvPr/>
        </p:nvSpPr>
        <p:spPr>
          <a:xfrm>
            <a:off x="587867" y="3333033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.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90EAD14-BBC1-42FA-0335-634B6E21C5BA}"/>
              </a:ext>
            </a:extLst>
          </p:cNvPr>
          <p:cNvSpPr txBox="1"/>
          <p:nvPr/>
        </p:nvSpPr>
        <p:spPr>
          <a:xfrm>
            <a:off x="587867" y="4574568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0B3D5E5-0967-FDDE-CE29-5759B21F4ACB}"/>
              </a:ext>
            </a:extLst>
          </p:cNvPr>
          <p:cNvSpPr txBox="1"/>
          <p:nvPr/>
        </p:nvSpPr>
        <p:spPr>
          <a:xfrm>
            <a:off x="3222411" y="2063105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.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D7B105D-D78A-AA25-22A9-01AD40647DBE}"/>
              </a:ext>
            </a:extLst>
          </p:cNvPr>
          <p:cNvSpPr txBox="1"/>
          <p:nvPr/>
        </p:nvSpPr>
        <p:spPr>
          <a:xfrm>
            <a:off x="3222410" y="333394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B06DCA0-C2AB-EA83-DE95-7558E2854284}"/>
              </a:ext>
            </a:extLst>
          </p:cNvPr>
          <p:cNvSpPr txBox="1"/>
          <p:nvPr/>
        </p:nvSpPr>
        <p:spPr>
          <a:xfrm>
            <a:off x="5856952" y="2063105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.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359972E-7D17-D567-4C50-82DB5C50BA69}"/>
              </a:ext>
            </a:extLst>
          </p:cNvPr>
          <p:cNvSpPr txBox="1"/>
          <p:nvPr/>
        </p:nvSpPr>
        <p:spPr>
          <a:xfrm>
            <a:off x="5856952" y="3304640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BFA4364-F848-8D70-727A-8AFCA85252BD}"/>
              </a:ext>
            </a:extLst>
          </p:cNvPr>
          <p:cNvSpPr txBox="1"/>
          <p:nvPr/>
        </p:nvSpPr>
        <p:spPr>
          <a:xfrm>
            <a:off x="5856951" y="4574568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78D9474-D7B8-AE06-7E28-12616A3D6121}"/>
              </a:ext>
            </a:extLst>
          </p:cNvPr>
          <p:cNvSpPr txBox="1"/>
          <p:nvPr/>
        </p:nvSpPr>
        <p:spPr>
          <a:xfrm>
            <a:off x="3222409" y="4574568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.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34411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31680-CD34-6741-C7AF-C7A5BF0D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B43DD75-C1F3-1A76-3A1D-A3D8351BB99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 على الألواح المتساوية الجمعية للعدد 8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BE062EE-98CA-FC95-653D-039F8E424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E7651D-22BF-D63C-4B56-76AFE6656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B9F872-E1C1-A61D-6E6E-5411DAFA4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091" y="2970203"/>
            <a:ext cx="333422" cy="27626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6C528DF-E293-D0BF-5EF7-C4CE9E573B27}"/>
              </a:ext>
            </a:extLst>
          </p:cNvPr>
          <p:cNvSpPr txBox="1"/>
          <p:nvPr/>
        </p:nvSpPr>
        <p:spPr>
          <a:xfrm>
            <a:off x="587870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F67B590-4B82-6DB3-5A8A-DAFE22C422F9}"/>
              </a:ext>
            </a:extLst>
          </p:cNvPr>
          <p:cNvSpPr txBox="1"/>
          <p:nvPr/>
        </p:nvSpPr>
        <p:spPr>
          <a:xfrm>
            <a:off x="587869" y="3230630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0A6F0E7-21D8-32D2-E88D-32F39B57CA63}"/>
              </a:ext>
            </a:extLst>
          </p:cNvPr>
          <p:cNvSpPr txBox="1"/>
          <p:nvPr/>
        </p:nvSpPr>
        <p:spPr>
          <a:xfrm>
            <a:off x="587867" y="4574568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id="{E5BC8311-D6A9-74A6-3F8E-617763A71874}"/>
              </a:ext>
            </a:extLst>
          </p:cNvPr>
          <p:cNvSpPr/>
          <p:nvPr/>
        </p:nvSpPr>
        <p:spPr>
          <a:xfrm>
            <a:off x="3040009" y="3471612"/>
            <a:ext cx="589935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6EA26-F1CF-F3AA-2630-54C84858F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F1E618A-6E87-58D1-E3F2-AF2687BD5B91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374E88C-6EEE-45F0-BFF7-08D346823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E1C38B4-E6EA-7A0F-A028-CC61E3BF414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1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A4F0E-0040-AE48-B483-799F38CA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A44BCFA-3F81-3E35-17E0-A31398CED49F}"/>
              </a:ext>
            </a:extLst>
          </p:cNvPr>
          <p:cNvSpPr txBox="1"/>
          <p:nvPr/>
        </p:nvSpPr>
        <p:spPr>
          <a:xfrm>
            <a:off x="101600" y="716761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:7 + 1 = 8 ، ننقص  1 من الحد الثاني و نضيفه للحد الأول 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 توصل للجواب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A7F4C4F-9892-5631-44F6-C467B0493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E2ABF0-3349-5F4F-889D-1AC6FEBC346D}"/>
              </a:ext>
            </a:extLst>
          </p:cNvPr>
          <p:cNvSpPr txBox="1"/>
          <p:nvPr/>
        </p:nvSpPr>
        <p:spPr>
          <a:xfrm>
            <a:off x="587870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BC7200-01A0-3D2F-EDDC-F1B3E2A18257}"/>
              </a:ext>
            </a:extLst>
          </p:cNvPr>
          <p:cNvSpPr txBox="1"/>
          <p:nvPr/>
        </p:nvSpPr>
        <p:spPr>
          <a:xfrm>
            <a:off x="587869" y="3230630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C0689F-2E66-260F-C164-C0C3B53F6C8D}"/>
              </a:ext>
            </a:extLst>
          </p:cNvPr>
          <p:cNvSpPr txBox="1"/>
          <p:nvPr/>
        </p:nvSpPr>
        <p:spPr>
          <a:xfrm>
            <a:off x="587867" y="4574568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5F2D527B-4392-33FC-2F6F-CCEC250E435C}"/>
              </a:ext>
            </a:extLst>
          </p:cNvPr>
          <p:cNvSpPr/>
          <p:nvPr/>
        </p:nvSpPr>
        <p:spPr>
          <a:xfrm>
            <a:off x="3040009" y="3471612"/>
            <a:ext cx="589935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1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" t="60837" r="-2620" b="18847"/>
          <a:stretch>
            <a:fillRect/>
          </a:stretch>
        </p:blipFill>
        <p:spPr>
          <a:xfrm>
            <a:off x="1655689" y="4652994"/>
            <a:ext cx="58291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4EA266-9099-13D5-4528-C41DBA725D8C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F49F5BC-26B3-0959-93F0-D7BABD79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AE3A27B-280D-0F0F-CE90-5A9D62922FC8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8BFC95E-823D-A607-9C55-21F3449E67BF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DF5BCA-A089-BDAB-B309-5DD72699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1F5B38-3F7D-91EA-CA16-1749E40EC858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48BC549-231C-2215-8184-11F4CEDAB4A5}"/>
              </a:ext>
            </a:extLst>
          </p:cNvPr>
          <p:cNvGrpSpPr/>
          <p:nvPr/>
        </p:nvGrpSpPr>
        <p:grpSpPr>
          <a:xfrm>
            <a:off x="1653038" y="2477857"/>
            <a:ext cx="612560" cy="625740"/>
            <a:chOff x="976754" y="2489217"/>
            <a:chExt cx="612560" cy="625740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A92200F-6086-EE68-F01D-911CA0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E1E05AE-BB70-3AFB-A064-030C3DC9983B}"/>
                </a:ext>
              </a:extLst>
            </p:cNvPr>
            <p:cNvSpPr txBox="1"/>
            <p:nvPr/>
          </p:nvSpPr>
          <p:spPr>
            <a:xfrm>
              <a:off x="1033903" y="2641600"/>
              <a:ext cx="55541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5CE31-885E-7A2A-0A04-DC1F3BB8F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DFC3C7C-C3F9-35C4-EAD7-BB55F61966FC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 على الألواح المتساوية الجمعية  الموالية للعدد 8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2E170A3-2F2D-1090-C35B-49D7AAD8C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CB5340-1010-A99A-8AFF-915067A96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E07CDE-167B-A5EE-48A2-48EEF2206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091" y="2970203"/>
            <a:ext cx="333422" cy="27626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26CB583-EB31-A433-EF4C-0D331732F760}"/>
              </a:ext>
            </a:extLst>
          </p:cNvPr>
          <p:cNvSpPr txBox="1"/>
          <p:nvPr/>
        </p:nvSpPr>
        <p:spPr>
          <a:xfrm>
            <a:off x="587870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2D6A140-CB30-0FA7-CD5A-6452D6717DA1}"/>
              </a:ext>
            </a:extLst>
          </p:cNvPr>
          <p:cNvSpPr txBox="1"/>
          <p:nvPr/>
        </p:nvSpPr>
        <p:spPr>
          <a:xfrm>
            <a:off x="587867" y="333394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90C8C4-388B-A805-53AE-5B0C4ABC05CF}"/>
              </a:ext>
            </a:extLst>
          </p:cNvPr>
          <p:cNvSpPr txBox="1"/>
          <p:nvPr/>
        </p:nvSpPr>
        <p:spPr>
          <a:xfrm>
            <a:off x="587868" y="4574568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A2491F-1D89-10FD-3506-7546D7BAB3E3}"/>
              </a:ext>
            </a:extLst>
          </p:cNvPr>
          <p:cNvSpPr txBox="1"/>
          <p:nvPr/>
        </p:nvSpPr>
        <p:spPr>
          <a:xfrm>
            <a:off x="3222411" y="2063105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.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919B89-581F-1AFA-AF3B-78044724E038}"/>
              </a:ext>
            </a:extLst>
          </p:cNvPr>
          <p:cNvSpPr txBox="1"/>
          <p:nvPr/>
        </p:nvSpPr>
        <p:spPr>
          <a:xfrm>
            <a:off x="3222410" y="333394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1A122F7-30B9-FFB7-401D-0F10226F00C0}"/>
              </a:ext>
            </a:extLst>
          </p:cNvPr>
          <p:cNvSpPr txBox="1"/>
          <p:nvPr/>
        </p:nvSpPr>
        <p:spPr>
          <a:xfrm>
            <a:off x="3222409" y="4574568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.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E3D9A929-3CEC-DBFE-2D7F-70CF494F38D0}"/>
              </a:ext>
            </a:extLst>
          </p:cNvPr>
          <p:cNvSpPr/>
          <p:nvPr/>
        </p:nvSpPr>
        <p:spPr>
          <a:xfrm>
            <a:off x="5561984" y="2304087"/>
            <a:ext cx="589935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6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58859-A605-500E-F11D-AA1F689C5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C8CB7B9-793A-CB58-D427-F929D1C5ED8F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44B3264-F735-1176-D0D5-7D50353F6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A687FD-6126-72CE-2B9B-66FDFC5BA88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7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360BB-D02D-DB0E-6F36-D97FC5A92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580645F-6896-3CA0-E99F-918E4D2B29B0}"/>
              </a:ext>
            </a:extLst>
          </p:cNvPr>
          <p:cNvSpPr txBox="1"/>
          <p:nvPr/>
        </p:nvSpPr>
        <p:spPr>
          <a:xfrm>
            <a:off x="101600" y="849493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:5 + 3 = 8 . من يشرح لنا كيف توصل للجواب 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0831F44-EB9F-10CE-0EB0-644E192B9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22E84F-D7B3-B25F-1F63-2968F9826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970203"/>
            <a:ext cx="333422" cy="2762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A42A20F-8BDD-E795-2FB3-5ED9E8EA7037}"/>
              </a:ext>
            </a:extLst>
          </p:cNvPr>
          <p:cNvSpPr txBox="1"/>
          <p:nvPr/>
        </p:nvSpPr>
        <p:spPr>
          <a:xfrm>
            <a:off x="587870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D8452F4-3A2E-2FEA-8E34-434D3669EC6B}"/>
              </a:ext>
            </a:extLst>
          </p:cNvPr>
          <p:cNvSpPr txBox="1"/>
          <p:nvPr/>
        </p:nvSpPr>
        <p:spPr>
          <a:xfrm>
            <a:off x="587867" y="333394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0B367B-3A14-78F2-F6B3-0C856FA4AF19}"/>
              </a:ext>
            </a:extLst>
          </p:cNvPr>
          <p:cNvSpPr txBox="1"/>
          <p:nvPr/>
        </p:nvSpPr>
        <p:spPr>
          <a:xfrm>
            <a:off x="587868" y="4500558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CEF56D3-CFC3-FED5-4795-589F3ECA27CB}"/>
              </a:ext>
            </a:extLst>
          </p:cNvPr>
          <p:cNvSpPr txBox="1"/>
          <p:nvPr/>
        </p:nvSpPr>
        <p:spPr>
          <a:xfrm>
            <a:off x="3222411" y="2063105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6C965A-1E0F-833A-3C33-903246B95778}"/>
              </a:ext>
            </a:extLst>
          </p:cNvPr>
          <p:cNvSpPr txBox="1"/>
          <p:nvPr/>
        </p:nvSpPr>
        <p:spPr>
          <a:xfrm>
            <a:off x="3222410" y="333394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A22EE44-2059-2527-43D1-B322165A5A8C}"/>
              </a:ext>
            </a:extLst>
          </p:cNvPr>
          <p:cNvSpPr txBox="1"/>
          <p:nvPr/>
        </p:nvSpPr>
        <p:spPr>
          <a:xfrm>
            <a:off x="3222409" y="4500557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.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BB2B9554-13C9-FE37-A031-C95AD83E1682}"/>
              </a:ext>
            </a:extLst>
          </p:cNvPr>
          <p:cNvSpPr/>
          <p:nvPr/>
        </p:nvSpPr>
        <p:spPr>
          <a:xfrm>
            <a:off x="5561984" y="2304087"/>
            <a:ext cx="589935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0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E100F-70EF-B4CA-BCB6-4FD90CF45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430B2C6-60EC-57E9-79DF-9BA37B37BA6A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 على الألواح المتساوية الجمعية   للعدد 8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4F15E61-BA4B-324A-4079-BFCD268EB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550693E-5C83-97EE-DE0B-E2BF4E300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81EF437-DE33-A77B-14B2-70EC2FB73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091" y="2970203"/>
            <a:ext cx="333422" cy="27626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C78AAAE-4102-83BD-5C4A-824246D02642}"/>
              </a:ext>
            </a:extLst>
          </p:cNvPr>
          <p:cNvSpPr txBox="1"/>
          <p:nvPr/>
        </p:nvSpPr>
        <p:spPr>
          <a:xfrm>
            <a:off x="587870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89B688E-2731-9EBF-E0FE-811868F0CDBD}"/>
              </a:ext>
            </a:extLst>
          </p:cNvPr>
          <p:cNvSpPr txBox="1"/>
          <p:nvPr/>
        </p:nvSpPr>
        <p:spPr>
          <a:xfrm>
            <a:off x="587868" y="333394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0FCD4A-9902-760D-37D9-7E84D62C4C0E}"/>
              </a:ext>
            </a:extLst>
          </p:cNvPr>
          <p:cNvSpPr txBox="1"/>
          <p:nvPr/>
        </p:nvSpPr>
        <p:spPr>
          <a:xfrm>
            <a:off x="587868" y="4574567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5F9F23-E9E3-77F1-2A4F-8C36D0896CD7}"/>
              </a:ext>
            </a:extLst>
          </p:cNvPr>
          <p:cNvSpPr txBox="1"/>
          <p:nvPr/>
        </p:nvSpPr>
        <p:spPr>
          <a:xfrm>
            <a:off x="3222411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DD8906-98F8-0F4D-F07F-D8111E8E7A9E}"/>
              </a:ext>
            </a:extLst>
          </p:cNvPr>
          <p:cNvSpPr txBox="1"/>
          <p:nvPr/>
        </p:nvSpPr>
        <p:spPr>
          <a:xfrm>
            <a:off x="3222410" y="333394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967E90-D560-9D71-484A-08A43BB3EFBA}"/>
              </a:ext>
            </a:extLst>
          </p:cNvPr>
          <p:cNvSpPr txBox="1"/>
          <p:nvPr/>
        </p:nvSpPr>
        <p:spPr>
          <a:xfrm>
            <a:off x="3222409" y="4574568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.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FAF8CE56-96EC-83C3-87C0-ABF550C7F2E1}"/>
              </a:ext>
            </a:extLst>
          </p:cNvPr>
          <p:cNvSpPr/>
          <p:nvPr/>
        </p:nvSpPr>
        <p:spPr>
          <a:xfrm>
            <a:off x="5561981" y="4883112"/>
            <a:ext cx="589935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22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082A8-0519-FF40-F788-C6C86FD3A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AF15A8E-C8C4-C6AA-D17A-6875DC8DEAA6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516A63-0D99-0F1B-D907-769871B42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991246E-E64C-6A24-95B2-F5ECE1F37E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16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E1116-36F4-5D47-1487-EFC5E2EFF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E3C27F-E3F4-3AC8-04D9-EE7EF1F24641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:3 + 5 = 8 . من يشرح لنا كيف توصل للجواب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2EBEBA0-1567-A601-A387-EC01F0B66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F14227-69BA-19E6-ACD4-B1ADFDFC2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970203"/>
            <a:ext cx="333422" cy="2762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023DC9-3F02-61C9-D497-9CE5D5ECC15B}"/>
              </a:ext>
            </a:extLst>
          </p:cNvPr>
          <p:cNvSpPr txBox="1"/>
          <p:nvPr/>
        </p:nvSpPr>
        <p:spPr>
          <a:xfrm>
            <a:off x="587870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9A577A-EAEC-5187-5F14-B1B8C2F3737A}"/>
              </a:ext>
            </a:extLst>
          </p:cNvPr>
          <p:cNvSpPr txBox="1"/>
          <p:nvPr/>
        </p:nvSpPr>
        <p:spPr>
          <a:xfrm>
            <a:off x="587867" y="333394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0EFCBD-DEAE-96CE-E0AB-CB8ACED1B132}"/>
              </a:ext>
            </a:extLst>
          </p:cNvPr>
          <p:cNvSpPr txBox="1"/>
          <p:nvPr/>
        </p:nvSpPr>
        <p:spPr>
          <a:xfrm>
            <a:off x="587868" y="4574568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F25385-4207-9D4E-B872-6915AF5F956A}"/>
              </a:ext>
            </a:extLst>
          </p:cNvPr>
          <p:cNvSpPr txBox="1"/>
          <p:nvPr/>
        </p:nvSpPr>
        <p:spPr>
          <a:xfrm>
            <a:off x="3222411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B7F27A-7C0D-65F4-3E1D-14C334709611}"/>
              </a:ext>
            </a:extLst>
          </p:cNvPr>
          <p:cNvSpPr txBox="1"/>
          <p:nvPr/>
        </p:nvSpPr>
        <p:spPr>
          <a:xfrm>
            <a:off x="3222410" y="333394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50101C1-DDD4-A291-F742-0DCB19D5A8A6}"/>
              </a:ext>
            </a:extLst>
          </p:cNvPr>
          <p:cNvSpPr txBox="1"/>
          <p:nvPr/>
        </p:nvSpPr>
        <p:spPr>
          <a:xfrm>
            <a:off x="3222409" y="4574568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E958EEB9-963A-8736-C780-FFFAABB4A78E}"/>
              </a:ext>
            </a:extLst>
          </p:cNvPr>
          <p:cNvSpPr/>
          <p:nvPr/>
        </p:nvSpPr>
        <p:spPr>
          <a:xfrm>
            <a:off x="5561981" y="4883112"/>
            <a:ext cx="589935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7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61BBE-765A-D71A-1AAA-E4B8A71EA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8656214-3F6C-DF3F-401A-A580E2056E9A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 على الألواح المتساوية الجمعية   للعدد 8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F56793-3B5A-52B7-5046-D63886527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10A7348-2A38-D8DD-2572-9A7A2500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970203"/>
            <a:ext cx="333422" cy="27626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453A2D8-C5B1-E4CA-3471-3583DA2EB234}"/>
              </a:ext>
            </a:extLst>
          </p:cNvPr>
          <p:cNvSpPr txBox="1"/>
          <p:nvPr/>
        </p:nvSpPr>
        <p:spPr>
          <a:xfrm>
            <a:off x="587870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E2D5411-620D-70F5-5F61-F08D5023C792}"/>
              </a:ext>
            </a:extLst>
          </p:cNvPr>
          <p:cNvSpPr txBox="1"/>
          <p:nvPr/>
        </p:nvSpPr>
        <p:spPr>
          <a:xfrm>
            <a:off x="587866" y="331883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22AF90-88AD-368C-7471-2F7F70799EE8}"/>
              </a:ext>
            </a:extLst>
          </p:cNvPr>
          <p:cNvSpPr txBox="1"/>
          <p:nvPr/>
        </p:nvSpPr>
        <p:spPr>
          <a:xfrm>
            <a:off x="587867" y="4574567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DB6858-D304-0FC6-5598-19441EA0CDDA}"/>
              </a:ext>
            </a:extLst>
          </p:cNvPr>
          <p:cNvSpPr txBox="1"/>
          <p:nvPr/>
        </p:nvSpPr>
        <p:spPr>
          <a:xfrm>
            <a:off x="3222411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2E33EE-ABB7-D52B-97BB-CFECC9A0AC4B}"/>
              </a:ext>
            </a:extLst>
          </p:cNvPr>
          <p:cNvSpPr txBox="1"/>
          <p:nvPr/>
        </p:nvSpPr>
        <p:spPr>
          <a:xfrm>
            <a:off x="3222410" y="333394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F4C295-14EA-7D80-8E72-55AB47D3EBE8}"/>
              </a:ext>
            </a:extLst>
          </p:cNvPr>
          <p:cNvSpPr txBox="1"/>
          <p:nvPr/>
        </p:nvSpPr>
        <p:spPr>
          <a:xfrm>
            <a:off x="3222409" y="4574567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20F52D99-7938-68D2-DB63-9E5B3E8B3414}"/>
              </a:ext>
            </a:extLst>
          </p:cNvPr>
          <p:cNvSpPr/>
          <p:nvPr/>
        </p:nvSpPr>
        <p:spPr>
          <a:xfrm>
            <a:off x="8103718" y="2283432"/>
            <a:ext cx="402934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C7E425A-AD0A-79FB-1E2A-256C2289E059}"/>
              </a:ext>
            </a:extLst>
          </p:cNvPr>
          <p:cNvSpPr txBox="1"/>
          <p:nvPr/>
        </p:nvSpPr>
        <p:spPr>
          <a:xfrm>
            <a:off x="5856952" y="2063105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.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252754-46CF-B556-AB5E-34218AA37F53}"/>
              </a:ext>
            </a:extLst>
          </p:cNvPr>
          <p:cNvSpPr txBox="1"/>
          <p:nvPr/>
        </p:nvSpPr>
        <p:spPr>
          <a:xfrm>
            <a:off x="5856952" y="3304640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D61E31-30CD-FE00-7EF7-C6D06C77430B}"/>
              </a:ext>
            </a:extLst>
          </p:cNvPr>
          <p:cNvSpPr txBox="1"/>
          <p:nvPr/>
        </p:nvSpPr>
        <p:spPr>
          <a:xfrm>
            <a:off x="5856951" y="4574568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830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0E584-595C-A26D-ABA4-23FF96612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6509E97-BA3A-4489-A217-B7F02D46B856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4419B8-1A86-047F-FC49-B9F57CE7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7C7C7CB-3E5E-6AFF-9F21-C755BD54DD4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05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9412F-241B-4266-4B96-5649EDE00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44C75F4-3F93-86F0-00D0-914D28FFBE59}"/>
              </a:ext>
            </a:extLst>
          </p:cNvPr>
          <p:cNvSpPr txBox="1"/>
          <p:nvPr/>
        </p:nvSpPr>
        <p:spPr>
          <a:xfrm>
            <a:off x="101600" y="849493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:2 + 6 = 8 . من يشرح لنا كيف توصل للجواب 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B52DA5-D362-3693-615E-156F963C1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A75624-21D1-B161-0179-0D8130EE8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970203"/>
            <a:ext cx="333422" cy="27626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6E69319-3C51-3F27-0855-612595EE76E9}"/>
              </a:ext>
            </a:extLst>
          </p:cNvPr>
          <p:cNvSpPr txBox="1"/>
          <p:nvPr/>
        </p:nvSpPr>
        <p:spPr>
          <a:xfrm>
            <a:off x="587870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E5E4032-A383-485F-2E6E-A5E2324B465B}"/>
              </a:ext>
            </a:extLst>
          </p:cNvPr>
          <p:cNvSpPr txBox="1"/>
          <p:nvPr/>
        </p:nvSpPr>
        <p:spPr>
          <a:xfrm>
            <a:off x="587866" y="331883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44B7B89-6846-0C0B-0C3C-1C0484B0932A}"/>
              </a:ext>
            </a:extLst>
          </p:cNvPr>
          <p:cNvSpPr txBox="1"/>
          <p:nvPr/>
        </p:nvSpPr>
        <p:spPr>
          <a:xfrm>
            <a:off x="587867" y="4574567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7E4273E-1C06-966A-E8EE-B53905AF221E}"/>
              </a:ext>
            </a:extLst>
          </p:cNvPr>
          <p:cNvSpPr txBox="1"/>
          <p:nvPr/>
        </p:nvSpPr>
        <p:spPr>
          <a:xfrm>
            <a:off x="3222411" y="2063105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ADB7ADB-2339-D88C-495E-48CE24E5C4CA}"/>
              </a:ext>
            </a:extLst>
          </p:cNvPr>
          <p:cNvSpPr txBox="1"/>
          <p:nvPr/>
        </p:nvSpPr>
        <p:spPr>
          <a:xfrm>
            <a:off x="3222410" y="3333946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8F4055C-5B10-B89C-1509-B0ACAC5AA201}"/>
              </a:ext>
            </a:extLst>
          </p:cNvPr>
          <p:cNvSpPr txBox="1"/>
          <p:nvPr/>
        </p:nvSpPr>
        <p:spPr>
          <a:xfrm>
            <a:off x="3222409" y="4574567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Flèche : gauche 21">
            <a:extLst>
              <a:ext uri="{FF2B5EF4-FFF2-40B4-BE49-F238E27FC236}">
                <a16:creationId xmlns:a16="http://schemas.microsoft.com/office/drawing/2014/main" id="{A84C8DAB-9456-9560-909C-F078C80E4636}"/>
              </a:ext>
            </a:extLst>
          </p:cNvPr>
          <p:cNvSpPr/>
          <p:nvPr/>
        </p:nvSpPr>
        <p:spPr>
          <a:xfrm>
            <a:off x="8103718" y="2283432"/>
            <a:ext cx="402934" cy="3693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1791C93-D432-697D-6E83-7CA09CCFFE76}"/>
              </a:ext>
            </a:extLst>
          </p:cNvPr>
          <p:cNvSpPr txBox="1"/>
          <p:nvPr/>
        </p:nvSpPr>
        <p:spPr>
          <a:xfrm>
            <a:off x="5856952" y="2063105"/>
            <a:ext cx="2285999" cy="8512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2304992-676D-FB69-092F-16058DA25DBA}"/>
              </a:ext>
            </a:extLst>
          </p:cNvPr>
          <p:cNvSpPr txBox="1"/>
          <p:nvPr/>
        </p:nvSpPr>
        <p:spPr>
          <a:xfrm>
            <a:off x="5856952" y="3304640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E863921-40B1-4FA0-BC68-FD938D7616FC}"/>
              </a:ext>
            </a:extLst>
          </p:cNvPr>
          <p:cNvSpPr txBox="1"/>
          <p:nvPr/>
        </p:nvSpPr>
        <p:spPr>
          <a:xfrm>
            <a:off x="5856951" y="4574568"/>
            <a:ext cx="2285999" cy="851297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4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012980" y="3835273"/>
            <a:ext cx="62598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إيجاد كتابات جمعية للأعداد في حدود 10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97 سنطبق ما تعلمناه  في  النشاط رقم 3؛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994F12E2-5B60-7533-1EDA-77C675A8499C}"/>
              </a:ext>
            </a:extLst>
          </p:cNvPr>
          <p:cNvGrpSpPr/>
          <p:nvPr/>
        </p:nvGrpSpPr>
        <p:grpSpPr>
          <a:xfrm>
            <a:off x="1419651" y="1842400"/>
            <a:ext cx="6304698" cy="4304169"/>
            <a:chOff x="1483047" y="1842400"/>
            <a:chExt cx="6304698" cy="4304169"/>
          </a:xfrm>
        </p:grpSpPr>
        <p:pic>
          <p:nvPicPr>
            <p:cNvPr id="7" name="Image 6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8B331A37-A142-4704-0C78-2D8A462A0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5396" y="1842400"/>
              <a:ext cx="3152349" cy="4304169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logiciel, Icône d’ordinateur&#10;&#10;Le contenu généré par l’IA peut être incorrect.">
              <a:extLst>
                <a:ext uri="{FF2B5EF4-FFF2-40B4-BE49-F238E27FC236}">
                  <a16:creationId xmlns:a16="http://schemas.microsoft.com/office/drawing/2014/main" id="{843541C7-F7F4-5ECF-742E-70D9223D5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3047" y="1842400"/>
              <a:ext cx="3152349" cy="4304168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5AA167E-0CF0-0023-DB69-F5A16454ABEF}"/>
              </a:ext>
            </a:extLst>
          </p:cNvPr>
          <p:cNvSpPr/>
          <p:nvPr/>
        </p:nvSpPr>
        <p:spPr>
          <a:xfrm>
            <a:off x="1608067" y="2225842"/>
            <a:ext cx="2775515" cy="1118937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7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95D8611A-9011-4427-AC27-F9DCE6344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35" y="2618320"/>
            <a:ext cx="5677705" cy="18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7102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443F39A8-4122-433B-6D48-4213C600B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87" y="2432792"/>
            <a:ext cx="7557026" cy="245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BDE2A6D-50BA-F104-1027-0468850E1BF1}"/>
              </a:ext>
            </a:extLst>
          </p:cNvPr>
          <p:cNvSpPr txBox="1"/>
          <p:nvPr/>
        </p:nvSpPr>
        <p:spPr>
          <a:xfrm flipH="1">
            <a:off x="3004395" y="3554351"/>
            <a:ext cx="32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64ED3D-7EDF-8365-0608-67BB21E254B4}"/>
              </a:ext>
            </a:extLst>
          </p:cNvPr>
          <p:cNvSpPr txBox="1"/>
          <p:nvPr/>
        </p:nvSpPr>
        <p:spPr>
          <a:xfrm flipH="1">
            <a:off x="3445552" y="3554350"/>
            <a:ext cx="32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1E1D59A-BE1B-7B1E-6B7F-3AB451CC47DC}"/>
              </a:ext>
            </a:extLst>
          </p:cNvPr>
          <p:cNvSpPr txBox="1"/>
          <p:nvPr/>
        </p:nvSpPr>
        <p:spPr>
          <a:xfrm flipH="1">
            <a:off x="3036478" y="4247268"/>
            <a:ext cx="32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67D614-5002-950C-0551-3FFD551C58B3}"/>
              </a:ext>
            </a:extLst>
          </p:cNvPr>
          <p:cNvSpPr txBox="1"/>
          <p:nvPr/>
        </p:nvSpPr>
        <p:spPr>
          <a:xfrm flipH="1">
            <a:off x="3493678" y="4247479"/>
            <a:ext cx="32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2C98FF4-0C6C-CDF3-B3CB-39F2F532FCCE}"/>
              </a:ext>
            </a:extLst>
          </p:cNvPr>
          <p:cNvSpPr txBox="1"/>
          <p:nvPr/>
        </p:nvSpPr>
        <p:spPr>
          <a:xfrm flipH="1">
            <a:off x="6509594" y="2967335"/>
            <a:ext cx="32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73466FE-C0F2-EEB9-D05A-353AD4989C3D}"/>
              </a:ext>
            </a:extLst>
          </p:cNvPr>
          <p:cNvSpPr txBox="1"/>
          <p:nvPr/>
        </p:nvSpPr>
        <p:spPr>
          <a:xfrm flipH="1">
            <a:off x="6989659" y="2979366"/>
            <a:ext cx="32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CCD43CE-7AD5-59F0-964D-1E39F8393183}"/>
              </a:ext>
            </a:extLst>
          </p:cNvPr>
          <p:cNvSpPr txBox="1"/>
          <p:nvPr/>
        </p:nvSpPr>
        <p:spPr>
          <a:xfrm flipH="1">
            <a:off x="6509594" y="3554349"/>
            <a:ext cx="32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96D03A9-4186-EA39-0AFC-F49E509FE720}"/>
              </a:ext>
            </a:extLst>
          </p:cNvPr>
          <p:cNvSpPr txBox="1"/>
          <p:nvPr/>
        </p:nvSpPr>
        <p:spPr>
          <a:xfrm flipH="1">
            <a:off x="6965595" y="3571176"/>
            <a:ext cx="32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E4D13-A2EA-58A9-0222-18774FF2B3D3}"/>
              </a:ext>
            </a:extLst>
          </p:cNvPr>
          <p:cNvSpPr txBox="1"/>
          <p:nvPr/>
        </p:nvSpPr>
        <p:spPr>
          <a:xfrm flipH="1">
            <a:off x="6498157" y="4247478"/>
            <a:ext cx="32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B6E9BC3-B300-1257-B866-7086E02E5AEA}"/>
              </a:ext>
            </a:extLst>
          </p:cNvPr>
          <p:cNvSpPr txBox="1"/>
          <p:nvPr/>
        </p:nvSpPr>
        <p:spPr>
          <a:xfrm flipH="1">
            <a:off x="6989659" y="4265054"/>
            <a:ext cx="32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25" name="Image 2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6A9F4A16-9618-696A-86B4-894D9F372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88" y="2343243"/>
            <a:ext cx="7557025" cy="25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754888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4 الصفحة 97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F471A951-AFE7-767D-467A-3433E1BDB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651" y="1842400"/>
            <a:ext cx="3152349" cy="430416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D0B2A71-5F37-ADFD-2A1F-1D75CEC173FC}"/>
              </a:ext>
            </a:extLst>
          </p:cNvPr>
          <p:cNvSpPr/>
          <p:nvPr/>
        </p:nvSpPr>
        <p:spPr>
          <a:xfrm>
            <a:off x="1434767" y="3455397"/>
            <a:ext cx="2909456" cy="1078174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 4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CA55FB97-3B40-8561-9316-EE664A55B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2351707"/>
            <a:ext cx="6870023" cy="24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8F975-08F5-11E6-A740-760B4B74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E27E9C4-D07A-F68F-AE06-9FACC5595EFD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D0C23C-C6EB-E78A-44D9-CF9F7BD7D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754244" y="5323223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04555507-3D4A-7DDD-4231-27F192B3C4D4}"/>
              </a:ext>
            </a:extLst>
          </p:cNvPr>
          <p:cNvSpPr txBox="1"/>
          <p:nvPr/>
        </p:nvSpPr>
        <p:spPr>
          <a:xfrm>
            <a:off x="2891713" y="3307350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54EF01-015B-1999-5DCF-1CFD57B1B234}"/>
              </a:ext>
            </a:extLst>
          </p:cNvPr>
          <p:cNvSpPr txBox="1"/>
          <p:nvPr/>
        </p:nvSpPr>
        <p:spPr>
          <a:xfrm>
            <a:off x="3342089" y="3320997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C433FEE-68EF-C43C-DF4B-C43C0E97E520}"/>
              </a:ext>
            </a:extLst>
          </p:cNvPr>
          <p:cNvSpPr txBox="1"/>
          <p:nvPr/>
        </p:nvSpPr>
        <p:spPr>
          <a:xfrm>
            <a:off x="2905361" y="3769014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C0EE808-DD73-17F1-4CB7-F8C5C9DB795B}"/>
              </a:ext>
            </a:extLst>
          </p:cNvPr>
          <p:cNvSpPr txBox="1"/>
          <p:nvPr/>
        </p:nvSpPr>
        <p:spPr>
          <a:xfrm>
            <a:off x="3328441" y="3782663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040A27-DF4D-B8FB-241B-CF51AE3739D4}"/>
              </a:ext>
            </a:extLst>
          </p:cNvPr>
          <p:cNvSpPr txBox="1"/>
          <p:nvPr/>
        </p:nvSpPr>
        <p:spPr>
          <a:xfrm>
            <a:off x="6032973" y="2841397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CD9638-B4DF-583C-2B16-DE80CA0B5CDA}"/>
              </a:ext>
            </a:extLst>
          </p:cNvPr>
          <p:cNvSpPr txBox="1"/>
          <p:nvPr/>
        </p:nvSpPr>
        <p:spPr>
          <a:xfrm>
            <a:off x="6442405" y="2848220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4A160D7-AA42-5BCC-F102-1481F6C029BA}"/>
              </a:ext>
            </a:extLst>
          </p:cNvPr>
          <p:cNvSpPr txBox="1"/>
          <p:nvPr/>
        </p:nvSpPr>
        <p:spPr>
          <a:xfrm>
            <a:off x="6019988" y="3323533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6DD6AEF-F5D6-41AF-70B3-2A83AD3F3A22}"/>
              </a:ext>
            </a:extLst>
          </p:cNvPr>
          <p:cNvSpPr txBox="1"/>
          <p:nvPr/>
        </p:nvSpPr>
        <p:spPr>
          <a:xfrm>
            <a:off x="6456714" y="3320997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75F281-18AE-7124-D854-BEA8AB8AFA5F}"/>
              </a:ext>
            </a:extLst>
          </p:cNvPr>
          <p:cNvSpPr txBox="1"/>
          <p:nvPr/>
        </p:nvSpPr>
        <p:spPr>
          <a:xfrm>
            <a:off x="6034295" y="3790214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E4D4FB3-455A-7366-AA55-CEFB2F303586}"/>
              </a:ext>
            </a:extLst>
          </p:cNvPr>
          <p:cNvSpPr txBox="1"/>
          <p:nvPr/>
        </p:nvSpPr>
        <p:spPr>
          <a:xfrm>
            <a:off x="6442405" y="3804404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C2008A9-DAE1-9DD1-0374-2690EDF2A6AD}"/>
              </a:ext>
            </a:extLst>
          </p:cNvPr>
          <p:cNvSpPr txBox="1"/>
          <p:nvPr/>
        </p:nvSpPr>
        <p:spPr>
          <a:xfrm>
            <a:off x="4462673" y="4213472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6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B2BBCAE-DCD7-0704-F9A9-9962669D99FF}"/>
              </a:ext>
            </a:extLst>
          </p:cNvPr>
          <p:cNvSpPr txBox="1"/>
          <p:nvPr/>
        </p:nvSpPr>
        <p:spPr>
          <a:xfrm>
            <a:off x="4892577" y="4220700"/>
            <a:ext cx="45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0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28" name="Image 2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EBCC633-272D-925A-ECE8-EA218DB7476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36988" y="2328484"/>
            <a:ext cx="6870023" cy="25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96 و 97 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2B84848-F72D-9B79-D4D6-35CAAC01AF44}"/>
              </a:ext>
            </a:extLst>
          </p:cNvPr>
          <p:cNvGrpSpPr/>
          <p:nvPr/>
        </p:nvGrpSpPr>
        <p:grpSpPr>
          <a:xfrm>
            <a:off x="1419651" y="1853032"/>
            <a:ext cx="6304698" cy="4304169"/>
            <a:chOff x="1483047" y="1842400"/>
            <a:chExt cx="6304698" cy="4304169"/>
          </a:xfrm>
        </p:grpSpPr>
        <p:pic>
          <p:nvPicPr>
            <p:cNvPr id="8" name="Image 7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914B0160-A596-B25E-1B5B-F1BC9A78E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5396" y="1842400"/>
              <a:ext cx="3152349" cy="4304169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logiciel, Icône d’ordinateur&#10;&#10;Le contenu généré par l’IA peut être incorrect.">
              <a:extLst>
                <a:ext uri="{FF2B5EF4-FFF2-40B4-BE49-F238E27FC236}">
                  <a16:creationId xmlns:a16="http://schemas.microsoft.com/office/drawing/2014/main" id="{62A4E095-B61F-A4DA-91D0-CB396F5F0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3047" y="1842400"/>
              <a:ext cx="3152349" cy="4304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601591-5E2B-516E-9BFD-9D064DC9A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D6FBB77-5032-579D-26A8-AC0D323453C5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BCEAE0E8-7E3F-7962-84F1-AF9B3F36C1A1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97D672C-D716-56C0-0249-AA8A19A72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4F178A6-D7CE-5739-748B-A70FE22F9709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A50C661A-FFBA-9CDD-E47F-7F18C3177DE0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F40ECF58-F4CE-1F09-7341-583413DD7C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CD666E8-27CA-287E-4A22-B162FBC8F5EB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الجمع في حدود 10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5D13CED-6C78-D11A-2E1B-916F2525EA9C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5 الصفحة 95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Police, ligne, nombre&#10;&#10;Le contenu généré par l’IA peut être incorrect.">
            <a:extLst>
              <a:ext uri="{FF2B5EF4-FFF2-40B4-BE49-F238E27FC236}">
                <a16:creationId xmlns:a16="http://schemas.microsoft.com/office/drawing/2014/main" id="{F3D8ED58-2390-6512-E13A-33117D2D1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2450365"/>
            <a:ext cx="6870023" cy="19572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787794-C6DB-78D6-A1C8-8B06743B6A96}"/>
              </a:ext>
            </a:extLst>
          </p:cNvPr>
          <p:cNvSpPr txBox="1"/>
          <p:nvPr/>
        </p:nvSpPr>
        <p:spPr>
          <a:xfrm>
            <a:off x="3585007" y="3155846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45E6C7-A795-B20A-E493-30054CE99991}"/>
              </a:ext>
            </a:extLst>
          </p:cNvPr>
          <p:cNvSpPr txBox="1"/>
          <p:nvPr/>
        </p:nvSpPr>
        <p:spPr>
          <a:xfrm>
            <a:off x="5088195" y="3155845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C9AFFDE-D3B9-04B0-ABA6-3301D4DBD5FA}"/>
              </a:ext>
            </a:extLst>
          </p:cNvPr>
          <p:cNvSpPr txBox="1"/>
          <p:nvPr/>
        </p:nvSpPr>
        <p:spPr>
          <a:xfrm>
            <a:off x="6665126" y="3155844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0A9F92-3FF7-7DE4-1820-D3769A9FF0A4}"/>
              </a:ext>
            </a:extLst>
          </p:cNvPr>
          <p:cNvSpPr txBox="1"/>
          <p:nvPr/>
        </p:nvSpPr>
        <p:spPr>
          <a:xfrm>
            <a:off x="1951704" y="3689119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3F231A-1A97-6BD5-5F14-D172598A3742}"/>
              </a:ext>
            </a:extLst>
          </p:cNvPr>
          <p:cNvSpPr txBox="1"/>
          <p:nvPr/>
        </p:nvSpPr>
        <p:spPr>
          <a:xfrm>
            <a:off x="3555509" y="3703867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F63A7A4-E87A-6469-A883-ED7DA72C1501}"/>
              </a:ext>
            </a:extLst>
          </p:cNvPr>
          <p:cNvSpPr txBox="1"/>
          <p:nvPr/>
        </p:nvSpPr>
        <p:spPr>
          <a:xfrm>
            <a:off x="5094171" y="3697891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8170E0F-1139-3219-5AC8-8C08E639474F}"/>
              </a:ext>
            </a:extLst>
          </p:cNvPr>
          <p:cNvSpPr txBox="1"/>
          <p:nvPr/>
        </p:nvSpPr>
        <p:spPr>
          <a:xfrm>
            <a:off x="6677078" y="3689118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461FD111-ABB2-A3DB-1B9A-C4B4C8A39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050" y="2608800"/>
            <a:ext cx="6870023" cy="179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18866</TotalTime>
  <Words>1375</Words>
  <Application>Microsoft Office PowerPoint</Application>
  <PresentationFormat>Affichage à l'écran (4:3)</PresentationFormat>
  <Paragraphs>355</Paragraphs>
  <Slides>71</Slides>
  <Notes>25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71</vt:i4>
      </vt:variant>
    </vt:vector>
  </HeadingPairs>
  <TitlesOfParts>
    <vt:vector size="85" baseType="lpstr">
      <vt:lpstr>Aptos</vt:lpstr>
      <vt:lpstr>Effra CC Arbc</vt:lpstr>
      <vt:lpstr>Arial</vt:lpstr>
      <vt:lpstr>DengXian</vt:lpstr>
      <vt:lpstr>Wingdings</vt:lpstr>
      <vt:lpstr>Dosis SemiBold</vt:lpstr>
      <vt:lpstr>Dosis</vt:lpstr>
      <vt:lpstr>Aptos Display</vt:lpstr>
      <vt:lpstr>Calibri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الرابع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213</cp:revision>
  <cp:lastPrinted>2025-08-13T10:11:39Z</cp:lastPrinted>
  <dcterms:created xsi:type="dcterms:W3CDTF">2025-08-01T12:31:49Z</dcterms:created>
  <dcterms:modified xsi:type="dcterms:W3CDTF">2026-01-04T21:37:39Z</dcterms:modified>
</cp:coreProperties>
</file>