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  <p:sldMasterId id="2147483897" r:id="rId4"/>
    <p:sldMasterId id="2147483904" r:id="rId5"/>
  </p:sldMasterIdLst>
  <p:notesMasterIdLst>
    <p:notesMasterId r:id="rId78"/>
  </p:notesMasterIdLst>
  <p:handoutMasterIdLst>
    <p:handoutMasterId r:id="rId79"/>
  </p:handoutMasterIdLst>
  <p:sldIdLst>
    <p:sldId id="779" r:id="rId6"/>
    <p:sldId id="780" r:id="rId7"/>
    <p:sldId id="784" r:id="rId8"/>
    <p:sldId id="948" r:id="rId9"/>
    <p:sldId id="1120" r:id="rId10"/>
    <p:sldId id="964" r:id="rId11"/>
    <p:sldId id="1053" r:id="rId12"/>
    <p:sldId id="1057" r:id="rId13"/>
    <p:sldId id="907" r:id="rId14"/>
    <p:sldId id="1022" r:id="rId15"/>
    <p:sldId id="1123" r:id="rId16"/>
    <p:sldId id="1099" r:id="rId17"/>
    <p:sldId id="1100" r:id="rId18"/>
    <p:sldId id="1180" r:id="rId19"/>
    <p:sldId id="1181" r:id="rId20"/>
    <p:sldId id="1182" r:id="rId21"/>
    <p:sldId id="786" r:id="rId22"/>
    <p:sldId id="751" r:id="rId23"/>
    <p:sldId id="828" r:id="rId24"/>
    <p:sldId id="890" r:id="rId25"/>
    <p:sldId id="787" r:id="rId26"/>
    <p:sldId id="740" r:id="rId27"/>
    <p:sldId id="1101" r:id="rId28"/>
    <p:sldId id="1124" r:id="rId29"/>
    <p:sldId id="1128" r:id="rId30"/>
    <p:sldId id="1137" r:id="rId31"/>
    <p:sldId id="1136" r:id="rId32"/>
    <p:sldId id="1129" r:id="rId33"/>
    <p:sldId id="1130" r:id="rId34"/>
    <p:sldId id="1139" r:id="rId35"/>
    <p:sldId id="1138" r:id="rId36"/>
    <p:sldId id="1140" r:id="rId37"/>
    <p:sldId id="1141" r:id="rId38"/>
    <p:sldId id="1142" r:id="rId39"/>
    <p:sldId id="1183" r:id="rId40"/>
    <p:sldId id="1144" r:id="rId41"/>
    <p:sldId id="1184" r:id="rId42"/>
    <p:sldId id="1185" r:id="rId43"/>
    <p:sldId id="1186" r:id="rId44"/>
    <p:sldId id="1187" r:id="rId45"/>
    <p:sldId id="909" r:id="rId46"/>
    <p:sldId id="976" r:id="rId47"/>
    <p:sldId id="1091" r:id="rId48"/>
    <p:sldId id="1145" r:id="rId49"/>
    <p:sldId id="1146" r:id="rId50"/>
    <p:sldId id="1147" r:id="rId51"/>
    <p:sldId id="1148" r:id="rId52"/>
    <p:sldId id="1149" r:id="rId53"/>
    <p:sldId id="1150" r:id="rId54"/>
    <p:sldId id="1151" r:id="rId55"/>
    <p:sldId id="1152" r:id="rId56"/>
    <p:sldId id="1153" r:id="rId57"/>
    <p:sldId id="1154" r:id="rId58"/>
    <p:sldId id="1155" r:id="rId59"/>
    <p:sldId id="1156" r:id="rId60"/>
    <p:sldId id="1188" r:id="rId61"/>
    <p:sldId id="1189" r:id="rId62"/>
    <p:sldId id="1190" r:id="rId63"/>
    <p:sldId id="910" r:id="rId64"/>
    <p:sldId id="848" r:id="rId65"/>
    <p:sldId id="916" r:id="rId66"/>
    <p:sldId id="924" r:id="rId67"/>
    <p:sldId id="849" r:id="rId68"/>
    <p:sldId id="1055" r:id="rId69"/>
    <p:sldId id="788" r:id="rId70"/>
    <p:sldId id="956" r:id="rId71"/>
    <p:sldId id="850" r:id="rId72"/>
    <p:sldId id="1021" r:id="rId73"/>
    <p:sldId id="789" r:id="rId74"/>
    <p:sldId id="794" r:id="rId75"/>
    <p:sldId id="793" r:id="rId76"/>
    <p:sldId id="930" r:id="rId77"/>
  </p:sldIdLst>
  <p:sldSz cx="9144000" cy="6858000" type="screen4x3"/>
  <p:notesSz cx="6735763" cy="9866313"/>
  <p:embeddedFontLst>
    <p:embeddedFont>
      <p:font typeface="Calibri" panose="020F0502020204030204" pitchFamily="34" charset="0"/>
      <p:regular r:id="rId80"/>
      <p:bold r:id="rId81"/>
      <p:italic r:id="rId82"/>
      <p:boldItalic r:id="rId83"/>
    </p:embeddedFont>
    <p:embeddedFont>
      <p:font typeface="DengXian" panose="020B0604020202020204" charset="-122"/>
      <p:regular r:id="rId84"/>
      <p:bold r:id="rId85"/>
    </p:embeddedFont>
    <p:embeddedFont>
      <p:font typeface="Dosis" panose="020B0604020202020204" charset="0"/>
      <p:regular r:id="rId86"/>
      <p:bold r:id="rId87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96082"/>
    <a:srgbClr val="FCC302"/>
    <a:srgbClr val="FFEFB9"/>
    <a:srgbClr val="FFDA6D"/>
    <a:srgbClr val="16AB98"/>
    <a:srgbClr val="ACD7CA"/>
    <a:srgbClr val="FC8D00"/>
    <a:srgbClr val="F1A947"/>
    <a:srgbClr val="3A8F98"/>
    <a:srgbClr val="FCE5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061" autoAdjust="0"/>
  </p:normalViewPr>
  <p:slideViewPr>
    <p:cSldViewPr snapToGrid="0">
      <p:cViewPr varScale="1">
        <p:scale>
          <a:sx n="74" d="100"/>
          <a:sy n="74" d="100"/>
        </p:scale>
        <p:origin x="128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font" Target="fonts/font5.fntdata"/><Relationship Id="rId89" Type="http://schemas.openxmlformats.org/officeDocument/2006/relationships/viewProps" Target="viewProp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90" Type="http://schemas.openxmlformats.org/officeDocument/2006/relationships/theme" Target="theme/theme1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font" Target="fonts/font1.fntdata"/><Relationship Id="rId85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font" Target="fonts/font4.fntdata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notesMaster" Target="notesMasters/notesMaster1.xml"/><Relationship Id="rId81" Type="http://schemas.openxmlformats.org/officeDocument/2006/relationships/font" Target="fonts/font2.fntdata"/><Relationship Id="rId86" Type="http://schemas.openxmlformats.org/officeDocument/2006/relationships/font" Target="fonts/font7.fntdata"/><Relationship Id="rId94" Type="http://schemas.microsoft.com/office/2018/10/relationships/authors" Target="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font" Target="fonts/font8.fntdata"/><Relationship Id="rId61" Type="http://schemas.openxmlformats.org/officeDocument/2006/relationships/slide" Target="slides/slide56.xml"/><Relationship Id="rId82" Type="http://schemas.openxmlformats.org/officeDocument/2006/relationships/font" Target="fonts/font3.fntdata"/><Relationship Id="rId19" Type="http://schemas.openxmlformats.org/officeDocument/2006/relationships/slide" Target="slides/slide1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xmlns="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07/01/2026</a:t>
            </a:fld>
            <a:endParaRPr lang="fr-MA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2T10:57:45.90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8192,'0'0'0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07/01/2026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8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2660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66547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3D0BB0C-C0A2-EA78-4B22-DD29FE250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6679BC0A-2B5C-63DE-87F9-90B6A67094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30EC7931-CF94-6112-6110-FFCA1CB091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96677199-4F4A-976A-E2F0-A1B8BA4742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94651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63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97237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0BBA636-B9BB-E925-22F4-AC03019C0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7C32A342-C7CB-46DF-E3D9-0BFE70C088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35818CB4-7E44-965E-0F26-EFB75E099E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89BDA9B3-D3F2-7AB4-4499-B7A702690C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64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439880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68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2171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xmlns="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93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xmlns="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173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5074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71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5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1919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50" y="0"/>
            <a:ext cx="9196250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91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350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xmlns="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154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xmlns="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64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01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50" y="0"/>
            <a:ext cx="9196250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75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5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29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xmlns="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34CBCAC-7244-7814-0408-DE98CD5355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5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11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50" y="0"/>
            <a:ext cx="9196250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1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907" r:id="rId2"/>
    <p:sldLayoutId id="2147483908" r:id="rId3"/>
    <p:sldLayoutId id="214748390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xmlns="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Google Shape;10;p3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881A00B9-3027-4A34-9697-FC7A19F4DDD8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0" r:id="rId3"/>
    <p:sldLayoutId id="2147483891" r:id="rId4"/>
    <p:sldLayoutId id="2147483892" r:id="rId5"/>
    <p:sldLayoutId id="214748389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5563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7156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2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image" Target="../media/image23.gif"/><Relationship Id="rId4" Type="http://schemas.openxmlformats.org/officeDocument/2006/relationships/image" Target="../media/image2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2.wdp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11" Type="http://schemas.microsoft.com/office/2007/relationships/hdphoto" Target="../media/hdphoto1.wdp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2.png"/><Relationship Id="rId9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2.wdp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11" Type="http://schemas.microsoft.com/office/2007/relationships/hdphoto" Target="../media/hdphoto1.wdp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2.png"/><Relationship Id="rId9" Type="http://schemas.openxmlformats.org/officeDocument/2006/relationships/image" Target="../media/image3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2.wdp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11" Type="http://schemas.microsoft.com/office/2007/relationships/hdphoto" Target="../media/hdphoto1.wdp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2.png"/><Relationship Id="rId9" Type="http://schemas.openxmlformats.org/officeDocument/2006/relationships/image" Target="../media/image39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2.wdp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11" Type="http://schemas.microsoft.com/office/2007/relationships/hdphoto" Target="../media/hdphoto1.wdp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2.png"/><Relationship Id="rId9" Type="http://schemas.openxmlformats.org/officeDocument/2006/relationships/image" Target="../media/image3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2.wdp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11" Type="http://schemas.microsoft.com/office/2007/relationships/hdphoto" Target="../media/hdphoto1.wdp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2.png"/><Relationship Id="rId9" Type="http://schemas.openxmlformats.org/officeDocument/2006/relationships/image" Target="../media/image39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2.wdp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11" Type="http://schemas.microsoft.com/office/2007/relationships/hdphoto" Target="../media/hdphoto1.wdp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2.png"/><Relationship Id="rId9" Type="http://schemas.openxmlformats.org/officeDocument/2006/relationships/image" Target="../media/image3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2.wdp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11" Type="http://schemas.microsoft.com/office/2007/relationships/hdphoto" Target="../media/hdphoto1.wdp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2.png"/><Relationship Id="rId9" Type="http://schemas.openxmlformats.org/officeDocument/2006/relationships/image" Target="../media/image39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17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5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3.png"/><Relationship Id="rId3" Type="http://schemas.openxmlformats.org/officeDocument/2006/relationships/image" Target="../media/image13.png"/><Relationship Id="rId25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24" Type="http://schemas.openxmlformats.org/officeDocument/2006/relationships/image" Target="../media/image550.png"/><Relationship Id="rId4" Type="http://schemas.openxmlformats.org/officeDocument/2006/relationships/customXml" Target="../ink/ink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vgsilh.com/ar/image/34139.html" TargetMode="External"/><Relationship Id="rId5" Type="http://schemas.openxmlformats.org/officeDocument/2006/relationships/image" Target="../media/image29.svg"/><Relationship Id="rId4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3.mp4"/><Relationship Id="rId7" Type="http://schemas.openxmlformats.org/officeDocument/2006/relationships/image" Target="../media/image5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4.png"/><Relationship Id="rId5" Type="http://schemas.openxmlformats.org/officeDocument/2006/relationships/slideLayout" Target="../slideLayouts/slideLayout10.xml"/><Relationship Id="rId4" Type="http://schemas.openxmlformats.org/officeDocument/2006/relationships/video" Target="../media/media3.mp4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xmlns="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MA" sz="36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xmlns="" id="{C8459A99-9365-E35A-D477-A155479E7D81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ar-MA" dirty="0">
                <a:ea typeface="DengXian" panose="02010600030101010101" pitchFamily="2" charset="-122"/>
              </a:rPr>
              <a:t>4</a:t>
            </a:r>
            <a:endParaRPr lang="fr-FR" dirty="0">
              <a:ea typeface="DengXian" panose="02010600030101010101" pitchFamily="2" charset="-122"/>
            </a:endParaRP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xmlns="" id="{4E3C502A-2E4A-1ECB-5950-7B286CB4F372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6821ED33-4957-4C50-9E30-93DDD0B2AE08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B0EF9279-D63E-ADE0-A41B-0C679E090279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145A6D92-2B59-326E-A40E-AB208990EBBF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40968215-8C31-9D3D-D192-FA8A93987690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4897E648-EF5A-CEE3-3FD0-4506F2045B76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BA883CBF-75ED-A616-F10C-4749DD17E525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xmlns="" id="{4BF5544C-BFF3-8AE3-C9BE-6224670AA276}"/>
              </a:ext>
            </a:extLst>
          </p:cNvPr>
          <p:cNvGrpSpPr/>
          <p:nvPr/>
        </p:nvGrpSpPr>
        <p:grpSpPr>
          <a:xfrm>
            <a:off x="7304202" y="6006607"/>
            <a:ext cx="1124468" cy="288630"/>
            <a:chOff x="5372100" y="5877672"/>
            <a:chExt cx="1124468" cy="288630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xmlns="" id="{36B4407B-492D-A6E6-FF6E-59BE2D195C04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13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xmlns="" id="{0373D7D9-DFB2-FE7C-ED19-AA64C9BFDE24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514FB180-2BE5-943B-272D-13652AA0736F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4ED6BC31-9E38-D249-7C02-DE5E84CB896D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E9713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16</a:t>
              </a: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xmlns="" id="{6A61D147-9B2F-F0C2-7FBE-5D18160446B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xmlns="" id="{F3325BB9-61C5-0C18-B254-CC6013CAB253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xmlns="" id="{CDE17BD6-8DDB-06C5-488F-806A51C51CF8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xmlns="" id="{069D1A3C-7369-34D8-9C95-18DFA6095B8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xmlns="" id="{EAACD5FE-643B-D23E-8ED5-FA433D3175B7}"/>
              </a:ext>
            </a:extLst>
          </p:cNvPr>
          <p:cNvSpPr/>
          <p:nvPr/>
        </p:nvSpPr>
        <p:spPr>
          <a:xfrm>
            <a:off x="3980349" y="6006120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7FC5C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xmlns="" id="{1A2BF202-4704-E608-BBA1-0D0BFFB3FAD1}"/>
              </a:ext>
            </a:extLst>
          </p:cNvPr>
          <p:cNvSpPr/>
          <p:nvPr/>
        </p:nvSpPr>
        <p:spPr>
          <a:xfrm>
            <a:off x="4835766" y="6021879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xmlns="" id="{2D09454D-83A5-A27D-3DA8-CB612D5F94EE}"/>
              </a:ext>
            </a:extLst>
          </p:cNvPr>
          <p:cNvSpPr/>
          <p:nvPr/>
        </p:nvSpPr>
        <p:spPr>
          <a:xfrm>
            <a:off x="5701350" y="5987532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7FC5C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xmlns="" id="{C231E8C1-C658-2B7E-38DF-E8D1EC4CA51E}"/>
              </a:ext>
            </a:extLst>
          </p:cNvPr>
          <p:cNvSpPr/>
          <p:nvPr/>
        </p:nvSpPr>
        <p:spPr>
          <a:xfrm>
            <a:off x="6556767" y="6003291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C3218D3-63DA-3C37-CDE6-9D4924B77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55082E27-F9A7-6FBC-411E-5B3A73271B5A}"/>
              </a:ext>
            </a:extLst>
          </p:cNvPr>
          <p:cNvSpPr txBox="1"/>
          <p:nvPr/>
        </p:nvSpPr>
        <p:spPr>
          <a:xfrm>
            <a:off x="657031" y="82630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خذوا ألواحكم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6BB36EC5-58A8-AF81-02D3-9BA8F56993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9458E163-4A93-EEE2-A267-472B2B3AB68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308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91256CB-0DB8-82C0-E1DF-0F519681A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AAB04157-CBEC-6C37-ED6A-930D34EFA71C}"/>
              </a:ext>
            </a:extLst>
          </p:cNvPr>
          <p:cNvSpPr txBox="1"/>
          <p:nvPr/>
        </p:nvSpPr>
        <p:spPr>
          <a:xfrm>
            <a:off x="132735" y="835249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اكتبوا على الألواح المتساوية </a:t>
            </a:r>
            <a:r>
              <a:rPr lang="ar-MA" b="1" dirty="0" err="1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الطرحية</a:t>
            </a: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  المناسبة لعدد قطع البسكويت  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57F28550-A9F5-CF04-34AA-F53A12EC80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1EA579CD-3769-19EB-E6DE-FB0A47245959}"/>
              </a:ext>
            </a:extLst>
          </p:cNvPr>
          <p:cNvGrpSpPr/>
          <p:nvPr/>
        </p:nvGrpSpPr>
        <p:grpSpPr>
          <a:xfrm>
            <a:off x="2182131" y="2049833"/>
            <a:ext cx="4779738" cy="958320"/>
            <a:chOff x="2277667" y="2459266"/>
            <a:chExt cx="4779738" cy="958320"/>
          </a:xfrm>
        </p:grpSpPr>
        <p:sp>
          <p:nvSpPr>
            <p:cNvPr id="5" name="Ellipse 4">
              <a:extLst>
                <a:ext uri="{FF2B5EF4-FFF2-40B4-BE49-F238E27FC236}">
                  <a16:creationId xmlns:a16="http://schemas.microsoft.com/office/drawing/2014/main" xmlns="" id="{21105E1C-D165-3514-1FD8-5A3580C6BB87}"/>
                </a:ext>
              </a:extLst>
            </p:cNvPr>
            <p:cNvSpPr/>
            <p:nvPr/>
          </p:nvSpPr>
          <p:spPr>
            <a:xfrm>
              <a:off x="2277667" y="2459266"/>
              <a:ext cx="958320" cy="958320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6" name="Ellipse 5">
              <a:extLst>
                <a:ext uri="{FF2B5EF4-FFF2-40B4-BE49-F238E27FC236}">
                  <a16:creationId xmlns:a16="http://schemas.microsoft.com/office/drawing/2014/main" xmlns="" id="{C16E9730-B169-6358-B970-4AA24E271A6B}"/>
                </a:ext>
              </a:extLst>
            </p:cNvPr>
            <p:cNvSpPr/>
            <p:nvPr/>
          </p:nvSpPr>
          <p:spPr>
            <a:xfrm>
              <a:off x="3551473" y="2459266"/>
              <a:ext cx="958320" cy="958320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xmlns="" id="{8BB0D26B-76D9-60BF-AA8E-0D5560592A68}"/>
                </a:ext>
              </a:extLst>
            </p:cNvPr>
            <p:cNvSpPr/>
            <p:nvPr/>
          </p:nvSpPr>
          <p:spPr>
            <a:xfrm>
              <a:off x="4825279" y="2459266"/>
              <a:ext cx="958320" cy="958320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xmlns="" id="{E77F9DA5-09B9-49D7-8845-16222A9BE911}"/>
                </a:ext>
              </a:extLst>
            </p:cNvPr>
            <p:cNvSpPr/>
            <p:nvPr/>
          </p:nvSpPr>
          <p:spPr>
            <a:xfrm>
              <a:off x="6099085" y="2459266"/>
              <a:ext cx="958320" cy="958320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xmlns="" id="{1B9E6AAE-912A-8316-80EF-C38237840BCB}"/>
              </a:ext>
            </a:extLst>
          </p:cNvPr>
          <p:cNvGrpSpPr/>
          <p:nvPr/>
        </p:nvGrpSpPr>
        <p:grpSpPr>
          <a:xfrm>
            <a:off x="2182131" y="3225815"/>
            <a:ext cx="4779738" cy="958320"/>
            <a:chOff x="2277667" y="2459266"/>
            <a:chExt cx="4779738" cy="958320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xmlns="" id="{3D7C8554-4CDA-45D1-3853-BEE1989AF3E0}"/>
                </a:ext>
              </a:extLst>
            </p:cNvPr>
            <p:cNvSpPr/>
            <p:nvPr/>
          </p:nvSpPr>
          <p:spPr>
            <a:xfrm>
              <a:off x="2277667" y="2459266"/>
              <a:ext cx="958320" cy="958320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xmlns="" id="{51229EC3-00E7-901E-5F13-BF1E4D1D5AF1}"/>
                </a:ext>
              </a:extLst>
            </p:cNvPr>
            <p:cNvSpPr/>
            <p:nvPr/>
          </p:nvSpPr>
          <p:spPr>
            <a:xfrm>
              <a:off x="3551473" y="2459266"/>
              <a:ext cx="958320" cy="958320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xmlns="" id="{E3424666-1F45-412B-BD3F-0C895C954FAD}"/>
                </a:ext>
              </a:extLst>
            </p:cNvPr>
            <p:cNvSpPr/>
            <p:nvPr/>
          </p:nvSpPr>
          <p:spPr>
            <a:xfrm>
              <a:off x="4825279" y="2459266"/>
              <a:ext cx="958320" cy="958320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xmlns="" id="{D9B3ABD0-EAFC-1E7B-62AE-17AD4F3EC371}"/>
                </a:ext>
              </a:extLst>
            </p:cNvPr>
            <p:cNvSpPr/>
            <p:nvPr/>
          </p:nvSpPr>
          <p:spPr>
            <a:xfrm>
              <a:off x="6099085" y="2459266"/>
              <a:ext cx="958320" cy="958320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xmlns="" id="{F949E509-1B14-09E2-46C0-67D6335050D9}"/>
              </a:ext>
            </a:extLst>
          </p:cNvPr>
          <p:cNvGrpSpPr/>
          <p:nvPr/>
        </p:nvGrpSpPr>
        <p:grpSpPr>
          <a:xfrm>
            <a:off x="4698742" y="3305404"/>
            <a:ext cx="1016617" cy="799140"/>
            <a:chOff x="4766982" y="3305404"/>
            <a:chExt cx="1016617" cy="799140"/>
          </a:xfrm>
        </p:grpSpPr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xmlns="" id="{98F5B460-2810-7046-E081-F06C0E1A5D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66982" y="3429000"/>
              <a:ext cx="1016617" cy="50079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xmlns="" id="{8643B203-34BE-1C15-560E-A2A2E27F5D5C}"/>
                </a:ext>
              </a:extLst>
            </p:cNvPr>
            <p:cNvCxnSpPr>
              <a:cxnSpLocks/>
            </p:cNvCxnSpPr>
            <p:nvPr/>
          </p:nvCxnSpPr>
          <p:spPr>
            <a:xfrm>
              <a:off x="4822049" y="3305404"/>
              <a:ext cx="916067" cy="7991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xmlns="" id="{40B0F502-AE36-A180-291C-9EA9EA357738}"/>
              </a:ext>
            </a:extLst>
          </p:cNvPr>
          <p:cNvGrpSpPr/>
          <p:nvPr/>
        </p:nvGrpSpPr>
        <p:grpSpPr>
          <a:xfrm>
            <a:off x="6000758" y="3305404"/>
            <a:ext cx="1016617" cy="799140"/>
            <a:chOff x="4766982" y="3305404"/>
            <a:chExt cx="1016617" cy="799140"/>
          </a:xfrm>
        </p:grpSpPr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xmlns="" id="{1633BBCE-66B3-78AA-9A59-8AE1C847B1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66982" y="3429000"/>
              <a:ext cx="1016617" cy="50079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xmlns="" id="{FA7B1237-A59C-0900-4F17-A87EA09B8FAD}"/>
                </a:ext>
              </a:extLst>
            </p:cNvPr>
            <p:cNvCxnSpPr>
              <a:cxnSpLocks/>
            </p:cNvCxnSpPr>
            <p:nvPr/>
          </p:nvCxnSpPr>
          <p:spPr>
            <a:xfrm>
              <a:off x="4822049" y="3305404"/>
              <a:ext cx="916067" cy="7991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xmlns="" id="{E509660F-15D8-9AAE-91C1-80EDDE872D3C}"/>
              </a:ext>
            </a:extLst>
          </p:cNvPr>
          <p:cNvGrpSpPr/>
          <p:nvPr/>
        </p:nvGrpSpPr>
        <p:grpSpPr>
          <a:xfrm>
            <a:off x="3396701" y="3305404"/>
            <a:ext cx="1016617" cy="799140"/>
            <a:chOff x="4766982" y="3305404"/>
            <a:chExt cx="1016617" cy="799140"/>
          </a:xfrm>
        </p:grpSpPr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xmlns="" id="{A57B631B-55D7-51F0-7F3E-94BA55A981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66982" y="3429000"/>
              <a:ext cx="1016617" cy="50079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xmlns="" id="{90CDE14F-870E-7D43-0000-F725C84C7351}"/>
                </a:ext>
              </a:extLst>
            </p:cNvPr>
            <p:cNvCxnSpPr>
              <a:cxnSpLocks/>
            </p:cNvCxnSpPr>
            <p:nvPr/>
          </p:nvCxnSpPr>
          <p:spPr>
            <a:xfrm>
              <a:off x="4822049" y="3305404"/>
              <a:ext cx="916067" cy="7991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1989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ACF63C9-ACD6-5775-5353-65949DA60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4D2C3F52-E42C-CE4C-57A0-7DBC26AC47DF}"/>
              </a:ext>
            </a:extLst>
          </p:cNvPr>
          <p:cNvSpPr txBox="1"/>
          <p:nvPr/>
        </p:nvSpPr>
        <p:spPr>
          <a:xfrm>
            <a:off x="657031" y="81155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الألواح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282136AA-32B8-EAEF-5DED-7ADE6B8BDE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3DD00902-292E-E65C-D74F-24097C49D00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805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B4ABE86-965E-A49E-A1B6-8E3032DDC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B872C9FA-6790-264D-69E5-332C9560C266}"/>
              </a:ext>
            </a:extLst>
          </p:cNvPr>
          <p:cNvSpPr txBox="1"/>
          <p:nvPr/>
        </p:nvSpPr>
        <p:spPr>
          <a:xfrm>
            <a:off x="132735" y="726065"/>
            <a:ext cx="7371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صححوا : 5 = 3 - 8  </a:t>
            </a:r>
          </a:p>
          <a:p>
            <a:pPr lvl="0" algn="r"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لدينا 8 قطع  بسكويت و أزلنا  3  قطع ستتبقى 5 قطع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AFC4BFF0-FC10-658F-652A-77624D9324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A38CFACA-675D-DE53-F184-83D2D79C02BE}"/>
              </a:ext>
            </a:extLst>
          </p:cNvPr>
          <p:cNvSpPr txBox="1"/>
          <p:nvPr/>
        </p:nvSpPr>
        <p:spPr>
          <a:xfrm>
            <a:off x="3047734" y="4307729"/>
            <a:ext cx="3302015" cy="1021556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8 - 3 = 5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C779848E-2A5A-2E4B-631B-4F02A3AE500B}"/>
              </a:ext>
            </a:extLst>
          </p:cNvPr>
          <p:cNvGrpSpPr/>
          <p:nvPr/>
        </p:nvGrpSpPr>
        <p:grpSpPr>
          <a:xfrm>
            <a:off x="2182131" y="2049833"/>
            <a:ext cx="4779738" cy="958320"/>
            <a:chOff x="2277667" y="2459266"/>
            <a:chExt cx="4779738" cy="958320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xmlns="" id="{8CFE7FF2-51BC-68FD-F57E-6D136DE65F52}"/>
                </a:ext>
              </a:extLst>
            </p:cNvPr>
            <p:cNvSpPr/>
            <p:nvPr/>
          </p:nvSpPr>
          <p:spPr>
            <a:xfrm>
              <a:off x="2277667" y="2459266"/>
              <a:ext cx="958320" cy="958320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xmlns="" id="{46CABC98-B531-E44D-4969-79140A050ACD}"/>
                </a:ext>
              </a:extLst>
            </p:cNvPr>
            <p:cNvSpPr/>
            <p:nvPr/>
          </p:nvSpPr>
          <p:spPr>
            <a:xfrm>
              <a:off x="3551473" y="2459266"/>
              <a:ext cx="958320" cy="958320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xmlns="" id="{D87BCB04-09EC-544B-8B54-AF617A1BCFDC}"/>
                </a:ext>
              </a:extLst>
            </p:cNvPr>
            <p:cNvSpPr/>
            <p:nvPr/>
          </p:nvSpPr>
          <p:spPr>
            <a:xfrm>
              <a:off x="4825279" y="2459266"/>
              <a:ext cx="958320" cy="958320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xmlns="" id="{00DAC089-3911-089E-79E3-6F9DE7B20538}"/>
                </a:ext>
              </a:extLst>
            </p:cNvPr>
            <p:cNvSpPr/>
            <p:nvPr/>
          </p:nvSpPr>
          <p:spPr>
            <a:xfrm>
              <a:off x="6099085" y="2459266"/>
              <a:ext cx="958320" cy="958320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xmlns="" id="{6C3817E4-F3BC-27FE-6CBF-C8B598539611}"/>
              </a:ext>
            </a:extLst>
          </p:cNvPr>
          <p:cNvGrpSpPr/>
          <p:nvPr/>
        </p:nvGrpSpPr>
        <p:grpSpPr>
          <a:xfrm>
            <a:off x="2182131" y="3225815"/>
            <a:ext cx="4779738" cy="958320"/>
            <a:chOff x="2277667" y="2459266"/>
            <a:chExt cx="4779738" cy="958320"/>
          </a:xfrm>
        </p:grpSpPr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xmlns="" id="{D95C8A95-5554-350F-DF4A-031DE112B86D}"/>
                </a:ext>
              </a:extLst>
            </p:cNvPr>
            <p:cNvSpPr/>
            <p:nvPr/>
          </p:nvSpPr>
          <p:spPr>
            <a:xfrm>
              <a:off x="2277667" y="2459266"/>
              <a:ext cx="958320" cy="958320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xmlns="" id="{13B01DAE-4E7C-B2FE-0C99-E958CFD2B081}"/>
                </a:ext>
              </a:extLst>
            </p:cNvPr>
            <p:cNvSpPr/>
            <p:nvPr/>
          </p:nvSpPr>
          <p:spPr>
            <a:xfrm>
              <a:off x="3551473" y="2459266"/>
              <a:ext cx="958320" cy="958320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xmlns="" id="{179A69FE-1179-E5B7-BAAD-65C51657A204}"/>
                </a:ext>
              </a:extLst>
            </p:cNvPr>
            <p:cNvSpPr/>
            <p:nvPr/>
          </p:nvSpPr>
          <p:spPr>
            <a:xfrm>
              <a:off x="4825279" y="2459266"/>
              <a:ext cx="958320" cy="958320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xmlns="" id="{1953AD80-EF17-8F70-2449-DBBE47561592}"/>
                </a:ext>
              </a:extLst>
            </p:cNvPr>
            <p:cNvSpPr/>
            <p:nvPr/>
          </p:nvSpPr>
          <p:spPr>
            <a:xfrm>
              <a:off x="6099085" y="2459266"/>
              <a:ext cx="958320" cy="958320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2AA7117E-E631-0B39-0F86-2645E0ACE96C}"/>
              </a:ext>
            </a:extLst>
          </p:cNvPr>
          <p:cNvGrpSpPr/>
          <p:nvPr/>
        </p:nvGrpSpPr>
        <p:grpSpPr>
          <a:xfrm>
            <a:off x="4698742" y="3305404"/>
            <a:ext cx="1016617" cy="799140"/>
            <a:chOff x="4766982" y="3305404"/>
            <a:chExt cx="1016617" cy="799140"/>
          </a:xfrm>
        </p:grpSpPr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xmlns="" id="{DE099683-4D70-F60A-F8D5-A3F9837888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66982" y="3429000"/>
              <a:ext cx="1016617" cy="50079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xmlns="" id="{053320A8-ACEE-4F9D-6F65-8F4F21CA7C6D}"/>
                </a:ext>
              </a:extLst>
            </p:cNvPr>
            <p:cNvCxnSpPr>
              <a:cxnSpLocks/>
            </p:cNvCxnSpPr>
            <p:nvPr/>
          </p:nvCxnSpPr>
          <p:spPr>
            <a:xfrm>
              <a:off x="4822049" y="3305404"/>
              <a:ext cx="916067" cy="7991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xmlns="" id="{9610F518-B44D-CBA2-616B-CF3CADD44E76}"/>
              </a:ext>
            </a:extLst>
          </p:cNvPr>
          <p:cNvGrpSpPr/>
          <p:nvPr/>
        </p:nvGrpSpPr>
        <p:grpSpPr>
          <a:xfrm>
            <a:off x="6000758" y="3305404"/>
            <a:ext cx="1016617" cy="799140"/>
            <a:chOff x="4766982" y="3305404"/>
            <a:chExt cx="1016617" cy="799140"/>
          </a:xfrm>
        </p:grpSpPr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xmlns="" id="{1C4B19C8-8AC0-E5FC-DE99-70C390982E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66982" y="3429000"/>
              <a:ext cx="1016617" cy="50079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xmlns="" id="{B67A3D64-8F80-3C7C-07B6-89C50F40278C}"/>
                </a:ext>
              </a:extLst>
            </p:cNvPr>
            <p:cNvCxnSpPr>
              <a:cxnSpLocks/>
            </p:cNvCxnSpPr>
            <p:nvPr/>
          </p:nvCxnSpPr>
          <p:spPr>
            <a:xfrm>
              <a:off x="4822049" y="3305404"/>
              <a:ext cx="916067" cy="7991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xmlns="" id="{32B3FF7D-750F-7FFB-FF43-AE6565A6D06B}"/>
              </a:ext>
            </a:extLst>
          </p:cNvPr>
          <p:cNvGrpSpPr/>
          <p:nvPr/>
        </p:nvGrpSpPr>
        <p:grpSpPr>
          <a:xfrm>
            <a:off x="3396701" y="3305404"/>
            <a:ext cx="1016617" cy="799140"/>
            <a:chOff x="4766982" y="3305404"/>
            <a:chExt cx="1016617" cy="799140"/>
          </a:xfrm>
        </p:grpSpPr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xmlns="" id="{50F19A8E-4CC8-997E-4915-81774B6489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66982" y="3429000"/>
              <a:ext cx="1016617" cy="50079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xmlns="" id="{695515B2-F33F-1C50-6355-F504B218DC0D}"/>
                </a:ext>
              </a:extLst>
            </p:cNvPr>
            <p:cNvCxnSpPr>
              <a:cxnSpLocks/>
            </p:cNvCxnSpPr>
            <p:nvPr/>
          </p:nvCxnSpPr>
          <p:spPr>
            <a:xfrm>
              <a:off x="4822049" y="3305404"/>
              <a:ext cx="916067" cy="7991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3527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70F96AD-3379-38B0-0F17-3155D7BF98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51BFD5D6-9C92-04B1-B4D3-3936478F2BD6}"/>
              </a:ext>
            </a:extLst>
          </p:cNvPr>
          <p:cNvSpPr txBox="1"/>
          <p:nvPr/>
        </p:nvSpPr>
        <p:spPr>
          <a:xfrm>
            <a:off x="132735" y="835249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اكتبوا على الألواح المتساوية </a:t>
            </a:r>
            <a:r>
              <a:rPr lang="ar-MA" b="1" dirty="0" err="1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الطرحية</a:t>
            </a: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  المناسبة لعدد قطع البسكويت 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CDAB4FB1-CE55-B35D-4D9B-073D3EF37F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C308F035-8213-8CC0-F92D-43F33061B632}"/>
              </a:ext>
            </a:extLst>
          </p:cNvPr>
          <p:cNvGrpSpPr/>
          <p:nvPr/>
        </p:nvGrpSpPr>
        <p:grpSpPr>
          <a:xfrm>
            <a:off x="2819034" y="2049833"/>
            <a:ext cx="3505932" cy="958320"/>
            <a:chOff x="2277667" y="2459266"/>
            <a:chExt cx="3505932" cy="958320"/>
          </a:xfrm>
        </p:grpSpPr>
        <p:sp>
          <p:nvSpPr>
            <p:cNvPr id="5" name="Ellipse 4">
              <a:extLst>
                <a:ext uri="{FF2B5EF4-FFF2-40B4-BE49-F238E27FC236}">
                  <a16:creationId xmlns:a16="http://schemas.microsoft.com/office/drawing/2014/main" xmlns="" id="{2B7C170B-3202-66D6-DFAD-9DFCFBE844FA}"/>
                </a:ext>
              </a:extLst>
            </p:cNvPr>
            <p:cNvSpPr/>
            <p:nvPr/>
          </p:nvSpPr>
          <p:spPr>
            <a:xfrm>
              <a:off x="2277667" y="2459266"/>
              <a:ext cx="958320" cy="958320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6" name="Ellipse 5">
              <a:extLst>
                <a:ext uri="{FF2B5EF4-FFF2-40B4-BE49-F238E27FC236}">
                  <a16:creationId xmlns:a16="http://schemas.microsoft.com/office/drawing/2014/main" xmlns="" id="{EB9818CD-AF05-EC09-D73B-EB05D15893B5}"/>
                </a:ext>
              </a:extLst>
            </p:cNvPr>
            <p:cNvSpPr/>
            <p:nvPr/>
          </p:nvSpPr>
          <p:spPr>
            <a:xfrm>
              <a:off x="3551473" y="2459266"/>
              <a:ext cx="958320" cy="958320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xmlns="" id="{18AD15F1-973A-0A56-0F00-AC2CC0DB8EF9}"/>
                </a:ext>
              </a:extLst>
            </p:cNvPr>
            <p:cNvSpPr/>
            <p:nvPr/>
          </p:nvSpPr>
          <p:spPr>
            <a:xfrm>
              <a:off x="4825279" y="2459266"/>
              <a:ext cx="958320" cy="958320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xmlns="" id="{31E25F16-1585-1449-C91C-D52FFD38DA51}"/>
              </a:ext>
            </a:extLst>
          </p:cNvPr>
          <p:cNvGrpSpPr/>
          <p:nvPr/>
        </p:nvGrpSpPr>
        <p:grpSpPr>
          <a:xfrm>
            <a:off x="2819034" y="3225815"/>
            <a:ext cx="3505932" cy="958320"/>
            <a:chOff x="2277667" y="2459266"/>
            <a:chExt cx="3505932" cy="958320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xmlns="" id="{74031DBA-98C5-109D-67FB-E7F79F051A5A}"/>
                </a:ext>
              </a:extLst>
            </p:cNvPr>
            <p:cNvSpPr/>
            <p:nvPr/>
          </p:nvSpPr>
          <p:spPr>
            <a:xfrm>
              <a:off x="2277667" y="2459266"/>
              <a:ext cx="958320" cy="958320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xmlns="" id="{EBABBA0E-C1E4-CF89-D5F6-709A13F2E47F}"/>
                </a:ext>
              </a:extLst>
            </p:cNvPr>
            <p:cNvSpPr/>
            <p:nvPr/>
          </p:nvSpPr>
          <p:spPr>
            <a:xfrm>
              <a:off x="3551473" y="2459266"/>
              <a:ext cx="958320" cy="958320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xmlns="" id="{4EC485D9-F1D3-7DF5-ED1A-30E662A644E6}"/>
                </a:ext>
              </a:extLst>
            </p:cNvPr>
            <p:cNvSpPr/>
            <p:nvPr/>
          </p:nvSpPr>
          <p:spPr>
            <a:xfrm>
              <a:off x="4825279" y="2459266"/>
              <a:ext cx="958320" cy="958320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xmlns="" id="{DC8978B5-9BB6-0E95-E43F-CC482CE3C85A}"/>
              </a:ext>
            </a:extLst>
          </p:cNvPr>
          <p:cNvGrpSpPr/>
          <p:nvPr/>
        </p:nvGrpSpPr>
        <p:grpSpPr>
          <a:xfrm>
            <a:off x="5337497" y="3305405"/>
            <a:ext cx="1016617" cy="799140"/>
            <a:chOff x="4766982" y="3305404"/>
            <a:chExt cx="1016617" cy="799140"/>
          </a:xfrm>
        </p:grpSpPr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xmlns="" id="{24F04E6C-D7B9-9D3B-C5B2-C3656607DB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66982" y="3429000"/>
              <a:ext cx="1016617" cy="50079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xmlns="" id="{E5042D85-1AA7-44D2-CAA6-F74FA13F9BE7}"/>
                </a:ext>
              </a:extLst>
            </p:cNvPr>
            <p:cNvCxnSpPr>
              <a:cxnSpLocks/>
            </p:cNvCxnSpPr>
            <p:nvPr/>
          </p:nvCxnSpPr>
          <p:spPr>
            <a:xfrm>
              <a:off x="4822049" y="3305404"/>
              <a:ext cx="916067" cy="7991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FC244E1E-AED8-EC38-06B2-A1206E52F769}"/>
              </a:ext>
            </a:extLst>
          </p:cNvPr>
          <p:cNvGrpSpPr/>
          <p:nvPr/>
        </p:nvGrpSpPr>
        <p:grpSpPr>
          <a:xfrm>
            <a:off x="4092840" y="3279826"/>
            <a:ext cx="1016617" cy="799140"/>
            <a:chOff x="4766982" y="3305404"/>
            <a:chExt cx="1016617" cy="799140"/>
          </a:xfrm>
        </p:grpSpPr>
        <p:cxnSp>
          <p:nvCxnSpPr>
            <p:cNvPr id="4" name="Connecteur droit 3">
              <a:extLst>
                <a:ext uri="{FF2B5EF4-FFF2-40B4-BE49-F238E27FC236}">
                  <a16:creationId xmlns:a16="http://schemas.microsoft.com/office/drawing/2014/main" xmlns="" id="{43D566B9-E7FD-32EF-97CA-4660F97192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66982" y="3429000"/>
              <a:ext cx="1016617" cy="50079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xmlns="" id="{558A0767-7120-69B3-D435-29264B48BC06}"/>
                </a:ext>
              </a:extLst>
            </p:cNvPr>
            <p:cNvCxnSpPr>
              <a:cxnSpLocks/>
            </p:cNvCxnSpPr>
            <p:nvPr/>
          </p:nvCxnSpPr>
          <p:spPr>
            <a:xfrm>
              <a:off x="4822049" y="3305404"/>
              <a:ext cx="916067" cy="7991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783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0F7AD90-406C-1E7F-1152-4182D575E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EB8391B5-1584-E100-A189-079C54535668}"/>
              </a:ext>
            </a:extLst>
          </p:cNvPr>
          <p:cNvSpPr txBox="1"/>
          <p:nvPr/>
        </p:nvSpPr>
        <p:spPr>
          <a:xfrm>
            <a:off x="657031" y="81155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الألواح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81DCE654-266C-5D99-2DEB-C8B782BEE0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97A660E1-05C0-2CAC-5D8F-F93690BC40C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510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ECD5EC2-6951-6A98-0C33-59FE17E66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255DD0FC-4D6D-692C-B5D0-0E57865EDF9B}"/>
              </a:ext>
            </a:extLst>
          </p:cNvPr>
          <p:cNvSpPr txBox="1"/>
          <p:nvPr/>
        </p:nvSpPr>
        <p:spPr>
          <a:xfrm>
            <a:off x="132735" y="726065"/>
            <a:ext cx="7371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صححوا : 4 = 2 - 6  </a:t>
            </a:r>
          </a:p>
          <a:p>
            <a:pPr lvl="0" algn="r"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لدينا 6 قطع  بسكويت و أزلنا  قطعتين  اثنتين ستتبقى 4 قطع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2209B19-CE3A-3716-E266-12454F7EDF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4329E6EF-C5D7-364F-5BA1-F6B4D3CD8AF5}"/>
              </a:ext>
            </a:extLst>
          </p:cNvPr>
          <p:cNvSpPr txBox="1"/>
          <p:nvPr/>
        </p:nvSpPr>
        <p:spPr>
          <a:xfrm>
            <a:off x="3047734" y="4307729"/>
            <a:ext cx="3302015" cy="1021556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fr-FR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ar-M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ar-M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sz="5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92BE4306-5D7E-FA76-1277-0AC62DF8A789}"/>
              </a:ext>
            </a:extLst>
          </p:cNvPr>
          <p:cNvGrpSpPr/>
          <p:nvPr/>
        </p:nvGrpSpPr>
        <p:grpSpPr>
          <a:xfrm>
            <a:off x="2819034" y="2049833"/>
            <a:ext cx="3505932" cy="958320"/>
            <a:chOff x="2277667" y="2459266"/>
            <a:chExt cx="3505932" cy="958320"/>
          </a:xfrm>
        </p:grpSpPr>
        <p:sp>
          <p:nvSpPr>
            <p:cNvPr id="5" name="Ellipse 4">
              <a:extLst>
                <a:ext uri="{FF2B5EF4-FFF2-40B4-BE49-F238E27FC236}">
                  <a16:creationId xmlns:a16="http://schemas.microsoft.com/office/drawing/2014/main" xmlns="" id="{07AC3C8A-B179-6513-35A1-027D841C0C57}"/>
                </a:ext>
              </a:extLst>
            </p:cNvPr>
            <p:cNvSpPr/>
            <p:nvPr/>
          </p:nvSpPr>
          <p:spPr>
            <a:xfrm>
              <a:off x="2277667" y="2459266"/>
              <a:ext cx="958320" cy="958320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xmlns="" id="{2F689A4A-D3D3-5D69-0261-A0F7803C7F96}"/>
                </a:ext>
              </a:extLst>
            </p:cNvPr>
            <p:cNvSpPr/>
            <p:nvPr/>
          </p:nvSpPr>
          <p:spPr>
            <a:xfrm>
              <a:off x="3551473" y="2459266"/>
              <a:ext cx="958320" cy="958320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xmlns="" id="{D2EE5F86-048D-F226-B284-C1975A5D6265}"/>
                </a:ext>
              </a:extLst>
            </p:cNvPr>
            <p:cNvSpPr/>
            <p:nvPr/>
          </p:nvSpPr>
          <p:spPr>
            <a:xfrm>
              <a:off x="4825279" y="2459266"/>
              <a:ext cx="958320" cy="958320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xmlns="" id="{93DD9F95-B1FD-FC36-0238-553449CBCA3D}"/>
              </a:ext>
            </a:extLst>
          </p:cNvPr>
          <p:cNvGrpSpPr/>
          <p:nvPr/>
        </p:nvGrpSpPr>
        <p:grpSpPr>
          <a:xfrm>
            <a:off x="2819034" y="3225815"/>
            <a:ext cx="3505932" cy="958320"/>
            <a:chOff x="2277667" y="2459266"/>
            <a:chExt cx="3505932" cy="958320"/>
          </a:xfrm>
        </p:grpSpPr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xmlns="" id="{5683FFA3-EA10-6D65-8234-321C45BF9271}"/>
                </a:ext>
              </a:extLst>
            </p:cNvPr>
            <p:cNvSpPr/>
            <p:nvPr/>
          </p:nvSpPr>
          <p:spPr>
            <a:xfrm>
              <a:off x="2277667" y="2459266"/>
              <a:ext cx="958320" cy="958320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xmlns="" id="{FEA81ECB-AA2C-123E-E659-6346A8DBE2B4}"/>
                </a:ext>
              </a:extLst>
            </p:cNvPr>
            <p:cNvSpPr/>
            <p:nvPr/>
          </p:nvSpPr>
          <p:spPr>
            <a:xfrm>
              <a:off x="3551473" y="2459266"/>
              <a:ext cx="958320" cy="958320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xmlns="" id="{7A270009-A009-D735-F531-8A1194B6BE89}"/>
                </a:ext>
              </a:extLst>
            </p:cNvPr>
            <p:cNvSpPr/>
            <p:nvPr/>
          </p:nvSpPr>
          <p:spPr>
            <a:xfrm>
              <a:off x="4825279" y="2459266"/>
              <a:ext cx="958320" cy="958320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xmlns="" id="{90FB39A8-1C82-1312-B105-4E55575D2625}"/>
              </a:ext>
            </a:extLst>
          </p:cNvPr>
          <p:cNvGrpSpPr/>
          <p:nvPr/>
        </p:nvGrpSpPr>
        <p:grpSpPr>
          <a:xfrm>
            <a:off x="5337497" y="3305405"/>
            <a:ext cx="1016617" cy="799140"/>
            <a:chOff x="4766982" y="3305404"/>
            <a:chExt cx="1016617" cy="799140"/>
          </a:xfrm>
        </p:grpSpPr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xmlns="" id="{689AD35C-A654-6DE2-E736-BDF5D839B1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66982" y="3429000"/>
              <a:ext cx="1016617" cy="50079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xmlns="" id="{FE469F57-E463-9F19-48EE-6C08BCCC891A}"/>
                </a:ext>
              </a:extLst>
            </p:cNvPr>
            <p:cNvCxnSpPr>
              <a:cxnSpLocks/>
            </p:cNvCxnSpPr>
            <p:nvPr/>
          </p:nvCxnSpPr>
          <p:spPr>
            <a:xfrm>
              <a:off x="4822049" y="3305404"/>
              <a:ext cx="916067" cy="7991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xmlns="" id="{168F5858-E118-FD69-A40F-0867047057B0}"/>
              </a:ext>
            </a:extLst>
          </p:cNvPr>
          <p:cNvGrpSpPr/>
          <p:nvPr/>
        </p:nvGrpSpPr>
        <p:grpSpPr>
          <a:xfrm>
            <a:off x="4092840" y="3279826"/>
            <a:ext cx="1016617" cy="799140"/>
            <a:chOff x="4766982" y="3305404"/>
            <a:chExt cx="1016617" cy="799140"/>
          </a:xfrm>
        </p:grpSpPr>
        <p:cxnSp>
          <p:nvCxnSpPr>
            <p:cNvPr id="36" name="Connecteur droit 35">
              <a:extLst>
                <a:ext uri="{FF2B5EF4-FFF2-40B4-BE49-F238E27FC236}">
                  <a16:creationId xmlns:a16="http://schemas.microsoft.com/office/drawing/2014/main" xmlns="" id="{162A24BC-7F73-FB3F-50C5-B8EB5923B5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66982" y="3429000"/>
              <a:ext cx="1016617" cy="50079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xmlns="" id="{2E30D8A8-D822-C6C8-71E2-8CE880A87E76}"/>
                </a:ext>
              </a:extLst>
            </p:cNvPr>
            <p:cNvCxnSpPr>
              <a:cxnSpLocks/>
            </p:cNvCxnSpPr>
            <p:nvPr/>
          </p:nvCxnSpPr>
          <p:spPr>
            <a:xfrm>
              <a:off x="4822049" y="3305404"/>
              <a:ext cx="916067" cy="7991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8673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3ADF0BDF-1DEF-EB7B-6D94-0B5134D0B265}"/>
              </a:ext>
            </a:extLst>
          </p:cNvPr>
          <p:cNvSpPr/>
          <p:nvPr/>
        </p:nvSpPr>
        <p:spPr>
          <a:xfrm>
            <a:off x="2105026" y="2677003"/>
            <a:ext cx="4933949" cy="185075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0A519A75-3686-B953-A1A8-E5D939ABE159}"/>
              </a:ext>
            </a:extLst>
          </p:cNvPr>
          <p:cNvSpPr txBox="1"/>
          <p:nvPr/>
        </p:nvSpPr>
        <p:spPr>
          <a:xfrm>
            <a:off x="1951632" y="3412579"/>
            <a:ext cx="43559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تمثيل مسألة برسم و حلها </a:t>
            </a:r>
          </a:p>
        </p:txBody>
      </p:sp>
      <p:sp>
        <p:nvSpPr>
          <p:cNvPr id="11" name="Flowchart: Alternate Process 54">
            <a:extLst>
              <a:ext uri="{FF2B5EF4-FFF2-40B4-BE49-F238E27FC236}">
                <a16:creationId xmlns:a16="http://schemas.microsoft.com/office/drawing/2014/main" xmlns="" id="{02CE9C97-0F70-AE43-3953-109555BBB2A4}"/>
              </a:ext>
            </a:extLst>
          </p:cNvPr>
          <p:cNvSpPr/>
          <p:nvPr/>
        </p:nvSpPr>
        <p:spPr>
          <a:xfrm>
            <a:off x="3067666" y="2166867"/>
            <a:ext cx="3047384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 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xmlns="" id="{B7C33798-A740-CEA9-49FE-C501F5D00596}"/>
              </a:ext>
            </a:extLst>
          </p:cNvPr>
          <p:cNvSpPr>
            <a:spLocks noChangeAspect="1"/>
          </p:cNvSpPr>
          <p:nvPr/>
        </p:nvSpPr>
        <p:spPr>
          <a:xfrm>
            <a:off x="5729755" y="2205686"/>
            <a:ext cx="644500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pic>
        <p:nvPicPr>
          <p:cNvPr id="13" name="Image 2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C94CF05D-FB87-58F3-8FA7-4CEBE9245A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310015" y="3358277"/>
            <a:ext cx="6318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5794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AFA36623-0C83-228C-E0D5-BA1261A99ADF}"/>
              </a:ext>
            </a:extLst>
          </p:cNvPr>
          <p:cNvSpPr txBox="1"/>
          <p:nvPr/>
        </p:nvSpPr>
        <p:spPr>
          <a:xfrm>
            <a:off x="220716" y="871466"/>
            <a:ext cx="7377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الآن، سنتعرف مع ندى و مجد كيف نمثل مسألة برسم و نحلها </a:t>
            </a:r>
          </a:p>
        </p:txBody>
      </p:sp>
      <p:pic>
        <p:nvPicPr>
          <p:cNvPr id="2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xmlns="" id="{FEB96A49-5F2F-6CD1-D7BA-824966C2F28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03A992B2-2A49-BDC0-2820-F45AFC3998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975" y="2123768"/>
            <a:ext cx="4014698" cy="390414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B68E0A6-D651-9376-9F83-2E98161CE5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68" y="2268578"/>
            <a:ext cx="2554216" cy="3836575"/>
          </a:xfrm>
          <a:prstGeom prst="rect">
            <a:avLst/>
          </a:prstGeom>
        </p:spPr>
      </p:pic>
      <p:pic>
        <p:nvPicPr>
          <p:cNvPr id="5" name="Image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8C7F6F80-B6A0-ABB4-9B6E-422FD59695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AFA36623-0C83-228C-E0D5-BA1261A99ADF}"/>
              </a:ext>
            </a:extLst>
          </p:cNvPr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</a:rPr>
              <a:t>عرض فيديو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النمذجة</a:t>
            </a:r>
            <a:endParaRPr lang="ar-MA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xmlns="" id="{B89A5F20-0787-7ADA-D4FC-F862E4065E5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N1_P2_S4_L4 vf">
            <a:hlinkClick r:id="" action="ppaction://media"/>
            <a:extLst>
              <a:ext uri="{FF2B5EF4-FFF2-40B4-BE49-F238E27FC236}">
                <a16:creationId xmlns:a16="http://schemas.microsoft.com/office/drawing/2014/main" xmlns="" id="{857C3411-276D-5C29-1DB9-5386CFBB7C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8368" y="1843616"/>
            <a:ext cx="7878232" cy="443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30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55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40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xmlns="" id="{C9B89E41-3063-9AB4-B59E-B51BF4B73865}"/>
              </a:ext>
            </a:extLst>
          </p:cNvPr>
          <p:cNvSpPr txBox="1"/>
          <p:nvPr/>
        </p:nvSpPr>
        <p:spPr>
          <a:xfrm>
            <a:off x="302133" y="1703488"/>
            <a:ext cx="8178799" cy="49244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771525" rtl="1"/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حل المسائل برسم تمثيلات 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xmlns="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F979F922-8645-48C5-C2AF-69E388979A1A}"/>
              </a:ext>
            </a:extLst>
          </p:cNvPr>
          <p:cNvGrpSpPr/>
          <p:nvPr/>
        </p:nvGrpSpPr>
        <p:grpSpPr>
          <a:xfrm>
            <a:off x="1193394" y="2195930"/>
            <a:ext cx="6757212" cy="4042638"/>
            <a:chOff x="1360361" y="2195930"/>
            <a:chExt cx="6757212" cy="4190122"/>
          </a:xfrm>
        </p:grpSpPr>
        <p:pic>
          <p:nvPicPr>
            <p:cNvPr id="3" name="Image 2" descr="Une image contenant texte, capture d’écran&#10;&#10;Le contenu généré par l’IA peut être incorrect.">
              <a:extLst>
                <a:ext uri="{FF2B5EF4-FFF2-40B4-BE49-F238E27FC236}">
                  <a16:creationId xmlns:a16="http://schemas.microsoft.com/office/drawing/2014/main" xmlns="" id="{E143BE5B-64A7-71CF-1F41-3521F7FFD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37471" y="2195931"/>
              <a:ext cx="3280102" cy="4190121"/>
            </a:xfrm>
            <a:prstGeom prst="rect">
              <a:avLst/>
            </a:prstGeom>
          </p:spPr>
        </p:pic>
        <p:pic>
          <p:nvPicPr>
            <p:cNvPr id="9" name="Image 8" descr="Une image contenant texte, capture d’écran, Police, logiciel&#10;&#10;Le contenu généré par l’IA peut être incorrect.">
              <a:extLst>
                <a:ext uri="{FF2B5EF4-FFF2-40B4-BE49-F238E27FC236}">
                  <a16:creationId xmlns:a16="http://schemas.microsoft.com/office/drawing/2014/main" xmlns="" id="{392A6359-95EC-44DB-6E6B-96A9C5907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0361" y="2195930"/>
              <a:ext cx="3477110" cy="41901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75D1EB4C-D963-C71D-B9CC-88E564CFFCD6}"/>
              </a:ext>
            </a:extLst>
          </p:cNvPr>
          <p:cNvSpPr txBox="1"/>
          <p:nvPr/>
        </p:nvSpPr>
        <p:spPr>
          <a:xfrm>
            <a:off x="266644" y="866168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بخطوات تمثيل مسألة برسم و حلها ؟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06FC4986-0B51-D373-5D8D-BB95CFCEA2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5" name="Image 4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xmlns="" id="{0CCD5B40-10D2-DE02-337D-2F31B5FEEC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83"/>
          <a:stretch>
            <a:fillRect/>
          </a:stretch>
        </p:blipFill>
        <p:spPr>
          <a:xfrm>
            <a:off x="770466" y="2091267"/>
            <a:ext cx="7319433" cy="397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7667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586ACEDE-536E-DADC-7E89-CC7B321C3936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xmlns="" id="{3B7C8A60-0812-ED05-DA8C-C2B3ACDD96C3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AF82D7C7-842F-76E8-8107-50D55847C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35242" y="3262486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xmlns="" id="{895C21C0-E62A-FD46-DB7C-68A40D904531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xmlns="" id="{F3835E11-1157-F4E9-1536-69FD6271D383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xmlns="" id="{2A55F8BF-640F-7767-984D-E593FD48AD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xmlns="" id="{297CD154-B55E-DB2C-AD2F-396551AE614B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xmlns="" id="{A82D396E-F49A-AFD2-459C-CFCA505EC719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86282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E65E2B95-B182-9057-41D2-BDEE9EE14077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انتبهوا ، نريد حل هذه المسألة ، سننجز هذا النشاط خطوة خطوة 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DECEAC09-C2D2-EFA9-F6E7-65DB1F6933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3C727187-DAE0-286C-823D-4660B2EC588E}"/>
              </a:ext>
            </a:extLst>
          </p:cNvPr>
          <p:cNvSpPr/>
          <p:nvPr/>
        </p:nvSpPr>
        <p:spPr>
          <a:xfrm>
            <a:off x="1700174" y="2448935"/>
            <a:ext cx="5791780" cy="1437265"/>
          </a:xfrm>
          <a:prstGeom prst="roundRect">
            <a:avLst>
              <a:gd name="adj" fmla="val 31975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400" b="0" i="0" u="none" strike="noStrike" kern="1200" cap="none" spc="0" normalizeH="0" baseline="0" noProof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9D71C321-0BA5-22E3-CE72-359F0192B029}"/>
              </a:ext>
            </a:extLst>
          </p:cNvPr>
          <p:cNvSpPr txBox="1"/>
          <p:nvPr/>
        </p:nvSpPr>
        <p:spPr>
          <a:xfrm>
            <a:off x="1515979" y="2705789"/>
            <a:ext cx="5951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srgbClr val="1560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اشْتَرى وَليدُ 8 بَيْضاتٍ ، وَ في الطَّريقِ  تَكَسَّرَتْ 4 بَيْضاتٍ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كَمْ بَقِيَّ مِنْ  بَيْضَةٍ سَليمَةٍ لَدى وَليدٍ؟</a:t>
            </a:r>
          </a:p>
        </p:txBody>
      </p:sp>
    </p:spTree>
    <p:extLst>
      <p:ext uri="{BB962C8B-B14F-4D97-AF65-F5344CB8AC3E}">
        <p14:creationId xmlns:p14="http://schemas.microsoft.com/office/powerpoint/2010/main" val="135427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DD46E92-6BA8-2629-5CC4-BFEFF6A8F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1D145061-446C-969D-8C2C-5A6B024C17C7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الأولى ؟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7CDA1F39-6F12-BB82-F375-85E2C2A86C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45E7ECEF-3451-3BAE-BE8A-CBE227D3A25B}"/>
              </a:ext>
            </a:extLst>
          </p:cNvPr>
          <p:cNvGrpSpPr/>
          <p:nvPr/>
        </p:nvGrpSpPr>
        <p:grpSpPr>
          <a:xfrm>
            <a:off x="6922528" y="1774455"/>
            <a:ext cx="1454849" cy="455287"/>
            <a:chOff x="6471301" y="1862992"/>
            <a:chExt cx="1454849" cy="357854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xmlns="" id="{ED0914BF-A196-E772-9E10-A5A13A567D7A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أتخيل   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xmlns="" id="{7C283120-2D05-499E-ACE2-5575E22587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37" name="Image 36">
            <a:extLst>
              <a:ext uri="{FF2B5EF4-FFF2-40B4-BE49-F238E27FC236}">
                <a16:creationId xmlns:a16="http://schemas.microsoft.com/office/drawing/2014/main" xmlns="" id="{55764641-3B15-E7CF-BB70-F1F744440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9670" y="5089144"/>
            <a:ext cx="1111031" cy="1489254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228824AD-9570-7C34-F737-12FBF7B9D94E}"/>
              </a:ext>
            </a:extLst>
          </p:cNvPr>
          <p:cNvGrpSpPr/>
          <p:nvPr/>
        </p:nvGrpSpPr>
        <p:grpSpPr>
          <a:xfrm>
            <a:off x="5300255" y="1766952"/>
            <a:ext cx="1454849" cy="455287"/>
            <a:chOff x="6471301" y="1862992"/>
            <a:chExt cx="1454849" cy="357854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xmlns="" id="{19303F40-BC31-FFF6-89EB-23B7F4F2B6DC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أرسم    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" name="Oval 80">
              <a:extLst>
                <a:ext uri="{FF2B5EF4-FFF2-40B4-BE49-F238E27FC236}">
                  <a16:creationId xmlns:a16="http://schemas.microsoft.com/office/drawing/2014/main" xmlns="" id="{C5B8690E-31CF-A994-021D-78877E00EC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endPara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72A2DF60-F4DB-C5AF-7EC4-718C247382EA}"/>
              </a:ext>
            </a:extLst>
          </p:cNvPr>
          <p:cNvGrpSpPr/>
          <p:nvPr/>
        </p:nvGrpSpPr>
        <p:grpSpPr>
          <a:xfrm>
            <a:off x="2055711" y="1753694"/>
            <a:ext cx="1454849" cy="455287"/>
            <a:chOff x="6471301" y="1862992"/>
            <a:chExt cx="1454849" cy="357854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xmlns="" id="{FD57DC4A-E9CC-4101-A752-0B03BC913271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أحسب   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xmlns="" id="{719EBAD7-3A1E-6C3D-2DF8-3A9CDFB3B5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endPara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FCB23915-9244-D280-665F-A079AB626245}"/>
              </a:ext>
            </a:extLst>
          </p:cNvPr>
          <p:cNvGrpSpPr/>
          <p:nvPr/>
        </p:nvGrpSpPr>
        <p:grpSpPr>
          <a:xfrm>
            <a:off x="433439" y="1753694"/>
            <a:ext cx="1454849" cy="455287"/>
            <a:chOff x="6471301" y="1862992"/>
            <a:chExt cx="1454849" cy="357854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xmlns="" id="{4186A624-ECA0-A852-6A45-451FBA1260B6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أكمل    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xmlns="" id="{F8CD20AB-9C98-A228-D693-1544D0075A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  <a:endPara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006FBCC6-0ECF-64E5-A4C7-6A06A48D2ECD}"/>
              </a:ext>
            </a:extLst>
          </p:cNvPr>
          <p:cNvGrpSpPr/>
          <p:nvPr/>
        </p:nvGrpSpPr>
        <p:grpSpPr>
          <a:xfrm>
            <a:off x="3677983" y="1750091"/>
            <a:ext cx="1454849" cy="455287"/>
            <a:chOff x="6471301" y="1862992"/>
            <a:chExt cx="1454849" cy="357854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xmlns="" id="{385BA719-F6B1-2135-7E1E-CA6345A3EDDD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أشطب   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xmlns="" id="{ECAE1846-8258-AF6B-1B6C-64B459C5FD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endPara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D5B2F128-2472-CA1B-6D79-E0B7AA1A3F09}"/>
              </a:ext>
            </a:extLst>
          </p:cNvPr>
          <p:cNvSpPr/>
          <p:nvPr/>
        </p:nvSpPr>
        <p:spPr>
          <a:xfrm>
            <a:off x="1700174" y="2448935"/>
            <a:ext cx="5791780" cy="1437265"/>
          </a:xfrm>
          <a:prstGeom prst="roundRect">
            <a:avLst>
              <a:gd name="adj" fmla="val 31975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400" b="0" i="0" u="none" strike="noStrike" kern="1200" cap="none" spc="0" normalizeH="0" baseline="0" noProof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xmlns="" id="{C6B59AAF-8539-135A-A920-80756EB624B6}"/>
              </a:ext>
            </a:extLst>
          </p:cNvPr>
          <p:cNvSpPr txBox="1"/>
          <p:nvPr/>
        </p:nvSpPr>
        <p:spPr>
          <a:xfrm>
            <a:off x="1515979" y="2705789"/>
            <a:ext cx="5951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srgbClr val="1560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اشْتَرى وَليدُ 8 بَيْضاتٍ، وَ في الطَّريقِ  تَكَسَّرَتْ 4 بَيْضاتٍ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كَمْ بَقِيَّ مِنْ  بَيْضَةٍ سَليمَةٍ لَدى وَليدٍ؟</a:t>
            </a:r>
          </a:p>
        </p:txBody>
      </p:sp>
    </p:spTree>
    <p:extLst>
      <p:ext uri="{BB962C8B-B14F-4D97-AF65-F5344CB8AC3E}">
        <p14:creationId xmlns:p14="http://schemas.microsoft.com/office/powerpoint/2010/main" val="360516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3695E11-6679-4B8C-227F-CF8B680A9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8279CA21-0952-978E-DAB1-CFC9893F12F3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سأقرأ لكم المسألة ، تخيلوا مشهد الوضعية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6B60BDBA-6C45-F3DF-02BA-64F2FEF1E8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0B53BFB5-2BC9-5E97-C95F-F930CF2BB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603" y="4018595"/>
            <a:ext cx="3391194" cy="1742327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xmlns="" id="{E5ACBD85-AFB4-5582-9335-4565D7E6CEF4}"/>
              </a:ext>
            </a:extLst>
          </p:cNvPr>
          <p:cNvGrpSpPr/>
          <p:nvPr/>
        </p:nvGrpSpPr>
        <p:grpSpPr>
          <a:xfrm>
            <a:off x="6922528" y="1774455"/>
            <a:ext cx="1454849" cy="455287"/>
            <a:chOff x="6471301" y="1862992"/>
            <a:chExt cx="1454849" cy="35785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xmlns="" id="{144D5ED7-0576-D368-01A4-F105B0416180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أتخيل   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xmlns="" id="{E4293357-15CC-D6D6-CFFA-8FC665B098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5C87A63-291B-DA4A-1E03-6E226D78C329}"/>
              </a:ext>
            </a:extLst>
          </p:cNvPr>
          <p:cNvGrpSpPr/>
          <p:nvPr/>
        </p:nvGrpSpPr>
        <p:grpSpPr>
          <a:xfrm>
            <a:off x="5300255" y="1766952"/>
            <a:ext cx="1454849" cy="455287"/>
            <a:chOff x="6471301" y="1862992"/>
            <a:chExt cx="1454849" cy="357854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xmlns="" id="{C0DB26A4-9222-8BB7-CA68-0146982F7C6D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أرسم    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xmlns="" id="{41B406E8-362B-62F2-5BB9-D2C4FFEE78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endPara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xmlns="" id="{5C6A4A00-CFC2-FBAA-8878-CD50955B9D68}"/>
              </a:ext>
            </a:extLst>
          </p:cNvPr>
          <p:cNvGrpSpPr/>
          <p:nvPr/>
        </p:nvGrpSpPr>
        <p:grpSpPr>
          <a:xfrm>
            <a:off x="2055711" y="1753694"/>
            <a:ext cx="1454849" cy="455287"/>
            <a:chOff x="6471301" y="1862992"/>
            <a:chExt cx="1454849" cy="357854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xmlns="" id="{69948659-D9AB-B6BD-7A28-BABFA4067BF5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أحسب   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xmlns="" id="{C1CB1641-D85D-55BE-9547-77990432C4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endPara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xmlns="" id="{BFD5F8EB-A4EC-D17A-7808-C52A9DC39120}"/>
              </a:ext>
            </a:extLst>
          </p:cNvPr>
          <p:cNvGrpSpPr/>
          <p:nvPr/>
        </p:nvGrpSpPr>
        <p:grpSpPr>
          <a:xfrm>
            <a:off x="433439" y="1753694"/>
            <a:ext cx="1454849" cy="455287"/>
            <a:chOff x="6471301" y="1862992"/>
            <a:chExt cx="1454849" cy="357854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xmlns="" id="{C1959855-14BE-268B-3E11-FD73E8074AAB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أكمل    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0" name="Oval 80">
              <a:extLst>
                <a:ext uri="{FF2B5EF4-FFF2-40B4-BE49-F238E27FC236}">
                  <a16:creationId xmlns:a16="http://schemas.microsoft.com/office/drawing/2014/main" xmlns="" id="{88A8CFFE-ABF5-B5F6-6D53-40816812E7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  <a:endPara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xmlns="" id="{0C8E9C87-57D5-2DB5-C91C-5F4F2B64C44A}"/>
              </a:ext>
            </a:extLst>
          </p:cNvPr>
          <p:cNvGrpSpPr/>
          <p:nvPr/>
        </p:nvGrpSpPr>
        <p:grpSpPr>
          <a:xfrm>
            <a:off x="3677983" y="1750091"/>
            <a:ext cx="1454849" cy="455287"/>
            <a:chOff x="6471301" y="1862992"/>
            <a:chExt cx="1454849" cy="357854"/>
          </a:xfrm>
        </p:grpSpPr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xmlns="" id="{FA0BBB92-3A6F-5DF1-F08B-F1C9805E3A54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أشطب   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5" name="Oval 80">
              <a:extLst>
                <a:ext uri="{FF2B5EF4-FFF2-40B4-BE49-F238E27FC236}">
                  <a16:creationId xmlns:a16="http://schemas.microsoft.com/office/drawing/2014/main" xmlns="" id="{75038A7B-EDEE-09DC-AE01-7D2142B589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endPara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xmlns="" id="{1C9CFEA5-A23D-BAC6-1DF6-A61BF852664E}"/>
              </a:ext>
            </a:extLst>
          </p:cNvPr>
          <p:cNvSpPr/>
          <p:nvPr/>
        </p:nvSpPr>
        <p:spPr>
          <a:xfrm>
            <a:off x="1700174" y="2448935"/>
            <a:ext cx="5791780" cy="1437265"/>
          </a:xfrm>
          <a:prstGeom prst="roundRect">
            <a:avLst>
              <a:gd name="adj" fmla="val 31975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400" b="0" i="0" u="none" strike="noStrike" kern="1200" cap="none" spc="0" normalizeH="0" baseline="0" noProof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xmlns="" id="{537C4F01-CB7C-56D8-9500-DE37DF2F5CD0}"/>
              </a:ext>
            </a:extLst>
          </p:cNvPr>
          <p:cNvSpPr txBox="1"/>
          <p:nvPr/>
        </p:nvSpPr>
        <p:spPr>
          <a:xfrm>
            <a:off x="1515979" y="2705789"/>
            <a:ext cx="5951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srgbClr val="1560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اشْتَرى وَليدُ 8 بَيْضاتٍ، وَ في الطَّريقِ  تَكَسَّرَتْ  4 بَيْضاتٍ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كَمْ بَقِيَّ مِنْ  بَيْضَةٍ سَليمَةٍ لَدى وَليدٍ؟</a:t>
            </a:r>
          </a:p>
        </p:txBody>
      </p:sp>
    </p:spTree>
    <p:extLst>
      <p:ext uri="{BB962C8B-B14F-4D97-AF65-F5344CB8AC3E}">
        <p14:creationId xmlns:p14="http://schemas.microsoft.com/office/powerpoint/2010/main" val="402675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1F09A21-4B83-ABC4-9416-B3C924866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3E119F97-E491-33AE-9CC6-B1F4F8A0DD3F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الثانية ؟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D8107A4E-E102-2821-7E22-26120D3EA0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50E9D8F8-D961-FE3A-D125-C38BD6801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9670" y="5089144"/>
            <a:ext cx="1111031" cy="1489254"/>
          </a:xfrm>
          <a:prstGeom prst="ellipse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3C35BCEF-38E2-8960-278F-62FAF7CEDE86}"/>
              </a:ext>
            </a:extLst>
          </p:cNvPr>
          <p:cNvGrpSpPr/>
          <p:nvPr/>
        </p:nvGrpSpPr>
        <p:grpSpPr>
          <a:xfrm>
            <a:off x="6922528" y="1774455"/>
            <a:ext cx="1454849" cy="455287"/>
            <a:chOff x="6471301" y="1862992"/>
            <a:chExt cx="1454849" cy="357854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xmlns="" id="{3D7F5915-8CBC-7F8E-7CB9-B0BFB621F3D5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أتخيل   </a:t>
              </a:r>
              <a:endParaRPr lang="fr-FR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xmlns="" id="{89A4FDA4-4363-1BED-0D0B-926A7E2DA1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6D526EA4-FA96-8AF3-CF6A-92E9804ECD12}"/>
              </a:ext>
            </a:extLst>
          </p:cNvPr>
          <p:cNvGrpSpPr/>
          <p:nvPr/>
        </p:nvGrpSpPr>
        <p:grpSpPr>
          <a:xfrm>
            <a:off x="5300255" y="1766952"/>
            <a:ext cx="1454849" cy="455287"/>
            <a:chOff x="6471301" y="1862992"/>
            <a:chExt cx="1454849" cy="357854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xmlns="" id="{D075A0C8-53DF-D96C-2225-E72848D35BC5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أرسم    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xmlns="" id="{EBACD9B4-92A7-FA10-9B36-20DE7E6122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Aptos" panose="02110004020202020204"/>
                  <a:cs typeface="Arial" panose="020B0604020202020204" pitchFamily="34" charset="0"/>
                </a:rPr>
                <a:t>2</a:t>
              </a:r>
              <a:endParaRPr lang="fr-MA" sz="1600" b="1" dirty="0">
                <a:solidFill>
                  <a:prstClr val="white"/>
                </a:solidFill>
                <a:latin typeface="Aptos" panose="02110004020202020204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241721FF-4A01-64F5-69EA-B2785D0769DE}"/>
              </a:ext>
            </a:extLst>
          </p:cNvPr>
          <p:cNvGrpSpPr/>
          <p:nvPr/>
        </p:nvGrpSpPr>
        <p:grpSpPr>
          <a:xfrm>
            <a:off x="2055711" y="1753694"/>
            <a:ext cx="1454849" cy="455287"/>
            <a:chOff x="6471301" y="1862992"/>
            <a:chExt cx="1454849" cy="357854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xmlns="" id="{15AEFA7E-575B-A6DC-6835-E7585DA1B8B6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أحسب   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xmlns="" id="{27B43981-661F-9649-5D84-CC5E90663F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endPara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14B6A52A-AFBB-5FAC-B942-30E79614199D}"/>
              </a:ext>
            </a:extLst>
          </p:cNvPr>
          <p:cNvGrpSpPr/>
          <p:nvPr/>
        </p:nvGrpSpPr>
        <p:grpSpPr>
          <a:xfrm>
            <a:off x="433439" y="1753694"/>
            <a:ext cx="1454849" cy="455287"/>
            <a:chOff x="6471301" y="1862992"/>
            <a:chExt cx="1454849" cy="357854"/>
          </a:xfrm>
        </p:grpSpPr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xmlns="" id="{DEF61B7D-4B21-6215-4F6C-240A5852DB01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أكمل    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0" name="Oval 80">
              <a:extLst>
                <a:ext uri="{FF2B5EF4-FFF2-40B4-BE49-F238E27FC236}">
                  <a16:creationId xmlns:a16="http://schemas.microsoft.com/office/drawing/2014/main" xmlns="" id="{FF595067-12C2-0D4F-1FB7-40CA893D92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  <a:endPara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xmlns="" id="{3F3F568E-C4D8-70E0-8A49-D40D489C2A3E}"/>
              </a:ext>
            </a:extLst>
          </p:cNvPr>
          <p:cNvGrpSpPr/>
          <p:nvPr/>
        </p:nvGrpSpPr>
        <p:grpSpPr>
          <a:xfrm>
            <a:off x="3677983" y="1750091"/>
            <a:ext cx="1454849" cy="455287"/>
            <a:chOff x="6471301" y="1862992"/>
            <a:chExt cx="1454849" cy="357854"/>
          </a:xfrm>
        </p:grpSpPr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xmlns="" id="{C56D780C-D813-D7AF-A351-CB7417230E48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أشطب   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5" name="Oval 80">
              <a:extLst>
                <a:ext uri="{FF2B5EF4-FFF2-40B4-BE49-F238E27FC236}">
                  <a16:creationId xmlns:a16="http://schemas.microsoft.com/office/drawing/2014/main" xmlns="" id="{00895AEE-13B8-7726-E040-4A57A386F7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endPara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xmlns="" id="{6FD8353A-AFF1-4BE8-6193-C0DAC3AEF5AC}"/>
              </a:ext>
            </a:extLst>
          </p:cNvPr>
          <p:cNvSpPr/>
          <p:nvPr/>
        </p:nvSpPr>
        <p:spPr>
          <a:xfrm>
            <a:off x="1700174" y="2448935"/>
            <a:ext cx="5791780" cy="1437265"/>
          </a:xfrm>
          <a:prstGeom prst="roundRect">
            <a:avLst>
              <a:gd name="adj" fmla="val 31975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400" b="0" i="0" u="none" strike="noStrike" kern="1200" cap="none" spc="0" normalizeH="0" baseline="0" noProof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xmlns="" id="{43FF9BDE-8C14-A604-84F9-3AC85A356FF5}"/>
              </a:ext>
            </a:extLst>
          </p:cNvPr>
          <p:cNvSpPr txBox="1"/>
          <p:nvPr/>
        </p:nvSpPr>
        <p:spPr>
          <a:xfrm>
            <a:off x="1515979" y="2705789"/>
            <a:ext cx="5951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srgbClr val="1560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اشْتَرى وَليدُ 8 بَيْضاتٍ، وَ في الطَّريقِ  تَكَسَّرَتْ 4 بَيْضاتٍ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كَمْ بَقِيَّ مِنْ  بَيْضَةٍ سَليمَةٍ لَدى وَليدٍ؟</a:t>
            </a:r>
          </a:p>
        </p:txBody>
      </p:sp>
    </p:spTree>
    <p:extLst>
      <p:ext uri="{BB962C8B-B14F-4D97-AF65-F5344CB8AC3E}">
        <p14:creationId xmlns:p14="http://schemas.microsoft.com/office/powerpoint/2010/main" val="255824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25D28F5-D48C-DE80-08E7-0780D2131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23ED0936-3AD1-A04D-EA3E-45746DF533B6}"/>
              </a:ext>
            </a:extLst>
          </p:cNvPr>
          <p:cNvSpPr txBox="1"/>
          <p:nvPr/>
        </p:nvSpPr>
        <p:spPr>
          <a:xfrm>
            <a:off x="101600" y="753237"/>
            <a:ext cx="7430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ارسموا على الألواح البيض الذي اشتراه وليد  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i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يشير الأستاذ(ة) إلى إمكانية تمثيل البيض بدوائر </a:t>
            </a:r>
            <a:endParaRPr kumimoji="0" lang="ar-MA" sz="180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64349A03-617D-DFAA-7F71-B837A77D5F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35" name="Groupe 34">
            <a:extLst>
              <a:ext uri="{FF2B5EF4-FFF2-40B4-BE49-F238E27FC236}">
                <a16:creationId xmlns:a16="http://schemas.microsoft.com/office/drawing/2014/main" xmlns="" id="{10DC32CC-6F58-13F0-189D-38AFA3479506}"/>
              </a:ext>
            </a:extLst>
          </p:cNvPr>
          <p:cNvGrpSpPr/>
          <p:nvPr/>
        </p:nvGrpSpPr>
        <p:grpSpPr>
          <a:xfrm>
            <a:off x="6922528" y="1774455"/>
            <a:ext cx="1454849" cy="455287"/>
            <a:chOff x="6471301" y="1862992"/>
            <a:chExt cx="1454849" cy="357854"/>
          </a:xfrm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xmlns="" id="{2061E0C1-DB86-D45C-B7D2-C3223C496680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أتخيل   </a:t>
              </a:r>
              <a:endParaRPr lang="fr-FR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Oval 80">
              <a:extLst>
                <a:ext uri="{FF2B5EF4-FFF2-40B4-BE49-F238E27FC236}">
                  <a16:creationId xmlns:a16="http://schemas.microsoft.com/office/drawing/2014/main" xmlns="" id="{9DAD4CFF-4423-38B4-C0B4-FA70DA3CBB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xmlns="" id="{D2507127-2A15-D21A-B2A1-DE68AABC208C}"/>
              </a:ext>
            </a:extLst>
          </p:cNvPr>
          <p:cNvGrpSpPr/>
          <p:nvPr/>
        </p:nvGrpSpPr>
        <p:grpSpPr>
          <a:xfrm>
            <a:off x="5300255" y="1766952"/>
            <a:ext cx="1454849" cy="455287"/>
            <a:chOff x="6471301" y="1862992"/>
            <a:chExt cx="1454849" cy="357854"/>
          </a:xfrm>
        </p:grpSpPr>
        <p:sp>
          <p:nvSpPr>
            <p:cNvPr id="39" name="Rectangle : coins arrondis 38">
              <a:extLst>
                <a:ext uri="{FF2B5EF4-FFF2-40B4-BE49-F238E27FC236}">
                  <a16:creationId xmlns:a16="http://schemas.microsoft.com/office/drawing/2014/main" xmlns="" id="{7E1C4F1F-5762-373D-07AE-563714BB5484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أرسم    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Oval 80">
              <a:extLst>
                <a:ext uri="{FF2B5EF4-FFF2-40B4-BE49-F238E27FC236}">
                  <a16:creationId xmlns:a16="http://schemas.microsoft.com/office/drawing/2014/main" xmlns="" id="{E2099066-D2A3-0796-CD5E-8AD8ED87E8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Aptos" panose="02110004020202020204"/>
                  <a:cs typeface="Arial" panose="020B0604020202020204" pitchFamily="34" charset="0"/>
                </a:rPr>
                <a:t>2</a:t>
              </a:r>
              <a:endParaRPr lang="fr-MA" sz="1600" b="1" dirty="0">
                <a:solidFill>
                  <a:prstClr val="white"/>
                </a:solidFill>
                <a:latin typeface="Aptos" panose="02110004020202020204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xmlns="" id="{726DBF01-9D8F-830E-49ED-49F0C47C7BE9}"/>
              </a:ext>
            </a:extLst>
          </p:cNvPr>
          <p:cNvGrpSpPr/>
          <p:nvPr/>
        </p:nvGrpSpPr>
        <p:grpSpPr>
          <a:xfrm>
            <a:off x="2055711" y="1753694"/>
            <a:ext cx="1454849" cy="455287"/>
            <a:chOff x="6471301" y="1862992"/>
            <a:chExt cx="1454849" cy="357854"/>
          </a:xfrm>
        </p:grpSpPr>
        <p:sp>
          <p:nvSpPr>
            <p:cNvPr id="42" name="Rectangle : coins arrondis 41">
              <a:extLst>
                <a:ext uri="{FF2B5EF4-FFF2-40B4-BE49-F238E27FC236}">
                  <a16:creationId xmlns:a16="http://schemas.microsoft.com/office/drawing/2014/main" xmlns="" id="{2F253DE0-F2DE-CFB9-8DB8-0249A02B6FCD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أحسب   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3" name="Oval 80">
              <a:extLst>
                <a:ext uri="{FF2B5EF4-FFF2-40B4-BE49-F238E27FC236}">
                  <a16:creationId xmlns:a16="http://schemas.microsoft.com/office/drawing/2014/main" xmlns="" id="{A5AEF197-71F9-6305-9BCD-02459024D0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endPara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xmlns="" id="{C7DBED50-5A7B-9353-CAF9-326F45FF30D5}"/>
              </a:ext>
            </a:extLst>
          </p:cNvPr>
          <p:cNvGrpSpPr/>
          <p:nvPr/>
        </p:nvGrpSpPr>
        <p:grpSpPr>
          <a:xfrm>
            <a:off x="433439" y="1753694"/>
            <a:ext cx="1454849" cy="455287"/>
            <a:chOff x="6471301" y="1862992"/>
            <a:chExt cx="1454849" cy="357854"/>
          </a:xfrm>
        </p:grpSpPr>
        <p:sp>
          <p:nvSpPr>
            <p:cNvPr id="45" name="Rectangle : coins arrondis 44">
              <a:extLst>
                <a:ext uri="{FF2B5EF4-FFF2-40B4-BE49-F238E27FC236}">
                  <a16:creationId xmlns:a16="http://schemas.microsoft.com/office/drawing/2014/main" xmlns="" id="{D191F5A5-8F6E-F039-CDC6-E063946619A7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أكمل    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6" name="Oval 80">
              <a:extLst>
                <a:ext uri="{FF2B5EF4-FFF2-40B4-BE49-F238E27FC236}">
                  <a16:creationId xmlns:a16="http://schemas.microsoft.com/office/drawing/2014/main" xmlns="" id="{F0A37E92-A949-584B-216F-7647CE0748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  <a:endPara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7" name="Groupe 46">
            <a:extLst>
              <a:ext uri="{FF2B5EF4-FFF2-40B4-BE49-F238E27FC236}">
                <a16:creationId xmlns:a16="http://schemas.microsoft.com/office/drawing/2014/main" xmlns="" id="{62DF62F8-0266-C46B-787C-46A935F5C1FC}"/>
              </a:ext>
            </a:extLst>
          </p:cNvPr>
          <p:cNvGrpSpPr/>
          <p:nvPr/>
        </p:nvGrpSpPr>
        <p:grpSpPr>
          <a:xfrm>
            <a:off x="3677983" y="1750091"/>
            <a:ext cx="1454849" cy="455287"/>
            <a:chOff x="6471301" y="1862992"/>
            <a:chExt cx="1454849" cy="357854"/>
          </a:xfrm>
        </p:grpSpPr>
        <p:sp>
          <p:nvSpPr>
            <p:cNvPr id="48" name="Rectangle : coins arrondis 47">
              <a:extLst>
                <a:ext uri="{FF2B5EF4-FFF2-40B4-BE49-F238E27FC236}">
                  <a16:creationId xmlns:a16="http://schemas.microsoft.com/office/drawing/2014/main" xmlns="" id="{FB3F83FE-DBCE-6412-9750-DBE41EB0E20C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أشطب   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9" name="Oval 80">
              <a:extLst>
                <a:ext uri="{FF2B5EF4-FFF2-40B4-BE49-F238E27FC236}">
                  <a16:creationId xmlns:a16="http://schemas.microsoft.com/office/drawing/2014/main" xmlns="" id="{30D76941-DE6A-C75E-8E5F-946070DB96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endPara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50" name="Rectangle : coins arrondis 49">
            <a:extLst>
              <a:ext uri="{FF2B5EF4-FFF2-40B4-BE49-F238E27FC236}">
                <a16:creationId xmlns:a16="http://schemas.microsoft.com/office/drawing/2014/main" xmlns="" id="{B72B730C-EF4A-7ECB-5148-55810F28FD3F}"/>
              </a:ext>
            </a:extLst>
          </p:cNvPr>
          <p:cNvSpPr/>
          <p:nvPr/>
        </p:nvSpPr>
        <p:spPr>
          <a:xfrm>
            <a:off x="1700174" y="2448935"/>
            <a:ext cx="5791780" cy="1437265"/>
          </a:xfrm>
          <a:prstGeom prst="roundRect">
            <a:avLst>
              <a:gd name="adj" fmla="val 31975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400" b="0" i="0" u="none" strike="noStrike" kern="1200" cap="none" spc="0" normalizeH="0" baseline="0" noProof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xmlns="" id="{3B59CD1F-FFF6-2B83-69D3-09F364B2176B}"/>
              </a:ext>
            </a:extLst>
          </p:cNvPr>
          <p:cNvSpPr txBox="1"/>
          <p:nvPr/>
        </p:nvSpPr>
        <p:spPr>
          <a:xfrm>
            <a:off x="1515979" y="2705789"/>
            <a:ext cx="5951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srgbClr val="1560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اشْتَرى وَليدُ 8 بَيْضاتٍ، وَ في الطَّريقِ  تَكَسَّرَتْ 4 بَيْضاتٍ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كَمْ بَقِيَّ مِنْ  بَيْضَةٍ سَليمَةٍ   لَدى وَليدٍ؟</a:t>
            </a:r>
          </a:p>
        </p:txBody>
      </p:sp>
    </p:spTree>
    <p:extLst>
      <p:ext uri="{BB962C8B-B14F-4D97-AF65-F5344CB8AC3E}">
        <p14:creationId xmlns:p14="http://schemas.microsoft.com/office/powerpoint/2010/main" val="383759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5BDA565-536F-F795-96D5-6D637E5A7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AFF5ABE9-C630-6F05-0AAD-7CFE97EB9839}"/>
              </a:ext>
            </a:extLst>
          </p:cNvPr>
          <p:cNvSpPr txBox="1"/>
          <p:nvPr/>
        </p:nvSpPr>
        <p:spPr>
          <a:xfrm>
            <a:off x="657031" y="82630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ارفعوا الألواح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B7861101-8A3F-7ECB-8452-0F51A793C8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E5B6B2DE-5436-B2EE-92AB-E62A1D00CCE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06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2755B4A-2D37-296D-75EE-F9A23D09D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782ACDD2-6025-4497-32BF-D2AF43139DAD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: نرسم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بيضات ( 1-2-3-4-5-6-7-8)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0978E76-3455-F3C6-8905-79B1B33FBE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xmlns="" id="{65E57F3B-5CE3-3EDF-0C4F-0A9EB0D20497}"/>
              </a:ext>
            </a:extLst>
          </p:cNvPr>
          <p:cNvGrpSpPr/>
          <p:nvPr/>
        </p:nvGrpSpPr>
        <p:grpSpPr>
          <a:xfrm>
            <a:off x="6922528" y="1774455"/>
            <a:ext cx="1454849" cy="455287"/>
            <a:chOff x="6471301" y="1862992"/>
            <a:chExt cx="1454849" cy="357854"/>
          </a:xfrm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xmlns="" id="{21A213CE-FAFA-A03F-540B-CBFDEB604519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أتخيل   </a:t>
              </a:r>
              <a:endParaRPr lang="fr-FR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Oval 80">
              <a:extLst>
                <a:ext uri="{FF2B5EF4-FFF2-40B4-BE49-F238E27FC236}">
                  <a16:creationId xmlns:a16="http://schemas.microsoft.com/office/drawing/2014/main" xmlns="" id="{A3973AC7-73C8-8666-D5F1-C23EB36086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xmlns="" id="{E359D46C-196A-7681-0F84-7F7C501448AF}"/>
              </a:ext>
            </a:extLst>
          </p:cNvPr>
          <p:cNvGrpSpPr/>
          <p:nvPr/>
        </p:nvGrpSpPr>
        <p:grpSpPr>
          <a:xfrm>
            <a:off x="5300255" y="1766952"/>
            <a:ext cx="1454849" cy="455287"/>
            <a:chOff x="6471301" y="1862992"/>
            <a:chExt cx="1454849" cy="357854"/>
          </a:xfrm>
        </p:grpSpPr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xmlns="" id="{32AA8FE2-AE66-E65C-288C-DF3C1A695A9C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أرسم    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Oval 80">
              <a:extLst>
                <a:ext uri="{FF2B5EF4-FFF2-40B4-BE49-F238E27FC236}">
                  <a16:creationId xmlns:a16="http://schemas.microsoft.com/office/drawing/2014/main" xmlns="" id="{1FDDE659-B1FF-0145-F545-DA94D60A49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Aptos" panose="02110004020202020204"/>
                  <a:cs typeface="Arial" panose="020B0604020202020204" pitchFamily="34" charset="0"/>
                </a:rPr>
                <a:t>2</a:t>
              </a:r>
              <a:endParaRPr lang="fr-MA" sz="1600" b="1" dirty="0">
                <a:solidFill>
                  <a:prstClr val="white"/>
                </a:solidFill>
                <a:latin typeface="Aptos" panose="02110004020202020204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xmlns="" id="{4E061EC2-273C-669D-0359-D1BBA7209B11}"/>
              </a:ext>
            </a:extLst>
          </p:cNvPr>
          <p:cNvGrpSpPr/>
          <p:nvPr/>
        </p:nvGrpSpPr>
        <p:grpSpPr>
          <a:xfrm>
            <a:off x="2055711" y="1753694"/>
            <a:ext cx="1454849" cy="455287"/>
            <a:chOff x="6471301" y="1862992"/>
            <a:chExt cx="1454849" cy="357854"/>
          </a:xfrm>
        </p:grpSpPr>
        <p:sp>
          <p:nvSpPr>
            <p:cNvPr id="33" name="Rectangle : coins arrondis 32">
              <a:extLst>
                <a:ext uri="{FF2B5EF4-FFF2-40B4-BE49-F238E27FC236}">
                  <a16:creationId xmlns:a16="http://schemas.microsoft.com/office/drawing/2014/main" xmlns="" id="{25A71711-DEB8-8D51-99A9-699CE500C01D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أحسب   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4" name="Oval 80">
              <a:extLst>
                <a:ext uri="{FF2B5EF4-FFF2-40B4-BE49-F238E27FC236}">
                  <a16:creationId xmlns:a16="http://schemas.microsoft.com/office/drawing/2014/main" xmlns="" id="{02B8D6BD-6C5C-8E6C-1A8A-499277DB5E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endPara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xmlns="" id="{C12D9B5D-E6F3-BD86-F6CD-18BA58CCC843}"/>
              </a:ext>
            </a:extLst>
          </p:cNvPr>
          <p:cNvGrpSpPr/>
          <p:nvPr/>
        </p:nvGrpSpPr>
        <p:grpSpPr>
          <a:xfrm>
            <a:off x="433439" y="1753694"/>
            <a:ext cx="1454849" cy="455287"/>
            <a:chOff x="6471301" y="1862992"/>
            <a:chExt cx="1454849" cy="357854"/>
          </a:xfrm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xmlns="" id="{DF736305-4039-8836-B6C1-B45AA2624F76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أكمل    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7" name="Oval 80">
              <a:extLst>
                <a:ext uri="{FF2B5EF4-FFF2-40B4-BE49-F238E27FC236}">
                  <a16:creationId xmlns:a16="http://schemas.microsoft.com/office/drawing/2014/main" xmlns="" id="{6F8117DF-9349-3547-A7AC-9846A15BEA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  <a:endPara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xmlns="" id="{41F01CA8-E436-EA47-6CBC-7285B2D766B9}"/>
              </a:ext>
            </a:extLst>
          </p:cNvPr>
          <p:cNvGrpSpPr/>
          <p:nvPr/>
        </p:nvGrpSpPr>
        <p:grpSpPr>
          <a:xfrm>
            <a:off x="3677983" y="1750091"/>
            <a:ext cx="1454849" cy="455287"/>
            <a:chOff x="6471301" y="1862992"/>
            <a:chExt cx="1454849" cy="357854"/>
          </a:xfrm>
        </p:grpSpPr>
        <p:sp>
          <p:nvSpPr>
            <p:cNvPr id="39" name="Rectangle : coins arrondis 38">
              <a:extLst>
                <a:ext uri="{FF2B5EF4-FFF2-40B4-BE49-F238E27FC236}">
                  <a16:creationId xmlns:a16="http://schemas.microsoft.com/office/drawing/2014/main" xmlns="" id="{C927A325-600C-A42B-8743-0A1144300EAA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أشطب   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0" name="Oval 80">
              <a:extLst>
                <a:ext uri="{FF2B5EF4-FFF2-40B4-BE49-F238E27FC236}">
                  <a16:creationId xmlns:a16="http://schemas.microsoft.com/office/drawing/2014/main" xmlns="" id="{597CB709-6D82-47DF-2434-785969A4F9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endPara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59" name="Groupe 58">
            <a:extLst>
              <a:ext uri="{FF2B5EF4-FFF2-40B4-BE49-F238E27FC236}">
                <a16:creationId xmlns:a16="http://schemas.microsoft.com/office/drawing/2014/main" xmlns="" id="{74E4DC15-9F0A-38D5-4AC9-57A5DD7F67DD}"/>
              </a:ext>
            </a:extLst>
          </p:cNvPr>
          <p:cNvGrpSpPr/>
          <p:nvPr/>
        </p:nvGrpSpPr>
        <p:grpSpPr>
          <a:xfrm>
            <a:off x="1231893" y="3042629"/>
            <a:ext cx="6680215" cy="772741"/>
            <a:chOff x="1664480" y="3042629"/>
            <a:chExt cx="6680215" cy="772741"/>
          </a:xfrm>
        </p:grpSpPr>
        <p:pic>
          <p:nvPicPr>
            <p:cNvPr id="51" name="Image 50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xmlns="" id="{BFFAA316-2F17-6C1E-10C8-E3D885C85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64480" y="3042629"/>
              <a:ext cx="667195" cy="772741"/>
            </a:xfrm>
            <a:prstGeom prst="rect">
              <a:avLst/>
            </a:prstGeom>
          </p:spPr>
        </p:pic>
        <p:pic>
          <p:nvPicPr>
            <p:cNvPr id="52" name="Image 51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xmlns="" id="{174F9C09-CDA3-BB0D-4B55-CC4949393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523483" y="3042629"/>
              <a:ext cx="667195" cy="772741"/>
            </a:xfrm>
            <a:prstGeom prst="rect">
              <a:avLst/>
            </a:prstGeom>
          </p:spPr>
        </p:pic>
        <p:pic>
          <p:nvPicPr>
            <p:cNvPr id="53" name="Image 52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xmlns="" id="{43636BCC-BA2D-3293-CED5-1E77C9D63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82486" y="3042629"/>
              <a:ext cx="667195" cy="772741"/>
            </a:xfrm>
            <a:prstGeom prst="rect">
              <a:avLst/>
            </a:prstGeom>
          </p:spPr>
        </p:pic>
        <p:pic>
          <p:nvPicPr>
            <p:cNvPr id="54" name="Image 53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xmlns="" id="{9B47A4CA-4D81-919B-0957-CF1A821D6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241489" y="3042629"/>
              <a:ext cx="667195" cy="772741"/>
            </a:xfrm>
            <a:prstGeom prst="rect">
              <a:avLst/>
            </a:prstGeom>
          </p:spPr>
        </p:pic>
        <p:pic>
          <p:nvPicPr>
            <p:cNvPr id="55" name="Image 54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xmlns="" id="{7C122D68-EBA7-332A-6C40-4FD4AA6A9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00492" y="3042629"/>
              <a:ext cx="667195" cy="772741"/>
            </a:xfrm>
            <a:prstGeom prst="rect">
              <a:avLst/>
            </a:prstGeom>
          </p:spPr>
        </p:pic>
        <p:pic>
          <p:nvPicPr>
            <p:cNvPr id="56" name="Image 55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xmlns="" id="{E4A93916-0558-3CA3-583D-B35C20809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959495" y="3042629"/>
              <a:ext cx="667195" cy="772741"/>
            </a:xfrm>
            <a:prstGeom prst="rect">
              <a:avLst/>
            </a:prstGeom>
          </p:spPr>
        </p:pic>
        <p:pic>
          <p:nvPicPr>
            <p:cNvPr id="57" name="Image 56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xmlns="" id="{7196072A-C421-5F1F-E709-59A531EA0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18498" y="3042629"/>
              <a:ext cx="667195" cy="772741"/>
            </a:xfrm>
            <a:prstGeom prst="rect">
              <a:avLst/>
            </a:prstGeom>
          </p:spPr>
        </p:pic>
        <p:pic>
          <p:nvPicPr>
            <p:cNvPr id="58" name="Image 57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xmlns="" id="{D5B18425-C57D-F5C4-2E48-2C567F272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677500" y="3042629"/>
              <a:ext cx="667195" cy="7727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031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052FB8D-6CD8-0DB6-E226-602C79120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6389F365-2572-FA93-F822-D81AA6F34E23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الثالثة ؟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437A3B0-CCFC-7C18-A22C-F02D57972A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B369ED68-4FBA-46A1-5BBD-1EBE0CEA8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9670" y="5089144"/>
            <a:ext cx="1111031" cy="1489254"/>
          </a:xfrm>
          <a:prstGeom prst="ellipse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xmlns="" id="{67E91607-D0E1-6D11-6E9D-54C72DCE5356}"/>
              </a:ext>
            </a:extLst>
          </p:cNvPr>
          <p:cNvGrpSpPr/>
          <p:nvPr/>
        </p:nvGrpSpPr>
        <p:grpSpPr>
          <a:xfrm>
            <a:off x="6922528" y="1774455"/>
            <a:ext cx="1454849" cy="455287"/>
            <a:chOff x="6471301" y="1862992"/>
            <a:chExt cx="1454849" cy="357854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xmlns="" id="{6D5959A0-2F73-AB4D-AB74-FA885DD5C8CB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أتخيل   </a:t>
              </a:r>
              <a:endParaRPr lang="fr-FR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xmlns="" id="{6A9E480C-CAEA-C1E2-7BB4-AE5D9D2B8D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03055D60-93F7-CFE8-71FB-22FF1C2D67F9}"/>
              </a:ext>
            </a:extLst>
          </p:cNvPr>
          <p:cNvGrpSpPr/>
          <p:nvPr/>
        </p:nvGrpSpPr>
        <p:grpSpPr>
          <a:xfrm>
            <a:off x="5300255" y="1766952"/>
            <a:ext cx="1454849" cy="455287"/>
            <a:chOff x="6471301" y="1862992"/>
            <a:chExt cx="1454849" cy="357854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2891ED3A-CF9B-CD7A-8EAC-89EC33700C54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أرسم    </a:t>
              </a:r>
              <a:endParaRPr lang="fr-FR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xmlns="" id="{21DC505F-5533-D4B6-4FB0-0F65A1CB69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xmlns="" id="{B79AB5E9-92E8-2F80-A9DE-1FBFACEA7698}"/>
              </a:ext>
            </a:extLst>
          </p:cNvPr>
          <p:cNvGrpSpPr/>
          <p:nvPr/>
        </p:nvGrpSpPr>
        <p:grpSpPr>
          <a:xfrm>
            <a:off x="2055711" y="1753694"/>
            <a:ext cx="1454849" cy="455287"/>
            <a:chOff x="6471301" y="1862992"/>
            <a:chExt cx="1454849" cy="357854"/>
          </a:xfrm>
        </p:grpSpPr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xmlns="" id="{6270BE12-B3F6-43F1-4D32-33C4C9FECFE1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أحسب   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3" name="Oval 80">
              <a:extLst>
                <a:ext uri="{FF2B5EF4-FFF2-40B4-BE49-F238E27FC236}">
                  <a16:creationId xmlns:a16="http://schemas.microsoft.com/office/drawing/2014/main" xmlns="" id="{CD3122A4-D00A-0060-D72D-CFA66E8D01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endPara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xmlns="" id="{6FCC91F6-7305-311E-2749-10FED3B2A382}"/>
              </a:ext>
            </a:extLst>
          </p:cNvPr>
          <p:cNvGrpSpPr/>
          <p:nvPr/>
        </p:nvGrpSpPr>
        <p:grpSpPr>
          <a:xfrm>
            <a:off x="433439" y="1753694"/>
            <a:ext cx="1454849" cy="455287"/>
            <a:chOff x="6471301" y="1862992"/>
            <a:chExt cx="1454849" cy="357854"/>
          </a:xfrm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xmlns="" id="{73AFDD34-EC6C-3733-D679-86176BF1299F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أكمل    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6" name="Oval 80">
              <a:extLst>
                <a:ext uri="{FF2B5EF4-FFF2-40B4-BE49-F238E27FC236}">
                  <a16:creationId xmlns:a16="http://schemas.microsoft.com/office/drawing/2014/main" xmlns="" id="{BB2EC145-59B7-CCE6-1279-769FFD5D21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  <a:endPara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xmlns="" id="{BE102EBC-E5B6-09A8-FEBB-03FAD77FB173}"/>
              </a:ext>
            </a:extLst>
          </p:cNvPr>
          <p:cNvGrpSpPr/>
          <p:nvPr/>
        </p:nvGrpSpPr>
        <p:grpSpPr>
          <a:xfrm>
            <a:off x="3677983" y="1750091"/>
            <a:ext cx="1454849" cy="455287"/>
            <a:chOff x="6471301" y="1862992"/>
            <a:chExt cx="1454849" cy="357854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xmlns="" id="{F93921AD-6099-A47D-222A-01530F1709B9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أشطب</a:t>
              </a:r>
              <a:r>
                <a:rPr lang="ar-MA" sz="1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val 80">
              <a:extLst>
                <a:ext uri="{FF2B5EF4-FFF2-40B4-BE49-F238E27FC236}">
                  <a16:creationId xmlns:a16="http://schemas.microsoft.com/office/drawing/2014/main" xmlns="" id="{74C8A2EF-CEF5-F645-85D2-1107466B7B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4" name="Groupe 63">
            <a:extLst>
              <a:ext uri="{FF2B5EF4-FFF2-40B4-BE49-F238E27FC236}">
                <a16:creationId xmlns:a16="http://schemas.microsoft.com/office/drawing/2014/main" xmlns="" id="{F97C638C-DC64-9769-F0D0-7664826C925A}"/>
              </a:ext>
            </a:extLst>
          </p:cNvPr>
          <p:cNvGrpSpPr/>
          <p:nvPr/>
        </p:nvGrpSpPr>
        <p:grpSpPr>
          <a:xfrm>
            <a:off x="1231893" y="3042629"/>
            <a:ext cx="6680215" cy="772741"/>
            <a:chOff x="1664480" y="3042629"/>
            <a:chExt cx="6680215" cy="772741"/>
          </a:xfrm>
        </p:grpSpPr>
        <p:pic>
          <p:nvPicPr>
            <p:cNvPr id="65" name="Image 64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xmlns="" id="{C1F7828E-DF14-413A-F640-B6AC07BD4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64480" y="3042629"/>
              <a:ext cx="667195" cy="772741"/>
            </a:xfrm>
            <a:prstGeom prst="rect">
              <a:avLst/>
            </a:prstGeom>
          </p:spPr>
        </p:pic>
        <p:pic>
          <p:nvPicPr>
            <p:cNvPr id="66" name="Image 65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xmlns="" id="{F4B710D3-3535-6847-874F-3F201C04D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523483" y="3042629"/>
              <a:ext cx="667195" cy="772741"/>
            </a:xfrm>
            <a:prstGeom prst="rect">
              <a:avLst/>
            </a:prstGeom>
          </p:spPr>
        </p:pic>
        <p:pic>
          <p:nvPicPr>
            <p:cNvPr id="67" name="Image 66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xmlns="" id="{38C03188-B420-058E-DD5C-17DFD9707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82486" y="3042629"/>
              <a:ext cx="667195" cy="772741"/>
            </a:xfrm>
            <a:prstGeom prst="rect">
              <a:avLst/>
            </a:prstGeom>
          </p:spPr>
        </p:pic>
        <p:pic>
          <p:nvPicPr>
            <p:cNvPr id="68" name="Image 67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xmlns="" id="{A7A2FD64-1217-1AB1-79EE-1ED9559AA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241489" y="3042629"/>
              <a:ext cx="667195" cy="772741"/>
            </a:xfrm>
            <a:prstGeom prst="rect">
              <a:avLst/>
            </a:prstGeom>
          </p:spPr>
        </p:pic>
        <p:pic>
          <p:nvPicPr>
            <p:cNvPr id="69" name="Image 68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xmlns="" id="{6F317720-B68E-1E6C-58B7-A94BDF479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00492" y="3042629"/>
              <a:ext cx="667195" cy="772741"/>
            </a:xfrm>
            <a:prstGeom prst="rect">
              <a:avLst/>
            </a:prstGeom>
          </p:spPr>
        </p:pic>
        <p:pic>
          <p:nvPicPr>
            <p:cNvPr id="70" name="Image 69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xmlns="" id="{584045B6-87A2-CFB9-4A30-AB9A05907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959495" y="3042629"/>
              <a:ext cx="667195" cy="772741"/>
            </a:xfrm>
            <a:prstGeom prst="rect">
              <a:avLst/>
            </a:prstGeom>
          </p:spPr>
        </p:pic>
        <p:pic>
          <p:nvPicPr>
            <p:cNvPr id="71" name="Image 70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xmlns="" id="{6B6A060E-0878-2EED-CC20-AECC7B667D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18498" y="3042629"/>
              <a:ext cx="667195" cy="772741"/>
            </a:xfrm>
            <a:prstGeom prst="rect">
              <a:avLst/>
            </a:prstGeom>
          </p:spPr>
        </p:pic>
        <p:pic>
          <p:nvPicPr>
            <p:cNvPr id="72" name="Image 71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xmlns="" id="{054B43DA-1471-8EE7-D0F2-9977354CC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677500" y="3042629"/>
              <a:ext cx="667195" cy="7727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295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71658B4F-CA4C-C855-D022-5B3209CD210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9D6FBB77-5032-579D-26A8-AC0D323453C5}"/>
              </a:ext>
            </a:extLst>
          </p:cNvPr>
          <p:cNvGrpSpPr/>
          <p:nvPr/>
        </p:nvGrpSpPr>
        <p:grpSpPr>
          <a:xfrm>
            <a:off x="1902124" y="2239767"/>
            <a:ext cx="5044145" cy="2819009"/>
            <a:chOff x="2332467" y="2221113"/>
            <a:chExt cx="4649246" cy="2598313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xmlns="" id="{BCEAE0E8-7E3F-7962-84F1-AF9B3F36C1A1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1" name="Image 10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B97D672C-D716-56C0-0249-AA8A19A72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179956" y="3154977"/>
              <a:ext cx="631873" cy="631873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xmlns="" id="{84F178A6-D7CE-5739-748B-A70FE22F9709}"/>
                </a:ext>
              </a:extLst>
            </p:cNvPr>
            <p:cNvSpPr txBox="1"/>
            <p:nvPr/>
          </p:nvSpPr>
          <p:spPr>
            <a:xfrm>
              <a:off x="2362015" y="3211434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3" name="Flowchart: Alternate Process 54">
              <a:extLst>
                <a:ext uri="{FF2B5EF4-FFF2-40B4-BE49-F238E27FC236}">
                  <a16:creationId xmlns:a16="http://schemas.microsoft.com/office/drawing/2014/main" xmlns="" id="{A50C661A-FFBA-9CDD-E47F-7F18C3177DE0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xmlns="" id="{F40ECF58-F4CE-1F09-7341-583413DD7C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xmlns="" id="{FCD666E8-27CA-287E-4A22-B162FBC8F5EB}"/>
                </a:ext>
              </a:extLst>
            </p:cNvPr>
            <p:cNvSpPr txBox="1"/>
            <p:nvPr/>
          </p:nvSpPr>
          <p:spPr>
            <a:xfrm>
              <a:off x="2505452" y="3738437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الطرح في حدود 10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xmlns="" id="{05D13CED-6C78-D11A-2E1B-916F2525EA9C}"/>
                </a:ext>
              </a:extLst>
            </p:cNvPr>
            <p:cNvSpPr txBox="1"/>
            <p:nvPr/>
          </p:nvSpPr>
          <p:spPr>
            <a:xfrm>
              <a:off x="2332467" y="4262519"/>
              <a:ext cx="3584657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060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2F9EC21-CF9A-690B-4B5B-9DFB4B84C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59CE9ECD-821C-5D10-5942-1E78182B265F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قوموا بشطب البيضات التي تكسرت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0698E5CA-BEE3-58CE-28A3-E5A5F56B6A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192CF1E0-D49E-3B6D-ED7F-A34C0D24B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9670" y="5089144"/>
            <a:ext cx="1111031" cy="1489254"/>
          </a:xfrm>
          <a:prstGeom prst="ellipse">
            <a:avLst/>
          </a:prstGeom>
        </p:spPr>
      </p:pic>
      <p:grpSp>
        <p:nvGrpSpPr>
          <p:cNvPr id="27" name="Groupe 26">
            <a:extLst>
              <a:ext uri="{FF2B5EF4-FFF2-40B4-BE49-F238E27FC236}">
                <a16:creationId xmlns:a16="http://schemas.microsoft.com/office/drawing/2014/main" xmlns="" id="{E3AB6D48-B7BE-C06E-6541-5D2E8ADA6641}"/>
              </a:ext>
            </a:extLst>
          </p:cNvPr>
          <p:cNvGrpSpPr/>
          <p:nvPr/>
        </p:nvGrpSpPr>
        <p:grpSpPr>
          <a:xfrm>
            <a:off x="6922528" y="1774455"/>
            <a:ext cx="1454849" cy="455287"/>
            <a:chOff x="6471301" y="1862992"/>
            <a:chExt cx="1454849" cy="357854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xmlns="" id="{A1DD4893-4722-94AB-1983-5AD0C5D498EB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أتخيل   </a:t>
              </a:r>
              <a:endParaRPr lang="fr-FR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val 80">
              <a:extLst>
                <a:ext uri="{FF2B5EF4-FFF2-40B4-BE49-F238E27FC236}">
                  <a16:creationId xmlns:a16="http://schemas.microsoft.com/office/drawing/2014/main" xmlns="" id="{A84F5791-F3D5-EB8C-443C-4441224AB4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xmlns="" id="{70EFE398-3B9E-443F-DEFA-FA34ACED3573}"/>
              </a:ext>
            </a:extLst>
          </p:cNvPr>
          <p:cNvGrpSpPr/>
          <p:nvPr/>
        </p:nvGrpSpPr>
        <p:grpSpPr>
          <a:xfrm>
            <a:off x="5300255" y="1766952"/>
            <a:ext cx="1454849" cy="455287"/>
            <a:chOff x="6471301" y="1862992"/>
            <a:chExt cx="1454849" cy="357854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xmlns="" id="{B763DB06-49EE-103B-EF45-5381A473A6D0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أرسم    </a:t>
              </a:r>
              <a:endParaRPr lang="fr-FR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Oval 80">
              <a:extLst>
                <a:ext uri="{FF2B5EF4-FFF2-40B4-BE49-F238E27FC236}">
                  <a16:creationId xmlns:a16="http://schemas.microsoft.com/office/drawing/2014/main" xmlns="" id="{FCD8CB7A-50CD-123D-2C47-73BDF03AB4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xmlns="" id="{6CDFEA0E-5BEB-7C2E-C69D-0BAA98E2C9D3}"/>
              </a:ext>
            </a:extLst>
          </p:cNvPr>
          <p:cNvGrpSpPr/>
          <p:nvPr/>
        </p:nvGrpSpPr>
        <p:grpSpPr>
          <a:xfrm>
            <a:off x="2055711" y="1753694"/>
            <a:ext cx="1454849" cy="455287"/>
            <a:chOff x="6471301" y="1862992"/>
            <a:chExt cx="1454849" cy="357854"/>
          </a:xfrm>
        </p:grpSpPr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xmlns="" id="{89983D35-2C2E-A0D7-26DE-E2C845BCE627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أحسب   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5" name="Oval 80">
              <a:extLst>
                <a:ext uri="{FF2B5EF4-FFF2-40B4-BE49-F238E27FC236}">
                  <a16:creationId xmlns:a16="http://schemas.microsoft.com/office/drawing/2014/main" xmlns="" id="{73BA3AB9-C0F0-D20D-EDD5-9565AE4ECA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endPara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xmlns="" id="{CDA0EE48-0BD6-0BB2-B966-7E2AF75CE4C8}"/>
              </a:ext>
            </a:extLst>
          </p:cNvPr>
          <p:cNvGrpSpPr/>
          <p:nvPr/>
        </p:nvGrpSpPr>
        <p:grpSpPr>
          <a:xfrm>
            <a:off x="433439" y="1753694"/>
            <a:ext cx="1454849" cy="455287"/>
            <a:chOff x="6471301" y="1862992"/>
            <a:chExt cx="1454849" cy="357854"/>
          </a:xfrm>
        </p:grpSpPr>
        <p:sp>
          <p:nvSpPr>
            <p:cNvPr id="37" name="Rectangle : coins arrondis 36">
              <a:extLst>
                <a:ext uri="{FF2B5EF4-FFF2-40B4-BE49-F238E27FC236}">
                  <a16:creationId xmlns:a16="http://schemas.microsoft.com/office/drawing/2014/main" xmlns="" id="{E5D3C615-9FC1-F6E5-7831-757197C60B00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أكمل    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8" name="Oval 80">
              <a:extLst>
                <a:ext uri="{FF2B5EF4-FFF2-40B4-BE49-F238E27FC236}">
                  <a16:creationId xmlns:a16="http://schemas.microsoft.com/office/drawing/2014/main" xmlns="" id="{6F829B50-5EDA-ABFE-129F-7086C91410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  <a:endPara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xmlns="" id="{B57A2611-C7F1-E289-EB1B-26DF45273617}"/>
              </a:ext>
            </a:extLst>
          </p:cNvPr>
          <p:cNvGrpSpPr/>
          <p:nvPr/>
        </p:nvGrpSpPr>
        <p:grpSpPr>
          <a:xfrm>
            <a:off x="3677983" y="1750091"/>
            <a:ext cx="1454849" cy="455287"/>
            <a:chOff x="6471301" y="1862992"/>
            <a:chExt cx="1454849" cy="357854"/>
          </a:xfrm>
        </p:grpSpPr>
        <p:sp>
          <p:nvSpPr>
            <p:cNvPr id="40" name="Rectangle : coins arrondis 39">
              <a:extLst>
                <a:ext uri="{FF2B5EF4-FFF2-40B4-BE49-F238E27FC236}">
                  <a16:creationId xmlns:a16="http://schemas.microsoft.com/office/drawing/2014/main" xmlns="" id="{6B30A0E7-1716-B9D7-26B0-AF496BE47A1D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أشطب</a:t>
              </a:r>
              <a:r>
                <a:rPr lang="ar-MA" sz="1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Oval 80">
              <a:extLst>
                <a:ext uri="{FF2B5EF4-FFF2-40B4-BE49-F238E27FC236}">
                  <a16:creationId xmlns:a16="http://schemas.microsoft.com/office/drawing/2014/main" xmlns="" id="{F8EECAD8-E13C-5D56-120B-B0F8014191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7" name="Groupe 66">
            <a:extLst>
              <a:ext uri="{FF2B5EF4-FFF2-40B4-BE49-F238E27FC236}">
                <a16:creationId xmlns:a16="http://schemas.microsoft.com/office/drawing/2014/main" xmlns="" id="{2E41C14D-B49A-68A1-A885-6EE4D8F7EE27}"/>
              </a:ext>
            </a:extLst>
          </p:cNvPr>
          <p:cNvGrpSpPr/>
          <p:nvPr/>
        </p:nvGrpSpPr>
        <p:grpSpPr>
          <a:xfrm>
            <a:off x="1231893" y="3042629"/>
            <a:ext cx="6680215" cy="772741"/>
            <a:chOff x="1664480" y="3042629"/>
            <a:chExt cx="6680215" cy="772741"/>
          </a:xfrm>
        </p:grpSpPr>
        <p:pic>
          <p:nvPicPr>
            <p:cNvPr id="68" name="Image 67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xmlns="" id="{8AF7B55A-F517-F901-897E-72EE6AAE4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64480" y="3042629"/>
              <a:ext cx="667195" cy="772741"/>
            </a:xfrm>
            <a:prstGeom prst="rect">
              <a:avLst/>
            </a:prstGeom>
          </p:spPr>
        </p:pic>
        <p:pic>
          <p:nvPicPr>
            <p:cNvPr id="69" name="Image 68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xmlns="" id="{71D62072-5551-48D2-D153-019FE02D9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523483" y="3042629"/>
              <a:ext cx="667195" cy="772741"/>
            </a:xfrm>
            <a:prstGeom prst="rect">
              <a:avLst/>
            </a:prstGeom>
          </p:spPr>
        </p:pic>
        <p:pic>
          <p:nvPicPr>
            <p:cNvPr id="70" name="Image 69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xmlns="" id="{146A16BD-DB84-AD1E-7E82-A9928DAA9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82486" y="3042629"/>
              <a:ext cx="667195" cy="772741"/>
            </a:xfrm>
            <a:prstGeom prst="rect">
              <a:avLst/>
            </a:prstGeom>
          </p:spPr>
        </p:pic>
        <p:pic>
          <p:nvPicPr>
            <p:cNvPr id="71" name="Image 70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xmlns="" id="{73778B19-FE6A-D373-7346-5D27B42C1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241489" y="3042629"/>
              <a:ext cx="667195" cy="772741"/>
            </a:xfrm>
            <a:prstGeom prst="rect">
              <a:avLst/>
            </a:prstGeom>
          </p:spPr>
        </p:pic>
        <p:pic>
          <p:nvPicPr>
            <p:cNvPr id="72" name="Image 71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xmlns="" id="{63AFB161-87EA-1536-6B9A-EA0FB107B2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00492" y="3042629"/>
              <a:ext cx="667195" cy="772741"/>
            </a:xfrm>
            <a:prstGeom prst="rect">
              <a:avLst/>
            </a:prstGeom>
          </p:spPr>
        </p:pic>
        <p:pic>
          <p:nvPicPr>
            <p:cNvPr id="73" name="Image 72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xmlns="" id="{AEF82050-6439-A013-7113-894777160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959495" y="3042629"/>
              <a:ext cx="667195" cy="772741"/>
            </a:xfrm>
            <a:prstGeom prst="rect">
              <a:avLst/>
            </a:prstGeom>
          </p:spPr>
        </p:pic>
        <p:pic>
          <p:nvPicPr>
            <p:cNvPr id="74" name="Image 73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xmlns="" id="{30492652-5037-8AF8-DDF1-E7FDCF0A9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18498" y="3042629"/>
              <a:ext cx="667195" cy="772741"/>
            </a:xfrm>
            <a:prstGeom prst="rect">
              <a:avLst/>
            </a:prstGeom>
          </p:spPr>
        </p:pic>
        <p:pic>
          <p:nvPicPr>
            <p:cNvPr id="75" name="Image 74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xmlns="" id="{E995D6DA-5B49-A055-7DDE-F7170190E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677500" y="3042629"/>
              <a:ext cx="667195" cy="7727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765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62B4198-E7C1-CD27-026E-651CA84C7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77BE7065-D0E0-B732-C287-4140031C37C3}"/>
              </a:ext>
            </a:extLst>
          </p:cNvPr>
          <p:cNvSpPr txBox="1"/>
          <p:nvPr/>
        </p:nvSpPr>
        <p:spPr>
          <a:xfrm>
            <a:off x="657031" y="82630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ارفعوا الألواح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CAEDC1BC-B670-3EE4-331B-D0259BE287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EED4A31C-226B-DE10-8D23-F5DE2D60376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149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1F92634-FBD0-3885-627B-1D8871441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2157AE55-FFDD-49D9-801E-7ACD687BD9D0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: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نشطب 4 بيضات  التي تكسرت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4D066499-6801-8BAC-8FCA-F9EC068998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A4DC5E60-54BA-8CB5-9F79-FA45B4E2D0D5}"/>
              </a:ext>
            </a:extLst>
          </p:cNvPr>
          <p:cNvGrpSpPr/>
          <p:nvPr/>
        </p:nvGrpSpPr>
        <p:grpSpPr>
          <a:xfrm>
            <a:off x="6922528" y="1774455"/>
            <a:ext cx="1454849" cy="455287"/>
            <a:chOff x="6471301" y="1862992"/>
            <a:chExt cx="1454849" cy="357854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1C76E9C6-DCC8-CC15-FE9D-BE00D6A43B73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أتخيل   </a:t>
              </a:r>
              <a:endParaRPr lang="fr-FR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xmlns="" id="{F6CF6847-6339-07AB-8004-C2CB6082E6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0797E60C-353C-F2DD-6275-FA27D10E762F}"/>
              </a:ext>
            </a:extLst>
          </p:cNvPr>
          <p:cNvGrpSpPr/>
          <p:nvPr/>
        </p:nvGrpSpPr>
        <p:grpSpPr>
          <a:xfrm>
            <a:off x="5300255" y="1766952"/>
            <a:ext cx="1454849" cy="455287"/>
            <a:chOff x="6471301" y="1862992"/>
            <a:chExt cx="1454849" cy="357854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xmlns="" id="{CFDCA6B1-AB9B-C383-DC0E-7FA245B45654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أرسم    </a:t>
              </a:r>
              <a:endParaRPr lang="fr-FR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xmlns="" id="{1846430D-1DB0-4061-8A90-FEBC8ACCC9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xmlns="" id="{0698CB4C-6117-8F68-70C0-3E1E2DF3BF17}"/>
              </a:ext>
            </a:extLst>
          </p:cNvPr>
          <p:cNvGrpSpPr/>
          <p:nvPr/>
        </p:nvGrpSpPr>
        <p:grpSpPr>
          <a:xfrm>
            <a:off x="2055711" y="1753694"/>
            <a:ext cx="1454849" cy="455287"/>
            <a:chOff x="6471301" y="1862992"/>
            <a:chExt cx="1454849" cy="357854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xmlns="" id="{EFE67C26-B29A-E76A-C68A-F7EF0AFC1BF7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أحسب   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xmlns="" id="{54861029-DFF4-F436-A8D8-DEC0258012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endPara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xmlns="" id="{8CA67C93-5091-A877-90CD-66C8E57EB93C}"/>
              </a:ext>
            </a:extLst>
          </p:cNvPr>
          <p:cNvGrpSpPr/>
          <p:nvPr/>
        </p:nvGrpSpPr>
        <p:grpSpPr>
          <a:xfrm>
            <a:off x="433439" y="1753694"/>
            <a:ext cx="1454849" cy="455287"/>
            <a:chOff x="6471301" y="1862992"/>
            <a:chExt cx="1454849" cy="357854"/>
          </a:xfrm>
        </p:grpSpPr>
        <p:sp>
          <p:nvSpPr>
            <p:cNvPr id="37" name="Rectangle : coins arrondis 36">
              <a:extLst>
                <a:ext uri="{FF2B5EF4-FFF2-40B4-BE49-F238E27FC236}">
                  <a16:creationId xmlns:a16="http://schemas.microsoft.com/office/drawing/2014/main" xmlns="" id="{53FF693A-3C2B-5E8A-1F4A-AC494A113300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أكمل    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8" name="Oval 80">
              <a:extLst>
                <a:ext uri="{FF2B5EF4-FFF2-40B4-BE49-F238E27FC236}">
                  <a16:creationId xmlns:a16="http://schemas.microsoft.com/office/drawing/2014/main" xmlns="" id="{96948ACF-23BA-CFB3-675E-F52EE05DD2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  <a:endPara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xmlns="" id="{355CC4C9-BDC6-7C40-835F-08157CDAB93A}"/>
              </a:ext>
            </a:extLst>
          </p:cNvPr>
          <p:cNvGrpSpPr/>
          <p:nvPr/>
        </p:nvGrpSpPr>
        <p:grpSpPr>
          <a:xfrm>
            <a:off x="3677983" y="1750091"/>
            <a:ext cx="1454849" cy="455287"/>
            <a:chOff x="6471301" y="1862992"/>
            <a:chExt cx="1454849" cy="357854"/>
          </a:xfrm>
        </p:grpSpPr>
        <p:sp>
          <p:nvSpPr>
            <p:cNvPr id="40" name="Rectangle : coins arrondis 39">
              <a:extLst>
                <a:ext uri="{FF2B5EF4-FFF2-40B4-BE49-F238E27FC236}">
                  <a16:creationId xmlns:a16="http://schemas.microsoft.com/office/drawing/2014/main" xmlns="" id="{FCA056EF-602F-DAF3-DD30-97ABD2838075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أشطب</a:t>
              </a:r>
              <a:r>
                <a:rPr lang="ar-MA" sz="1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Oval 80">
              <a:extLst>
                <a:ext uri="{FF2B5EF4-FFF2-40B4-BE49-F238E27FC236}">
                  <a16:creationId xmlns:a16="http://schemas.microsoft.com/office/drawing/2014/main" xmlns="" id="{F85F6F76-FF74-ABAD-FF4F-1645DAB190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4" name="Groupe 63">
            <a:extLst>
              <a:ext uri="{FF2B5EF4-FFF2-40B4-BE49-F238E27FC236}">
                <a16:creationId xmlns:a16="http://schemas.microsoft.com/office/drawing/2014/main" xmlns="" id="{84AB52A3-0301-A8DC-A807-AF1C281007D0}"/>
              </a:ext>
            </a:extLst>
          </p:cNvPr>
          <p:cNvGrpSpPr/>
          <p:nvPr/>
        </p:nvGrpSpPr>
        <p:grpSpPr>
          <a:xfrm>
            <a:off x="1231893" y="3042629"/>
            <a:ext cx="6680215" cy="772741"/>
            <a:chOff x="1664480" y="3042629"/>
            <a:chExt cx="6680215" cy="772741"/>
          </a:xfrm>
        </p:grpSpPr>
        <p:pic>
          <p:nvPicPr>
            <p:cNvPr id="65" name="Image 64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xmlns="" id="{CC32679F-841E-52D2-8443-EC093DBD9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64480" y="3042629"/>
              <a:ext cx="667195" cy="772741"/>
            </a:xfrm>
            <a:prstGeom prst="rect">
              <a:avLst/>
            </a:prstGeom>
          </p:spPr>
        </p:pic>
        <p:pic>
          <p:nvPicPr>
            <p:cNvPr id="66" name="Image 65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xmlns="" id="{1682B930-8866-CCAD-1E2E-53F505C336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523483" y="3042629"/>
              <a:ext cx="667195" cy="772741"/>
            </a:xfrm>
            <a:prstGeom prst="rect">
              <a:avLst/>
            </a:prstGeom>
          </p:spPr>
        </p:pic>
        <p:pic>
          <p:nvPicPr>
            <p:cNvPr id="67" name="Image 66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xmlns="" id="{0F4DA7AF-AA85-6AEA-D6B6-00FDAAAD7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82486" y="3042629"/>
              <a:ext cx="667195" cy="772741"/>
            </a:xfrm>
            <a:prstGeom prst="rect">
              <a:avLst/>
            </a:prstGeom>
          </p:spPr>
        </p:pic>
        <p:pic>
          <p:nvPicPr>
            <p:cNvPr id="68" name="Image 67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xmlns="" id="{E431EB49-387C-6210-33B7-B9CC444FD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241489" y="3042629"/>
              <a:ext cx="667195" cy="772741"/>
            </a:xfrm>
            <a:prstGeom prst="rect">
              <a:avLst/>
            </a:prstGeom>
          </p:spPr>
        </p:pic>
        <p:pic>
          <p:nvPicPr>
            <p:cNvPr id="69" name="Image 68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xmlns="" id="{C315746A-4381-80AF-008E-C06F31C6F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00492" y="3042629"/>
              <a:ext cx="667195" cy="772741"/>
            </a:xfrm>
            <a:prstGeom prst="rect">
              <a:avLst/>
            </a:prstGeom>
          </p:spPr>
        </p:pic>
        <p:pic>
          <p:nvPicPr>
            <p:cNvPr id="70" name="Image 69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xmlns="" id="{120AB836-362F-5CE7-C959-A7B0900D0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959495" y="3042629"/>
              <a:ext cx="667195" cy="772741"/>
            </a:xfrm>
            <a:prstGeom prst="rect">
              <a:avLst/>
            </a:prstGeom>
          </p:spPr>
        </p:pic>
        <p:pic>
          <p:nvPicPr>
            <p:cNvPr id="71" name="Image 70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xmlns="" id="{A71BF304-3019-7421-167D-2F226DDE0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18498" y="3042629"/>
              <a:ext cx="667195" cy="772741"/>
            </a:xfrm>
            <a:prstGeom prst="rect">
              <a:avLst/>
            </a:prstGeom>
          </p:spPr>
        </p:pic>
        <p:pic>
          <p:nvPicPr>
            <p:cNvPr id="72" name="Image 71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xmlns="" id="{00E288FD-B5AA-5C64-B076-76EBAA0E8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677500" y="3042629"/>
              <a:ext cx="667195" cy="772741"/>
            </a:xfrm>
            <a:prstGeom prst="rect">
              <a:avLst/>
            </a:prstGeom>
          </p:spPr>
        </p:pic>
      </p:grp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xmlns="" id="{A23CE624-8DF5-B186-24D4-85604F17E829}"/>
              </a:ext>
            </a:extLst>
          </p:cNvPr>
          <p:cNvCxnSpPr/>
          <p:nvPr/>
        </p:nvCxnSpPr>
        <p:spPr>
          <a:xfrm flipV="1">
            <a:off x="1158959" y="3284620"/>
            <a:ext cx="745026" cy="288758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72">
            <a:extLst>
              <a:ext uri="{FF2B5EF4-FFF2-40B4-BE49-F238E27FC236}">
                <a16:creationId xmlns:a16="http://schemas.microsoft.com/office/drawing/2014/main" xmlns="" id="{E671F6DE-283E-53DE-37B2-161BF9EB4701}"/>
              </a:ext>
            </a:extLst>
          </p:cNvPr>
          <p:cNvCxnSpPr/>
          <p:nvPr/>
        </p:nvCxnSpPr>
        <p:spPr>
          <a:xfrm flipV="1">
            <a:off x="2013065" y="3323228"/>
            <a:ext cx="745026" cy="288758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73">
            <a:extLst>
              <a:ext uri="{FF2B5EF4-FFF2-40B4-BE49-F238E27FC236}">
                <a16:creationId xmlns:a16="http://schemas.microsoft.com/office/drawing/2014/main" xmlns="" id="{6C8135AD-AFEA-B91A-6CCA-8E8663ADE303}"/>
              </a:ext>
            </a:extLst>
          </p:cNvPr>
          <p:cNvCxnSpPr/>
          <p:nvPr/>
        </p:nvCxnSpPr>
        <p:spPr>
          <a:xfrm flipV="1">
            <a:off x="2898935" y="3323228"/>
            <a:ext cx="745026" cy="288758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74">
            <a:extLst>
              <a:ext uri="{FF2B5EF4-FFF2-40B4-BE49-F238E27FC236}">
                <a16:creationId xmlns:a16="http://schemas.microsoft.com/office/drawing/2014/main" xmlns="" id="{944C6ECD-787D-7910-C81E-4B485980874B}"/>
              </a:ext>
            </a:extLst>
          </p:cNvPr>
          <p:cNvCxnSpPr/>
          <p:nvPr/>
        </p:nvCxnSpPr>
        <p:spPr>
          <a:xfrm flipV="1">
            <a:off x="3722658" y="3282285"/>
            <a:ext cx="745026" cy="288758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422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00A2029-CAB2-558D-FEAB-8CA30F3D9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3AD5C62F-59E2-86D6-B86F-4BC2136DE88E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 ذا نفعل في الخطوة الرابعة ؟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9A4D2762-D166-C776-0131-8071F48042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F9FC11BA-6DCB-192B-F50C-4638768B4D47}"/>
              </a:ext>
            </a:extLst>
          </p:cNvPr>
          <p:cNvGrpSpPr/>
          <p:nvPr/>
        </p:nvGrpSpPr>
        <p:grpSpPr>
          <a:xfrm>
            <a:off x="6922528" y="1774455"/>
            <a:ext cx="1454849" cy="455287"/>
            <a:chOff x="6471301" y="1862992"/>
            <a:chExt cx="1454849" cy="357854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AE30ACB4-1632-2A74-E3DE-CB1E8C7EB952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أتخيل   </a:t>
              </a:r>
              <a:endParaRPr lang="fr-FR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xmlns="" id="{D2F88852-3FB9-48C2-852E-2322E15DB2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C19F7F3C-D876-2B7F-49DF-7BFEA00FB8E7}"/>
              </a:ext>
            </a:extLst>
          </p:cNvPr>
          <p:cNvGrpSpPr/>
          <p:nvPr/>
        </p:nvGrpSpPr>
        <p:grpSpPr>
          <a:xfrm>
            <a:off x="5300255" y="1766952"/>
            <a:ext cx="1454849" cy="455287"/>
            <a:chOff x="6471301" y="1862992"/>
            <a:chExt cx="1454849" cy="357854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xmlns="" id="{1CBD6601-7D74-C0F6-1808-1EB7A6679DC3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أرسم    </a:t>
              </a:r>
              <a:endParaRPr lang="fr-FR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xmlns="" id="{9B50B961-5FCA-12BD-E55F-D43F32C7AE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xmlns="" id="{349DBEE3-92F3-FBE0-D6AC-F34247E36C4F}"/>
              </a:ext>
            </a:extLst>
          </p:cNvPr>
          <p:cNvGrpSpPr/>
          <p:nvPr/>
        </p:nvGrpSpPr>
        <p:grpSpPr>
          <a:xfrm>
            <a:off x="2055711" y="1753694"/>
            <a:ext cx="1454849" cy="455287"/>
            <a:chOff x="6471301" y="1862992"/>
            <a:chExt cx="1454849" cy="357854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xmlns="" id="{116EB0A8-73F4-69C0-8F7B-585259288DCD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أحسب   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xmlns="" id="{03A6F494-DB4B-B18E-40C5-FD7204FB3A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endPara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xmlns="" id="{9AAB4501-BC60-07F0-91FE-4AFA1C19F6A3}"/>
              </a:ext>
            </a:extLst>
          </p:cNvPr>
          <p:cNvGrpSpPr/>
          <p:nvPr/>
        </p:nvGrpSpPr>
        <p:grpSpPr>
          <a:xfrm>
            <a:off x="433439" y="1753694"/>
            <a:ext cx="1454849" cy="455287"/>
            <a:chOff x="6471301" y="1862992"/>
            <a:chExt cx="1454849" cy="357854"/>
          </a:xfrm>
        </p:grpSpPr>
        <p:sp>
          <p:nvSpPr>
            <p:cNvPr id="37" name="Rectangle : coins arrondis 36">
              <a:extLst>
                <a:ext uri="{FF2B5EF4-FFF2-40B4-BE49-F238E27FC236}">
                  <a16:creationId xmlns:a16="http://schemas.microsoft.com/office/drawing/2014/main" xmlns="" id="{14FF73F3-FB38-2DD3-DAB6-1F5A3702F73F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أكمل    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8" name="Oval 80">
              <a:extLst>
                <a:ext uri="{FF2B5EF4-FFF2-40B4-BE49-F238E27FC236}">
                  <a16:creationId xmlns:a16="http://schemas.microsoft.com/office/drawing/2014/main" xmlns="" id="{34D10F40-C602-173F-EFD3-7FAB02D73C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  <a:endPara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xmlns="" id="{29AC93B7-A87C-A8B2-06EE-E4C236D62DEB}"/>
              </a:ext>
            </a:extLst>
          </p:cNvPr>
          <p:cNvGrpSpPr/>
          <p:nvPr/>
        </p:nvGrpSpPr>
        <p:grpSpPr>
          <a:xfrm>
            <a:off x="3677983" y="1750091"/>
            <a:ext cx="1454849" cy="455287"/>
            <a:chOff x="6471301" y="1862992"/>
            <a:chExt cx="1454849" cy="357854"/>
          </a:xfrm>
        </p:grpSpPr>
        <p:sp>
          <p:nvSpPr>
            <p:cNvPr id="40" name="Rectangle : coins arrondis 39">
              <a:extLst>
                <a:ext uri="{FF2B5EF4-FFF2-40B4-BE49-F238E27FC236}">
                  <a16:creationId xmlns:a16="http://schemas.microsoft.com/office/drawing/2014/main" xmlns="" id="{7D10389B-8C6D-622D-DD9A-F107CC886F2C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أشطب</a:t>
              </a:r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endParaRPr lang="fr-FR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Oval 80">
              <a:extLst>
                <a:ext uri="{FF2B5EF4-FFF2-40B4-BE49-F238E27FC236}">
                  <a16:creationId xmlns:a16="http://schemas.microsoft.com/office/drawing/2014/main" xmlns="" id="{7EF0B9C6-C43D-01CC-D55E-070074654D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3" name="Groupe 62">
            <a:extLst>
              <a:ext uri="{FF2B5EF4-FFF2-40B4-BE49-F238E27FC236}">
                <a16:creationId xmlns:a16="http://schemas.microsoft.com/office/drawing/2014/main" xmlns="" id="{D4729F7F-55F2-7FBC-38DF-05209B7B48CE}"/>
              </a:ext>
            </a:extLst>
          </p:cNvPr>
          <p:cNvGrpSpPr/>
          <p:nvPr/>
        </p:nvGrpSpPr>
        <p:grpSpPr>
          <a:xfrm>
            <a:off x="1231893" y="3042629"/>
            <a:ext cx="6680215" cy="772741"/>
            <a:chOff x="1664480" y="3042629"/>
            <a:chExt cx="6680215" cy="772741"/>
          </a:xfrm>
        </p:grpSpPr>
        <p:pic>
          <p:nvPicPr>
            <p:cNvPr id="64" name="Image 63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xmlns="" id="{E529F9B9-BBEB-E7EA-E4CF-391275CAD0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64480" y="3042629"/>
              <a:ext cx="667195" cy="772741"/>
            </a:xfrm>
            <a:prstGeom prst="rect">
              <a:avLst/>
            </a:prstGeom>
          </p:spPr>
        </p:pic>
        <p:pic>
          <p:nvPicPr>
            <p:cNvPr id="65" name="Image 64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xmlns="" id="{44D9ABB1-9509-7BD0-B934-E3BA0417B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523483" y="3042629"/>
              <a:ext cx="667195" cy="772741"/>
            </a:xfrm>
            <a:prstGeom prst="rect">
              <a:avLst/>
            </a:prstGeom>
          </p:spPr>
        </p:pic>
        <p:pic>
          <p:nvPicPr>
            <p:cNvPr id="66" name="Image 65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xmlns="" id="{BE68086E-C759-6F6E-9919-3C5C04065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82486" y="3042629"/>
              <a:ext cx="667195" cy="772741"/>
            </a:xfrm>
            <a:prstGeom prst="rect">
              <a:avLst/>
            </a:prstGeom>
          </p:spPr>
        </p:pic>
        <p:pic>
          <p:nvPicPr>
            <p:cNvPr id="67" name="Image 66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xmlns="" id="{9931BF0D-B28E-490B-7904-0D84DB7FF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241489" y="3042629"/>
              <a:ext cx="667195" cy="772741"/>
            </a:xfrm>
            <a:prstGeom prst="rect">
              <a:avLst/>
            </a:prstGeom>
          </p:spPr>
        </p:pic>
        <p:pic>
          <p:nvPicPr>
            <p:cNvPr id="68" name="Image 67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xmlns="" id="{90AD9375-936D-8B2B-8F1C-BA4335ACD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00492" y="3042629"/>
              <a:ext cx="667195" cy="772741"/>
            </a:xfrm>
            <a:prstGeom prst="rect">
              <a:avLst/>
            </a:prstGeom>
          </p:spPr>
        </p:pic>
        <p:pic>
          <p:nvPicPr>
            <p:cNvPr id="69" name="Image 68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xmlns="" id="{A48E9BE5-AE8F-A008-A962-EC8999A95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959495" y="3042629"/>
              <a:ext cx="667195" cy="772741"/>
            </a:xfrm>
            <a:prstGeom prst="rect">
              <a:avLst/>
            </a:prstGeom>
          </p:spPr>
        </p:pic>
        <p:pic>
          <p:nvPicPr>
            <p:cNvPr id="70" name="Image 69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xmlns="" id="{FB3F2CB3-1ECB-6BF9-0D1E-708C81EF4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18498" y="3042629"/>
              <a:ext cx="667195" cy="772741"/>
            </a:xfrm>
            <a:prstGeom prst="rect">
              <a:avLst/>
            </a:prstGeom>
          </p:spPr>
        </p:pic>
        <p:pic>
          <p:nvPicPr>
            <p:cNvPr id="71" name="Image 70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xmlns="" id="{881004CE-333A-A6C5-B7B9-74435EA82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677500" y="3042629"/>
              <a:ext cx="667195" cy="772741"/>
            </a:xfrm>
            <a:prstGeom prst="rect">
              <a:avLst/>
            </a:prstGeom>
          </p:spPr>
        </p:pic>
      </p:grpSp>
      <p:cxnSp>
        <p:nvCxnSpPr>
          <p:cNvPr id="72" name="Connecteur droit 71">
            <a:extLst>
              <a:ext uri="{FF2B5EF4-FFF2-40B4-BE49-F238E27FC236}">
                <a16:creationId xmlns:a16="http://schemas.microsoft.com/office/drawing/2014/main" xmlns="" id="{E20BB281-13CC-6507-1982-D4E1D4E046BD}"/>
              </a:ext>
            </a:extLst>
          </p:cNvPr>
          <p:cNvCxnSpPr/>
          <p:nvPr/>
        </p:nvCxnSpPr>
        <p:spPr>
          <a:xfrm flipV="1">
            <a:off x="1158959" y="3284620"/>
            <a:ext cx="745026" cy="288758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72">
            <a:extLst>
              <a:ext uri="{FF2B5EF4-FFF2-40B4-BE49-F238E27FC236}">
                <a16:creationId xmlns:a16="http://schemas.microsoft.com/office/drawing/2014/main" xmlns="" id="{558C142C-8927-BF5E-A575-6CDE65424B03}"/>
              </a:ext>
            </a:extLst>
          </p:cNvPr>
          <p:cNvCxnSpPr/>
          <p:nvPr/>
        </p:nvCxnSpPr>
        <p:spPr>
          <a:xfrm flipV="1">
            <a:off x="2013065" y="3323228"/>
            <a:ext cx="745026" cy="288758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73">
            <a:extLst>
              <a:ext uri="{FF2B5EF4-FFF2-40B4-BE49-F238E27FC236}">
                <a16:creationId xmlns:a16="http://schemas.microsoft.com/office/drawing/2014/main" xmlns="" id="{0261762E-EB19-BE19-850C-04B725E250A9}"/>
              </a:ext>
            </a:extLst>
          </p:cNvPr>
          <p:cNvCxnSpPr/>
          <p:nvPr/>
        </p:nvCxnSpPr>
        <p:spPr>
          <a:xfrm flipV="1">
            <a:off x="2898935" y="3323228"/>
            <a:ext cx="745026" cy="288758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74">
            <a:extLst>
              <a:ext uri="{FF2B5EF4-FFF2-40B4-BE49-F238E27FC236}">
                <a16:creationId xmlns:a16="http://schemas.microsoft.com/office/drawing/2014/main" xmlns="" id="{995E5D21-1455-C267-63F6-99E6222FB57E}"/>
              </a:ext>
            </a:extLst>
          </p:cNvPr>
          <p:cNvCxnSpPr/>
          <p:nvPr/>
        </p:nvCxnSpPr>
        <p:spPr>
          <a:xfrm flipV="1">
            <a:off x="3722658" y="3282285"/>
            <a:ext cx="745026" cy="288758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194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8D4F9F2-7894-E844-7C77-BCDE7320B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E7060DC8-54E9-E47F-E8D9-0813EB9156C8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اكتبوا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المتساوية المناسبة لحساب عدد البيض الذي بقي عند وليد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043A65AD-68F1-77C2-6661-2BBC00A5F8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3B078FE4-7D73-54D8-B617-771151189114}"/>
              </a:ext>
            </a:extLst>
          </p:cNvPr>
          <p:cNvGrpSpPr/>
          <p:nvPr/>
        </p:nvGrpSpPr>
        <p:grpSpPr>
          <a:xfrm>
            <a:off x="6922528" y="1774455"/>
            <a:ext cx="1454849" cy="455287"/>
            <a:chOff x="6471301" y="1862992"/>
            <a:chExt cx="1454849" cy="357854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xmlns="" id="{1A928260-4C26-16C6-98FB-1FD9694B9BE1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أتخيل   </a:t>
              </a:r>
              <a:endParaRPr lang="fr-FR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xmlns="" id="{EECD08B5-8A0D-0EE8-465A-FA5F334447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F424A15D-19AE-ABF8-6868-F671E3DD6FA0}"/>
              </a:ext>
            </a:extLst>
          </p:cNvPr>
          <p:cNvGrpSpPr/>
          <p:nvPr/>
        </p:nvGrpSpPr>
        <p:grpSpPr>
          <a:xfrm>
            <a:off x="5300255" y="1766952"/>
            <a:ext cx="1454849" cy="455287"/>
            <a:chOff x="6471301" y="1862992"/>
            <a:chExt cx="1454849" cy="357854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xmlns="" id="{4CA72CE4-0112-20FF-84B7-3C7673065C6A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أرسم    </a:t>
              </a:r>
              <a:endParaRPr lang="fr-FR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xmlns="" id="{7EB9BEEE-0D1B-D6F7-69C1-54B56EDF77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CED41253-ACF3-96BB-92FB-A6C7DE025D66}"/>
              </a:ext>
            </a:extLst>
          </p:cNvPr>
          <p:cNvGrpSpPr/>
          <p:nvPr/>
        </p:nvGrpSpPr>
        <p:grpSpPr>
          <a:xfrm>
            <a:off x="2055711" y="1753694"/>
            <a:ext cx="1454849" cy="455287"/>
            <a:chOff x="6471301" y="1862992"/>
            <a:chExt cx="1454849" cy="357854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xmlns="" id="{6400AC50-EEE8-68BC-4208-9110533C9745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أحسب   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xmlns="" id="{88647656-94AD-C67A-62FB-42D79E5C07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endPara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xmlns="" id="{FD208EBD-A69A-45DD-5AAC-53F35C233E1C}"/>
              </a:ext>
            </a:extLst>
          </p:cNvPr>
          <p:cNvGrpSpPr/>
          <p:nvPr/>
        </p:nvGrpSpPr>
        <p:grpSpPr>
          <a:xfrm>
            <a:off x="433439" y="1753694"/>
            <a:ext cx="1454849" cy="455287"/>
            <a:chOff x="6471301" y="1862992"/>
            <a:chExt cx="1454849" cy="35785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xmlns="" id="{80E051BB-B037-AD97-7110-0895506502BE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أكمل    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xmlns="" id="{A9811C10-9D42-0CF9-B09D-9DEF6D9FF6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  <a:endPara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2BCD5605-6E5C-9968-1182-1FF07905469E}"/>
              </a:ext>
            </a:extLst>
          </p:cNvPr>
          <p:cNvGrpSpPr/>
          <p:nvPr/>
        </p:nvGrpSpPr>
        <p:grpSpPr>
          <a:xfrm>
            <a:off x="3677983" y="1750091"/>
            <a:ext cx="1454849" cy="455287"/>
            <a:chOff x="6471301" y="1862992"/>
            <a:chExt cx="1454849" cy="357854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xmlns="" id="{C7010003-E184-CD85-2D89-2AA3B67D614F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أشطب</a:t>
              </a:r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endParaRPr lang="fr-FR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xmlns="" id="{B59760B1-6C23-5B5E-F33B-BA46E6F306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e 55">
            <a:extLst>
              <a:ext uri="{FF2B5EF4-FFF2-40B4-BE49-F238E27FC236}">
                <a16:creationId xmlns:a16="http://schemas.microsoft.com/office/drawing/2014/main" xmlns="" id="{73F7F987-FFDA-7C98-CEBC-BFFBFD8DB549}"/>
              </a:ext>
            </a:extLst>
          </p:cNvPr>
          <p:cNvGrpSpPr/>
          <p:nvPr/>
        </p:nvGrpSpPr>
        <p:grpSpPr>
          <a:xfrm>
            <a:off x="1231893" y="3042629"/>
            <a:ext cx="6680215" cy="772741"/>
            <a:chOff x="1664480" y="3042629"/>
            <a:chExt cx="6680215" cy="772741"/>
          </a:xfrm>
        </p:grpSpPr>
        <p:pic>
          <p:nvPicPr>
            <p:cNvPr id="57" name="Image 56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xmlns="" id="{29118F14-E89D-D1AF-197D-13244197E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64480" y="3042629"/>
              <a:ext cx="667195" cy="772741"/>
            </a:xfrm>
            <a:prstGeom prst="rect">
              <a:avLst/>
            </a:prstGeom>
          </p:spPr>
        </p:pic>
        <p:pic>
          <p:nvPicPr>
            <p:cNvPr id="58" name="Image 57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xmlns="" id="{A8418143-EEC7-1D45-38FA-CBF75FAC3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523483" y="3042629"/>
              <a:ext cx="667195" cy="772741"/>
            </a:xfrm>
            <a:prstGeom prst="rect">
              <a:avLst/>
            </a:prstGeom>
          </p:spPr>
        </p:pic>
        <p:pic>
          <p:nvPicPr>
            <p:cNvPr id="59" name="Image 58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xmlns="" id="{14C314D6-7CD3-0C2C-737E-AD50B0DF8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82486" y="3042629"/>
              <a:ext cx="667195" cy="772741"/>
            </a:xfrm>
            <a:prstGeom prst="rect">
              <a:avLst/>
            </a:prstGeom>
          </p:spPr>
        </p:pic>
        <p:pic>
          <p:nvPicPr>
            <p:cNvPr id="60" name="Image 59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xmlns="" id="{D3A40481-AE54-9F5A-1E17-69B7E90BD9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241489" y="3042629"/>
              <a:ext cx="667195" cy="772741"/>
            </a:xfrm>
            <a:prstGeom prst="rect">
              <a:avLst/>
            </a:prstGeom>
          </p:spPr>
        </p:pic>
        <p:pic>
          <p:nvPicPr>
            <p:cNvPr id="61" name="Image 60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xmlns="" id="{BEB49787-1B78-86F5-2338-24C993EEA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00492" y="3042629"/>
              <a:ext cx="667195" cy="772741"/>
            </a:xfrm>
            <a:prstGeom prst="rect">
              <a:avLst/>
            </a:prstGeom>
          </p:spPr>
        </p:pic>
        <p:pic>
          <p:nvPicPr>
            <p:cNvPr id="62" name="Image 61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xmlns="" id="{CB1078E0-05F2-6D5B-D008-2279E0A66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959495" y="3042629"/>
              <a:ext cx="667195" cy="772741"/>
            </a:xfrm>
            <a:prstGeom prst="rect">
              <a:avLst/>
            </a:prstGeom>
          </p:spPr>
        </p:pic>
        <p:pic>
          <p:nvPicPr>
            <p:cNvPr id="63" name="Image 62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xmlns="" id="{3AE9F3A0-6844-07DE-2D3B-D98F38A16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18498" y="3042629"/>
              <a:ext cx="667195" cy="772741"/>
            </a:xfrm>
            <a:prstGeom prst="rect">
              <a:avLst/>
            </a:prstGeom>
          </p:spPr>
        </p:pic>
        <p:pic>
          <p:nvPicPr>
            <p:cNvPr id="64" name="Image 63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xmlns="" id="{5E1D0B42-401C-6A16-4A7E-654CDA313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677500" y="3042629"/>
              <a:ext cx="667195" cy="772741"/>
            </a:xfrm>
            <a:prstGeom prst="rect">
              <a:avLst/>
            </a:prstGeom>
          </p:spPr>
        </p:pic>
      </p:grpSp>
      <p:cxnSp>
        <p:nvCxnSpPr>
          <p:cNvPr id="65" name="Connecteur droit 64">
            <a:extLst>
              <a:ext uri="{FF2B5EF4-FFF2-40B4-BE49-F238E27FC236}">
                <a16:creationId xmlns:a16="http://schemas.microsoft.com/office/drawing/2014/main" xmlns="" id="{BF247D39-026C-CA67-DDFE-A14EC1061C24}"/>
              </a:ext>
            </a:extLst>
          </p:cNvPr>
          <p:cNvCxnSpPr/>
          <p:nvPr/>
        </p:nvCxnSpPr>
        <p:spPr>
          <a:xfrm flipV="1">
            <a:off x="1158959" y="3284620"/>
            <a:ext cx="745026" cy="288758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xmlns="" id="{5AFE2FC2-1FF3-0C65-0AAC-B89B7D8E702C}"/>
              </a:ext>
            </a:extLst>
          </p:cNvPr>
          <p:cNvCxnSpPr/>
          <p:nvPr/>
        </p:nvCxnSpPr>
        <p:spPr>
          <a:xfrm flipV="1">
            <a:off x="2013065" y="3323228"/>
            <a:ext cx="745026" cy="288758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66">
            <a:extLst>
              <a:ext uri="{FF2B5EF4-FFF2-40B4-BE49-F238E27FC236}">
                <a16:creationId xmlns:a16="http://schemas.microsoft.com/office/drawing/2014/main" xmlns="" id="{9E1F19BE-F649-8E71-C7F4-7A9228AA291C}"/>
              </a:ext>
            </a:extLst>
          </p:cNvPr>
          <p:cNvCxnSpPr/>
          <p:nvPr/>
        </p:nvCxnSpPr>
        <p:spPr>
          <a:xfrm flipV="1">
            <a:off x="2898935" y="3323228"/>
            <a:ext cx="745026" cy="288758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67">
            <a:extLst>
              <a:ext uri="{FF2B5EF4-FFF2-40B4-BE49-F238E27FC236}">
                <a16:creationId xmlns:a16="http://schemas.microsoft.com/office/drawing/2014/main" xmlns="" id="{A27E7CA6-10B0-552A-B2D2-BCAD78D4ADF3}"/>
              </a:ext>
            </a:extLst>
          </p:cNvPr>
          <p:cNvCxnSpPr/>
          <p:nvPr/>
        </p:nvCxnSpPr>
        <p:spPr>
          <a:xfrm flipV="1">
            <a:off x="3722658" y="3282285"/>
            <a:ext cx="745026" cy="288758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110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F9F62CC-047F-D785-6AEC-004EE33C0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A83294EB-571C-5124-D745-C3F178D325F8}"/>
              </a:ext>
            </a:extLst>
          </p:cNvPr>
          <p:cNvSpPr txBox="1"/>
          <p:nvPr/>
        </p:nvSpPr>
        <p:spPr>
          <a:xfrm>
            <a:off x="657031" y="82630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ارفعوا الألواح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CB6BDF32-41EF-C274-32FA-6BB212B80E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C1E0A345-CDE9-7ECB-2A40-E37B95B65FA2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099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554AC74-1FED-DFEA-2101-54963AD1C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766819B2-71FA-F340-26CE-14D27BB360ED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: 4 = 4 – 8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0FB19413-B0E8-10AD-A767-4B2159D3E0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22D3E04D-43CE-4FCC-044D-5F8557F62EAD}"/>
              </a:ext>
            </a:extLst>
          </p:cNvPr>
          <p:cNvGrpSpPr/>
          <p:nvPr/>
        </p:nvGrpSpPr>
        <p:grpSpPr>
          <a:xfrm>
            <a:off x="6922528" y="1774455"/>
            <a:ext cx="1454849" cy="455287"/>
            <a:chOff x="6471301" y="1862992"/>
            <a:chExt cx="1454849" cy="357854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xmlns="" id="{E222B421-80EC-A905-7623-D94FB8E7EDF1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أتخيل   </a:t>
              </a:r>
              <a:endParaRPr lang="fr-FR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xmlns="" id="{1F53B63C-5DC6-E503-1147-2E222F62EB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F42FF5F8-F3AC-C257-70BB-423312CB95DB}"/>
              </a:ext>
            </a:extLst>
          </p:cNvPr>
          <p:cNvGrpSpPr/>
          <p:nvPr/>
        </p:nvGrpSpPr>
        <p:grpSpPr>
          <a:xfrm>
            <a:off x="5300255" y="1766952"/>
            <a:ext cx="1454849" cy="455287"/>
            <a:chOff x="6471301" y="1862992"/>
            <a:chExt cx="1454849" cy="357854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xmlns="" id="{65F801FA-5BAB-9E84-8F9C-D9D991A1B0A7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أرسم    </a:t>
              </a:r>
              <a:endParaRPr lang="fr-FR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xmlns="" id="{19E59512-1EA8-B42E-4236-F56DCCB2FE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9AB05312-660D-6A5B-BA8B-C091CC97A07A}"/>
              </a:ext>
            </a:extLst>
          </p:cNvPr>
          <p:cNvGrpSpPr/>
          <p:nvPr/>
        </p:nvGrpSpPr>
        <p:grpSpPr>
          <a:xfrm>
            <a:off x="2055711" y="1753694"/>
            <a:ext cx="1454849" cy="455287"/>
            <a:chOff x="6471301" y="1862992"/>
            <a:chExt cx="1454849" cy="357854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xmlns="" id="{7C08DD67-5D9C-515E-CB61-0AB6DC348B36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أحسب   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xmlns="" id="{ABBA0788-A651-AA38-CFCD-24C0D6CB0B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endPara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xmlns="" id="{C9134AA0-D0BE-B89D-9BBD-EE0A31610103}"/>
              </a:ext>
            </a:extLst>
          </p:cNvPr>
          <p:cNvGrpSpPr/>
          <p:nvPr/>
        </p:nvGrpSpPr>
        <p:grpSpPr>
          <a:xfrm>
            <a:off x="433439" y="1753694"/>
            <a:ext cx="1454849" cy="455287"/>
            <a:chOff x="6471301" y="1862992"/>
            <a:chExt cx="1454849" cy="35785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xmlns="" id="{489D64BB-C11E-16BB-CC85-986AA89E093A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أكمل    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xmlns="" id="{323C1D55-D716-07C8-2D26-735FD38469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  <a:endPara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D4BE5238-6AFE-6EB2-D1B1-EBDBF3356A08}"/>
              </a:ext>
            </a:extLst>
          </p:cNvPr>
          <p:cNvGrpSpPr/>
          <p:nvPr/>
        </p:nvGrpSpPr>
        <p:grpSpPr>
          <a:xfrm>
            <a:off x="3677983" y="1750091"/>
            <a:ext cx="1454849" cy="455287"/>
            <a:chOff x="6471301" y="1862992"/>
            <a:chExt cx="1454849" cy="357854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xmlns="" id="{1A2652D4-E563-24CE-9C98-A4BF1AD842C6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أشطب</a:t>
              </a:r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endParaRPr lang="fr-FR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xmlns="" id="{C5301F63-996B-116E-354F-475B7DC014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4" name="ZoneTexte 43">
            <a:extLst>
              <a:ext uri="{FF2B5EF4-FFF2-40B4-BE49-F238E27FC236}">
                <a16:creationId xmlns:a16="http://schemas.microsoft.com/office/drawing/2014/main" xmlns="" id="{B19E6F77-4298-E39D-1928-7E104C48E974}"/>
              </a:ext>
            </a:extLst>
          </p:cNvPr>
          <p:cNvSpPr txBox="1"/>
          <p:nvPr/>
        </p:nvSpPr>
        <p:spPr>
          <a:xfrm>
            <a:off x="2880254" y="4167958"/>
            <a:ext cx="3874850" cy="1021556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5400" dirty="0">
                <a:solidFill>
                  <a:srgbClr val="446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5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FR" sz="5400" dirty="0">
                <a:solidFill>
                  <a:srgbClr val="446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ar-MA" sz="5400" dirty="0">
                <a:solidFill>
                  <a:srgbClr val="446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FR" sz="5400" dirty="0">
                <a:solidFill>
                  <a:srgbClr val="446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5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5400" dirty="0">
                <a:solidFill>
                  <a:srgbClr val="446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=  </a:t>
            </a:r>
            <a:r>
              <a:rPr lang="ar-MA" sz="5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sz="54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xmlns="" id="{139DB3A3-052A-4788-3659-FB585C28A02C}"/>
              </a:ext>
            </a:extLst>
          </p:cNvPr>
          <p:cNvGrpSpPr/>
          <p:nvPr/>
        </p:nvGrpSpPr>
        <p:grpSpPr>
          <a:xfrm>
            <a:off x="1231893" y="3042629"/>
            <a:ext cx="6680215" cy="772741"/>
            <a:chOff x="1664480" y="3042629"/>
            <a:chExt cx="6680215" cy="772741"/>
          </a:xfrm>
        </p:grpSpPr>
        <p:pic>
          <p:nvPicPr>
            <p:cNvPr id="47" name="Image 46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xmlns="" id="{3BC3D8EE-07BD-67F4-259F-D731336A6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64480" y="3042629"/>
              <a:ext cx="667195" cy="772741"/>
            </a:xfrm>
            <a:prstGeom prst="rect">
              <a:avLst/>
            </a:prstGeom>
          </p:spPr>
        </p:pic>
        <p:pic>
          <p:nvPicPr>
            <p:cNvPr id="48" name="Image 47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xmlns="" id="{6312EB6F-832F-754F-993C-048074361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523483" y="3042629"/>
              <a:ext cx="667195" cy="772741"/>
            </a:xfrm>
            <a:prstGeom prst="rect">
              <a:avLst/>
            </a:prstGeom>
          </p:spPr>
        </p:pic>
        <p:pic>
          <p:nvPicPr>
            <p:cNvPr id="49" name="Image 48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xmlns="" id="{70A8E950-4157-E36D-D134-B0EE1E6B9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82486" y="3042629"/>
              <a:ext cx="667195" cy="772741"/>
            </a:xfrm>
            <a:prstGeom prst="rect">
              <a:avLst/>
            </a:prstGeom>
          </p:spPr>
        </p:pic>
        <p:pic>
          <p:nvPicPr>
            <p:cNvPr id="50" name="Image 49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xmlns="" id="{78DEE843-ACC8-F5BD-7AE2-6ECAC29EB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241489" y="3042629"/>
              <a:ext cx="667195" cy="772741"/>
            </a:xfrm>
            <a:prstGeom prst="rect">
              <a:avLst/>
            </a:prstGeom>
          </p:spPr>
        </p:pic>
        <p:pic>
          <p:nvPicPr>
            <p:cNvPr id="51" name="Image 50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xmlns="" id="{286F8EC4-9FFA-6626-DC81-4221E7B12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00492" y="3042629"/>
              <a:ext cx="667195" cy="772741"/>
            </a:xfrm>
            <a:prstGeom prst="rect">
              <a:avLst/>
            </a:prstGeom>
          </p:spPr>
        </p:pic>
        <p:pic>
          <p:nvPicPr>
            <p:cNvPr id="52" name="Image 51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xmlns="" id="{FDBEC514-119A-1E32-DFC6-10BFA551E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959495" y="3042629"/>
              <a:ext cx="667195" cy="772741"/>
            </a:xfrm>
            <a:prstGeom prst="rect">
              <a:avLst/>
            </a:prstGeom>
          </p:spPr>
        </p:pic>
        <p:pic>
          <p:nvPicPr>
            <p:cNvPr id="53" name="Image 52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xmlns="" id="{E82C20E5-0491-FD3C-DE55-204C311A8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18498" y="3042629"/>
              <a:ext cx="667195" cy="772741"/>
            </a:xfrm>
            <a:prstGeom prst="rect">
              <a:avLst/>
            </a:prstGeom>
          </p:spPr>
        </p:pic>
        <p:pic>
          <p:nvPicPr>
            <p:cNvPr id="54" name="Image 53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xmlns="" id="{55B9A6E8-6C7C-EC89-06D5-EB18A666D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677500" y="3042629"/>
              <a:ext cx="667195" cy="772741"/>
            </a:xfrm>
            <a:prstGeom prst="rect">
              <a:avLst/>
            </a:prstGeom>
          </p:spPr>
        </p:pic>
      </p:grp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xmlns="" id="{A1B2077A-2B28-93E8-53A0-FC9064D3837C}"/>
              </a:ext>
            </a:extLst>
          </p:cNvPr>
          <p:cNvCxnSpPr/>
          <p:nvPr/>
        </p:nvCxnSpPr>
        <p:spPr>
          <a:xfrm flipV="1">
            <a:off x="1158959" y="3284620"/>
            <a:ext cx="745026" cy="288758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xmlns="" id="{A62BD737-E6EA-C764-DDA1-0CD333AFC45D}"/>
              </a:ext>
            </a:extLst>
          </p:cNvPr>
          <p:cNvCxnSpPr/>
          <p:nvPr/>
        </p:nvCxnSpPr>
        <p:spPr>
          <a:xfrm flipV="1">
            <a:off x="2013065" y="3323228"/>
            <a:ext cx="745026" cy="288758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xmlns="" id="{94712C0A-D7C1-5804-8FA2-70609B0E61B7}"/>
              </a:ext>
            </a:extLst>
          </p:cNvPr>
          <p:cNvCxnSpPr/>
          <p:nvPr/>
        </p:nvCxnSpPr>
        <p:spPr>
          <a:xfrm flipV="1">
            <a:off x="2898935" y="3323228"/>
            <a:ext cx="745026" cy="288758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xmlns="" id="{F8A3F41F-439D-C0A8-6B5E-43F0A2941B59}"/>
              </a:ext>
            </a:extLst>
          </p:cNvPr>
          <p:cNvCxnSpPr/>
          <p:nvPr/>
        </p:nvCxnSpPr>
        <p:spPr>
          <a:xfrm flipV="1">
            <a:off x="3722658" y="3282285"/>
            <a:ext cx="745026" cy="288758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683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57C3D78-8AB8-44A4-52C1-635298977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CABD3EA3-0637-3FAA-E90E-0A67CFBFDBFF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 الخامسة ؟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5D0E2E86-FE06-9D38-E4E7-034AC47571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112944FB-9CFF-4ECD-08FC-2DAFC128E161}"/>
              </a:ext>
            </a:extLst>
          </p:cNvPr>
          <p:cNvGrpSpPr/>
          <p:nvPr/>
        </p:nvGrpSpPr>
        <p:grpSpPr>
          <a:xfrm>
            <a:off x="6922528" y="1774455"/>
            <a:ext cx="1454849" cy="455287"/>
            <a:chOff x="6471301" y="1862992"/>
            <a:chExt cx="1454849" cy="357854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xmlns="" id="{56A2BA1A-4C69-70C9-9677-4CAD355E0797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أتخيل   </a:t>
              </a:r>
              <a:endParaRPr lang="fr-FR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xmlns="" id="{4E5214C8-2650-36D4-FD1A-5139FC9873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A28A71AC-7C82-B53C-20E2-07D8E340E9CA}"/>
              </a:ext>
            </a:extLst>
          </p:cNvPr>
          <p:cNvGrpSpPr/>
          <p:nvPr/>
        </p:nvGrpSpPr>
        <p:grpSpPr>
          <a:xfrm>
            <a:off x="5300255" y="1766952"/>
            <a:ext cx="1454849" cy="455287"/>
            <a:chOff x="6471301" y="1862992"/>
            <a:chExt cx="1454849" cy="357854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xmlns="" id="{977B4347-192B-2245-BEB5-11643C665040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أرسم    </a:t>
              </a:r>
              <a:endParaRPr lang="fr-FR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xmlns="" id="{B39D3593-5568-3658-1BC4-5D27BDFFCA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3C2E5742-870C-6321-4CE7-908893D2BE42}"/>
              </a:ext>
            </a:extLst>
          </p:cNvPr>
          <p:cNvGrpSpPr/>
          <p:nvPr/>
        </p:nvGrpSpPr>
        <p:grpSpPr>
          <a:xfrm>
            <a:off x="2055711" y="1753694"/>
            <a:ext cx="1454849" cy="455287"/>
            <a:chOff x="6471301" y="1862992"/>
            <a:chExt cx="1454849" cy="357854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xmlns="" id="{0B8CA29C-8880-14FE-1FBA-4E1D22FBC58B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أحسب   </a:t>
              </a:r>
              <a:endParaRPr lang="fr-FR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xmlns="" id="{2AD710B3-7632-3654-1CD4-80C1436727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xmlns="" id="{D9AC331F-E066-0448-86E6-96F37494C009}"/>
              </a:ext>
            </a:extLst>
          </p:cNvPr>
          <p:cNvGrpSpPr/>
          <p:nvPr/>
        </p:nvGrpSpPr>
        <p:grpSpPr>
          <a:xfrm>
            <a:off x="433439" y="1753694"/>
            <a:ext cx="1454849" cy="455287"/>
            <a:chOff x="6471301" y="1862992"/>
            <a:chExt cx="1454849" cy="35785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xmlns="" id="{F74A4E27-7C99-CDAC-E4FC-2CFC4A5DE199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أكمل    </a:t>
              </a:r>
              <a:endParaRPr lang="fr-FR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xmlns="" id="{79C752B3-EDD5-03EE-CCF0-30BE13327C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fr-MA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97056F31-4408-C66A-F64B-757BB1620C62}"/>
              </a:ext>
            </a:extLst>
          </p:cNvPr>
          <p:cNvGrpSpPr/>
          <p:nvPr/>
        </p:nvGrpSpPr>
        <p:grpSpPr>
          <a:xfrm>
            <a:off x="3677983" y="1750091"/>
            <a:ext cx="1454849" cy="455287"/>
            <a:chOff x="6471301" y="1862992"/>
            <a:chExt cx="1454849" cy="357854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xmlns="" id="{AE9F2967-1300-D1AB-FB72-7583068527C6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أشطب   </a:t>
              </a:r>
              <a:endParaRPr lang="fr-FR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xmlns="" id="{0144974F-9F9E-7D4E-EE28-72EAC936C1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4" name="ZoneTexte 43">
            <a:extLst>
              <a:ext uri="{FF2B5EF4-FFF2-40B4-BE49-F238E27FC236}">
                <a16:creationId xmlns:a16="http://schemas.microsoft.com/office/drawing/2014/main" xmlns="" id="{A8B2707E-28BC-F8B8-1174-6A22452B1858}"/>
              </a:ext>
            </a:extLst>
          </p:cNvPr>
          <p:cNvSpPr txBox="1"/>
          <p:nvPr/>
        </p:nvSpPr>
        <p:spPr>
          <a:xfrm>
            <a:off x="2880254" y="4167958"/>
            <a:ext cx="3874850" cy="1021556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5400" dirty="0">
                <a:solidFill>
                  <a:srgbClr val="446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5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FR" sz="5400" dirty="0">
                <a:solidFill>
                  <a:srgbClr val="446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ar-MA" sz="5400" dirty="0">
                <a:solidFill>
                  <a:srgbClr val="446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FR" sz="5400" dirty="0">
                <a:solidFill>
                  <a:srgbClr val="446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5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5400" dirty="0">
                <a:solidFill>
                  <a:srgbClr val="446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=  </a:t>
            </a:r>
            <a:r>
              <a:rPr lang="ar-MA" sz="5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sz="54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3AA34497-B18C-2DA2-0274-A9174908727C}"/>
              </a:ext>
            </a:extLst>
          </p:cNvPr>
          <p:cNvGrpSpPr/>
          <p:nvPr/>
        </p:nvGrpSpPr>
        <p:grpSpPr>
          <a:xfrm>
            <a:off x="1231893" y="3042629"/>
            <a:ext cx="6680215" cy="772741"/>
            <a:chOff x="1664480" y="3042629"/>
            <a:chExt cx="6680215" cy="772741"/>
          </a:xfrm>
        </p:grpSpPr>
        <p:pic>
          <p:nvPicPr>
            <p:cNvPr id="5" name="Image 4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xmlns="" id="{1319FDCA-2815-E9BD-D123-7A80FE9F6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64480" y="3042629"/>
              <a:ext cx="667195" cy="772741"/>
            </a:xfrm>
            <a:prstGeom prst="rect">
              <a:avLst/>
            </a:prstGeom>
          </p:spPr>
        </p:pic>
        <p:pic>
          <p:nvPicPr>
            <p:cNvPr id="15" name="Image 14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xmlns="" id="{B901DCE1-5A15-B6CD-BAA9-1F8442FB2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523483" y="3042629"/>
              <a:ext cx="667195" cy="772741"/>
            </a:xfrm>
            <a:prstGeom prst="rect">
              <a:avLst/>
            </a:prstGeom>
          </p:spPr>
        </p:pic>
        <p:pic>
          <p:nvPicPr>
            <p:cNvPr id="16" name="Image 15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xmlns="" id="{3FE59A9F-F874-99A5-7241-816E9E04E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82486" y="3042629"/>
              <a:ext cx="667195" cy="772741"/>
            </a:xfrm>
            <a:prstGeom prst="rect">
              <a:avLst/>
            </a:prstGeom>
          </p:spPr>
        </p:pic>
        <p:pic>
          <p:nvPicPr>
            <p:cNvPr id="18" name="Image 17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xmlns="" id="{0821481C-F02A-38A4-17C2-BC41FFBC2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241489" y="3042629"/>
              <a:ext cx="667195" cy="772741"/>
            </a:xfrm>
            <a:prstGeom prst="rect">
              <a:avLst/>
            </a:prstGeom>
          </p:spPr>
        </p:pic>
        <p:pic>
          <p:nvPicPr>
            <p:cNvPr id="21" name="Image 20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xmlns="" id="{B7FBF4F7-FD5B-6434-AE1C-CDA0806E6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00492" y="3042629"/>
              <a:ext cx="667195" cy="772741"/>
            </a:xfrm>
            <a:prstGeom prst="rect">
              <a:avLst/>
            </a:prstGeom>
          </p:spPr>
        </p:pic>
        <p:pic>
          <p:nvPicPr>
            <p:cNvPr id="28" name="Image 27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xmlns="" id="{6845C30B-DC6C-D965-7359-906BB0E4B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959495" y="3042629"/>
              <a:ext cx="667195" cy="772741"/>
            </a:xfrm>
            <a:prstGeom prst="rect">
              <a:avLst/>
            </a:prstGeom>
          </p:spPr>
        </p:pic>
        <p:pic>
          <p:nvPicPr>
            <p:cNvPr id="29" name="Image 28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xmlns="" id="{92009D53-361B-EBF7-28A2-AA2B6C6DD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18498" y="3042629"/>
              <a:ext cx="667195" cy="772741"/>
            </a:xfrm>
            <a:prstGeom prst="rect">
              <a:avLst/>
            </a:prstGeom>
          </p:spPr>
        </p:pic>
        <p:pic>
          <p:nvPicPr>
            <p:cNvPr id="30" name="Image 29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xmlns="" id="{A7E86DBC-117D-58F4-930E-1F5C61E53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677500" y="3042629"/>
              <a:ext cx="667195" cy="772741"/>
            </a:xfrm>
            <a:prstGeom prst="rect">
              <a:avLst/>
            </a:prstGeom>
          </p:spPr>
        </p:pic>
      </p:grp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xmlns="" id="{0E343719-549A-F0C0-8C20-0756487C253C}"/>
              </a:ext>
            </a:extLst>
          </p:cNvPr>
          <p:cNvCxnSpPr/>
          <p:nvPr/>
        </p:nvCxnSpPr>
        <p:spPr>
          <a:xfrm flipV="1">
            <a:off x="1158959" y="3284620"/>
            <a:ext cx="745026" cy="288758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xmlns="" id="{DB55DDE8-43A5-F008-6F88-19325979A10E}"/>
              </a:ext>
            </a:extLst>
          </p:cNvPr>
          <p:cNvCxnSpPr/>
          <p:nvPr/>
        </p:nvCxnSpPr>
        <p:spPr>
          <a:xfrm flipV="1">
            <a:off x="2013065" y="3323228"/>
            <a:ext cx="745026" cy="288758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xmlns="" id="{3126EE80-30EC-4DD1-9CC5-240EF43A96A9}"/>
              </a:ext>
            </a:extLst>
          </p:cNvPr>
          <p:cNvCxnSpPr/>
          <p:nvPr/>
        </p:nvCxnSpPr>
        <p:spPr>
          <a:xfrm flipV="1">
            <a:off x="2898935" y="3323228"/>
            <a:ext cx="745026" cy="288758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xmlns="" id="{DB367675-8651-DFBD-4FC2-4D96AAB76653}"/>
              </a:ext>
            </a:extLst>
          </p:cNvPr>
          <p:cNvCxnSpPr/>
          <p:nvPr/>
        </p:nvCxnSpPr>
        <p:spPr>
          <a:xfrm flipV="1">
            <a:off x="3722658" y="3282285"/>
            <a:ext cx="745026" cy="288758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888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991368E-B439-8FB6-C521-739FB8E25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E26A51C7-CFC1-9C67-1756-6AB2295178AF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أكملوا عبارة الحل : بقي لدى وليد ...بيضات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5BD216F1-A377-FFD7-742B-5358CC6E1C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93D536A3-8CFC-FDD6-878F-822640AA7284}"/>
              </a:ext>
            </a:extLst>
          </p:cNvPr>
          <p:cNvGrpSpPr/>
          <p:nvPr/>
        </p:nvGrpSpPr>
        <p:grpSpPr>
          <a:xfrm>
            <a:off x="6922528" y="1774455"/>
            <a:ext cx="1454849" cy="455287"/>
            <a:chOff x="6471301" y="1862992"/>
            <a:chExt cx="1454849" cy="357854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xmlns="" id="{0BCB7A49-B095-2381-6D03-902BAC7D3F05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أتخيل   </a:t>
              </a:r>
              <a:endParaRPr lang="fr-FR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xmlns="" id="{A4C9B4F6-ADCC-549F-EDBD-989D0A9341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1A65C2CD-8681-2AF9-B7C2-0461A27DD031}"/>
              </a:ext>
            </a:extLst>
          </p:cNvPr>
          <p:cNvGrpSpPr/>
          <p:nvPr/>
        </p:nvGrpSpPr>
        <p:grpSpPr>
          <a:xfrm>
            <a:off x="5300255" y="1766952"/>
            <a:ext cx="1454849" cy="455287"/>
            <a:chOff x="6471301" y="1862992"/>
            <a:chExt cx="1454849" cy="357854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xmlns="" id="{3B59BDF0-4AE8-B593-76BC-F67BA2E7553D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أرسم    </a:t>
              </a:r>
              <a:endParaRPr lang="fr-FR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xmlns="" id="{06DBEA25-A988-E4DD-977D-8D8F97FDA2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77D35BFD-2F6A-44F0-0A6F-8E7BAB49AFB8}"/>
              </a:ext>
            </a:extLst>
          </p:cNvPr>
          <p:cNvGrpSpPr/>
          <p:nvPr/>
        </p:nvGrpSpPr>
        <p:grpSpPr>
          <a:xfrm>
            <a:off x="2055711" y="1753694"/>
            <a:ext cx="1454849" cy="455287"/>
            <a:chOff x="6471301" y="1862992"/>
            <a:chExt cx="1454849" cy="357854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xmlns="" id="{24939905-F6D5-1CC0-B6B5-1EAA3BD91A7E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أحسب   </a:t>
              </a:r>
              <a:endParaRPr lang="fr-FR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xmlns="" id="{514FCBE3-B7DD-F8B5-2EB7-6BA3A978AE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xmlns="" id="{0479FD2E-E997-495F-CB29-3F756035E3FB}"/>
              </a:ext>
            </a:extLst>
          </p:cNvPr>
          <p:cNvGrpSpPr/>
          <p:nvPr/>
        </p:nvGrpSpPr>
        <p:grpSpPr>
          <a:xfrm>
            <a:off x="433439" y="1753694"/>
            <a:ext cx="1454849" cy="455287"/>
            <a:chOff x="6471301" y="1862992"/>
            <a:chExt cx="1454849" cy="35785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xmlns="" id="{396CC771-F1F3-ACE1-2837-F237E42FA1EB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أكمل    </a:t>
              </a:r>
              <a:endParaRPr lang="fr-FR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xmlns="" id="{A0AB3A26-22B8-2B86-4799-CC6300E325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fr-MA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00AE3F51-954C-E86C-D628-2B93FF8F640A}"/>
              </a:ext>
            </a:extLst>
          </p:cNvPr>
          <p:cNvGrpSpPr/>
          <p:nvPr/>
        </p:nvGrpSpPr>
        <p:grpSpPr>
          <a:xfrm>
            <a:off x="3677983" y="1750091"/>
            <a:ext cx="1454849" cy="455287"/>
            <a:chOff x="6471301" y="1862992"/>
            <a:chExt cx="1454849" cy="357854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xmlns="" id="{D7BA98F9-B34C-2D71-D14D-7AB6E2CB4C17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أشطب   </a:t>
              </a:r>
              <a:endParaRPr lang="fr-FR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xmlns="" id="{3DB8997B-8046-A9A1-A22D-96FC9131E1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4" name="ZoneTexte 43">
            <a:extLst>
              <a:ext uri="{FF2B5EF4-FFF2-40B4-BE49-F238E27FC236}">
                <a16:creationId xmlns:a16="http://schemas.microsoft.com/office/drawing/2014/main" xmlns="" id="{008A8021-6F28-628F-D95B-87BD946055EE}"/>
              </a:ext>
            </a:extLst>
          </p:cNvPr>
          <p:cNvSpPr txBox="1"/>
          <p:nvPr/>
        </p:nvSpPr>
        <p:spPr>
          <a:xfrm>
            <a:off x="2880254" y="4167958"/>
            <a:ext cx="3874850" cy="1021556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5400" dirty="0">
                <a:solidFill>
                  <a:srgbClr val="446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5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FR" sz="5400" dirty="0">
                <a:solidFill>
                  <a:srgbClr val="446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ar-MA" sz="5400" dirty="0">
                <a:solidFill>
                  <a:srgbClr val="446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FR" sz="5400" dirty="0">
                <a:solidFill>
                  <a:srgbClr val="446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5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5400" dirty="0">
                <a:solidFill>
                  <a:srgbClr val="446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=  </a:t>
            </a:r>
            <a:r>
              <a:rPr lang="ar-MA" sz="5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sz="54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B1D0FACA-53E3-129F-0449-CACA1CE8079F}"/>
              </a:ext>
            </a:extLst>
          </p:cNvPr>
          <p:cNvSpPr txBox="1"/>
          <p:nvPr/>
        </p:nvSpPr>
        <p:spPr>
          <a:xfrm>
            <a:off x="2036305" y="5346786"/>
            <a:ext cx="4664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بَقِيَّ لَدى وَليدٍ ...بَيْضاتٍ سَليمَةٍ </a:t>
            </a:r>
            <a:endParaRPr lang="fr-MA" sz="32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lèche : gauche 4">
            <a:extLst>
              <a:ext uri="{FF2B5EF4-FFF2-40B4-BE49-F238E27FC236}">
                <a16:creationId xmlns:a16="http://schemas.microsoft.com/office/drawing/2014/main" xmlns="" id="{B53C078B-D9D4-3C9D-E1CF-600C9391F2F6}"/>
              </a:ext>
            </a:extLst>
          </p:cNvPr>
          <p:cNvSpPr/>
          <p:nvPr/>
        </p:nvSpPr>
        <p:spPr>
          <a:xfrm>
            <a:off x="6665355" y="5542102"/>
            <a:ext cx="608222" cy="369331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xmlns="" id="{00FF85A4-0E23-F25D-EFCD-411E45C0812E}"/>
              </a:ext>
            </a:extLst>
          </p:cNvPr>
          <p:cNvGrpSpPr/>
          <p:nvPr/>
        </p:nvGrpSpPr>
        <p:grpSpPr>
          <a:xfrm>
            <a:off x="1231893" y="3042629"/>
            <a:ext cx="6680215" cy="772741"/>
            <a:chOff x="1664480" y="3042629"/>
            <a:chExt cx="6680215" cy="772741"/>
          </a:xfrm>
        </p:grpSpPr>
        <p:pic>
          <p:nvPicPr>
            <p:cNvPr id="16" name="Image 15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xmlns="" id="{A1B2EF43-E82D-FDF3-9AC0-9C8B53602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64480" y="3042629"/>
              <a:ext cx="667195" cy="772741"/>
            </a:xfrm>
            <a:prstGeom prst="rect">
              <a:avLst/>
            </a:prstGeom>
          </p:spPr>
        </p:pic>
        <p:pic>
          <p:nvPicPr>
            <p:cNvPr id="18" name="Image 17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xmlns="" id="{B4E71217-677A-2AAC-4B53-483B02990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523483" y="3042629"/>
              <a:ext cx="667195" cy="772741"/>
            </a:xfrm>
            <a:prstGeom prst="rect">
              <a:avLst/>
            </a:prstGeom>
          </p:spPr>
        </p:pic>
        <p:pic>
          <p:nvPicPr>
            <p:cNvPr id="21" name="Image 20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xmlns="" id="{F2650B61-B1E4-9971-2D79-31BA4B19B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82486" y="3042629"/>
              <a:ext cx="667195" cy="772741"/>
            </a:xfrm>
            <a:prstGeom prst="rect">
              <a:avLst/>
            </a:prstGeom>
          </p:spPr>
        </p:pic>
        <p:pic>
          <p:nvPicPr>
            <p:cNvPr id="28" name="Image 27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xmlns="" id="{9F0DEB22-CAB9-2CF1-E826-5E0F2630C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241489" y="3042629"/>
              <a:ext cx="667195" cy="772741"/>
            </a:xfrm>
            <a:prstGeom prst="rect">
              <a:avLst/>
            </a:prstGeom>
          </p:spPr>
        </p:pic>
        <p:pic>
          <p:nvPicPr>
            <p:cNvPr id="29" name="Image 28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xmlns="" id="{5B1E14C4-8653-F767-0F0D-5B843FEB3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00492" y="3042629"/>
              <a:ext cx="667195" cy="772741"/>
            </a:xfrm>
            <a:prstGeom prst="rect">
              <a:avLst/>
            </a:prstGeom>
          </p:spPr>
        </p:pic>
        <p:pic>
          <p:nvPicPr>
            <p:cNvPr id="30" name="Image 29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xmlns="" id="{16186D64-D305-57B9-72EB-40B959EEF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959495" y="3042629"/>
              <a:ext cx="667195" cy="772741"/>
            </a:xfrm>
            <a:prstGeom prst="rect">
              <a:avLst/>
            </a:prstGeom>
          </p:spPr>
        </p:pic>
        <p:pic>
          <p:nvPicPr>
            <p:cNvPr id="31" name="Image 30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xmlns="" id="{FAA7C403-7AD1-D37C-FFA4-6FBDDD12B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18498" y="3042629"/>
              <a:ext cx="667195" cy="772741"/>
            </a:xfrm>
            <a:prstGeom prst="rect">
              <a:avLst/>
            </a:prstGeom>
          </p:spPr>
        </p:pic>
        <p:pic>
          <p:nvPicPr>
            <p:cNvPr id="32" name="Image 31" descr="Une image contenant tanner&#10;&#10;Le contenu généré par l’IA peut être incorrect.">
              <a:extLst>
                <a:ext uri="{FF2B5EF4-FFF2-40B4-BE49-F238E27FC236}">
                  <a16:creationId xmlns:a16="http://schemas.microsoft.com/office/drawing/2014/main" xmlns="" id="{7A73C8E1-6628-B2FE-66AE-0E348DD9A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677500" y="3042629"/>
              <a:ext cx="667195" cy="772741"/>
            </a:xfrm>
            <a:prstGeom prst="rect">
              <a:avLst/>
            </a:prstGeom>
          </p:spPr>
        </p:pic>
      </p:grp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xmlns="" id="{0A46D72F-EC69-3ECA-0DC0-4AB2BE842896}"/>
              </a:ext>
            </a:extLst>
          </p:cNvPr>
          <p:cNvCxnSpPr/>
          <p:nvPr/>
        </p:nvCxnSpPr>
        <p:spPr>
          <a:xfrm flipV="1">
            <a:off x="1158959" y="3284620"/>
            <a:ext cx="745026" cy="288758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xmlns="" id="{D66416E0-181E-8356-A28F-5B53A155A347}"/>
              </a:ext>
            </a:extLst>
          </p:cNvPr>
          <p:cNvCxnSpPr/>
          <p:nvPr/>
        </p:nvCxnSpPr>
        <p:spPr>
          <a:xfrm flipV="1">
            <a:off x="2013065" y="3323228"/>
            <a:ext cx="745026" cy="288758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xmlns="" id="{A808367E-67B1-9FEA-9973-39705405F01E}"/>
              </a:ext>
            </a:extLst>
          </p:cNvPr>
          <p:cNvCxnSpPr/>
          <p:nvPr/>
        </p:nvCxnSpPr>
        <p:spPr>
          <a:xfrm flipV="1">
            <a:off x="2898935" y="3323228"/>
            <a:ext cx="745026" cy="288758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xmlns="" id="{4B638D5F-7817-B071-3853-3ED144A4E45E}"/>
              </a:ext>
            </a:extLst>
          </p:cNvPr>
          <p:cNvCxnSpPr/>
          <p:nvPr/>
        </p:nvCxnSpPr>
        <p:spPr>
          <a:xfrm flipV="1">
            <a:off x="3722658" y="3282285"/>
            <a:ext cx="745026" cy="288758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351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B1F3B1D-9577-328D-8FF5-E4C783595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B87A5D0B-5F02-6ACD-F9DB-EB6D27981C1D}"/>
              </a:ext>
            </a:extLst>
          </p:cNvPr>
          <p:cNvSpPr txBox="1"/>
          <p:nvPr/>
        </p:nvSpPr>
        <p:spPr>
          <a:xfrm>
            <a:off x="657031" y="82630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ارفعوا الألواح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F7F76CD2-7F4A-1B78-AA09-3C8FB5ABE5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FF6D3A07-CD31-E7BB-0585-801EB949D07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595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1D7D99DD-1FAA-9000-BAFF-CC98AF393E6F}"/>
              </a:ext>
            </a:extLst>
          </p:cNvPr>
          <p:cNvSpPr txBox="1"/>
          <p:nvPr/>
        </p:nvSpPr>
        <p:spPr>
          <a:xfrm>
            <a:off x="961411" y="840260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كراساتكم ، صححوا  النشاط رقم 4 الصفحة 99 </a:t>
            </a:r>
          </a:p>
        </p:txBody>
      </p:sp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D9B09CC-195B-3C1C-7DC2-1763DC3D38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7CDAA66F-20E1-A33C-A905-ECFB0948FAD1}"/>
              </a:ext>
            </a:extLst>
          </p:cNvPr>
          <p:cNvCxnSpPr>
            <a:cxnSpLocks/>
          </p:cNvCxnSpPr>
          <p:nvPr/>
        </p:nvCxnSpPr>
        <p:spPr>
          <a:xfrm>
            <a:off x="3257550" y="3665036"/>
            <a:ext cx="2715547" cy="155589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xmlns="" id="{F64F2591-C8B5-C2C5-F9D6-A274CE31D33C}"/>
              </a:ext>
            </a:extLst>
          </p:cNvPr>
          <p:cNvCxnSpPr>
            <a:cxnSpLocks/>
          </p:cNvCxnSpPr>
          <p:nvPr/>
        </p:nvCxnSpPr>
        <p:spPr>
          <a:xfrm flipV="1">
            <a:off x="3257550" y="2894711"/>
            <a:ext cx="2654710" cy="154065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xmlns="" id="{87478368-8B01-2248-41A8-2827934899D8}"/>
              </a:ext>
            </a:extLst>
          </p:cNvPr>
          <p:cNvCxnSpPr>
            <a:cxnSpLocks/>
          </p:cNvCxnSpPr>
          <p:nvPr/>
        </p:nvCxnSpPr>
        <p:spPr>
          <a:xfrm flipV="1">
            <a:off x="3259393" y="3668939"/>
            <a:ext cx="2654710" cy="154065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Une image contenant texte, capture d’écran, ligne, diagramme&#10;&#10;Le contenu généré par l’IA peut être incorrect.">
            <a:extLst>
              <a:ext uri="{FF2B5EF4-FFF2-40B4-BE49-F238E27FC236}">
                <a16:creationId xmlns:a16="http://schemas.microsoft.com/office/drawing/2014/main" xmlns="" id="{29BD556E-8B8C-F94C-1C5D-82BBBB3202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048" y="2059399"/>
            <a:ext cx="6477904" cy="358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59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7020239-6E80-40DE-7E8C-A20081998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A4780FCE-A7F1-9428-EE4F-28C5674438B7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أكملوا عبارة الحل : بقي لدى وليد ...بيضات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D3259491-B18D-E18E-FDE7-C768DE7383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45116683-3693-E056-3892-F42D71FB15F9}"/>
              </a:ext>
            </a:extLst>
          </p:cNvPr>
          <p:cNvGrpSpPr/>
          <p:nvPr/>
        </p:nvGrpSpPr>
        <p:grpSpPr>
          <a:xfrm>
            <a:off x="6922528" y="1774455"/>
            <a:ext cx="1454849" cy="455287"/>
            <a:chOff x="6471301" y="1862992"/>
            <a:chExt cx="1454849" cy="357854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xmlns="" id="{43883338-E882-AF52-7698-F52977178A56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أتخيل   </a:t>
              </a:r>
              <a:endParaRPr lang="fr-FR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xmlns="" id="{2C76CE5D-C17E-07F3-F8CE-68DDF51363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824EEEC3-7F3E-4302-D23A-90F85E710E4E}"/>
              </a:ext>
            </a:extLst>
          </p:cNvPr>
          <p:cNvGrpSpPr/>
          <p:nvPr/>
        </p:nvGrpSpPr>
        <p:grpSpPr>
          <a:xfrm>
            <a:off x="5300255" y="1766952"/>
            <a:ext cx="1454849" cy="455287"/>
            <a:chOff x="6471301" y="1862992"/>
            <a:chExt cx="1454849" cy="357854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xmlns="" id="{EA1A9A68-9402-D6A4-E85D-3C97191814E6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أرسم    </a:t>
              </a:r>
              <a:endParaRPr lang="fr-FR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xmlns="" id="{059A85F3-4421-08FF-660F-5E181C9728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654C43E3-F79A-6C6B-FDE5-C3B1C04CBB39}"/>
              </a:ext>
            </a:extLst>
          </p:cNvPr>
          <p:cNvGrpSpPr/>
          <p:nvPr/>
        </p:nvGrpSpPr>
        <p:grpSpPr>
          <a:xfrm>
            <a:off x="2055711" y="1753694"/>
            <a:ext cx="1454849" cy="455287"/>
            <a:chOff x="6471301" y="1862992"/>
            <a:chExt cx="1454849" cy="357854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xmlns="" id="{6D88E173-6FE1-C21A-E666-16D8FC8C8A7B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أحسب   </a:t>
              </a:r>
              <a:endParaRPr lang="fr-FR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xmlns="" id="{D65C3377-657D-6A9D-16C8-F1EC54147D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xmlns="" id="{F7961B1D-CB4F-BFB9-23B3-5A852055A5CC}"/>
              </a:ext>
            </a:extLst>
          </p:cNvPr>
          <p:cNvGrpSpPr/>
          <p:nvPr/>
        </p:nvGrpSpPr>
        <p:grpSpPr>
          <a:xfrm>
            <a:off x="433439" y="1753694"/>
            <a:ext cx="1454849" cy="455287"/>
            <a:chOff x="6471301" y="1862992"/>
            <a:chExt cx="1454849" cy="35785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xmlns="" id="{13DFF791-3CF2-C0C0-8D29-6851E68398E3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أكمل    </a:t>
              </a:r>
              <a:endParaRPr lang="fr-FR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xmlns="" id="{15119DC9-38EE-D955-5EB3-080BCAD06A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fr-MA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8A2A6859-F5D7-E374-002E-22346572C8AC}"/>
              </a:ext>
            </a:extLst>
          </p:cNvPr>
          <p:cNvGrpSpPr/>
          <p:nvPr/>
        </p:nvGrpSpPr>
        <p:grpSpPr>
          <a:xfrm>
            <a:off x="3677983" y="1750091"/>
            <a:ext cx="1454849" cy="455287"/>
            <a:chOff x="6471301" y="1862992"/>
            <a:chExt cx="1454849" cy="357854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xmlns="" id="{EAEAD21E-E6C2-760E-4AAC-A901BC45918D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أشطب   </a:t>
              </a:r>
              <a:endParaRPr lang="fr-FR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xmlns="" id="{79083209-6CBF-4D50-E45E-31438FF7E2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6" name="Image 25" descr="Une image contenant tanner&#10;&#10;Le contenu généré par l’IA peut être incorrect.">
            <a:extLst>
              <a:ext uri="{FF2B5EF4-FFF2-40B4-BE49-F238E27FC236}">
                <a16:creationId xmlns:a16="http://schemas.microsoft.com/office/drawing/2014/main" xmlns="" id="{145059BD-9119-C8C4-1E31-6F86F80448F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64480" y="3042629"/>
            <a:ext cx="667195" cy="772741"/>
          </a:xfrm>
          <a:prstGeom prst="rect">
            <a:avLst/>
          </a:prstGeom>
        </p:spPr>
      </p:pic>
      <p:pic>
        <p:nvPicPr>
          <p:cNvPr id="27" name="Image 26" descr="Une image contenant tanner&#10;&#10;Le contenu généré par l’IA peut être incorrect.">
            <a:extLst>
              <a:ext uri="{FF2B5EF4-FFF2-40B4-BE49-F238E27FC236}">
                <a16:creationId xmlns:a16="http://schemas.microsoft.com/office/drawing/2014/main" xmlns="" id="{7FB110AA-D434-5DAC-4D91-C9CB24FA881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31216" y="3042629"/>
            <a:ext cx="667195" cy="772741"/>
          </a:xfrm>
          <a:prstGeom prst="rect">
            <a:avLst/>
          </a:prstGeom>
        </p:spPr>
      </p:pic>
      <p:pic>
        <p:nvPicPr>
          <p:cNvPr id="36" name="Image 35" descr="Une image contenant tanner&#10;&#10;Le contenu généré par l’IA peut être incorrect.">
            <a:extLst>
              <a:ext uri="{FF2B5EF4-FFF2-40B4-BE49-F238E27FC236}">
                <a16:creationId xmlns:a16="http://schemas.microsoft.com/office/drawing/2014/main" xmlns="" id="{B78B0979-58DD-8B63-B172-EDAC4BCED1E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97952" y="3042629"/>
            <a:ext cx="667195" cy="772741"/>
          </a:xfrm>
          <a:prstGeom prst="rect">
            <a:avLst/>
          </a:prstGeom>
        </p:spPr>
      </p:pic>
      <p:pic>
        <p:nvPicPr>
          <p:cNvPr id="37" name="Image 36" descr="Une image contenant tanner&#10;&#10;Le contenu généré par l’IA peut être incorrect.">
            <a:extLst>
              <a:ext uri="{FF2B5EF4-FFF2-40B4-BE49-F238E27FC236}">
                <a16:creationId xmlns:a16="http://schemas.microsoft.com/office/drawing/2014/main" xmlns="" id="{ABC40095-9AEF-0F22-9C37-DF5E7777E60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64688" y="3042629"/>
            <a:ext cx="667195" cy="772741"/>
          </a:xfrm>
          <a:prstGeom prst="rect">
            <a:avLst/>
          </a:prstGeom>
        </p:spPr>
      </p:pic>
      <p:pic>
        <p:nvPicPr>
          <p:cNvPr id="38" name="Image 37" descr="Une image contenant tanner&#10;&#10;Le contenu généré par l’IA peut être incorrect.">
            <a:extLst>
              <a:ext uri="{FF2B5EF4-FFF2-40B4-BE49-F238E27FC236}">
                <a16:creationId xmlns:a16="http://schemas.microsoft.com/office/drawing/2014/main" xmlns="" id="{F7CEC866-3627-0AAB-C9BE-CE2F0E3ABE3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31424" y="3042629"/>
            <a:ext cx="667195" cy="772741"/>
          </a:xfrm>
          <a:prstGeom prst="rect">
            <a:avLst/>
          </a:prstGeom>
        </p:spPr>
      </p:pic>
      <p:pic>
        <p:nvPicPr>
          <p:cNvPr id="39" name="Image 38" descr="Une image contenant tanner&#10;&#10;Le contenu généré par l’IA peut être incorrect.">
            <a:extLst>
              <a:ext uri="{FF2B5EF4-FFF2-40B4-BE49-F238E27FC236}">
                <a16:creationId xmlns:a16="http://schemas.microsoft.com/office/drawing/2014/main" xmlns="" id="{AA1230D2-8A00-B363-6530-ECF779EF125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98160" y="3042629"/>
            <a:ext cx="667195" cy="772741"/>
          </a:xfrm>
          <a:prstGeom prst="rect">
            <a:avLst/>
          </a:prstGeom>
        </p:spPr>
      </p:pic>
      <p:pic>
        <p:nvPicPr>
          <p:cNvPr id="40" name="Image 39" descr="Une image contenant tanner&#10;&#10;Le contenu généré par l’IA peut être incorrect.">
            <a:extLst>
              <a:ext uri="{FF2B5EF4-FFF2-40B4-BE49-F238E27FC236}">
                <a16:creationId xmlns:a16="http://schemas.microsoft.com/office/drawing/2014/main" xmlns="" id="{518E20BA-2B9D-27A1-BA97-F4699AEC3A1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64895" y="3042629"/>
            <a:ext cx="667195" cy="772741"/>
          </a:xfrm>
          <a:prstGeom prst="rect">
            <a:avLst/>
          </a:prstGeom>
        </p:spPr>
      </p:pic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xmlns="" id="{BACADB6B-57DA-CBD6-EA31-6A9D20E412FD}"/>
              </a:ext>
            </a:extLst>
          </p:cNvPr>
          <p:cNvCxnSpPr/>
          <p:nvPr/>
        </p:nvCxnSpPr>
        <p:spPr>
          <a:xfrm flipV="1">
            <a:off x="1599829" y="3247664"/>
            <a:ext cx="745026" cy="288758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xmlns="" id="{FF20A8BC-30B0-D1F1-10D2-FBFAE02EB9C6}"/>
              </a:ext>
            </a:extLst>
          </p:cNvPr>
          <p:cNvCxnSpPr/>
          <p:nvPr/>
        </p:nvCxnSpPr>
        <p:spPr>
          <a:xfrm flipV="1">
            <a:off x="2453385" y="3247664"/>
            <a:ext cx="745026" cy="288758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xmlns="" id="{1F1939DD-47D1-0F2F-0CFC-18039A49C884}"/>
              </a:ext>
            </a:extLst>
          </p:cNvPr>
          <p:cNvCxnSpPr/>
          <p:nvPr/>
        </p:nvCxnSpPr>
        <p:spPr>
          <a:xfrm flipV="1">
            <a:off x="3320121" y="3284620"/>
            <a:ext cx="745026" cy="288758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ZoneTexte 43">
            <a:extLst>
              <a:ext uri="{FF2B5EF4-FFF2-40B4-BE49-F238E27FC236}">
                <a16:creationId xmlns:a16="http://schemas.microsoft.com/office/drawing/2014/main" xmlns="" id="{8527A3CE-6B47-5BEF-ED61-FBC212F5C720}"/>
              </a:ext>
            </a:extLst>
          </p:cNvPr>
          <p:cNvSpPr txBox="1"/>
          <p:nvPr/>
        </p:nvSpPr>
        <p:spPr>
          <a:xfrm>
            <a:off x="2880254" y="4167958"/>
            <a:ext cx="3874850" cy="1021556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5400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5400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FR" sz="5400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ar-MA" sz="5400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FR" sz="5400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5400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5400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=  </a:t>
            </a:r>
            <a:r>
              <a:rPr lang="ar-MA" sz="5400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sz="5400" dirty="0">
              <a:solidFill>
                <a:srgbClr val="1960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34DA7C52-0E15-8B4E-5702-69D4A86879D6}"/>
              </a:ext>
            </a:extLst>
          </p:cNvPr>
          <p:cNvSpPr txBox="1"/>
          <p:nvPr/>
        </p:nvSpPr>
        <p:spPr>
          <a:xfrm>
            <a:off x="1888289" y="5346786"/>
            <a:ext cx="4866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بَقِيَّ لَدى وَليدٍ </a:t>
            </a:r>
            <a:r>
              <a:rPr lang="ar-M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بَيْضاتٍ سَليمَةٍ </a:t>
            </a:r>
            <a:endParaRPr lang="fr-MA" sz="32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lèche : gauche 3">
            <a:extLst>
              <a:ext uri="{FF2B5EF4-FFF2-40B4-BE49-F238E27FC236}">
                <a16:creationId xmlns:a16="http://schemas.microsoft.com/office/drawing/2014/main" xmlns="" id="{CCBC8F11-33B6-5806-2D7B-973ADB73D512}"/>
              </a:ext>
            </a:extLst>
          </p:cNvPr>
          <p:cNvSpPr/>
          <p:nvPr/>
        </p:nvSpPr>
        <p:spPr>
          <a:xfrm>
            <a:off x="6684621" y="5619400"/>
            <a:ext cx="608222" cy="369331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xmlns="" id="{CCA6646E-D428-8877-DC72-3D918050BC19}"/>
              </a:ext>
            </a:extLst>
          </p:cNvPr>
          <p:cNvCxnSpPr/>
          <p:nvPr/>
        </p:nvCxnSpPr>
        <p:spPr>
          <a:xfrm flipV="1">
            <a:off x="4186857" y="3284620"/>
            <a:ext cx="745026" cy="288758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168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741329B-D13B-7ED3-9599-CDDD3C875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F16F0021-DE70-F67D-81A5-DA05AE3C035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7E3CC2EF-2E86-F08B-B19A-26406CAC95E7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xmlns="" id="{4BCAB96E-5622-9B80-701B-ED64ADC16A74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30109D8B-2504-0D99-4BB0-3DFB692CD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71501" y="3779500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xmlns="" id="{AA9A8A2A-8FD7-1A77-FC59-D80EB1A69F07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xmlns="" id="{676523F2-FD9D-94F0-20D8-56E4E3EC53DF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xmlns="" id="{E44CFA8D-CF8A-891B-C297-B5EA18E609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xmlns="" id="{B5413F46-E5B5-63F1-F6EB-8FC1CDFF3949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xmlns="" id="{3DEB9FB8-7A44-2602-DB10-FDC1B238BF6A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59918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E8F5A67-CCBA-0E53-DE30-5610E2CCB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5AAC1E49-C433-B0CB-5D91-096B28D6CF81}"/>
              </a:ext>
            </a:extLst>
          </p:cNvPr>
          <p:cNvSpPr txBox="1"/>
          <p:nvPr/>
        </p:nvSpPr>
        <p:spPr>
          <a:xfrm>
            <a:off x="657031" y="8160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خذوا ألواحكم 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729AD5CE-0DFC-264C-FA04-78D0F34800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433E4876-B26B-1944-14B1-AA520662359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160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AB28865-3B5E-FCC5-1F59-D4440D321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D5E01C74-B55B-C4C8-F32D-DB207B313BBB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، سنحل هذه المسألة جماعة على الألواح 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43CF8554-1537-2097-49AE-AC0D7E6AAE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4" name="Image 3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C27F4A6F-A24D-8D52-99BB-4AC6A21AD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699" y="1877730"/>
            <a:ext cx="6434603" cy="40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3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C54F7D0-5237-5BA0-4345-2C1D2092E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8DF40E34-4E85-CB71-B1C4-52F7C59238AC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سأقرأ لكم المسألة مرتين : كم قلما في مقلمة حسن ؟ كم أعطى لزميله مراد؟ ما هو المطلوب؟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6EE10639-A762-B2C7-1D46-A34DECF5AF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7B01213-A4AB-C02F-1C50-28704D139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2598702"/>
            <a:ext cx="3642810" cy="3256188"/>
          </a:xfrm>
          <a:prstGeom prst="rect">
            <a:avLst/>
          </a:prstGeom>
        </p:spPr>
      </p:pic>
      <p:pic>
        <p:nvPicPr>
          <p:cNvPr id="3" name="Image 2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E46CEC6B-19E1-22D3-0518-0F84D1C3F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699" y="1877730"/>
            <a:ext cx="6434603" cy="407900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2BC6A58F-47CA-433A-810F-E681E6865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146" y="3236494"/>
            <a:ext cx="5822943" cy="261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16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28002E7-7086-4D85-5D97-642CA8805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936C9B4F-F909-E68A-C115-4AF6C48F693F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تخيلوا مشهد الوضعية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B674ED0-C11D-9CD2-91E1-F907006F55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102F2881-3071-FD89-1DA5-FC6DE947C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3207222"/>
            <a:ext cx="3642810" cy="260672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11DA79D7-F873-8FCB-F04F-350F47265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2598702"/>
            <a:ext cx="3642810" cy="3256188"/>
          </a:xfrm>
          <a:prstGeom prst="rect">
            <a:avLst/>
          </a:prstGeom>
        </p:spPr>
      </p:pic>
      <p:pic>
        <p:nvPicPr>
          <p:cNvPr id="12" name="Image 11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0B9870FA-0502-33FD-B9CE-3F1065D05F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699" y="1877730"/>
            <a:ext cx="6434603" cy="407900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17B80A62-F151-22CF-B83B-98C1ECA05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1647" y="3280522"/>
            <a:ext cx="2215769" cy="242856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CF0CEFA8-22FB-E9F3-1DA5-D4799AC61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808" y="3573379"/>
            <a:ext cx="3044526" cy="2240566"/>
          </a:xfrm>
          <a:prstGeom prst="rect">
            <a:avLst/>
          </a:prstGeom>
        </p:spPr>
      </p:pic>
      <p:sp>
        <p:nvSpPr>
          <p:cNvPr id="3" name="Flèche : gauche 2">
            <a:extLst>
              <a:ext uri="{FF2B5EF4-FFF2-40B4-BE49-F238E27FC236}">
                <a16:creationId xmlns:a16="http://schemas.microsoft.com/office/drawing/2014/main" xmlns="" id="{478DB633-01A2-4815-B57E-226530D5E228}"/>
              </a:ext>
            </a:extLst>
          </p:cNvPr>
          <p:cNvSpPr/>
          <p:nvPr/>
        </p:nvSpPr>
        <p:spPr>
          <a:xfrm>
            <a:off x="7573972" y="3254632"/>
            <a:ext cx="430658" cy="354842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EAC4360E-94F6-6DFE-A86F-6A595346F4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3710" y="3471538"/>
            <a:ext cx="3960893" cy="220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5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BF93B40-8ED3-E020-0FB9-7769B3238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3EEA21CD-CD3D-535A-E4CE-C1EE9AD3274B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 : نتخيل 9 أقلام ملونة  في مقلمة حسن و أعطى منها 4 ل مراد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AD19E8D-1923-8FAE-D3A2-7B24919E54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FBB2EFE9-F4D3-44BE-7AE5-9D4C60953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3207222"/>
            <a:ext cx="3642810" cy="260672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80FE78EE-ACA8-53BA-0565-84CDC6A00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3207222"/>
            <a:ext cx="3642810" cy="260672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BE2BC490-229C-2587-75D3-3DC829C6E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2598702"/>
            <a:ext cx="3642810" cy="3256188"/>
          </a:xfrm>
          <a:prstGeom prst="rect">
            <a:avLst/>
          </a:prstGeom>
        </p:spPr>
      </p:pic>
      <p:pic>
        <p:nvPicPr>
          <p:cNvPr id="19" name="Image 18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0A19BDAF-B38F-159A-5903-19E3049CF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699" y="1877730"/>
            <a:ext cx="6434603" cy="407900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09DC58CE-CB67-F541-E3B6-47A1B6321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146" y="3159094"/>
            <a:ext cx="2437346" cy="2671419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E22D198B-8308-17FC-70E1-8DFBB135F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808" y="3573379"/>
            <a:ext cx="3044526" cy="2240566"/>
          </a:xfrm>
          <a:prstGeom prst="rect">
            <a:avLst/>
          </a:prstGeom>
        </p:spPr>
      </p:pic>
      <p:sp>
        <p:nvSpPr>
          <p:cNvPr id="22" name="Flèche : gauche 21">
            <a:extLst>
              <a:ext uri="{FF2B5EF4-FFF2-40B4-BE49-F238E27FC236}">
                <a16:creationId xmlns:a16="http://schemas.microsoft.com/office/drawing/2014/main" xmlns="" id="{E761CF4D-F88C-0A38-4F4C-575474256605}"/>
              </a:ext>
            </a:extLst>
          </p:cNvPr>
          <p:cNvSpPr/>
          <p:nvPr/>
        </p:nvSpPr>
        <p:spPr>
          <a:xfrm>
            <a:off x="7573972" y="3254632"/>
            <a:ext cx="430658" cy="354842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7DB507E5-07BC-8662-AAFD-CBD874D885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3710" y="3471538"/>
            <a:ext cx="3960893" cy="2204781"/>
          </a:xfrm>
          <a:prstGeom prst="rect">
            <a:avLst/>
          </a:prstGeom>
        </p:spPr>
      </p:pic>
      <p:pic>
        <p:nvPicPr>
          <p:cNvPr id="39" name="Image 38" descr="Une image contenant bougie, outil d’écriture, stylos et plumes&#10;&#10;Le contenu généré par l’IA peut être incorrect.">
            <a:extLst>
              <a:ext uri="{FF2B5EF4-FFF2-40B4-BE49-F238E27FC236}">
                <a16:creationId xmlns:a16="http://schemas.microsoft.com/office/drawing/2014/main" xmlns="" id="{533AC83E-2ED9-7A7B-45A4-1B013359686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57480" y="3766805"/>
            <a:ext cx="1354156" cy="95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5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EB4E5D4-CB5C-A2CC-10DC-47A221BE4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47330F97-1CE9-D69E-1259-1BE43DFB7ED6}"/>
              </a:ext>
            </a:extLst>
          </p:cNvPr>
          <p:cNvSpPr txBox="1"/>
          <p:nvPr/>
        </p:nvSpPr>
        <p:spPr>
          <a:xfrm>
            <a:off x="101600" y="765269"/>
            <a:ext cx="7430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ارسموا على الألواح  الأقلام الموجودة في مقلمة حسن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يشير الأستاذ(ة) إلى إمكانية تمثيل الأقلام بخطوط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5B8B17BE-AECE-8557-ABFE-4B331432A9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35AC836-B55C-AC14-0602-7EDEC6CE1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3207222"/>
            <a:ext cx="3642810" cy="260672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280135A7-F007-C69D-EDA4-E3CAF193C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3207222"/>
            <a:ext cx="3642810" cy="260672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FE83AA43-AF67-E980-48D1-97E525756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2598702"/>
            <a:ext cx="3642810" cy="3256188"/>
          </a:xfrm>
          <a:prstGeom prst="rect">
            <a:avLst/>
          </a:prstGeom>
        </p:spPr>
      </p:pic>
      <p:pic>
        <p:nvPicPr>
          <p:cNvPr id="9" name="Image 8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EEAB848F-9A0A-65C3-DDC0-8DACEF748C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699" y="1877730"/>
            <a:ext cx="6434603" cy="407900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B0C97E54-94EE-2D94-3F98-1050BE809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808" y="3982453"/>
            <a:ext cx="3044526" cy="1831492"/>
          </a:xfrm>
          <a:prstGeom prst="rect">
            <a:avLst/>
          </a:prstGeom>
        </p:spPr>
      </p:pic>
      <p:sp>
        <p:nvSpPr>
          <p:cNvPr id="14" name="Flèche : gauche 13">
            <a:extLst>
              <a:ext uri="{FF2B5EF4-FFF2-40B4-BE49-F238E27FC236}">
                <a16:creationId xmlns:a16="http://schemas.microsoft.com/office/drawing/2014/main" xmlns="" id="{36BC36AA-B79E-A56B-4D05-5AF977A2074E}"/>
              </a:ext>
            </a:extLst>
          </p:cNvPr>
          <p:cNvSpPr/>
          <p:nvPr/>
        </p:nvSpPr>
        <p:spPr>
          <a:xfrm>
            <a:off x="7611377" y="3627611"/>
            <a:ext cx="430658" cy="354842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698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77493FE-0FA5-590B-E00E-5E86C04CA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E6294BFC-5937-F385-74CD-78BEB1693691}"/>
              </a:ext>
            </a:extLst>
          </p:cNvPr>
          <p:cNvSpPr txBox="1"/>
          <p:nvPr/>
        </p:nvSpPr>
        <p:spPr>
          <a:xfrm>
            <a:off x="657031" y="8160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9CF7C1D2-1E39-1683-5EE6-62E7D48955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3465DA95-C046-D1F4-9C34-9B8DB0F2B0C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41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5CEED78-8DB9-2A2A-D20B-FBF1BBF48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4EFB91CD-363F-CBC4-AECB-BD3FF392B6EF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 نرسم 9 أقلام  ملونة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5C756F71-82F2-CAFF-2488-1F2D623A4C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CD663C00-AD40-63C2-FF4F-750B59A74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3739487"/>
            <a:ext cx="3642810" cy="207445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A68A70E2-E8DB-696C-CA83-9BDEE8FE1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3207222"/>
            <a:ext cx="3642810" cy="260672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D63B3B16-B67A-D04A-2153-79C6D963A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3207222"/>
            <a:ext cx="3642810" cy="260672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9A8FB3F7-6E09-4B63-D998-45924F513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2598702"/>
            <a:ext cx="3642810" cy="3256188"/>
          </a:xfrm>
          <a:prstGeom prst="rect">
            <a:avLst/>
          </a:prstGeom>
        </p:spPr>
      </p:pic>
      <p:pic>
        <p:nvPicPr>
          <p:cNvPr id="18" name="Image 17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6D5442AF-6589-7AC9-9F90-11110B0F12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699" y="1877730"/>
            <a:ext cx="6434603" cy="407900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3F271A-A11A-68DF-CBB7-CE5BA621CE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808" y="3982453"/>
            <a:ext cx="3044526" cy="1831492"/>
          </a:xfrm>
          <a:prstGeom prst="rect">
            <a:avLst/>
          </a:prstGeom>
        </p:spPr>
      </p:pic>
      <p:sp>
        <p:nvSpPr>
          <p:cNvPr id="21" name="Flèche : gauche 20">
            <a:extLst>
              <a:ext uri="{FF2B5EF4-FFF2-40B4-BE49-F238E27FC236}">
                <a16:creationId xmlns:a16="http://schemas.microsoft.com/office/drawing/2014/main" xmlns="" id="{2720C282-2506-2ED3-C524-BFBB97B7B672}"/>
              </a:ext>
            </a:extLst>
          </p:cNvPr>
          <p:cNvSpPr/>
          <p:nvPr/>
        </p:nvSpPr>
        <p:spPr>
          <a:xfrm>
            <a:off x="7611377" y="3627611"/>
            <a:ext cx="430658" cy="354842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xmlns="" id="{B1FE2276-AF52-1390-9DB6-6FE4BBE8EA3E}"/>
              </a:ext>
            </a:extLst>
          </p:cNvPr>
          <p:cNvSpPr/>
          <p:nvPr/>
        </p:nvSpPr>
        <p:spPr>
          <a:xfrm>
            <a:off x="1461437" y="2913282"/>
            <a:ext cx="2606723" cy="3043449"/>
          </a:xfrm>
          <a:prstGeom prst="roundRect">
            <a:avLst>
              <a:gd name="adj" fmla="val 6196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8" name="Image 27" descr="Une image contenant art&#10;&#10;Le contenu généré par l’IA peut être incorrect.">
            <a:extLst>
              <a:ext uri="{FF2B5EF4-FFF2-40B4-BE49-F238E27FC236}">
                <a16:creationId xmlns:a16="http://schemas.microsoft.com/office/drawing/2014/main" xmlns="" id="{2DAD89EF-06B9-44B6-B27A-497855292F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7895" y="3468515"/>
            <a:ext cx="182442" cy="923614"/>
          </a:xfrm>
          <a:prstGeom prst="rect">
            <a:avLst/>
          </a:prstGeom>
        </p:spPr>
      </p:pic>
      <p:pic>
        <p:nvPicPr>
          <p:cNvPr id="30" name="Image 29" descr="Une image contenant jaune, vase, croquis&#10;&#10;Le contenu généré par l’IA peut être incorrect.">
            <a:extLst>
              <a:ext uri="{FF2B5EF4-FFF2-40B4-BE49-F238E27FC236}">
                <a16:creationId xmlns:a16="http://schemas.microsoft.com/office/drawing/2014/main" xmlns="" id="{E0FB3CD9-8FD0-7A66-F264-4DE8C3C6A1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2226" y="3465095"/>
            <a:ext cx="200686" cy="930455"/>
          </a:xfrm>
          <a:prstGeom prst="rect">
            <a:avLst/>
          </a:prstGeom>
        </p:spPr>
      </p:pic>
      <p:pic>
        <p:nvPicPr>
          <p:cNvPr id="32" name="Image 31" descr="Une image contenant vêtement sacerdotal, violet, mode&#10;&#10;Le contenu généré par l’IA peut être incorrect.">
            <a:extLst>
              <a:ext uri="{FF2B5EF4-FFF2-40B4-BE49-F238E27FC236}">
                <a16:creationId xmlns:a16="http://schemas.microsoft.com/office/drawing/2014/main" xmlns="" id="{5A9C715C-DF48-DAEA-7DB3-FAFEA3C1569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06975" y="3463954"/>
            <a:ext cx="166478" cy="932736"/>
          </a:xfrm>
          <a:prstGeom prst="rect">
            <a:avLst/>
          </a:prstGeom>
        </p:spPr>
      </p:pic>
      <p:pic>
        <p:nvPicPr>
          <p:cNvPr id="34" name="Image 33" descr="Une image contenant bouteille, rouge&#10;&#10;Le contenu généré par l’IA peut être incorrect.">
            <a:extLst>
              <a:ext uri="{FF2B5EF4-FFF2-40B4-BE49-F238E27FC236}">
                <a16:creationId xmlns:a16="http://schemas.microsoft.com/office/drawing/2014/main" xmlns="" id="{912C9797-6F45-7BB2-C784-01BD70D5111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1613" y="3489419"/>
            <a:ext cx="182443" cy="881807"/>
          </a:xfrm>
          <a:prstGeom prst="rect">
            <a:avLst/>
          </a:prstGeom>
        </p:spPr>
      </p:pic>
      <p:pic>
        <p:nvPicPr>
          <p:cNvPr id="36" name="Image 35" descr="Une image contenant Bleu cobalt, bouteille&#10;&#10;Le contenu généré par l’IA peut être incorrect.">
            <a:extLst>
              <a:ext uri="{FF2B5EF4-FFF2-40B4-BE49-F238E27FC236}">
                <a16:creationId xmlns:a16="http://schemas.microsoft.com/office/drawing/2014/main" xmlns="" id="{6D26FFCC-3073-B8EE-7517-60D72AEEE15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28345" y="3462814"/>
            <a:ext cx="205248" cy="935016"/>
          </a:xfrm>
          <a:prstGeom prst="rect">
            <a:avLst/>
          </a:prstGeom>
        </p:spPr>
      </p:pic>
      <p:pic>
        <p:nvPicPr>
          <p:cNvPr id="37" name="Image 36" descr="Une image contenant art&#10;&#10;Le contenu généré par l’IA peut être incorrect.">
            <a:extLst>
              <a:ext uri="{FF2B5EF4-FFF2-40B4-BE49-F238E27FC236}">
                <a16:creationId xmlns:a16="http://schemas.microsoft.com/office/drawing/2014/main" xmlns="" id="{B827396F-DE0E-71D2-D1D2-A076C03EB5DF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2317061" y="4519705"/>
            <a:ext cx="182442" cy="923614"/>
          </a:xfrm>
          <a:prstGeom prst="rect">
            <a:avLst/>
          </a:prstGeom>
        </p:spPr>
      </p:pic>
      <p:pic>
        <p:nvPicPr>
          <p:cNvPr id="39" name="Image 38" descr="Une image contenant vêtement sacerdotal, violet, mode&#10;&#10;Le contenu généré par l’IA peut être incorrect.">
            <a:extLst>
              <a:ext uri="{FF2B5EF4-FFF2-40B4-BE49-F238E27FC236}">
                <a16:creationId xmlns:a16="http://schemas.microsoft.com/office/drawing/2014/main" xmlns="" id="{DA525E19-B947-8189-3D45-88A1D9927B0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12587" y="4544320"/>
            <a:ext cx="166478" cy="932736"/>
          </a:xfrm>
          <a:prstGeom prst="rect">
            <a:avLst/>
          </a:prstGeom>
        </p:spPr>
      </p:pic>
      <p:pic>
        <p:nvPicPr>
          <p:cNvPr id="40" name="Image 39" descr="Une image contenant bouteille, rouge&#10;&#10;Le contenu généré par l’IA peut être incorrect.">
            <a:extLst>
              <a:ext uri="{FF2B5EF4-FFF2-40B4-BE49-F238E27FC236}">
                <a16:creationId xmlns:a16="http://schemas.microsoft.com/office/drawing/2014/main" xmlns="" id="{B078B6BD-85AF-3436-AA3E-BD51D3750889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5702" y="4517421"/>
            <a:ext cx="200687" cy="969988"/>
          </a:xfrm>
          <a:prstGeom prst="rect">
            <a:avLst/>
          </a:prstGeom>
        </p:spPr>
      </p:pic>
      <p:pic>
        <p:nvPicPr>
          <p:cNvPr id="41" name="Image 40" descr="Une image contenant Bleu cobalt, bouteille&#10;&#10;Le contenu généré par l’IA peut être incorrect.">
            <a:extLst>
              <a:ext uri="{FF2B5EF4-FFF2-40B4-BE49-F238E27FC236}">
                <a16:creationId xmlns:a16="http://schemas.microsoft.com/office/drawing/2014/main" xmlns="" id="{098014EF-53B4-3FB7-9C79-85D52C2FBEAD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6492" y="4519270"/>
            <a:ext cx="205248" cy="93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9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AF11D9B-B4C2-1782-7153-BDE2B258C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744C403C-78A2-9F11-2873-1240945552D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B9258063-C2E8-0E96-5124-7042BC5704C4}"/>
              </a:ext>
            </a:extLst>
          </p:cNvPr>
          <p:cNvGrpSpPr/>
          <p:nvPr/>
        </p:nvGrpSpPr>
        <p:grpSpPr>
          <a:xfrm>
            <a:off x="1902124" y="2239767"/>
            <a:ext cx="5044145" cy="2819009"/>
            <a:chOff x="2332467" y="2221113"/>
            <a:chExt cx="4649246" cy="2598313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xmlns="" id="{6588821A-02D5-4801-5782-1DC7BCFA69B2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1" name="Image 10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6F71F41D-A2EB-B46A-253F-70B35D729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064657" y="3686986"/>
              <a:ext cx="631873" cy="631873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xmlns="" id="{066E859C-9CF7-F77D-0F6C-DDB04F98335A}"/>
                </a:ext>
              </a:extLst>
            </p:cNvPr>
            <p:cNvSpPr txBox="1"/>
            <p:nvPr/>
          </p:nvSpPr>
          <p:spPr>
            <a:xfrm>
              <a:off x="2362015" y="3211434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3" name="Flowchart: Alternate Process 54">
              <a:extLst>
                <a:ext uri="{FF2B5EF4-FFF2-40B4-BE49-F238E27FC236}">
                  <a16:creationId xmlns:a16="http://schemas.microsoft.com/office/drawing/2014/main" xmlns="" id="{73D24C73-80CF-1470-600D-E29A75969E68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xmlns="" id="{835C385E-AC6F-64DD-8853-3AE23F90A2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xmlns="" id="{496B37E9-DEFD-554E-C653-4977177D934F}"/>
                </a:ext>
              </a:extLst>
            </p:cNvPr>
            <p:cNvSpPr txBox="1"/>
            <p:nvPr/>
          </p:nvSpPr>
          <p:spPr>
            <a:xfrm>
              <a:off x="2505452" y="3738437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الطرح في حدود 10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xmlns="" id="{53035B2D-641F-4ADB-1EEF-CF5908C777E5}"/>
                </a:ext>
              </a:extLst>
            </p:cNvPr>
            <p:cNvSpPr txBox="1"/>
            <p:nvPr/>
          </p:nvSpPr>
          <p:spPr>
            <a:xfrm>
              <a:off x="2332467" y="4262519"/>
              <a:ext cx="3584657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95396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DB53451-853B-DCD4-C34C-FF68CA9C3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9FDA7412-731C-F918-491B-4526BCC92F63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قوموا بشطب الأقلام التي أعطاها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حسن  لصديقه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159C492A-3CA2-3D75-5C8C-AAB23479B4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43EA6D69-3173-6DDF-2AFD-B80AE204F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3739487"/>
            <a:ext cx="3642810" cy="207445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4812ABDF-3BFD-BB5A-764D-92C0C6E9C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3207222"/>
            <a:ext cx="3642810" cy="260672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6B7B8A43-C12E-2109-98CD-960A482E0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3207222"/>
            <a:ext cx="3642810" cy="260672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048778C1-665D-C06B-66AD-50A0A9735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2598702"/>
            <a:ext cx="3642810" cy="3256188"/>
          </a:xfrm>
          <a:prstGeom prst="rect">
            <a:avLst/>
          </a:prstGeom>
        </p:spPr>
      </p:pic>
      <p:pic>
        <p:nvPicPr>
          <p:cNvPr id="18" name="Image 17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805CFE3F-F232-C1A7-8023-AC46A293D8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699" y="1877730"/>
            <a:ext cx="6434603" cy="407900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D8F3DD94-27DA-6A56-56D1-167FD3355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474" y="4305585"/>
            <a:ext cx="3044526" cy="1549305"/>
          </a:xfrm>
          <a:prstGeom prst="rect">
            <a:avLst/>
          </a:prstGeom>
        </p:spPr>
      </p:pic>
      <p:sp>
        <p:nvSpPr>
          <p:cNvPr id="20" name="Flèche : gauche 19">
            <a:extLst>
              <a:ext uri="{FF2B5EF4-FFF2-40B4-BE49-F238E27FC236}">
                <a16:creationId xmlns:a16="http://schemas.microsoft.com/office/drawing/2014/main" xmlns="" id="{007641EC-F723-4CD4-18E1-F94DCC2B09C3}"/>
              </a:ext>
            </a:extLst>
          </p:cNvPr>
          <p:cNvSpPr/>
          <p:nvPr/>
        </p:nvSpPr>
        <p:spPr>
          <a:xfrm>
            <a:off x="7611377" y="3950743"/>
            <a:ext cx="430658" cy="354842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3" name="Image 22" descr="Une image contenant art&#10;&#10;Le contenu généré par l’IA peut être incorrect.">
            <a:extLst>
              <a:ext uri="{FF2B5EF4-FFF2-40B4-BE49-F238E27FC236}">
                <a16:creationId xmlns:a16="http://schemas.microsoft.com/office/drawing/2014/main" xmlns="" id="{72648073-E210-E244-397E-8ED15249B6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7895" y="3468515"/>
            <a:ext cx="182442" cy="923614"/>
          </a:xfrm>
          <a:prstGeom prst="rect">
            <a:avLst/>
          </a:prstGeom>
        </p:spPr>
      </p:pic>
      <p:pic>
        <p:nvPicPr>
          <p:cNvPr id="24" name="Image 23" descr="Une image contenant jaune, vase, croquis&#10;&#10;Le contenu généré par l’IA peut être incorrect.">
            <a:extLst>
              <a:ext uri="{FF2B5EF4-FFF2-40B4-BE49-F238E27FC236}">
                <a16:creationId xmlns:a16="http://schemas.microsoft.com/office/drawing/2014/main" xmlns="" id="{467E422C-2407-573E-0246-586BC93B63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2226" y="3465095"/>
            <a:ext cx="200686" cy="930455"/>
          </a:xfrm>
          <a:prstGeom prst="rect">
            <a:avLst/>
          </a:prstGeom>
        </p:spPr>
      </p:pic>
      <p:pic>
        <p:nvPicPr>
          <p:cNvPr id="25" name="Image 24" descr="Une image contenant vêtement sacerdotal, violet, mode&#10;&#10;Le contenu généré par l’IA peut être incorrect.">
            <a:extLst>
              <a:ext uri="{FF2B5EF4-FFF2-40B4-BE49-F238E27FC236}">
                <a16:creationId xmlns:a16="http://schemas.microsoft.com/office/drawing/2014/main" xmlns="" id="{7ABDB233-6E20-10AB-985B-C5826CAC056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06975" y="3463954"/>
            <a:ext cx="166478" cy="932736"/>
          </a:xfrm>
          <a:prstGeom prst="rect">
            <a:avLst/>
          </a:prstGeom>
        </p:spPr>
      </p:pic>
      <p:pic>
        <p:nvPicPr>
          <p:cNvPr id="26" name="Image 25" descr="Une image contenant bouteille, rouge&#10;&#10;Le contenu généré par l’IA peut être incorrect.">
            <a:extLst>
              <a:ext uri="{FF2B5EF4-FFF2-40B4-BE49-F238E27FC236}">
                <a16:creationId xmlns:a16="http://schemas.microsoft.com/office/drawing/2014/main" xmlns="" id="{E6B68C1B-3A15-C98A-312D-4E664401965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1613" y="3489419"/>
            <a:ext cx="182443" cy="881807"/>
          </a:xfrm>
          <a:prstGeom prst="rect">
            <a:avLst/>
          </a:prstGeom>
        </p:spPr>
      </p:pic>
      <p:pic>
        <p:nvPicPr>
          <p:cNvPr id="27" name="Image 26" descr="Une image contenant Bleu cobalt, bouteille&#10;&#10;Le contenu généré par l’IA peut être incorrect.">
            <a:extLst>
              <a:ext uri="{FF2B5EF4-FFF2-40B4-BE49-F238E27FC236}">
                <a16:creationId xmlns:a16="http://schemas.microsoft.com/office/drawing/2014/main" xmlns="" id="{27EC68FE-70FF-87F5-6354-267F1DAFABC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28345" y="3462814"/>
            <a:ext cx="205248" cy="935016"/>
          </a:xfrm>
          <a:prstGeom prst="rect">
            <a:avLst/>
          </a:prstGeom>
        </p:spPr>
      </p:pic>
      <p:pic>
        <p:nvPicPr>
          <p:cNvPr id="28" name="Image 27" descr="Une image contenant art&#10;&#10;Le contenu généré par l’IA peut être incorrect.">
            <a:extLst>
              <a:ext uri="{FF2B5EF4-FFF2-40B4-BE49-F238E27FC236}">
                <a16:creationId xmlns:a16="http://schemas.microsoft.com/office/drawing/2014/main" xmlns="" id="{A0369E96-1322-4C03-32C1-9C7BDF411B6D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2317061" y="4519705"/>
            <a:ext cx="182442" cy="923614"/>
          </a:xfrm>
          <a:prstGeom prst="rect">
            <a:avLst/>
          </a:prstGeom>
        </p:spPr>
      </p:pic>
      <p:pic>
        <p:nvPicPr>
          <p:cNvPr id="29" name="Image 28" descr="Une image contenant vêtement sacerdotal, violet, mode&#10;&#10;Le contenu généré par l’IA peut être incorrect.">
            <a:extLst>
              <a:ext uri="{FF2B5EF4-FFF2-40B4-BE49-F238E27FC236}">
                <a16:creationId xmlns:a16="http://schemas.microsoft.com/office/drawing/2014/main" xmlns="" id="{833EDE39-141F-3A24-F79C-C7AFB5D11BA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12587" y="4544320"/>
            <a:ext cx="166478" cy="932736"/>
          </a:xfrm>
          <a:prstGeom prst="rect">
            <a:avLst/>
          </a:prstGeom>
        </p:spPr>
      </p:pic>
      <p:pic>
        <p:nvPicPr>
          <p:cNvPr id="30" name="Image 29" descr="Une image contenant bouteille, rouge&#10;&#10;Le contenu généré par l’IA peut être incorrect.">
            <a:extLst>
              <a:ext uri="{FF2B5EF4-FFF2-40B4-BE49-F238E27FC236}">
                <a16:creationId xmlns:a16="http://schemas.microsoft.com/office/drawing/2014/main" xmlns="" id="{043266DE-CC25-FB56-5B3E-7824D9E04845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5702" y="4517421"/>
            <a:ext cx="200687" cy="969988"/>
          </a:xfrm>
          <a:prstGeom prst="rect">
            <a:avLst/>
          </a:prstGeom>
        </p:spPr>
      </p:pic>
      <p:pic>
        <p:nvPicPr>
          <p:cNvPr id="31" name="Image 30" descr="Une image contenant Bleu cobalt, bouteille&#10;&#10;Le contenu généré par l’IA peut être incorrect.">
            <a:extLst>
              <a:ext uri="{FF2B5EF4-FFF2-40B4-BE49-F238E27FC236}">
                <a16:creationId xmlns:a16="http://schemas.microsoft.com/office/drawing/2014/main" xmlns="" id="{AB493803-4CEF-B168-CC93-FE645D3D3AC9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6492" y="4519270"/>
            <a:ext cx="205248" cy="93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63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1B3AE2E-2A5A-F42D-A398-3959481C9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EA06E0E6-3072-9214-7D9E-C14282AEFB23}"/>
              </a:ext>
            </a:extLst>
          </p:cNvPr>
          <p:cNvSpPr txBox="1"/>
          <p:nvPr/>
        </p:nvSpPr>
        <p:spPr>
          <a:xfrm>
            <a:off x="657031" y="8160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FCCDC18E-0E99-39D6-AF2B-BB44DD6EDF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674B8035-7488-E91F-C342-C4657C8B5A0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802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1618C86-57D2-1EE7-6363-6C9C4621F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631214D4-B780-41E1-9839-22CE9CB70A4F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نشطب 4  أقلام ( 1-2-3-4)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866448C8-D857-8AC7-2D69-40FEEEE5F7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4E7BFC97-BF82-FFED-A098-5688F9190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3739487"/>
            <a:ext cx="3642810" cy="2074458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F8965B2A-AD59-1BFC-611E-B8C66F16E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3207222"/>
            <a:ext cx="3642810" cy="2606723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2985F28C-2283-EA69-7D5A-9F4C378D8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3207222"/>
            <a:ext cx="3642810" cy="2606723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3FB2AFCF-182A-5989-5973-E7E478052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2598702"/>
            <a:ext cx="3642810" cy="3256188"/>
          </a:xfrm>
          <a:prstGeom prst="rect">
            <a:avLst/>
          </a:prstGeom>
        </p:spPr>
      </p:pic>
      <p:pic>
        <p:nvPicPr>
          <p:cNvPr id="30" name="Image 29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29FCA719-403E-8442-A110-821F3321A1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699" y="1877730"/>
            <a:ext cx="6434603" cy="4079001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F2F33CBD-3E01-FE06-D47B-A9B53B43D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474" y="4305585"/>
            <a:ext cx="3044526" cy="1549305"/>
          </a:xfrm>
          <a:prstGeom prst="rect">
            <a:avLst/>
          </a:prstGeom>
        </p:spPr>
      </p:pic>
      <p:sp>
        <p:nvSpPr>
          <p:cNvPr id="32" name="Flèche : gauche 31">
            <a:extLst>
              <a:ext uri="{FF2B5EF4-FFF2-40B4-BE49-F238E27FC236}">
                <a16:creationId xmlns:a16="http://schemas.microsoft.com/office/drawing/2014/main" xmlns="" id="{4E6D33AF-36CB-6DD1-3726-A19E1269E6B4}"/>
              </a:ext>
            </a:extLst>
          </p:cNvPr>
          <p:cNvSpPr/>
          <p:nvPr/>
        </p:nvSpPr>
        <p:spPr>
          <a:xfrm>
            <a:off x="7611377" y="3950743"/>
            <a:ext cx="430658" cy="354842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3" name="Image 32" descr="Une image contenant art&#10;&#10;Le contenu généré par l’IA peut être incorrect.">
            <a:extLst>
              <a:ext uri="{FF2B5EF4-FFF2-40B4-BE49-F238E27FC236}">
                <a16:creationId xmlns:a16="http://schemas.microsoft.com/office/drawing/2014/main" xmlns="" id="{F34A1F97-A5B7-9585-2ACA-6EB781B7A1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7895" y="3468515"/>
            <a:ext cx="182442" cy="923614"/>
          </a:xfrm>
          <a:prstGeom prst="rect">
            <a:avLst/>
          </a:prstGeom>
        </p:spPr>
      </p:pic>
      <p:pic>
        <p:nvPicPr>
          <p:cNvPr id="34" name="Image 33" descr="Une image contenant jaune, vase, croquis&#10;&#10;Le contenu généré par l’IA peut être incorrect.">
            <a:extLst>
              <a:ext uri="{FF2B5EF4-FFF2-40B4-BE49-F238E27FC236}">
                <a16:creationId xmlns:a16="http://schemas.microsoft.com/office/drawing/2014/main" xmlns="" id="{FA1E9DF8-FFBA-E72F-87A3-29695428DE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2226" y="3465095"/>
            <a:ext cx="200686" cy="930455"/>
          </a:xfrm>
          <a:prstGeom prst="rect">
            <a:avLst/>
          </a:prstGeom>
        </p:spPr>
      </p:pic>
      <p:pic>
        <p:nvPicPr>
          <p:cNvPr id="35" name="Image 34" descr="Une image contenant vêtement sacerdotal, violet, mode&#10;&#10;Le contenu généré par l’IA peut être incorrect.">
            <a:extLst>
              <a:ext uri="{FF2B5EF4-FFF2-40B4-BE49-F238E27FC236}">
                <a16:creationId xmlns:a16="http://schemas.microsoft.com/office/drawing/2014/main" xmlns="" id="{2D03075B-5484-2BEA-9AFA-C63F619797E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06975" y="3463954"/>
            <a:ext cx="166478" cy="932736"/>
          </a:xfrm>
          <a:prstGeom prst="rect">
            <a:avLst/>
          </a:prstGeom>
        </p:spPr>
      </p:pic>
      <p:pic>
        <p:nvPicPr>
          <p:cNvPr id="36" name="Image 35" descr="Une image contenant bouteille, rouge&#10;&#10;Le contenu généré par l’IA peut être incorrect.">
            <a:extLst>
              <a:ext uri="{FF2B5EF4-FFF2-40B4-BE49-F238E27FC236}">
                <a16:creationId xmlns:a16="http://schemas.microsoft.com/office/drawing/2014/main" xmlns="" id="{56CA5D25-370F-6ADB-9512-4D62FABD3E3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1613" y="3489419"/>
            <a:ext cx="182443" cy="881807"/>
          </a:xfrm>
          <a:prstGeom prst="rect">
            <a:avLst/>
          </a:prstGeom>
        </p:spPr>
      </p:pic>
      <p:pic>
        <p:nvPicPr>
          <p:cNvPr id="37" name="Image 36" descr="Une image contenant Bleu cobalt, bouteille&#10;&#10;Le contenu généré par l’IA peut être incorrect.">
            <a:extLst>
              <a:ext uri="{FF2B5EF4-FFF2-40B4-BE49-F238E27FC236}">
                <a16:creationId xmlns:a16="http://schemas.microsoft.com/office/drawing/2014/main" xmlns="" id="{D6E7E03C-F910-8EFD-2093-DBF9B2E8E16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28345" y="3462814"/>
            <a:ext cx="205248" cy="935016"/>
          </a:xfrm>
          <a:prstGeom prst="rect">
            <a:avLst/>
          </a:prstGeom>
        </p:spPr>
      </p:pic>
      <p:pic>
        <p:nvPicPr>
          <p:cNvPr id="38" name="Image 37" descr="Une image contenant art&#10;&#10;Le contenu généré par l’IA peut être incorrect.">
            <a:extLst>
              <a:ext uri="{FF2B5EF4-FFF2-40B4-BE49-F238E27FC236}">
                <a16:creationId xmlns:a16="http://schemas.microsoft.com/office/drawing/2014/main" xmlns="" id="{59F6B3E9-3A61-8625-4AA8-0BDBA61CEF3D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2317061" y="4519705"/>
            <a:ext cx="182442" cy="923614"/>
          </a:xfrm>
          <a:prstGeom prst="rect">
            <a:avLst/>
          </a:prstGeom>
        </p:spPr>
      </p:pic>
      <p:pic>
        <p:nvPicPr>
          <p:cNvPr id="39" name="Image 38" descr="Une image contenant vêtement sacerdotal, violet, mode&#10;&#10;Le contenu généré par l’IA peut être incorrect.">
            <a:extLst>
              <a:ext uri="{FF2B5EF4-FFF2-40B4-BE49-F238E27FC236}">
                <a16:creationId xmlns:a16="http://schemas.microsoft.com/office/drawing/2014/main" xmlns="" id="{DE518D93-544A-05C7-3F5E-A5910B67CD5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12587" y="4544320"/>
            <a:ext cx="166478" cy="932736"/>
          </a:xfrm>
          <a:prstGeom prst="rect">
            <a:avLst/>
          </a:prstGeom>
        </p:spPr>
      </p:pic>
      <p:pic>
        <p:nvPicPr>
          <p:cNvPr id="40" name="Image 39" descr="Une image contenant bouteille, rouge&#10;&#10;Le contenu généré par l’IA peut être incorrect.">
            <a:extLst>
              <a:ext uri="{FF2B5EF4-FFF2-40B4-BE49-F238E27FC236}">
                <a16:creationId xmlns:a16="http://schemas.microsoft.com/office/drawing/2014/main" xmlns="" id="{FD4C4084-6F9D-38BC-38EF-157C106EF44C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5702" y="4517421"/>
            <a:ext cx="200687" cy="969988"/>
          </a:xfrm>
          <a:prstGeom prst="rect">
            <a:avLst/>
          </a:prstGeom>
        </p:spPr>
      </p:pic>
      <p:pic>
        <p:nvPicPr>
          <p:cNvPr id="41" name="Image 40" descr="Une image contenant Bleu cobalt, bouteille&#10;&#10;Le contenu généré par l’IA peut être incorrect.">
            <a:extLst>
              <a:ext uri="{FF2B5EF4-FFF2-40B4-BE49-F238E27FC236}">
                <a16:creationId xmlns:a16="http://schemas.microsoft.com/office/drawing/2014/main" xmlns="" id="{6B259ABB-6F93-44C2-125A-07EE99C2630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6492" y="4519270"/>
            <a:ext cx="205248" cy="935016"/>
          </a:xfrm>
          <a:prstGeom prst="rect">
            <a:avLst/>
          </a:prstGeom>
        </p:spPr>
      </p:pic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xmlns="" id="{05C50397-1E20-4B0D-A37D-B95CAB8B067F}"/>
              </a:ext>
            </a:extLst>
          </p:cNvPr>
          <p:cNvCxnSpPr>
            <a:cxnSpLocks/>
          </p:cNvCxnSpPr>
          <p:nvPr/>
        </p:nvCxnSpPr>
        <p:spPr>
          <a:xfrm flipV="1">
            <a:off x="1744193" y="3802896"/>
            <a:ext cx="387818" cy="32704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xmlns="" id="{1C8E31B3-3846-5BA7-316C-3744EFE1EB74}"/>
              </a:ext>
            </a:extLst>
          </p:cNvPr>
          <p:cNvCxnSpPr>
            <a:cxnSpLocks/>
          </p:cNvCxnSpPr>
          <p:nvPr/>
        </p:nvCxnSpPr>
        <p:spPr>
          <a:xfrm flipV="1">
            <a:off x="2196439" y="3843978"/>
            <a:ext cx="387818" cy="32704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xmlns="" id="{E1497006-A306-6E92-5C44-BAD13BDA3F42}"/>
              </a:ext>
            </a:extLst>
          </p:cNvPr>
          <p:cNvCxnSpPr>
            <a:cxnSpLocks/>
          </p:cNvCxnSpPr>
          <p:nvPr/>
        </p:nvCxnSpPr>
        <p:spPr>
          <a:xfrm flipV="1">
            <a:off x="2702229" y="3810236"/>
            <a:ext cx="387818" cy="32704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xmlns="" id="{244ADA16-5B12-7B16-E228-9D32F6D9E00F}"/>
              </a:ext>
            </a:extLst>
          </p:cNvPr>
          <p:cNvCxnSpPr>
            <a:cxnSpLocks/>
          </p:cNvCxnSpPr>
          <p:nvPr/>
        </p:nvCxnSpPr>
        <p:spPr>
          <a:xfrm flipV="1">
            <a:off x="3135662" y="3845310"/>
            <a:ext cx="387818" cy="32704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316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1F2E2E6-037E-FF6A-CC69-47673A059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014CC750-B4E5-0EAC-B2DA-0C6AB396D085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المتساوية المناسبة لحساب عدد الأقلام التي أصبحت في المقلمة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02863D3E-BE3F-EB73-2309-DF916E07F1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6A6C26AF-1518-47E0-6877-7A919A8B8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3739487"/>
            <a:ext cx="3642810" cy="207445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1003E1AF-3730-ACDF-DA1A-48943D620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3207222"/>
            <a:ext cx="3642810" cy="260672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240B7C41-081D-6771-9B0E-DEF85EBC1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3207222"/>
            <a:ext cx="3642810" cy="260672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1A2DBDB3-0D90-90E3-2454-522564BD6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2598702"/>
            <a:ext cx="3642810" cy="3256188"/>
          </a:xfrm>
          <a:prstGeom prst="rect">
            <a:avLst/>
          </a:prstGeom>
        </p:spPr>
      </p:pic>
      <p:pic>
        <p:nvPicPr>
          <p:cNvPr id="18" name="Image 17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8F8802C0-4559-4770-2E49-260B2368B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699" y="1877730"/>
            <a:ext cx="6434603" cy="407900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C2BBFE1C-7E12-9CBE-BBFC-EA9434CA7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474" y="5053262"/>
            <a:ext cx="3044526" cy="801627"/>
          </a:xfrm>
          <a:prstGeom prst="rect">
            <a:avLst/>
          </a:prstGeom>
        </p:spPr>
      </p:pic>
      <p:sp>
        <p:nvSpPr>
          <p:cNvPr id="20" name="Flèche : gauche 19">
            <a:extLst>
              <a:ext uri="{FF2B5EF4-FFF2-40B4-BE49-F238E27FC236}">
                <a16:creationId xmlns:a16="http://schemas.microsoft.com/office/drawing/2014/main" xmlns="" id="{815B7DCD-86E3-A32C-8178-7C741F1E95B4}"/>
              </a:ext>
            </a:extLst>
          </p:cNvPr>
          <p:cNvSpPr/>
          <p:nvPr/>
        </p:nvSpPr>
        <p:spPr>
          <a:xfrm>
            <a:off x="7621711" y="4333162"/>
            <a:ext cx="430658" cy="354842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1" name="Image 20" descr="Une image contenant art&#10;&#10;Le contenu généré par l’IA peut être incorrect.">
            <a:extLst>
              <a:ext uri="{FF2B5EF4-FFF2-40B4-BE49-F238E27FC236}">
                <a16:creationId xmlns:a16="http://schemas.microsoft.com/office/drawing/2014/main" xmlns="" id="{C01198B7-8881-A7E0-B53E-9C42576C8B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7895" y="3468515"/>
            <a:ext cx="182442" cy="923614"/>
          </a:xfrm>
          <a:prstGeom prst="rect">
            <a:avLst/>
          </a:prstGeom>
        </p:spPr>
      </p:pic>
      <p:pic>
        <p:nvPicPr>
          <p:cNvPr id="22" name="Image 21" descr="Une image contenant jaune, vase, croquis&#10;&#10;Le contenu généré par l’IA peut être incorrect.">
            <a:extLst>
              <a:ext uri="{FF2B5EF4-FFF2-40B4-BE49-F238E27FC236}">
                <a16:creationId xmlns:a16="http://schemas.microsoft.com/office/drawing/2014/main" xmlns="" id="{DF684CA9-397A-C02E-345E-7FD6E1B03B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2226" y="3465095"/>
            <a:ext cx="200686" cy="930455"/>
          </a:xfrm>
          <a:prstGeom prst="rect">
            <a:avLst/>
          </a:prstGeom>
        </p:spPr>
      </p:pic>
      <p:pic>
        <p:nvPicPr>
          <p:cNvPr id="23" name="Image 22" descr="Une image contenant vêtement sacerdotal, violet, mode&#10;&#10;Le contenu généré par l’IA peut être incorrect.">
            <a:extLst>
              <a:ext uri="{FF2B5EF4-FFF2-40B4-BE49-F238E27FC236}">
                <a16:creationId xmlns:a16="http://schemas.microsoft.com/office/drawing/2014/main" xmlns="" id="{C3DA0E20-4F7C-6F33-4FE4-B53B552B4D7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06975" y="3463954"/>
            <a:ext cx="166478" cy="932736"/>
          </a:xfrm>
          <a:prstGeom prst="rect">
            <a:avLst/>
          </a:prstGeom>
        </p:spPr>
      </p:pic>
      <p:pic>
        <p:nvPicPr>
          <p:cNvPr id="24" name="Image 23" descr="Une image contenant bouteille, rouge&#10;&#10;Le contenu généré par l’IA peut être incorrect.">
            <a:extLst>
              <a:ext uri="{FF2B5EF4-FFF2-40B4-BE49-F238E27FC236}">
                <a16:creationId xmlns:a16="http://schemas.microsoft.com/office/drawing/2014/main" xmlns="" id="{870AA100-F367-3BC4-4E0D-64B3379F52E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1613" y="3489419"/>
            <a:ext cx="182443" cy="881807"/>
          </a:xfrm>
          <a:prstGeom prst="rect">
            <a:avLst/>
          </a:prstGeom>
        </p:spPr>
      </p:pic>
      <p:pic>
        <p:nvPicPr>
          <p:cNvPr id="25" name="Image 24" descr="Une image contenant Bleu cobalt, bouteille&#10;&#10;Le contenu généré par l’IA peut être incorrect.">
            <a:extLst>
              <a:ext uri="{FF2B5EF4-FFF2-40B4-BE49-F238E27FC236}">
                <a16:creationId xmlns:a16="http://schemas.microsoft.com/office/drawing/2014/main" xmlns="" id="{009DAC1E-4DD9-9BE1-F7AF-B4723621117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28345" y="3462814"/>
            <a:ext cx="205248" cy="935016"/>
          </a:xfrm>
          <a:prstGeom prst="rect">
            <a:avLst/>
          </a:prstGeom>
        </p:spPr>
      </p:pic>
      <p:pic>
        <p:nvPicPr>
          <p:cNvPr id="26" name="Image 25" descr="Une image contenant art&#10;&#10;Le contenu généré par l’IA peut être incorrect.">
            <a:extLst>
              <a:ext uri="{FF2B5EF4-FFF2-40B4-BE49-F238E27FC236}">
                <a16:creationId xmlns:a16="http://schemas.microsoft.com/office/drawing/2014/main" xmlns="" id="{B3E47281-B09E-AF19-4093-CBECA376CA45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2317061" y="4519705"/>
            <a:ext cx="182442" cy="923614"/>
          </a:xfrm>
          <a:prstGeom prst="rect">
            <a:avLst/>
          </a:prstGeom>
        </p:spPr>
      </p:pic>
      <p:pic>
        <p:nvPicPr>
          <p:cNvPr id="27" name="Image 26" descr="Une image contenant vêtement sacerdotal, violet, mode&#10;&#10;Le contenu généré par l’IA peut être incorrect.">
            <a:extLst>
              <a:ext uri="{FF2B5EF4-FFF2-40B4-BE49-F238E27FC236}">
                <a16:creationId xmlns:a16="http://schemas.microsoft.com/office/drawing/2014/main" xmlns="" id="{595AFDC0-CA3E-B7FC-C8B1-DB20512941A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12587" y="4544320"/>
            <a:ext cx="166478" cy="932736"/>
          </a:xfrm>
          <a:prstGeom prst="rect">
            <a:avLst/>
          </a:prstGeom>
        </p:spPr>
      </p:pic>
      <p:pic>
        <p:nvPicPr>
          <p:cNvPr id="28" name="Image 27" descr="Une image contenant bouteille, rouge&#10;&#10;Le contenu généré par l’IA peut être incorrect.">
            <a:extLst>
              <a:ext uri="{FF2B5EF4-FFF2-40B4-BE49-F238E27FC236}">
                <a16:creationId xmlns:a16="http://schemas.microsoft.com/office/drawing/2014/main" xmlns="" id="{89EA6A36-5C85-CB84-56CF-12885A0E20E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5702" y="4517421"/>
            <a:ext cx="200687" cy="969988"/>
          </a:xfrm>
          <a:prstGeom prst="rect">
            <a:avLst/>
          </a:prstGeom>
        </p:spPr>
      </p:pic>
      <p:pic>
        <p:nvPicPr>
          <p:cNvPr id="29" name="Image 28" descr="Une image contenant Bleu cobalt, bouteille&#10;&#10;Le contenu généré par l’IA peut être incorrect.">
            <a:extLst>
              <a:ext uri="{FF2B5EF4-FFF2-40B4-BE49-F238E27FC236}">
                <a16:creationId xmlns:a16="http://schemas.microsoft.com/office/drawing/2014/main" xmlns="" id="{41048D7D-ADA5-13D4-39F3-C07D4586E85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6492" y="4519270"/>
            <a:ext cx="205248" cy="935016"/>
          </a:xfrm>
          <a:prstGeom prst="rect">
            <a:avLst/>
          </a:prstGeom>
        </p:spPr>
      </p:pic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xmlns="" id="{9C4FABB3-9598-C90A-5D89-5DD40A17CBFD}"/>
              </a:ext>
            </a:extLst>
          </p:cNvPr>
          <p:cNvCxnSpPr/>
          <p:nvPr/>
        </p:nvCxnSpPr>
        <p:spPr>
          <a:xfrm flipV="1">
            <a:off x="1817067" y="3802141"/>
            <a:ext cx="283888" cy="40613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xmlns="" id="{AC25DC12-09DA-214F-3285-A38A11017FD4}"/>
              </a:ext>
            </a:extLst>
          </p:cNvPr>
          <p:cNvCxnSpPr/>
          <p:nvPr/>
        </p:nvCxnSpPr>
        <p:spPr>
          <a:xfrm flipV="1">
            <a:off x="2257070" y="3820658"/>
            <a:ext cx="283888" cy="40613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xmlns="" id="{CC4E86FB-3A33-B5D0-7CEC-F2A5FB07B162}"/>
              </a:ext>
            </a:extLst>
          </p:cNvPr>
          <p:cNvCxnSpPr/>
          <p:nvPr/>
        </p:nvCxnSpPr>
        <p:spPr>
          <a:xfrm flipV="1">
            <a:off x="2745335" y="3764883"/>
            <a:ext cx="283888" cy="40613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xmlns="" id="{BF2AB3B0-FBB2-D217-5C3B-AF7F9A6BF40F}"/>
              </a:ext>
            </a:extLst>
          </p:cNvPr>
          <p:cNvCxnSpPr/>
          <p:nvPr/>
        </p:nvCxnSpPr>
        <p:spPr>
          <a:xfrm flipV="1">
            <a:off x="3208725" y="3802141"/>
            <a:ext cx="283888" cy="40613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7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CC77F88-2489-72B0-6BA5-23C37B388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356947A2-3FA6-1868-64A5-B7C9B8596DEB}"/>
              </a:ext>
            </a:extLst>
          </p:cNvPr>
          <p:cNvSpPr txBox="1"/>
          <p:nvPr/>
        </p:nvSpPr>
        <p:spPr>
          <a:xfrm>
            <a:off x="657031" y="8160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D78B95F9-DE5B-5852-5ADA-49046825BD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B32F4ED2-F8DC-BDF3-6F96-1E390E3687A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79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2A3191F-35D5-4D23-B058-BCF1A4828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8F4C82C5-FEAA-2923-41C9-BB047ECFBD01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 5 = 4 – 9 ، لدى حسن  9  أقلام و  أعطى لصديقه 4 منها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62F879B6-589A-5B1E-D986-442AE47326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7CC32A0-6D2D-7789-A76E-0964CAAC9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3739487"/>
            <a:ext cx="3642810" cy="207445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9D5E936D-1F50-6C3D-6712-3BEE69447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3207222"/>
            <a:ext cx="3642810" cy="260672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E9775C37-8373-7CCE-5E63-856C5B6DD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3207222"/>
            <a:ext cx="3642810" cy="260672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64B15740-6103-3974-DE8E-770CD8515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2598702"/>
            <a:ext cx="3642810" cy="3256188"/>
          </a:xfrm>
          <a:prstGeom prst="rect">
            <a:avLst/>
          </a:prstGeom>
        </p:spPr>
      </p:pic>
      <p:pic>
        <p:nvPicPr>
          <p:cNvPr id="19" name="Image 18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7A4D69DF-B68A-CA2D-A2CD-AA41B818C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699" y="1877730"/>
            <a:ext cx="6434603" cy="407900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BA757BF1-B700-4091-0448-F10B96B8B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474" y="5053262"/>
            <a:ext cx="3044526" cy="801627"/>
          </a:xfrm>
          <a:prstGeom prst="rect">
            <a:avLst/>
          </a:prstGeom>
        </p:spPr>
      </p:pic>
      <p:sp>
        <p:nvSpPr>
          <p:cNvPr id="21" name="Flèche : gauche 20">
            <a:extLst>
              <a:ext uri="{FF2B5EF4-FFF2-40B4-BE49-F238E27FC236}">
                <a16:creationId xmlns:a16="http://schemas.microsoft.com/office/drawing/2014/main" xmlns="" id="{77125B46-17D3-1DAC-DDEC-C716062A07F1}"/>
              </a:ext>
            </a:extLst>
          </p:cNvPr>
          <p:cNvSpPr/>
          <p:nvPr/>
        </p:nvSpPr>
        <p:spPr>
          <a:xfrm>
            <a:off x="7131946" y="4785839"/>
            <a:ext cx="430658" cy="354842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F1D89545-DEE1-95DC-E8EB-7998ECAF31BF}"/>
              </a:ext>
            </a:extLst>
          </p:cNvPr>
          <p:cNvSpPr txBox="1"/>
          <p:nvPr/>
        </p:nvSpPr>
        <p:spPr>
          <a:xfrm>
            <a:off x="5036591" y="4625074"/>
            <a:ext cx="205920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fr-FR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FR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ar-MA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fr-FR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22" name="Image 21" descr="Une image contenant art&#10;&#10;Le contenu généré par l’IA peut être incorrect.">
            <a:extLst>
              <a:ext uri="{FF2B5EF4-FFF2-40B4-BE49-F238E27FC236}">
                <a16:creationId xmlns:a16="http://schemas.microsoft.com/office/drawing/2014/main" xmlns="" id="{E1C0DF52-A19A-1A10-9B19-E4E560FFD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7895" y="3468515"/>
            <a:ext cx="182442" cy="923614"/>
          </a:xfrm>
          <a:prstGeom prst="rect">
            <a:avLst/>
          </a:prstGeom>
        </p:spPr>
      </p:pic>
      <p:pic>
        <p:nvPicPr>
          <p:cNvPr id="23" name="Image 22" descr="Une image contenant jaune, vase, croquis&#10;&#10;Le contenu généré par l’IA peut être incorrect.">
            <a:extLst>
              <a:ext uri="{FF2B5EF4-FFF2-40B4-BE49-F238E27FC236}">
                <a16:creationId xmlns:a16="http://schemas.microsoft.com/office/drawing/2014/main" xmlns="" id="{61C4ED71-B7AD-4E58-EAE9-27EA6F505D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2226" y="3465095"/>
            <a:ext cx="200686" cy="930455"/>
          </a:xfrm>
          <a:prstGeom prst="rect">
            <a:avLst/>
          </a:prstGeom>
        </p:spPr>
      </p:pic>
      <p:pic>
        <p:nvPicPr>
          <p:cNvPr id="24" name="Image 23" descr="Une image contenant vêtement sacerdotal, violet, mode&#10;&#10;Le contenu généré par l’IA peut être incorrect.">
            <a:extLst>
              <a:ext uri="{FF2B5EF4-FFF2-40B4-BE49-F238E27FC236}">
                <a16:creationId xmlns:a16="http://schemas.microsoft.com/office/drawing/2014/main" xmlns="" id="{123580A2-AC99-CB53-4C67-C94747467D3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06975" y="3463954"/>
            <a:ext cx="166478" cy="932736"/>
          </a:xfrm>
          <a:prstGeom prst="rect">
            <a:avLst/>
          </a:prstGeom>
        </p:spPr>
      </p:pic>
      <p:pic>
        <p:nvPicPr>
          <p:cNvPr id="25" name="Image 24" descr="Une image contenant bouteille, rouge&#10;&#10;Le contenu généré par l’IA peut être incorrect.">
            <a:extLst>
              <a:ext uri="{FF2B5EF4-FFF2-40B4-BE49-F238E27FC236}">
                <a16:creationId xmlns:a16="http://schemas.microsoft.com/office/drawing/2014/main" xmlns="" id="{F37561A0-6F6F-9EA8-55AB-83D2FD1820C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1613" y="3489419"/>
            <a:ext cx="182443" cy="881807"/>
          </a:xfrm>
          <a:prstGeom prst="rect">
            <a:avLst/>
          </a:prstGeom>
        </p:spPr>
      </p:pic>
      <p:pic>
        <p:nvPicPr>
          <p:cNvPr id="26" name="Image 25" descr="Une image contenant Bleu cobalt, bouteille&#10;&#10;Le contenu généré par l’IA peut être incorrect.">
            <a:extLst>
              <a:ext uri="{FF2B5EF4-FFF2-40B4-BE49-F238E27FC236}">
                <a16:creationId xmlns:a16="http://schemas.microsoft.com/office/drawing/2014/main" xmlns="" id="{A99781E9-9171-51C2-59D0-D71759E1B83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28345" y="3462814"/>
            <a:ext cx="205248" cy="935016"/>
          </a:xfrm>
          <a:prstGeom prst="rect">
            <a:avLst/>
          </a:prstGeom>
        </p:spPr>
      </p:pic>
      <p:pic>
        <p:nvPicPr>
          <p:cNvPr id="27" name="Image 26" descr="Une image contenant art&#10;&#10;Le contenu généré par l’IA peut être incorrect.">
            <a:extLst>
              <a:ext uri="{FF2B5EF4-FFF2-40B4-BE49-F238E27FC236}">
                <a16:creationId xmlns:a16="http://schemas.microsoft.com/office/drawing/2014/main" xmlns="" id="{84F7B79D-A9F7-2F86-002B-59E2C2EEF0F7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2317061" y="4519705"/>
            <a:ext cx="182442" cy="923614"/>
          </a:xfrm>
          <a:prstGeom prst="rect">
            <a:avLst/>
          </a:prstGeom>
        </p:spPr>
      </p:pic>
      <p:pic>
        <p:nvPicPr>
          <p:cNvPr id="28" name="Image 27" descr="Une image contenant vêtement sacerdotal, violet, mode&#10;&#10;Le contenu généré par l’IA peut être incorrect.">
            <a:extLst>
              <a:ext uri="{FF2B5EF4-FFF2-40B4-BE49-F238E27FC236}">
                <a16:creationId xmlns:a16="http://schemas.microsoft.com/office/drawing/2014/main" xmlns="" id="{4ADB54BB-0608-0E47-FB14-82D606BFB3A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12587" y="4544320"/>
            <a:ext cx="166478" cy="932736"/>
          </a:xfrm>
          <a:prstGeom prst="rect">
            <a:avLst/>
          </a:prstGeom>
        </p:spPr>
      </p:pic>
      <p:pic>
        <p:nvPicPr>
          <p:cNvPr id="29" name="Image 28" descr="Une image contenant bouteille, rouge&#10;&#10;Le contenu généré par l’IA peut être incorrect.">
            <a:extLst>
              <a:ext uri="{FF2B5EF4-FFF2-40B4-BE49-F238E27FC236}">
                <a16:creationId xmlns:a16="http://schemas.microsoft.com/office/drawing/2014/main" xmlns="" id="{A36703BD-31A7-6C77-769C-BB446FC14135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5702" y="4517421"/>
            <a:ext cx="200687" cy="969988"/>
          </a:xfrm>
          <a:prstGeom prst="rect">
            <a:avLst/>
          </a:prstGeom>
        </p:spPr>
      </p:pic>
      <p:pic>
        <p:nvPicPr>
          <p:cNvPr id="30" name="Image 29" descr="Une image contenant Bleu cobalt, bouteille&#10;&#10;Le contenu généré par l’IA peut être incorrect.">
            <a:extLst>
              <a:ext uri="{FF2B5EF4-FFF2-40B4-BE49-F238E27FC236}">
                <a16:creationId xmlns:a16="http://schemas.microsoft.com/office/drawing/2014/main" xmlns="" id="{E2414880-7BB6-CE75-E215-1353FDCAC94A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6492" y="4519270"/>
            <a:ext cx="205248" cy="935016"/>
          </a:xfrm>
          <a:prstGeom prst="rect">
            <a:avLst/>
          </a:prstGeom>
        </p:spPr>
      </p:pic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xmlns="" id="{20982C7E-56AC-3115-7E33-F961F3A9AE3C}"/>
              </a:ext>
            </a:extLst>
          </p:cNvPr>
          <p:cNvCxnSpPr/>
          <p:nvPr/>
        </p:nvCxnSpPr>
        <p:spPr>
          <a:xfrm flipV="1">
            <a:off x="1817067" y="3802141"/>
            <a:ext cx="283888" cy="40613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xmlns="" id="{1F4AF534-411C-F1E3-075D-5D9BA8939A7D}"/>
              </a:ext>
            </a:extLst>
          </p:cNvPr>
          <p:cNvCxnSpPr/>
          <p:nvPr/>
        </p:nvCxnSpPr>
        <p:spPr>
          <a:xfrm flipV="1">
            <a:off x="2257070" y="3820658"/>
            <a:ext cx="283888" cy="40613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xmlns="" id="{D3869F33-8CFD-EE13-6C1C-77A7DC8E8240}"/>
              </a:ext>
            </a:extLst>
          </p:cNvPr>
          <p:cNvCxnSpPr/>
          <p:nvPr/>
        </p:nvCxnSpPr>
        <p:spPr>
          <a:xfrm flipV="1">
            <a:off x="2745335" y="3764883"/>
            <a:ext cx="283888" cy="40613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xmlns="" id="{63AE7D1B-CC49-3C7F-E860-67CEBE44429F}"/>
              </a:ext>
            </a:extLst>
          </p:cNvPr>
          <p:cNvCxnSpPr/>
          <p:nvPr/>
        </p:nvCxnSpPr>
        <p:spPr>
          <a:xfrm flipV="1">
            <a:off x="3208725" y="3802141"/>
            <a:ext cx="283888" cy="40613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396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F33533E-FDB0-9EDD-E73A-D363CA818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B072C1A9-E7D2-8AFB-C8F9-D8FEF0F9624D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أكملوا عبارة الحل : أصبح في مقلمة حسن ...  أقلام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2301B35-1D32-99CC-FAEB-BDC6E206FC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177BB78C-007D-AB68-6E56-5A542B092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3739487"/>
            <a:ext cx="3642810" cy="207445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E9C837C5-81A4-492E-D07B-29043F834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3207222"/>
            <a:ext cx="3642810" cy="260672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E08FCB78-4927-2C85-4324-AA3D771F7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3207222"/>
            <a:ext cx="3642810" cy="260672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7A413631-FE9B-D570-3EC5-0E282A269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2598702"/>
            <a:ext cx="3642810" cy="3256188"/>
          </a:xfrm>
          <a:prstGeom prst="rect">
            <a:avLst/>
          </a:prstGeom>
        </p:spPr>
      </p:pic>
      <p:pic>
        <p:nvPicPr>
          <p:cNvPr id="18" name="Image 17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C91F721B-74CA-B6EB-8892-C4071FED91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699" y="1877730"/>
            <a:ext cx="6434603" cy="4079001"/>
          </a:xfrm>
          <a:prstGeom prst="rect">
            <a:avLst/>
          </a:prstGeom>
        </p:spPr>
      </p:pic>
      <p:sp>
        <p:nvSpPr>
          <p:cNvPr id="20" name="Flèche : gauche 19">
            <a:extLst>
              <a:ext uri="{FF2B5EF4-FFF2-40B4-BE49-F238E27FC236}">
                <a16:creationId xmlns:a16="http://schemas.microsoft.com/office/drawing/2014/main" xmlns="" id="{39D6B297-941A-1AD4-A720-E5525C4C1138}"/>
              </a:ext>
            </a:extLst>
          </p:cNvPr>
          <p:cNvSpPr/>
          <p:nvPr/>
        </p:nvSpPr>
        <p:spPr>
          <a:xfrm>
            <a:off x="7204095" y="5438488"/>
            <a:ext cx="430658" cy="354842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B85A43D0-C8DC-A1CA-843E-43E12436F617}"/>
              </a:ext>
            </a:extLst>
          </p:cNvPr>
          <p:cNvSpPr txBox="1"/>
          <p:nvPr/>
        </p:nvSpPr>
        <p:spPr>
          <a:xfrm>
            <a:off x="5000363" y="4609777"/>
            <a:ext cx="2059202" cy="4855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fr-FR" sz="36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6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FR" sz="36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6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36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ar-MA" sz="36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fr-FR" sz="36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5" name="Image 4" descr="Une image contenant art&#10;&#10;Le contenu généré par l’IA peut être incorrect.">
            <a:extLst>
              <a:ext uri="{FF2B5EF4-FFF2-40B4-BE49-F238E27FC236}">
                <a16:creationId xmlns:a16="http://schemas.microsoft.com/office/drawing/2014/main" xmlns="" id="{B60FC7D4-A27B-494A-292A-C2F347A60D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7895" y="3468515"/>
            <a:ext cx="182442" cy="923614"/>
          </a:xfrm>
          <a:prstGeom prst="rect">
            <a:avLst/>
          </a:prstGeom>
        </p:spPr>
      </p:pic>
      <p:pic>
        <p:nvPicPr>
          <p:cNvPr id="6" name="Image 5" descr="Une image contenant jaune, vase, croquis&#10;&#10;Le contenu généré par l’IA peut être incorrect.">
            <a:extLst>
              <a:ext uri="{FF2B5EF4-FFF2-40B4-BE49-F238E27FC236}">
                <a16:creationId xmlns:a16="http://schemas.microsoft.com/office/drawing/2014/main" xmlns="" id="{8C4AF575-260A-9000-3930-0D8E97D2FF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2226" y="3465095"/>
            <a:ext cx="200686" cy="930455"/>
          </a:xfrm>
          <a:prstGeom prst="rect">
            <a:avLst/>
          </a:prstGeom>
        </p:spPr>
      </p:pic>
      <p:pic>
        <p:nvPicPr>
          <p:cNvPr id="7" name="Image 6" descr="Une image contenant vêtement sacerdotal, violet, mode&#10;&#10;Le contenu généré par l’IA peut être incorrect.">
            <a:extLst>
              <a:ext uri="{FF2B5EF4-FFF2-40B4-BE49-F238E27FC236}">
                <a16:creationId xmlns:a16="http://schemas.microsoft.com/office/drawing/2014/main" xmlns="" id="{73508962-76B4-E2B3-4D18-8E79194393B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06975" y="3463954"/>
            <a:ext cx="166478" cy="932736"/>
          </a:xfrm>
          <a:prstGeom prst="rect">
            <a:avLst/>
          </a:prstGeom>
        </p:spPr>
      </p:pic>
      <p:pic>
        <p:nvPicPr>
          <p:cNvPr id="8" name="Image 7" descr="Une image contenant bouteille, rouge&#10;&#10;Le contenu généré par l’IA peut être incorrect.">
            <a:extLst>
              <a:ext uri="{FF2B5EF4-FFF2-40B4-BE49-F238E27FC236}">
                <a16:creationId xmlns:a16="http://schemas.microsoft.com/office/drawing/2014/main" xmlns="" id="{220CD27A-5238-BF30-3855-FE62BBA3A60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1613" y="3489419"/>
            <a:ext cx="182443" cy="881807"/>
          </a:xfrm>
          <a:prstGeom prst="rect">
            <a:avLst/>
          </a:prstGeom>
        </p:spPr>
      </p:pic>
      <p:pic>
        <p:nvPicPr>
          <p:cNvPr id="9" name="Image 8" descr="Une image contenant Bleu cobalt, bouteille&#10;&#10;Le contenu généré par l’IA peut être incorrect.">
            <a:extLst>
              <a:ext uri="{FF2B5EF4-FFF2-40B4-BE49-F238E27FC236}">
                <a16:creationId xmlns:a16="http://schemas.microsoft.com/office/drawing/2014/main" xmlns="" id="{6125C29F-3668-5FB8-D147-0D11D0693EB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28345" y="3462814"/>
            <a:ext cx="205248" cy="935016"/>
          </a:xfrm>
          <a:prstGeom prst="rect">
            <a:avLst/>
          </a:prstGeom>
        </p:spPr>
      </p:pic>
      <p:pic>
        <p:nvPicPr>
          <p:cNvPr id="10" name="Image 9" descr="Une image contenant art&#10;&#10;Le contenu généré par l’IA peut être incorrect.">
            <a:extLst>
              <a:ext uri="{FF2B5EF4-FFF2-40B4-BE49-F238E27FC236}">
                <a16:creationId xmlns:a16="http://schemas.microsoft.com/office/drawing/2014/main" xmlns="" id="{62B06E6E-451B-C3FB-AFA4-94D3AD9D6BF1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2317061" y="4519705"/>
            <a:ext cx="182442" cy="923614"/>
          </a:xfrm>
          <a:prstGeom prst="rect">
            <a:avLst/>
          </a:prstGeom>
        </p:spPr>
      </p:pic>
      <p:pic>
        <p:nvPicPr>
          <p:cNvPr id="11" name="Image 10" descr="Une image contenant vêtement sacerdotal, violet, mode&#10;&#10;Le contenu généré par l’IA peut être incorrect.">
            <a:extLst>
              <a:ext uri="{FF2B5EF4-FFF2-40B4-BE49-F238E27FC236}">
                <a16:creationId xmlns:a16="http://schemas.microsoft.com/office/drawing/2014/main" xmlns="" id="{C88501F8-0DF3-45C4-931D-41E4029C7A8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12587" y="4544320"/>
            <a:ext cx="166478" cy="932736"/>
          </a:xfrm>
          <a:prstGeom prst="rect">
            <a:avLst/>
          </a:prstGeom>
        </p:spPr>
      </p:pic>
      <p:pic>
        <p:nvPicPr>
          <p:cNvPr id="12" name="Image 11" descr="Une image contenant bouteille, rouge&#10;&#10;Le contenu généré par l’IA peut être incorrect.">
            <a:extLst>
              <a:ext uri="{FF2B5EF4-FFF2-40B4-BE49-F238E27FC236}">
                <a16:creationId xmlns:a16="http://schemas.microsoft.com/office/drawing/2014/main" xmlns="" id="{D7FE2DB3-740F-C807-98A4-91903E9D8B4B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5702" y="4517421"/>
            <a:ext cx="200687" cy="969988"/>
          </a:xfrm>
          <a:prstGeom prst="rect">
            <a:avLst/>
          </a:prstGeom>
        </p:spPr>
      </p:pic>
      <p:pic>
        <p:nvPicPr>
          <p:cNvPr id="14" name="Image 13" descr="Une image contenant Bleu cobalt, bouteille&#10;&#10;Le contenu généré par l’IA peut être incorrect.">
            <a:extLst>
              <a:ext uri="{FF2B5EF4-FFF2-40B4-BE49-F238E27FC236}">
                <a16:creationId xmlns:a16="http://schemas.microsoft.com/office/drawing/2014/main" xmlns="" id="{8D5452FE-FBE4-4747-6911-A64C53D67F43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6492" y="4519270"/>
            <a:ext cx="205248" cy="935016"/>
          </a:xfrm>
          <a:prstGeom prst="rect">
            <a:avLst/>
          </a:prstGeom>
        </p:spPr>
      </p:pic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xmlns="" id="{4B205A6E-9C3B-79E8-0803-1C61B90EAD2C}"/>
              </a:ext>
            </a:extLst>
          </p:cNvPr>
          <p:cNvCxnSpPr/>
          <p:nvPr/>
        </p:nvCxnSpPr>
        <p:spPr>
          <a:xfrm flipV="1">
            <a:off x="1817067" y="3802141"/>
            <a:ext cx="283888" cy="40613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xmlns="" id="{0AE22A39-A043-BE15-F8C0-C6AA841EC229}"/>
              </a:ext>
            </a:extLst>
          </p:cNvPr>
          <p:cNvCxnSpPr/>
          <p:nvPr/>
        </p:nvCxnSpPr>
        <p:spPr>
          <a:xfrm flipV="1">
            <a:off x="2257070" y="3820658"/>
            <a:ext cx="283888" cy="40613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xmlns="" id="{9D5176F2-E798-7D91-B745-F766C8330FE7}"/>
              </a:ext>
            </a:extLst>
          </p:cNvPr>
          <p:cNvCxnSpPr/>
          <p:nvPr/>
        </p:nvCxnSpPr>
        <p:spPr>
          <a:xfrm flipV="1">
            <a:off x="2745335" y="3764883"/>
            <a:ext cx="283888" cy="40613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xmlns="" id="{7DD30EC0-3E4F-0A69-DC38-05A5621AF878}"/>
              </a:ext>
            </a:extLst>
          </p:cNvPr>
          <p:cNvCxnSpPr/>
          <p:nvPr/>
        </p:nvCxnSpPr>
        <p:spPr>
          <a:xfrm flipV="1">
            <a:off x="3208725" y="3802141"/>
            <a:ext cx="283888" cy="40613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342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5217D71-885F-35F1-C1FF-D119DEF64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5DE71852-6264-DF64-103B-F266E53F7E03}"/>
              </a:ext>
            </a:extLst>
          </p:cNvPr>
          <p:cNvSpPr txBox="1"/>
          <p:nvPr/>
        </p:nvSpPr>
        <p:spPr>
          <a:xfrm>
            <a:off x="657031" y="8160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D0314DF9-E5D1-A9D3-0E11-937D7A5876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8D09AB1C-E25D-8041-B080-E8997840883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537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BFF015E-2EC0-4504-4658-AE6556D18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FFA51F66-1D6D-82CA-441D-FFD3DB3166DC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 أصبح في مقلمة حسن 5 أقلام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8AD1E473-DAF3-02CA-7982-C4E9012748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7D0F8F1E-0A68-06B4-DF08-150C1FAE1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3739487"/>
            <a:ext cx="3642810" cy="207445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7503F110-EC18-DE60-50E2-AFE9DAC32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3207222"/>
            <a:ext cx="3642810" cy="260672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AA0C8BF4-2E99-E493-1D35-24B9E92F0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3207222"/>
            <a:ext cx="3642810" cy="260672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DEE5B2BF-339A-7AF9-1D08-BC29482B0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2598702"/>
            <a:ext cx="3642810" cy="3256188"/>
          </a:xfrm>
          <a:prstGeom prst="rect">
            <a:avLst/>
          </a:prstGeom>
        </p:spPr>
      </p:pic>
      <p:pic>
        <p:nvPicPr>
          <p:cNvPr id="19" name="Image 18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C99BC919-53A4-5461-59C1-2617664472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699" y="1877730"/>
            <a:ext cx="6434603" cy="4079001"/>
          </a:xfrm>
          <a:prstGeom prst="rect">
            <a:avLst/>
          </a:prstGeom>
        </p:spPr>
      </p:pic>
      <p:sp>
        <p:nvSpPr>
          <p:cNvPr id="21" name="Flèche : gauche 20">
            <a:extLst>
              <a:ext uri="{FF2B5EF4-FFF2-40B4-BE49-F238E27FC236}">
                <a16:creationId xmlns:a16="http://schemas.microsoft.com/office/drawing/2014/main" xmlns="" id="{896819B4-DF34-7515-3866-91BE3BE26918}"/>
              </a:ext>
            </a:extLst>
          </p:cNvPr>
          <p:cNvSpPr/>
          <p:nvPr/>
        </p:nvSpPr>
        <p:spPr>
          <a:xfrm>
            <a:off x="7124817" y="5443319"/>
            <a:ext cx="430658" cy="354842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D5BB0951-1EE2-F47A-EACB-051F9D2D7C0B}"/>
              </a:ext>
            </a:extLst>
          </p:cNvPr>
          <p:cNvSpPr txBox="1"/>
          <p:nvPr/>
        </p:nvSpPr>
        <p:spPr>
          <a:xfrm>
            <a:off x="5000363" y="4633841"/>
            <a:ext cx="2059202" cy="4855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fr-FR" sz="36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6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FR" sz="36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6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36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ar-MA" sz="36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fr-FR" sz="36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0D0B070F-CD0D-F78D-753F-DBB83EC850E5}"/>
              </a:ext>
            </a:extLst>
          </p:cNvPr>
          <p:cNvSpPr txBox="1"/>
          <p:nvPr/>
        </p:nvSpPr>
        <p:spPr>
          <a:xfrm>
            <a:off x="5024426" y="5208559"/>
            <a:ext cx="485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fr-FR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4" name="Image 3" descr="Une image contenant art&#10;&#10;Le contenu généré par l’IA peut être incorrect.">
            <a:extLst>
              <a:ext uri="{FF2B5EF4-FFF2-40B4-BE49-F238E27FC236}">
                <a16:creationId xmlns:a16="http://schemas.microsoft.com/office/drawing/2014/main" xmlns="" id="{AC6E42F6-EFA0-4DCE-7222-B109FD2A8F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7895" y="3468515"/>
            <a:ext cx="182442" cy="923614"/>
          </a:xfrm>
          <a:prstGeom prst="rect">
            <a:avLst/>
          </a:prstGeom>
        </p:spPr>
      </p:pic>
      <p:pic>
        <p:nvPicPr>
          <p:cNvPr id="6" name="Image 5" descr="Une image contenant jaune, vase, croquis&#10;&#10;Le contenu généré par l’IA peut être incorrect.">
            <a:extLst>
              <a:ext uri="{FF2B5EF4-FFF2-40B4-BE49-F238E27FC236}">
                <a16:creationId xmlns:a16="http://schemas.microsoft.com/office/drawing/2014/main" xmlns="" id="{5CE9E7E6-A220-D854-D364-E3740D9E58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2226" y="3465095"/>
            <a:ext cx="200686" cy="930455"/>
          </a:xfrm>
          <a:prstGeom prst="rect">
            <a:avLst/>
          </a:prstGeom>
        </p:spPr>
      </p:pic>
      <p:pic>
        <p:nvPicPr>
          <p:cNvPr id="7" name="Image 6" descr="Une image contenant vêtement sacerdotal, violet, mode&#10;&#10;Le contenu généré par l’IA peut être incorrect.">
            <a:extLst>
              <a:ext uri="{FF2B5EF4-FFF2-40B4-BE49-F238E27FC236}">
                <a16:creationId xmlns:a16="http://schemas.microsoft.com/office/drawing/2014/main" xmlns="" id="{2C225558-354C-7A1E-1FB9-3DF4E6B28A4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06975" y="3463954"/>
            <a:ext cx="166478" cy="932736"/>
          </a:xfrm>
          <a:prstGeom prst="rect">
            <a:avLst/>
          </a:prstGeom>
        </p:spPr>
      </p:pic>
      <p:pic>
        <p:nvPicPr>
          <p:cNvPr id="8" name="Image 7" descr="Une image contenant bouteille, rouge&#10;&#10;Le contenu généré par l’IA peut être incorrect.">
            <a:extLst>
              <a:ext uri="{FF2B5EF4-FFF2-40B4-BE49-F238E27FC236}">
                <a16:creationId xmlns:a16="http://schemas.microsoft.com/office/drawing/2014/main" xmlns="" id="{12913104-7112-CA8A-66CD-94D7F4F3081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1613" y="3489419"/>
            <a:ext cx="182443" cy="881807"/>
          </a:xfrm>
          <a:prstGeom prst="rect">
            <a:avLst/>
          </a:prstGeom>
        </p:spPr>
      </p:pic>
      <p:pic>
        <p:nvPicPr>
          <p:cNvPr id="9" name="Image 8" descr="Une image contenant Bleu cobalt, bouteille&#10;&#10;Le contenu généré par l’IA peut être incorrect.">
            <a:extLst>
              <a:ext uri="{FF2B5EF4-FFF2-40B4-BE49-F238E27FC236}">
                <a16:creationId xmlns:a16="http://schemas.microsoft.com/office/drawing/2014/main" xmlns="" id="{2AEC6C97-DD59-8B78-A767-C15C80EFA5A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28345" y="3462814"/>
            <a:ext cx="205248" cy="935016"/>
          </a:xfrm>
          <a:prstGeom prst="rect">
            <a:avLst/>
          </a:prstGeom>
        </p:spPr>
      </p:pic>
      <p:pic>
        <p:nvPicPr>
          <p:cNvPr id="10" name="Image 9" descr="Une image contenant art&#10;&#10;Le contenu généré par l’IA peut être incorrect.">
            <a:extLst>
              <a:ext uri="{FF2B5EF4-FFF2-40B4-BE49-F238E27FC236}">
                <a16:creationId xmlns:a16="http://schemas.microsoft.com/office/drawing/2014/main" xmlns="" id="{17C8B1BE-02DB-14BE-8E0A-4E95CD5AE08E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2317061" y="4519705"/>
            <a:ext cx="182442" cy="923614"/>
          </a:xfrm>
          <a:prstGeom prst="rect">
            <a:avLst/>
          </a:prstGeom>
        </p:spPr>
      </p:pic>
      <p:pic>
        <p:nvPicPr>
          <p:cNvPr id="11" name="Image 10" descr="Une image contenant vêtement sacerdotal, violet, mode&#10;&#10;Le contenu généré par l’IA peut être incorrect.">
            <a:extLst>
              <a:ext uri="{FF2B5EF4-FFF2-40B4-BE49-F238E27FC236}">
                <a16:creationId xmlns:a16="http://schemas.microsoft.com/office/drawing/2014/main" xmlns="" id="{3DF4D91F-9A1F-B218-D603-C5FB0F018CF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12587" y="4544320"/>
            <a:ext cx="166478" cy="932736"/>
          </a:xfrm>
          <a:prstGeom prst="rect">
            <a:avLst/>
          </a:prstGeom>
        </p:spPr>
      </p:pic>
      <p:pic>
        <p:nvPicPr>
          <p:cNvPr id="12" name="Image 11" descr="Une image contenant bouteille, rouge&#10;&#10;Le contenu généré par l’IA peut être incorrect.">
            <a:extLst>
              <a:ext uri="{FF2B5EF4-FFF2-40B4-BE49-F238E27FC236}">
                <a16:creationId xmlns:a16="http://schemas.microsoft.com/office/drawing/2014/main" xmlns="" id="{3FD26B6D-7ED0-CEAE-45EA-3886854E70C6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5702" y="4517421"/>
            <a:ext cx="200687" cy="969988"/>
          </a:xfrm>
          <a:prstGeom prst="rect">
            <a:avLst/>
          </a:prstGeom>
        </p:spPr>
      </p:pic>
      <p:pic>
        <p:nvPicPr>
          <p:cNvPr id="14" name="Image 13" descr="Une image contenant Bleu cobalt, bouteille&#10;&#10;Le contenu généré par l’IA peut être incorrect.">
            <a:extLst>
              <a:ext uri="{FF2B5EF4-FFF2-40B4-BE49-F238E27FC236}">
                <a16:creationId xmlns:a16="http://schemas.microsoft.com/office/drawing/2014/main" xmlns="" id="{A339710B-E752-977E-BF1F-5EBDD2AF19A7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6492" y="4519270"/>
            <a:ext cx="205248" cy="935016"/>
          </a:xfrm>
          <a:prstGeom prst="rect">
            <a:avLst/>
          </a:prstGeom>
        </p:spPr>
      </p:pic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xmlns="" id="{445EE303-AAB4-5D72-B13C-35F257231C03}"/>
              </a:ext>
            </a:extLst>
          </p:cNvPr>
          <p:cNvCxnSpPr/>
          <p:nvPr/>
        </p:nvCxnSpPr>
        <p:spPr>
          <a:xfrm flipV="1">
            <a:off x="1817067" y="3802141"/>
            <a:ext cx="283888" cy="40613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xmlns="" id="{7416D974-C895-13F7-AD5F-BD269D1CE319}"/>
              </a:ext>
            </a:extLst>
          </p:cNvPr>
          <p:cNvCxnSpPr/>
          <p:nvPr/>
        </p:nvCxnSpPr>
        <p:spPr>
          <a:xfrm flipV="1">
            <a:off x="2257070" y="3820658"/>
            <a:ext cx="283888" cy="40613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xmlns="" id="{86D6D62A-9E14-AB27-6996-C9098E79B846}"/>
              </a:ext>
            </a:extLst>
          </p:cNvPr>
          <p:cNvCxnSpPr/>
          <p:nvPr/>
        </p:nvCxnSpPr>
        <p:spPr>
          <a:xfrm flipV="1">
            <a:off x="2745335" y="3764883"/>
            <a:ext cx="283888" cy="40613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xmlns="" id="{81F10A92-80AA-373E-0E73-86B28DAC0C1B}"/>
              </a:ext>
            </a:extLst>
          </p:cNvPr>
          <p:cNvCxnSpPr/>
          <p:nvPr/>
        </p:nvCxnSpPr>
        <p:spPr>
          <a:xfrm flipV="1">
            <a:off x="3208725" y="3802141"/>
            <a:ext cx="283888" cy="40613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955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9DF61E7-7B15-2D85-5C2A-AAFDE9815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7C55B057-039B-76CD-40B1-C69303187F0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F6A778D6-7ECA-4F95-17F8-83E78C591FC6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xmlns="" id="{03EB6B54-9C89-98DB-B237-D4645AF9DB05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08EC1298-D442-D7E6-2DF6-523E8C55C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89358" y="4302404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xmlns="" id="{1FD1B9B4-2B22-DBAB-D1BF-0A36A47D365A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xmlns="" id="{007A4D87-85C9-1582-2D29-628FD398D6BE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xmlns="" id="{1F09177B-06E4-5EEA-DD36-ED4FD3B24D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xmlns="" id="{0435C44B-3647-F28B-B13A-3EB23F57B366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xmlns="" id="{E7EDD139-CCCD-B520-99A6-D38B94EA5CF0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21544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0D5FF0C2-2BC1-E177-6D63-4D9528978958}"/>
              </a:ext>
            </a:extLst>
          </p:cNvPr>
          <p:cNvSpPr txBox="1"/>
          <p:nvPr/>
        </p:nvSpPr>
        <p:spPr>
          <a:xfrm>
            <a:off x="445168" y="839370"/>
            <a:ext cx="7013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كراسات الحساب الذهني الصفحة 11 ستنجزون هذه العمليات، انتظروا الانطلاقة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37CB29ED-251F-3DF7-B6AE-F565B1CCB7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F3A5E8B3-6A5F-C7D1-7E83-79086990441B}"/>
              </a:ext>
            </a:extLst>
          </p:cNvPr>
          <p:cNvSpPr txBox="1"/>
          <p:nvPr/>
        </p:nvSpPr>
        <p:spPr>
          <a:xfrm>
            <a:off x="3207224" y="2838734"/>
            <a:ext cx="2060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highlight>
                  <a:srgbClr val="FFFF00"/>
                </a:highlight>
              </a:rPr>
              <a:t>Insérer la page 9 du livret de calcul mental </a:t>
            </a:r>
          </a:p>
        </p:txBody>
      </p:sp>
      <p:pic>
        <p:nvPicPr>
          <p:cNvPr id="4" name="Image 3" descr="Une image contenant texte, Visage humain, Dessin animé, personne&#10;&#10;Le contenu généré par l’IA peut être incorrect.">
            <a:extLst>
              <a:ext uri="{FF2B5EF4-FFF2-40B4-BE49-F238E27FC236}">
                <a16:creationId xmlns:a16="http://schemas.microsoft.com/office/drawing/2014/main" xmlns="" id="{DD62CD0E-9FD0-5EA3-A214-8F21E2D78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6152" y="1644284"/>
            <a:ext cx="3331405" cy="45942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 descr="Une image contenant texte, Appareils électroniques, capture d’écran, calculatrice&#10;&#10;Le contenu généré par l’IA peut être incorrect.">
            <a:extLst>
              <a:ext uri="{FF2B5EF4-FFF2-40B4-BE49-F238E27FC236}">
                <a16:creationId xmlns:a16="http://schemas.microsoft.com/office/drawing/2014/main" xmlns="" id="{8EA95665-312D-E657-25D4-67A11FF61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869" y="1644284"/>
            <a:ext cx="3306283" cy="4594285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89C0F7E3-4FC9-53E2-5670-1B6239EE03CB}"/>
              </a:ext>
            </a:extLst>
          </p:cNvPr>
          <p:cNvSpPr/>
          <p:nvPr/>
        </p:nvSpPr>
        <p:spPr>
          <a:xfrm>
            <a:off x="2743593" y="4158845"/>
            <a:ext cx="1307763" cy="173695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236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B452CA2A-CDF0-2F2E-7B33-F570E1D70397}"/>
              </a:ext>
            </a:extLst>
          </p:cNvPr>
          <p:cNvSpPr txBox="1"/>
          <p:nvPr/>
        </p:nvSpPr>
        <p:spPr>
          <a:xfrm>
            <a:off x="107576" y="770266"/>
            <a:ext cx="7336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100 سنطبق ما تعلمناه  في  النشاط رقم 1؛ سأشرح لكم التعليمة. انتظروا الانطلاقة</a:t>
            </a:r>
            <a:r>
              <a:rPr lang="ar-MA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xmlns="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156F6E09-0391-1929-8C49-C7E71F72DDD3}"/>
              </a:ext>
            </a:extLst>
          </p:cNvPr>
          <p:cNvGrpSpPr/>
          <p:nvPr/>
        </p:nvGrpSpPr>
        <p:grpSpPr>
          <a:xfrm>
            <a:off x="1193394" y="2195930"/>
            <a:ext cx="6757212" cy="4042638"/>
            <a:chOff x="1360361" y="2195930"/>
            <a:chExt cx="6757212" cy="4190122"/>
          </a:xfrm>
        </p:grpSpPr>
        <p:pic>
          <p:nvPicPr>
            <p:cNvPr id="7" name="Image 6" descr="Une image contenant texte, capture d’écran&#10;&#10;Le contenu généré par l’IA peut être incorrect.">
              <a:extLst>
                <a:ext uri="{FF2B5EF4-FFF2-40B4-BE49-F238E27FC236}">
                  <a16:creationId xmlns:a16="http://schemas.microsoft.com/office/drawing/2014/main" xmlns="" id="{DC290F04-C78C-E129-AF87-F9E4FDE77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37471" y="2195931"/>
              <a:ext cx="3280102" cy="4190121"/>
            </a:xfrm>
            <a:prstGeom prst="rect">
              <a:avLst/>
            </a:prstGeom>
          </p:spPr>
        </p:pic>
        <p:pic>
          <p:nvPicPr>
            <p:cNvPr id="8" name="Image 7" descr="Une image contenant texte, capture d’écran, Police, logiciel&#10;&#10;Le contenu généré par l’IA peut être incorrect.">
              <a:extLst>
                <a:ext uri="{FF2B5EF4-FFF2-40B4-BE49-F238E27FC236}">
                  <a16:creationId xmlns:a16="http://schemas.microsoft.com/office/drawing/2014/main" xmlns="" id="{731BB900-D268-2852-CD74-2AF3D87D2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0361" y="2195930"/>
              <a:ext cx="3477110" cy="4190121"/>
            </a:xfrm>
            <a:prstGeom prst="rect">
              <a:avLst/>
            </a:prstGeom>
          </p:spPr>
        </p:pic>
      </p:grp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15AA167E-0CF0-0023-DB69-F5A16454ABEF}"/>
              </a:ext>
            </a:extLst>
          </p:cNvPr>
          <p:cNvSpPr/>
          <p:nvPr/>
        </p:nvSpPr>
        <p:spPr>
          <a:xfrm>
            <a:off x="4922797" y="2752318"/>
            <a:ext cx="2775515" cy="1669557"/>
          </a:xfrm>
          <a:prstGeom prst="roundRect">
            <a:avLst>
              <a:gd name="adj" fmla="val 943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1044895B-678F-0574-1C71-AC4E732446E9}"/>
              </a:ext>
            </a:extLst>
          </p:cNvPr>
          <p:cNvSpPr txBox="1"/>
          <p:nvPr/>
        </p:nvSpPr>
        <p:spPr>
          <a:xfrm>
            <a:off x="363137" y="817111"/>
            <a:ext cx="7116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 8 دقائق   للإنجاز؛ سأقرأ لكم المسألة و الخطوات خطوة خطوة </a:t>
            </a:r>
          </a:p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سأمر بين الصفوف لمساعدتكم؛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CD5BFF1D-B836-A707-73FB-86689EA7A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8306" y="1788079"/>
            <a:ext cx="659337" cy="10143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B0E411B-4188-43EE-C85B-F44DB9D9E17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3522" y="2444817"/>
            <a:ext cx="2195007" cy="2195007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B941395C-8E94-600C-9B0A-13C2949037EB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C0181B79-F437-FC5E-B891-604B0B443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xmlns="" id="{2378F4A1-22EF-5D73-A121-B21D3B3A181B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8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11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80CCA7F4-32B0-017B-5F2C-08932B200F2A}"/>
              </a:ext>
            </a:extLst>
          </p:cNvPr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91"/>
          <a:stretch/>
        </p:blipFill>
        <p:spPr>
          <a:xfrm>
            <a:off x="7779289" y="59532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" name="Image 6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73E3965B-7BC4-3AE1-18AD-B1BE26E6A3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282" y="1938440"/>
            <a:ext cx="5197240" cy="320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C814787D-0691-0F7E-25F0-7E581E5D306B}"/>
              </a:ext>
            </a:extLst>
          </p:cNvPr>
          <p:cNvSpPr txBox="1"/>
          <p:nvPr/>
        </p:nvSpPr>
        <p:spPr>
          <a:xfrm>
            <a:off x="363137" y="8171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ستشتغلون في ثنائيات كل واحد يقارن إنجازه مع إنجاز زميله، استعينوا  ببطاقة التذكر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0B48C7C-7E87-F4F9-F507-90259C882B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C0C9EF2F-4A1B-47CC-DB26-E1D327A2D3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9081" y="3458633"/>
            <a:ext cx="1356152" cy="1356152"/>
          </a:xfrm>
          <a:prstGeom prst="rect">
            <a:avLst/>
          </a:prstGeom>
        </p:spPr>
      </p:pic>
      <p:pic>
        <p:nvPicPr>
          <p:cNvPr id="4" name="Image 3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xmlns="" id="{24EE3477-EE3D-C749-1795-2BD1F2D77B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183"/>
          <a:stretch>
            <a:fillRect/>
          </a:stretch>
        </p:blipFill>
        <p:spPr>
          <a:xfrm>
            <a:off x="706967" y="2408767"/>
            <a:ext cx="5558367" cy="301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FE84880A-15FC-E436-B785-13B976395EF7}"/>
              </a:ext>
            </a:extLst>
          </p:cNvPr>
          <p:cNvSpPr txBox="1"/>
          <p:nvPr/>
        </p:nvSpPr>
        <p:spPr>
          <a:xfrm>
            <a:off x="327278" y="710259"/>
            <a:ext cx="7116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 جماعة :</a:t>
            </a:r>
          </a:p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يعين الأستاذ(ة) بعض المتعلمين للقيام إلى السبورة بالتناوب للتصحيح خطوة خطوة 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AA3B4004-C3AD-AED0-1E55-10A11BB4E6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" name="Image 1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8CF1641B-883F-1ED8-0E19-593C85289A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7670" y="1915526"/>
            <a:ext cx="6288660" cy="388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6BFF7F5-4BBA-2109-1D37-50F363835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B58474B9-C30A-2C07-C767-A8FB9D7445C3}"/>
              </a:ext>
            </a:extLst>
          </p:cNvPr>
          <p:cNvSpPr txBox="1"/>
          <p:nvPr/>
        </p:nvSpPr>
        <p:spPr>
          <a:xfrm>
            <a:off x="327278" y="81349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DBE687F1-9BD5-F88A-66CA-DE74FFC939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31" name="Image 30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xmlns="" id="{344CD410-DF2E-C3FB-46E7-682A129F2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010" y="1952514"/>
            <a:ext cx="6373980" cy="389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45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12CEE3A2-DF80-4778-980D-1DEC5BD77AF3}"/>
              </a:ext>
            </a:extLst>
          </p:cNvPr>
          <p:cNvGrpSpPr/>
          <p:nvPr/>
        </p:nvGrpSpPr>
        <p:grpSpPr>
          <a:xfrm>
            <a:off x="2226504" y="2449061"/>
            <a:ext cx="4885812" cy="1993283"/>
            <a:chOff x="1974764" y="2436266"/>
            <a:chExt cx="4885812" cy="1993283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xmlns="" id="{3BA51F2D-2F8C-E9CA-20FC-D03D551D78E7}"/>
                </a:ext>
              </a:extLst>
            </p:cNvPr>
            <p:cNvSpPr/>
            <p:nvPr/>
          </p:nvSpPr>
          <p:spPr>
            <a:xfrm>
              <a:off x="1974764" y="2817096"/>
              <a:ext cx="4885812" cy="161245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6" name="Image 5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848C8FB6-1E4A-AB85-5207-3564C55F6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27044" y="3379444"/>
              <a:ext cx="631873" cy="63187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xmlns="" id="{D6836E7D-F07A-D270-762B-DB039C312712}"/>
                </a:ext>
              </a:extLst>
            </p:cNvPr>
            <p:cNvSpPr txBox="1"/>
            <p:nvPr/>
          </p:nvSpPr>
          <p:spPr>
            <a:xfrm>
              <a:off x="2090295" y="3192168"/>
              <a:ext cx="3555109" cy="7160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9" name="Flowchart: Alternate Process 54">
              <a:extLst>
                <a:ext uri="{FF2B5EF4-FFF2-40B4-BE49-F238E27FC236}">
                  <a16:creationId xmlns:a16="http://schemas.microsoft.com/office/drawing/2014/main" xmlns="" id="{5B00898C-6202-F55A-411E-E8805BE74CE0}"/>
                </a:ext>
              </a:extLst>
            </p:cNvPr>
            <p:cNvSpPr/>
            <p:nvPr/>
          </p:nvSpPr>
          <p:spPr>
            <a:xfrm>
              <a:off x="2739708" y="2436266"/>
              <a:ext cx="3030596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xmlns="" id="{498186B8-6210-92AA-76DC-CB96CEC766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897862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30B86E6E-BD4D-3F80-5CC4-32C14B68E852}"/>
              </a:ext>
            </a:extLst>
          </p:cNvPr>
          <p:cNvSpPr txBox="1"/>
          <p:nvPr/>
        </p:nvSpPr>
        <p:spPr>
          <a:xfrm>
            <a:off x="501445" y="754888"/>
            <a:ext cx="7020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ستنجزون النشاط رقم  3 الصفحة 101 .</a:t>
            </a:r>
          </a:p>
          <a:p>
            <a:pPr algn="r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لمساعدتكم و مراقبة كراساتكم 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F62564FE-E75E-2402-A54E-BE8554A49E03}"/>
              </a:ext>
            </a:extLst>
          </p:cNvPr>
          <p:cNvGrpSpPr>
            <a:grpSpLocks/>
          </p:cNvGrpSpPr>
          <p:nvPr/>
        </p:nvGrpSpPr>
        <p:grpSpPr bwMode="auto">
          <a:xfrm>
            <a:off x="525463" y="922338"/>
            <a:ext cx="614362" cy="688975"/>
            <a:chOff x="924143" y="3511073"/>
            <a:chExt cx="614494" cy="68836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DF2ED557-9DA1-2170-0C3F-084B3F585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xmlns="" id="{7B739CDB-3379-55B1-1500-48D27546F0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MA" alt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8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15" name="Image 21">
            <a:extLst>
              <a:ext uri="{FF2B5EF4-FFF2-40B4-BE49-F238E27FC236}">
                <a16:creationId xmlns:a16="http://schemas.microsoft.com/office/drawing/2014/main" xmlns="" id="{7CB77307-3774-C996-2A22-5D2808D9DB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2586038"/>
            <a:ext cx="2479675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A5A21D89-CC0A-1653-0612-0D1ABB90F4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2" name="Image 1" descr="Une image contenant texte, capture d’écran, Police, logiciel&#10;&#10;Le contenu généré par l’IA peut être incorrect.">
            <a:extLst>
              <a:ext uri="{FF2B5EF4-FFF2-40B4-BE49-F238E27FC236}">
                <a16:creationId xmlns:a16="http://schemas.microsoft.com/office/drawing/2014/main" xmlns="" id="{EF416609-5479-07DE-9D0A-50EB2062E1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825" y="1893025"/>
            <a:ext cx="3477110" cy="4042637"/>
          </a:xfrm>
          <a:prstGeom prst="rect">
            <a:avLst/>
          </a:prstGeom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xmlns="" id="{4D0B2A71-5F37-ADFD-2A1F-1D75CEC173FC}"/>
              </a:ext>
            </a:extLst>
          </p:cNvPr>
          <p:cNvSpPr/>
          <p:nvPr/>
        </p:nvSpPr>
        <p:spPr>
          <a:xfrm>
            <a:off x="1423652" y="2292823"/>
            <a:ext cx="2909456" cy="1763973"/>
          </a:xfrm>
          <a:prstGeom prst="roundRect">
            <a:avLst>
              <a:gd name="adj" fmla="val 7515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82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6FCB904-4EA3-8F97-B206-A6EB45FBB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95F1FE4D-754E-EA9B-3C41-EF6D7FCC26A9}"/>
              </a:ext>
            </a:extLst>
          </p:cNvPr>
          <p:cNvSpPr txBox="1"/>
          <p:nvPr/>
        </p:nvSpPr>
        <p:spPr>
          <a:xfrm>
            <a:off x="518615" y="912716"/>
            <a:ext cx="7003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النشاط رقم  3 ، سأقرأ لكم المسألة و الخطوة الأولى وبعد إنجازها أقرأ لكم الثانية و هكذا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DF6F3AAD-4899-09A2-AFB6-F29EE6F87E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5" name="Image 4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4702D5A5-EA9A-20E6-58A8-DCB62A4C7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594" y="1821434"/>
            <a:ext cx="6148813" cy="42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8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5F8F975-08F5-11E6-A740-760B4B742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EE27E9C4-D07A-F68F-AE06-9FACC5595EFD}"/>
              </a:ext>
            </a:extLst>
          </p:cNvPr>
          <p:cNvSpPr txBox="1"/>
          <p:nvPr/>
        </p:nvSpPr>
        <p:spPr>
          <a:xfrm>
            <a:off x="1272261" y="912716"/>
            <a:ext cx="62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16D0C23C-C6EB-E78A-44D9-CF9F7BD7D4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Encre 9">
                <a:extLst>
                  <a:ext uri="{FF2B5EF4-FFF2-40B4-BE49-F238E27FC236}">
                    <a16:creationId xmlns:a16="http://schemas.microsoft.com/office/drawing/2014/main" xmlns="" id="{D3CDBC88-B301-F391-7904-75FE5B62D80F}"/>
                  </a:ext>
                </a:extLst>
              </p14:cNvPr>
              <p14:cNvContentPartPr/>
              <p14:nvPr/>
            </p14:nvContentPartPr>
            <p14:xfrm>
              <a:off x="-736244" y="5340863"/>
              <a:ext cx="360" cy="360"/>
            </p14:xfrm>
          </p:contentPart>
        </mc:Choice>
        <mc:Fallback xmlns="">
          <p:pic>
            <p:nvPicPr>
              <p:cNvPr id="10" name="Encre 9">
                <a:extLst>
                  <a:ext uri="{FF2B5EF4-FFF2-40B4-BE49-F238E27FC236}">
                    <a16:creationId xmlns:a16="http://schemas.microsoft.com/office/drawing/2014/main" id="{D3CDBC88-B301-F391-7904-75FE5B62D80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-754244" y="5323223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49" name="Image 48" descr="Une image contenant croquis, dessin, Dessin au trait, clipart&#10;&#10;Le contenu généré par l’IA peut être incorrect.">
            <a:extLst>
              <a:ext uri="{FF2B5EF4-FFF2-40B4-BE49-F238E27FC236}">
                <a16:creationId xmlns:a16="http://schemas.microsoft.com/office/drawing/2014/main" xmlns="" id="{2619897F-E55F-26DB-A735-10A5EED660E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799424" y="3498101"/>
            <a:ext cx="579254" cy="385409"/>
          </a:xfrm>
          <a:prstGeom prst="rect">
            <a:avLst/>
          </a:prstGeom>
        </p:spPr>
      </p:pic>
      <p:pic>
        <p:nvPicPr>
          <p:cNvPr id="50" name="Image 49" descr="Une image contenant croquis, dessin, Dessin au trait, clipart&#10;&#10;Le contenu généré par l’IA peut être incorrect.">
            <a:extLst>
              <a:ext uri="{FF2B5EF4-FFF2-40B4-BE49-F238E27FC236}">
                <a16:creationId xmlns:a16="http://schemas.microsoft.com/office/drawing/2014/main" xmlns="" id="{23550E05-CD0F-A02A-ABFD-3E6AF6C4F21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527926" y="3498100"/>
            <a:ext cx="579254" cy="385409"/>
          </a:xfrm>
          <a:prstGeom prst="rect">
            <a:avLst/>
          </a:prstGeom>
        </p:spPr>
      </p:pic>
      <p:pic>
        <p:nvPicPr>
          <p:cNvPr id="51" name="Image 50" descr="Une image contenant croquis, dessin, Dessin au trait, clipart&#10;&#10;Le contenu généré par l’IA peut être incorrect.">
            <a:extLst>
              <a:ext uri="{FF2B5EF4-FFF2-40B4-BE49-F238E27FC236}">
                <a16:creationId xmlns:a16="http://schemas.microsoft.com/office/drawing/2014/main" xmlns="" id="{92D1C832-A910-6893-C9FC-307644290F9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256428" y="3526514"/>
            <a:ext cx="579254" cy="385409"/>
          </a:xfrm>
          <a:prstGeom prst="rect">
            <a:avLst/>
          </a:prstGeom>
        </p:spPr>
      </p:pic>
      <p:pic>
        <p:nvPicPr>
          <p:cNvPr id="52" name="Image 51" descr="Une image contenant croquis, dessin, Dessin au trait, clipart&#10;&#10;Le contenu généré par l’IA peut être incorrect.">
            <a:extLst>
              <a:ext uri="{FF2B5EF4-FFF2-40B4-BE49-F238E27FC236}">
                <a16:creationId xmlns:a16="http://schemas.microsoft.com/office/drawing/2014/main" xmlns="" id="{EF53A733-1FAD-1B0E-DE20-BFB4DF9568C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903697" y="4541884"/>
            <a:ext cx="579254" cy="385409"/>
          </a:xfrm>
          <a:prstGeom prst="rect">
            <a:avLst/>
          </a:prstGeom>
        </p:spPr>
      </p:pic>
      <p:pic>
        <p:nvPicPr>
          <p:cNvPr id="53" name="Image 52" descr="Une image contenant croquis, dessin, Dessin au trait, clipart&#10;&#10;Le contenu généré par l’IA peut être incorrect.">
            <a:extLst>
              <a:ext uri="{FF2B5EF4-FFF2-40B4-BE49-F238E27FC236}">
                <a16:creationId xmlns:a16="http://schemas.microsoft.com/office/drawing/2014/main" xmlns="" id="{CEAB55CB-FCEB-C4B6-E28E-B6C78549F33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632199" y="4541883"/>
            <a:ext cx="579254" cy="385409"/>
          </a:xfrm>
          <a:prstGeom prst="rect">
            <a:avLst/>
          </a:prstGeom>
        </p:spPr>
      </p:pic>
      <p:pic>
        <p:nvPicPr>
          <p:cNvPr id="54" name="Image 53" descr="Une image contenant croquis, dessin, Dessin au trait, clipart&#10;&#10;Le contenu généré par l’IA peut être incorrect.">
            <a:extLst>
              <a:ext uri="{FF2B5EF4-FFF2-40B4-BE49-F238E27FC236}">
                <a16:creationId xmlns:a16="http://schemas.microsoft.com/office/drawing/2014/main" xmlns="" id="{A83EA695-8EE2-7D03-4A4C-624DA67DAC5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360701" y="4570297"/>
            <a:ext cx="579254" cy="385409"/>
          </a:xfrm>
          <a:prstGeom prst="rect">
            <a:avLst/>
          </a:prstGeom>
        </p:spPr>
      </p:pic>
      <p:pic>
        <p:nvPicPr>
          <p:cNvPr id="56" name="Image 55" descr="Une image contenant croquis, dessin, Dessin au trait, clipart&#10;&#10;Le contenu généré par l’IA peut être incorrect.">
            <a:extLst>
              <a:ext uri="{FF2B5EF4-FFF2-40B4-BE49-F238E27FC236}">
                <a16:creationId xmlns:a16="http://schemas.microsoft.com/office/drawing/2014/main" xmlns="" id="{8084B474-4428-B172-7C8E-21587F5AEF8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482951" y="4002497"/>
            <a:ext cx="579254" cy="385409"/>
          </a:xfrm>
          <a:prstGeom prst="rect">
            <a:avLst/>
          </a:prstGeom>
        </p:spPr>
      </p:pic>
      <p:sp>
        <p:nvSpPr>
          <p:cNvPr id="60" name="ZoneTexte 59">
            <a:extLst>
              <a:ext uri="{FF2B5EF4-FFF2-40B4-BE49-F238E27FC236}">
                <a16:creationId xmlns:a16="http://schemas.microsoft.com/office/drawing/2014/main" xmlns="" id="{80D3B948-774F-3516-9A8D-7F036687F4CE}"/>
              </a:ext>
            </a:extLst>
          </p:cNvPr>
          <p:cNvSpPr txBox="1"/>
          <p:nvPr/>
        </p:nvSpPr>
        <p:spPr>
          <a:xfrm>
            <a:off x="4945456" y="4665682"/>
            <a:ext cx="1695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– 3 = 4 </a:t>
            </a:r>
          </a:p>
        </p:txBody>
      </p:sp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xmlns="" id="{5D27D8A8-FBE4-9EC2-10EF-C062BBC0EEC8}"/>
              </a:ext>
            </a:extLst>
          </p:cNvPr>
          <p:cNvCxnSpPr>
            <a:cxnSpLocks/>
          </p:cNvCxnSpPr>
          <p:nvPr/>
        </p:nvCxnSpPr>
        <p:spPr>
          <a:xfrm flipV="1">
            <a:off x="1914360" y="3493655"/>
            <a:ext cx="289627" cy="4148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>
            <a:extLst>
              <a:ext uri="{FF2B5EF4-FFF2-40B4-BE49-F238E27FC236}">
                <a16:creationId xmlns:a16="http://schemas.microsoft.com/office/drawing/2014/main" xmlns="" id="{2DEF80B6-1A49-AF75-6DF9-B4317AEE0307}"/>
              </a:ext>
            </a:extLst>
          </p:cNvPr>
          <p:cNvCxnSpPr>
            <a:cxnSpLocks/>
          </p:cNvCxnSpPr>
          <p:nvPr/>
        </p:nvCxnSpPr>
        <p:spPr>
          <a:xfrm flipV="1">
            <a:off x="2587968" y="3493655"/>
            <a:ext cx="289627" cy="4148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64">
            <a:extLst>
              <a:ext uri="{FF2B5EF4-FFF2-40B4-BE49-F238E27FC236}">
                <a16:creationId xmlns:a16="http://schemas.microsoft.com/office/drawing/2014/main" xmlns="" id="{A9853C04-1937-AE16-AC29-9F31DC92D9D8}"/>
              </a:ext>
            </a:extLst>
          </p:cNvPr>
          <p:cNvCxnSpPr>
            <a:cxnSpLocks/>
          </p:cNvCxnSpPr>
          <p:nvPr/>
        </p:nvCxnSpPr>
        <p:spPr>
          <a:xfrm flipV="1">
            <a:off x="3371271" y="3529064"/>
            <a:ext cx="289627" cy="4148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7" name="Image 66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ADA7B028-A61D-0EAA-5D5D-6AF7AD66A1E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328285" y="1743343"/>
            <a:ext cx="6487430" cy="440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1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xmlns="" id="{A7212B6B-81FB-F7A5-26A1-62C8EBC6DECB}"/>
              </a:ext>
            </a:extLst>
          </p:cNvPr>
          <p:cNvSpPr/>
          <p:nvPr/>
        </p:nvSpPr>
        <p:spPr>
          <a:xfrm>
            <a:off x="2474259" y="3270851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ar-MA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xmlns="" id="{AFF9BA03-130F-22A4-8128-E384B6766A1D}"/>
              </a:ext>
            </a:extLst>
          </p:cNvPr>
          <p:cNvSpPr>
            <a:spLocks noChangeAspect="1"/>
          </p:cNvSpPr>
          <p:nvPr/>
        </p:nvSpPr>
        <p:spPr>
          <a:xfrm>
            <a:off x="6232304" y="3323038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C0E6FBB-9FF8-62CE-3DC7-F693CBCC6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EE86F226-143F-51DD-2879-78F357843A83}"/>
              </a:ext>
            </a:extLst>
          </p:cNvPr>
          <p:cNvSpPr txBox="1"/>
          <p:nvPr/>
        </p:nvSpPr>
        <p:spPr>
          <a:xfrm>
            <a:off x="797150" y="839370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احسبوا 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فرق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العددين </a:t>
            </a:r>
            <a:r>
              <a:rPr lang="fr-FR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لديكم دقيقة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A3CD2E9-6DE5-524F-0BC3-EB3A5FBDE3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A9928CFE-E7EE-0283-9084-0E907CC65F49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49C71C59-B1B0-B6A5-0A12-1EFACE181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xmlns="" id="{C65B23A5-9B5D-BE63-8D02-85E679AD95C6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13" name="Graphique 12">
            <a:extLst>
              <a:ext uri="{FF2B5EF4-FFF2-40B4-BE49-F238E27FC236}">
                <a16:creationId xmlns:a16="http://schemas.microsoft.com/office/drawing/2014/main" xmlns="" id="{E96D702B-14E5-B6FE-DFEA-33BA4E9888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3955262" y="5053850"/>
            <a:ext cx="1233471" cy="1233471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xmlns="" id="{22C7DACF-3F3F-4EA3-D8EA-0019ADDA466A}"/>
              </a:ext>
            </a:extLst>
          </p:cNvPr>
          <p:cNvSpPr/>
          <p:nvPr/>
        </p:nvSpPr>
        <p:spPr>
          <a:xfrm>
            <a:off x="4026309" y="5134279"/>
            <a:ext cx="1091382" cy="1072610"/>
          </a:xfrm>
          <a:prstGeom prst="ellipse">
            <a:avLst/>
          </a:prstGeom>
          <a:solidFill>
            <a:srgbClr val="16AB9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Image 7" descr="Une image contenant capture d’écran, Caractère coloré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1DC5AF8A-F8EA-2E45-A908-BC6E04BF64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8439" y="1565844"/>
            <a:ext cx="2827123" cy="338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8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9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5F91F3B2-1293-542D-9EA1-A835F6A500E4}"/>
              </a:ext>
            </a:extLst>
          </p:cNvPr>
          <p:cNvSpPr txBox="1"/>
          <p:nvPr/>
        </p:nvSpPr>
        <p:spPr>
          <a:xfrm>
            <a:off x="301242" y="792176"/>
            <a:ext cx="7190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defRPr/>
            </a:pPr>
            <a:r>
              <a:rPr lang="ar-MA" altLang="fr-FR" sz="1600" b="1" dirty="0">
                <a:solidFill>
                  <a:srgbClr val="8484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جيدا!  في المنزل، ستنجزون الأنشطة المتبقية على الصفحتين 100و 101</a:t>
            </a:r>
            <a:endParaRPr lang="ar-MA" sz="1600" b="1" dirty="0">
              <a:solidFill>
                <a:srgbClr val="8383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AA861350-4626-4D26-11F1-0DDEB4BDEA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F5D061DB-0180-FB96-C94C-C30BAACAD1ED}"/>
              </a:ext>
            </a:extLst>
          </p:cNvPr>
          <p:cNvGrpSpPr/>
          <p:nvPr/>
        </p:nvGrpSpPr>
        <p:grpSpPr>
          <a:xfrm>
            <a:off x="1193394" y="2023186"/>
            <a:ext cx="6757212" cy="4042638"/>
            <a:chOff x="1360361" y="2195930"/>
            <a:chExt cx="6757212" cy="4190122"/>
          </a:xfrm>
        </p:grpSpPr>
        <p:pic>
          <p:nvPicPr>
            <p:cNvPr id="8" name="Image 7" descr="Une image contenant texte, capture d’écran&#10;&#10;Le contenu généré par l’IA peut être incorrect.">
              <a:extLst>
                <a:ext uri="{FF2B5EF4-FFF2-40B4-BE49-F238E27FC236}">
                  <a16:creationId xmlns:a16="http://schemas.microsoft.com/office/drawing/2014/main" xmlns="" id="{41A82AB8-CD24-834E-264A-98C57A303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37471" y="2195931"/>
              <a:ext cx="3280102" cy="4190121"/>
            </a:xfrm>
            <a:prstGeom prst="rect">
              <a:avLst/>
            </a:prstGeom>
          </p:spPr>
        </p:pic>
        <p:pic>
          <p:nvPicPr>
            <p:cNvPr id="9" name="Image 8" descr="Une image contenant texte, capture d’écran, Police, logiciel&#10;&#10;Le contenu généré par l’IA peut être incorrect.">
              <a:extLst>
                <a:ext uri="{FF2B5EF4-FFF2-40B4-BE49-F238E27FC236}">
                  <a16:creationId xmlns:a16="http://schemas.microsoft.com/office/drawing/2014/main" xmlns="" id="{8FE656AD-456B-6CB6-7BA0-4E6B3B801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0361" y="2195930"/>
              <a:ext cx="3477110" cy="41901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201549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 في الحصة القادمة.</a:t>
            </a:r>
          </a:p>
        </p:txBody>
      </p:sp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552FA271-1432-E2ED-5B85-4EE29D7D14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xmlns="" id="{623D21C0-4775-D26E-FC48-E340E1528D7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6" name="Image 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0701FBCA-7091-F4F8-6C12-C820A134F7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2453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xmlns="" id="{BC43DE33-D759-8351-E079-6F17AE312D12}"/>
              </a:ext>
            </a:extLst>
          </p:cNvPr>
          <p:cNvSpPr txBox="1"/>
          <p:nvPr/>
        </p:nvSpPr>
        <p:spPr>
          <a:xfrm>
            <a:off x="1747838" y="2595563"/>
            <a:ext cx="6524625" cy="374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MA" sz="22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3" name="Image 2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xmlns="" id="{32C2941E-266E-343E-E57A-1A4F98B2FF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 2">
            <a:extLst>
              <a:ext uri="{FF2B5EF4-FFF2-40B4-BE49-F238E27FC236}">
                <a16:creationId xmlns:a16="http://schemas.microsoft.com/office/drawing/2014/main" xmlns="" id="{AAE1906A-22ED-945C-2115-04BE99D1A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3125788"/>
            <a:ext cx="56896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3962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5F7D849-5D8D-D808-FC9E-559C98017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9E989911-216B-C733-802E-ABBDD9035DB6}"/>
              </a:ext>
            </a:extLst>
          </p:cNvPr>
          <p:cNvSpPr txBox="1"/>
          <p:nvPr/>
        </p:nvSpPr>
        <p:spPr>
          <a:xfrm>
            <a:off x="0" y="780378"/>
            <a:ext cx="745861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endParaRPr lang="ar-MA" b="1" dirty="0">
              <a:solidFill>
                <a:srgbClr val="FFFFFF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r" rtl="1">
              <a:defRPr/>
            </a:pPr>
            <a:r>
              <a:rPr lang="ar-MA" sz="1600" i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يسأل الأستاذ(ة) التلاميذ  عن عدد الأخطاء المرتكبة لتحديد بطل الحساب الذهني ويحفز المتعثرين </a:t>
            </a:r>
            <a:r>
              <a:rPr kumimoji="0" lang="ar-MA" sz="160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</a:t>
            </a:r>
            <a:endParaRPr kumimoji="0" lang="ar-MA" sz="160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C02CAFA-E84E-2AE7-D480-DE8C8B15EE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F45BAE38-73D9-4FFB-875B-7C902D904FC9}"/>
              </a:ext>
            </a:extLst>
          </p:cNvPr>
          <p:cNvSpPr txBox="1"/>
          <p:nvPr/>
        </p:nvSpPr>
        <p:spPr>
          <a:xfrm>
            <a:off x="5555527" y="4290309"/>
            <a:ext cx="559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2E9C5642-9C14-C64F-E6DD-CECC65D08A0D}"/>
              </a:ext>
            </a:extLst>
          </p:cNvPr>
          <p:cNvSpPr txBox="1"/>
          <p:nvPr/>
        </p:nvSpPr>
        <p:spPr>
          <a:xfrm>
            <a:off x="5496535" y="5148543"/>
            <a:ext cx="559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capture d’écran, Caractère coloré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BA91C803-1C74-9058-370D-9D3B056DAE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1590" y="1681546"/>
            <a:ext cx="3420819" cy="409632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47A537A4-F861-B2C4-5A53-47175874F516}"/>
              </a:ext>
            </a:extLst>
          </p:cNvPr>
          <p:cNvSpPr txBox="1"/>
          <p:nvPr/>
        </p:nvSpPr>
        <p:spPr>
          <a:xfrm>
            <a:off x="5496535" y="1669390"/>
            <a:ext cx="559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38372C17-045B-DC5A-B4B5-F622439858F2}"/>
              </a:ext>
            </a:extLst>
          </p:cNvPr>
          <p:cNvSpPr txBox="1"/>
          <p:nvPr/>
        </p:nvSpPr>
        <p:spPr>
          <a:xfrm>
            <a:off x="5523831" y="2567691"/>
            <a:ext cx="559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2102225-11A2-78CA-594E-2633B16FFA2D}"/>
              </a:ext>
            </a:extLst>
          </p:cNvPr>
          <p:cNvSpPr txBox="1"/>
          <p:nvPr/>
        </p:nvSpPr>
        <p:spPr>
          <a:xfrm>
            <a:off x="5520318" y="3397586"/>
            <a:ext cx="559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DB8E5FD6-F93B-83DA-DDC5-F3DE06B54CA0}"/>
              </a:ext>
            </a:extLst>
          </p:cNvPr>
          <p:cNvSpPr txBox="1"/>
          <p:nvPr/>
        </p:nvSpPr>
        <p:spPr>
          <a:xfrm>
            <a:off x="5523831" y="4264505"/>
            <a:ext cx="559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3822E645-8B4F-B38B-40D9-CC87CD6113E5}"/>
              </a:ext>
            </a:extLst>
          </p:cNvPr>
          <p:cNvSpPr txBox="1"/>
          <p:nvPr/>
        </p:nvSpPr>
        <p:spPr>
          <a:xfrm>
            <a:off x="5530454" y="5122739"/>
            <a:ext cx="559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40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CF76332-2DE2-DFC5-7990-E72D897AC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AE031935-E59F-E52F-5DAF-C81216A2900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5C22B05A-1701-8F22-44EF-6471EB43547E}"/>
              </a:ext>
            </a:extLst>
          </p:cNvPr>
          <p:cNvGrpSpPr/>
          <p:nvPr/>
        </p:nvGrpSpPr>
        <p:grpSpPr>
          <a:xfrm>
            <a:off x="1902124" y="2239767"/>
            <a:ext cx="5044145" cy="2819009"/>
            <a:chOff x="2332467" y="2221113"/>
            <a:chExt cx="4649246" cy="2598313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xmlns="" id="{B13B9A56-9E4B-43DA-19C7-4C9DBA445715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FC3183D8-69F3-629D-04BE-DA64EAA99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060561" y="4159342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xmlns="" id="{279B2B12-9358-C097-44A8-35CD98F4760B}"/>
                </a:ext>
              </a:extLst>
            </p:cNvPr>
            <p:cNvSpPr txBox="1"/>
            <p:nvPr/>
          </p:nvSpPr>
          <p:spPr>
            <a:xfrm>
              <a:off x="2362015" y="3211434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xmlns="" id="{3EF1E78E-2BD0-03B7-88FF-F8C57BA862FA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xmlns="" id="{EB454173-9694-D0C9-71FD-EECF8B9F9C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xmlns="" id="{373D4CC1-23AF-487C-01B2-BEB3395392F7}"/>
                </a:ext>
              </a:extLst>
            </p:cNvPr>
            <p:cNvSpPr txBox="1"/>
            <p:nvPr/>
          </p:nvSpPr>
          <p:spPr>
            <a:xfrm>
              <a:off x="2505452" y="3738437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الطرح  في حدود 10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xmlns="" id="{58F47435-340C-301F-3888-E9718BD823D7}"/>
                </a:ext>
              </a:extLst>
            </p:cNvPr>
            <p:cNvSpPr txBox="1"/>
            <p:nvPr/>
          </p:nvSpPr>
          <p:spPr>
            <a:xfrm>
              <a:off x="2332467" y="4262519"/>
              <a:ext cx="3584657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0991064"/>
      </p:ext>
    </p:extLst>
  </p:cSld>
  <p:clrMapOvr>
    <a:masterClrMapping/>
  </p:clrMapOvr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19678</TotalTime>
  <Words>1024</Words>
  <Application>Microsoft Office PowerPoint</Application>
  <PresentationFormat>Affichage à l'écran (4:3)</PresentationFormat>
  <Paragraphs>310</Paragraphs>
  <Slides>72</Slides>
  <Notes>8</Notes>
  <HiddenSlides>0</HiddenSlides>
  <MMClips>3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72</vt:i4>
      </vt:variant>
    </vt:vector>
  </HeadingPairs>
  <TitlesOfParts>
    <vt:vector size="84" baseType="lpstr">
      <vt:lpstr>Calibri</vt:lpstr>
      <vt:lpstr>Aptos Display</vt:lpstr>
      <vt:lpstr>DengXian</vt:lpstr>
      <vt:lpstr>Dosis</vt:lpstr>
      <vt:lpstr>Aptos</vt:lpstr>
      <vt:lpstr>Arial</vt:lpstr>
      <vt:lpstr>Effra CC Arbc</vt:lpstr>
      <vt:lpstr>2_Conception personnalisée</vt:lpstr>
      <vt:lpstr>Page d'entree</vt:lpstr>
      <vt:lpstr>partie 1</vt:lpstr>
      <vt:lpstr>1_partie 1</vt:lpstr>
      <vt:lpstr>3_Conception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BTIHAJ</dc:creator>
  <cp:lastModifiedBy>HP</cp:lastModifiedBy>
  <cp:revision>216</cp:revision>
  <cp:lastPrinted>2025-08-13T10:11:39Z</cp:lastPrinted>
  <dcterms:created xsi:type="dcterms:W3CDTF">2025-08-01T12:31:49Z</dcterms:created>
  <dcterms:modified xsi:type="dcterms:W3CDTF">2026-01-07T16:28:07Z</dcterms:modified>
</cp:coreProperties>
</file>