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20.xml" ContentType="application/inkml+xml"/>
  <Override PartName="/ppt/notesSlides/notesSlide5.xml" ContentType="application/vnd.openxmlformats-officedocument.presentationml.notesSlide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25.xml" ContentType="application/inkml+xml"/>
  <Override PartName="/ppt/notesSlides/notesSlide8.xml" ContentType="application/vnd.openxmlformats-officedocument.presentationml.notesSlide+xml"/>
  <Override PartName="/ppt/ink/ink26.xml" ContentType="application/inkml+xml"/>
  <Override PartName="/ppt/ink/ink27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28.xml" ContentType="application/inkml+xml"/>
  <Override PartName="/ppt/ink/ink29.xml" ContentType="application/inkml+xml"/>
  <Override PartName="/ppt/ink/ink30.xml" ContentType="application/inkml+xml"/>
  <Override PartName="/ppt/notesSlides/notesSlide11.xml" ContentType="application/vnd.openxmlformats-officedocument.presentationml.notesSlide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897" r:id="rId4"/>
    <p:sldMasterId id="2147483904" r:id="rId5"/>
  </p:sldMasterIdLst>
  <p:notesMasterIdLst>
    <p:notesMasterId r:id="rId70"/>
  </p:notesMasterIdLst>
  <p:handoutMasterIdLst>
    <p:handoutMasterId r:id="rId71"/>
  </p:handoutMasterIdLst>
  <p:sldIdLst>
    <p:sldId id="779" r:id="rId6"/>
    <p:sldId id="780" r:id="rId7"/>
    <p:sldId id="948" r:id="rId8"/>
    <p:sldId id="1120" r:id="rId9"/>
    <p:sldId id="964" r:id="rId10"/>
    <p:sldId id="1053" r:id="rId11"/>
    <p:sldId id="1057" r:id="rId12"/>
    <p:sldId id="1121" r:id="rId13"/>
    <p:sldId id="1098" r:id="rId14"/>
    <p:sldId id="1122" r:id="rId15"/>
    <p:sldId id="1123" r:id="rId16"/>
    <p:sldId id="1124" r:id="rId17"/>
    <p:sldId id="1125" r:id="rId18"/>
    <p:sldId id="1126" r:id="rId19"/>
    <p:sldId id="1127" r:id="rId20"/>
    <p:sldId id="786" r:id="rId21"/>
    <p:sldId id="751" r:id="rId22"/>
    <p:sldId id="828" r:id="rId23"/>
    <p:sldId id="890" r:id="rId24"/>
    <p:sldId id="787" r:id="rId25"/>
    <p:sldId id="740" r:id="rId26"/>
    <p:sldId id="1091" r:id="rId27"/>
    <p:sldId id="1104" r:id="rId28"/>
    <p:sldId id="1128" r:id="rId29"/>
    <p:sldId id="1129" r:id="rId30"/>
    <p:sldId id="1071" r:id="rId31"/>
    <p:sldId id="1130" r:id="rId32"/>
    <p:sldId id="1131" r:id="rId33"/>
    <p:sldId id="1132" r:id="rId34"/>
    <p:sldId id="1108" r:id="rId35"/>
    <p:sldId id="1133" r:id="rId36"/>
    <p:sldId id="1134" r:id="rId37"/>
    <p:sldId id="1135" r:id="rId38"/>
    <p:sldId id="1112" r:id="rId39"/>
    <p:sldId id="1136" r:id="rId40"/>
    <p:sldId id="909" r:id="rId41"/>
    <p:sldId id="976" r:id="rId42"/>
    <p:sldId id="834" r:id="rId43"/>
    <p:sldId id="1144" r:id="rId44"/>
    <p:sldId id="1145" r:id="rId45"/>
    <p:sldId id="987" r:id="rId46"/>
    <p:sldId id="1017" r:id="rId47"/>
    <p:sldId id="1137" r:id="rId48"/>
    <p:sldId id="1116" r:id="rId49"/>
    <p:sldId id="1138" r:id="rId50"/>
    <p:sldId id="1139" r:id="rId51"/>
    <p:sldId id="1147" r:id="rId52"/>
    <p:sldId id="1146" r:id="rId53"/>
    <p:sldId id="1140" r:id="rId54"/>
    <p:sldId id="1141" r:id="rId55"/>
    <p:sldId id="910" r:id="rId56"/>
    <p:sldId id="848" r:id="rId57"/>
    <p:sldId id="916" r:id="rId58"/>
    <p:sldId id="924" r:id="rId59"/>
    <p:sldId id="849" r:id="rId60"/>
    <p:sldId id="1055" r:id="rId61"/>
    <p:sldId id="788" r:id="rId62"/>
    <p:sldId id="956" r:id="rId63"/>
    <p:sldId id="850" r:id="rId64"/>
    <p:sldId id="1143" r:id="rId65"/>
    <p:sldId id="789" r:id="rId66"/>
    <p:sldId id="794" r:id="rId67"/>
    <p:sldId id="793" r:id="rId68"/>
    <p:sldId id="930" r:id="rId69"/>
  </p:sldIdLst>
  <p:sldSz cx="9144000" cy="6858000" type="screen4x3"/>
  <p:notesSz cx="6735763" cy="9866313"/>
  <p:embeddedFontLst>
    <p:embeddedFont>
      <p:font typeface="Dosis" panose="020B0604020202020204" charset="0"/>
      <p:regular r:id="rId72"/>
      <p:bold r:id="rId73"/>
    </p:embeddedFont>
    <p:embeddedFont>
      <p:font typeface="Calibri" panose="020F0502020204030204" pitchFamily="34" charset="0"/>
      <p:regular r:id="rId74"/>
      <p:bold r:id="rId75"/>
      <p:italic r:id="rId76"/>
      <p:boldItalic r:id="rId77"/>
    </p:embeddedFont>
    <p:embeddedFont>
      <p:font typeface="DengXian" panose="020B0604020202020204" charset="-122"/>
      <p:regular r:id="rId7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C302"/>
    <a:srgbClr val="16AB98"/>
    <a:srgbClr val="196082"/>
    <a:srgbClr val="FC8D00"/>
    <a:srgbClr val="ACD7CA"/>
    <a:srgbClr val="F1A947"/>
    <a:srgbClr val="3A8F98"/>
    <a:srgbClr val="FCE5E3"/>
    <a:srgbClr val="83C5B9"/>
    <a:srgbClr val="0DA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96231" autoAdjust="0"/>
  </p:normalViewPr>
  <p:slideViewPr>
    <p:cSldViewPr snapToGrid="0">
      <p:cViewPr varScale="1">
        <p:scale>
          <a:sx n="70" d="100"/>
          <a:sy n="70" d="100"/>
        </p:scale>
        <p:origin x="140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font" Target="fonts/font3.fntdata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font" Target="fonts/font6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1.fntdata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theme" Target="theme/theme1.xml"/><Relationship Id="rId86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font" Target="fonts/font5.fntdata"/><Relationship Id="rId7" Type="http://schemas.openxmlformats.org/officeDocument/2006/relationships/slide" Target="slides/slide2.xml"/><Relationship Id="rId71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xmlns="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7T21:26:42.543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921 105 24575,'154'3'0,"168"-7"0,-253-5 0,97-27 0,-96 19 0,-54 13 0,31-7 0,-1 1 0,1 3 0,68-2 0,1802 11 0,-1909-3 0,0 1 0,0 0 0,0 1 0,0 0 0,0 0 0,-1 1 0,1-1 0,0 2 0,-1-1 0,1 1 0,-1 0 0,0 1 0,0 0 0,0 0 0,-1 1 0,1-1 0,-1 1 0,6 6 0,-7-7 0,0 0 0,1-1 0,-1 1 0,1-1 0,0-1 0,-1 1 0,1-1 0,1 0 0,-1 0 0,0-1 0,0 0 0,1 0 0,-1 0 0,9-1 0,16 0 0,54-8 0,-30 2 0,-16 2 0,46-11 0,-24 3 0,6 5 0,0 2 0,107 7 0,-53 1 0,-94-3 0,1 1 0,-1 1 0,34 7 0,-50-7 0,-1 1 0,0 1 0,1 0 0,-2 0 0,1 1 0,0 1 0,-1-1 0,0 1 0,0 1 0,-1 0 0,9 8 0,72 66 0,-60-58 0,-2 2 0,0 1 0,-2 1 0,27 36 0,-38-38 0,-1 0 0,19 51 0,-20-45 0,-6-11 0,0-1 0,-1 1 0,-1 0 0,-1 0 0,1 30 0,-6 106 0,-1-60 0,3 818 0,2-883 0,2 0 0,1 0 0,1-1 0,11 32 0,-7-25 0,-1 1 0,4 39 0,-8 317 0,-8-209 0,4-160 0,2 1 0,0-1 0,2 0 0,0 1 0,18 44 0,-14-39 0,-2 1 0,-1 0 0,-1 0 0,1 38 0,-8 136 0,-1-80 0,3 1078 0,-4-1145 0,-2 0 0,-27 108 0,9-50 0,12-65 0,-24 67 0,23-84 0,2 1 0,1 0 0,2 1 0,-6 59 0,11-64 0,-11 49 0,8-50 0,-5 60 0,11-85 0,3 150 0,-2-137 0,2-1 0,1 1 0,0 0 0,1-1 0,1 0 0,10 21 0,-5-17 0,119 275 0,-116-257 0,-2 0 0,-2 0 0,-2 1 0,-1 0 0,2 76 0,-13 1250 0,3-1346 0,-1 1 0,-1-1 0,-1 0 0,-1 0 0,-13 33 0,0 4 0,12-33 0,2 0 0,1 1 0,-1 43 0,1-6 0,1-52 0,0 0 0,-1 0 0,0 0 0,-1-1 0,0 1 0,-9 14 0,7-13 0,1 0 0,0 0 0,0 1 0,-3 19 0,-9 68 0,5 1 0,1 104 0,14-95 0,-6 151 0,2-249 0,-1 0 0,-1-1 0,0 1 0,0-1 0,-1 0 0,-1 0 0,0 0 0,0 0 0,-1-1 0,-11 15 0,-6 4 0,-2-1 0,-29 25 0,-14 17 0,8-7 0,29-32 0,-41 55 0,62-75 0,0 1 0,-1-1 0,0-1 0,-18 13 0,-30 29 0,28-18 0,-1-1 0,-2-1 0,-57 40 0,64-57 0,-2-2 0,1 0 0,-2-2 0,0-2 0,-33 7 0,49-12 0,-55 12 0,0-4 0,-131 8 0,-144-20 0,151-3 0,-852 3 0,1031 1 0,0 1 0,0 0 0,1 0 0,-1 2 0,1-1 0,0 2 0,-21 9 0,-19 7 0,22-14 0,0-1 0,1-2 0,-1-1 0,-1-1 0,1-2 0,-38-5 0,-14 2 0,-64 5 0,-129-5 0,255-1 0,0 0 0,0-2 0,0 0 0,1-2 0,1 0 0,-37-21 0,4 4 0,-11-6 0,-76-32 0,120 54 0,0-1 0,0 0 0,1-1 0,0-1 0,1-1 0,0 0 0,2-2 0,-18-17 0,21 19 0,-131-112 0,129 112 0,-27-29 0,-2 2 0,-2 2 0,-2 2 0,-86-52 0,111 77 0,1-2 0,0-1 0,1 0 0,0-1 0,-30-32 0,32 29 0,-5-5 0,0 0 0,2-1 0,-27-41 0,10 7 0,18 29 0,2 0 0,-25-51 0,30 48 0,-92-237 0,92 225 0,1 0 0,2 0 0,2-1 0,-3-60 0,11-404 0,3 226 0,-3-3778 0,2 4016 0,11-61 0,2-23 0,-16 13 0,-5 0 0,-36-200 0,17 151 0,-5-259 0,32-2 0,2 133 0,-4 215 0,20-135 0,26-104 0,-42 298 0,1-1 0,1 1 0,12-26 0,-10 26 0,-1-1 0,0 0 0,4-26 0,-10 36 0,1 0 0,0 0 0,0 0 0,1 0 0,1 1 0,-1-1 0,1 1 0,1 0 0,0 0 0,0 0 0,1 1 0,0 0 0,0 0 0,1 0 0,0 1 0,1 0 0,-1 0 0,1 1 0,1 0 0,-1 0 0,1 1 0,12-6 0,40-17 0,-39 18 0,1 0 0,36-25 0,41-31 0,-67 47 0,-1-2 0,-1-1 0,-1-1 0,0-1 0,-2-2 0,25-30 0,-41 39 0,2-1 0,1 0 0,27-26 0,-37 39 0,1 1 0,0-1 0,0 1 0,1 1 0,-1-1 0,1 1 0,-1 0 0,1 0 0,0 1 0,1 0 0,-1 0 0,10-1 0,13 1-1365,-2 1-5461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7T21:32:39.221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921 105 24575,'154'3'0,"168"-7"0,-253-5 0,97-27 0,-96 19 0,-54 13 0,31-7 0,-1 1 0,1 3 0,68-2 0,1802 11 0,-1909-3 0,0 1 0,0 0 0,0 1 0,0 0 0,0 0 0,-1 1 0,1-1 0,0 2 0,-1-1 0,1 1 0,-1 0 0,0 1 0,0 0 0,0 0 0,-1 1 0,1-1 0,-1 1 0,6 6 0,-7-7 0,0 0 0,1-1 0,-1 1 0,1-1 0,0-1 0,-1 1 0,1-1 0,1 0 0,-1 0 0,0-1 0,0 0 0,1 0 0,-1 0 0,9-1 0,16 0 0,54-8 0,-30 2 0,-16 2 0,46-11 0,-24 3 0,6 5 0,0 2 0,107 7 0,-53 1 0,-94-3 0,1 1 0,-1 1 0,34 7 0,-50-7 0,-1 1 0,0 1 0,1 0 0,-2 0 0,1 1 0,0 1 0,-1-1 0,0 1 0,0 1 0,-1 0 0,9 8 0,72 66 0,-60-58 0,-2 2 0,0 1 0,-2 1 0,27 36 0,-38-38 0,-1 0 0,19 51 0,-20-45 0,-6-11 0,0-1 0,-1 1 0,-1 0 0,-1 0 0,1 30 0,-6 106 0,-1-60 0,3 818 0,2-883 0,2 0 0,1 0 0,1-1 0,11 32 0,-7-25 0,-1 1 0,4 39 0,-8 317 0,-8-209 0,4-160 0,2 1 0,0-1 0,2 0 0,0 1 0,18 44 0,-14-39 0,-2 1 0,-1 0 0,-1 0 0,1 38 0,-8 136 0,-1-80 0,3 1078 0,-4-1145 0,-2 0 0,-27 108 0,9-50 0,12-65 0,-24 67 0,23-84 0,2 1 0,1 0 0,2 1 0,-6 59 0,11-64 0,-11 49 0,8-50 0,-5 60 0,11-85 0,3 150 0,-2-137 0,2-1 0,1 1 0,0 0 0,1-1 0,1 0 0,10 21 0,-5-17 0,119 275 0,-116-257 0,-2 0 0,-2 0 0,-2 1 0,-1 0 0,2 76 0,-13 1250 0,3-1346 0,-1 1 0,-1-1 0,-1 0 0,-1 0 0,-13 33 0,0 4 0,12-33 0,2 0 0,1 1 0,-1 43 0,1-6 0,1-52 0,0 0 0,-1 0 0,0 0 0,-1-1 0,0 1 0,-9 14 0,7-13 0,1 0 0,0 0 0,0 1 0,-3 19 0,-9 68 0,5 1 0,1 104 0,14-95 0,-6 151 0,2-249 0,-1 0 0,-1-1 0,0 1 0,0-1 0,-1 0 0,-1 0 0,0 0 0,0 0 0,-1-1 0,-11 15 0,-6 4 0,-2-1 0,-29 25 0,-14 17 0,8-7 0,29-32 0,-41 55 0,62-75 0,0 1 0,-1-1 0,0-1 0,-18 13 0,-30 29 0,28-18 0,-1-1 0,-2-1 0,-57 40 0,64-57 0,-2-2 0,1 0 0,-2-2 0,0-2 0,-33 7 0,49-12 0,-55 12 0,0-4 0,-131 8 0,-144-20 0,151-3 0,-852 3 0,1031 1 0,0 1 0,0 0 0,1 0 0,-1 2 0,1-1 0,0 2 0,-21 9 0,-19 7 0,22-14 0,0-1 0,1-2 0,-1-1 0,-1-1 0,1-2 0,-38-5 0,-14 2 0,-64 5 0,-129-5 0,255-1 0,0 0 0,0-2 0,0 0 0,1-2 0,1 0 0,-37-21 0,4 4 0,-11-6 0,-76-32 0,120 54 0,0-1 0,0 0 0,1-1 0,0-1 0,1-1 0,0 0 0,2-2 0,-18-17 0,21 19 0,-131-112 0,129 112 0,-27-29 0,-2 2 0,-2 2 0,-2 2 0,-86-52 0,111 77 0,1-2 0,0-1 0,1 0 0,0-1 0,-30-32 0,32 29 0,-5-5 0,0 0 0,2-1 0,-27-41 0,10 7 0,18 29 0,2 0 0,-25-51 0,30 48 0,-92-237 0,92 225 0,1 0 0,2 0 0,2-1 0,-3-60 0,11-404 0,3 226 0,-3-3778 0,2 4016 0,11-61 0,2-23 0,-16 13 0,-5 0 0,-36-200 0,17 151 0,-5-259 0,32-2 0,2 133 0,-4 215 0,20-135 0,26-104 0,-42 298 0,1-1 0,1 1 0,12-26 0,-10 26 0,-1-1 0,0 0 0,4-26 0,-10 36 0,1 0 0,0 0 0,0 0 0,1 0 0,1 1 0,-1-1 0,1 1 0,1 0 0,0 0 0,0 0 0,1 1 0,0 0 0,0 0 0,1 0 0,0 1 0,1 0 0,-1 0 0,1 1 0,1 0 0,-1 0 0,1 1 0,12-6 0,40-17 0,-39 18 0,1 0 0,36-25 0,41-31 0,-67 47 0,-1-2 0,-1-1 0,-1-1 0,0-1 0,-2-2 0,25-30 0,-41 39 0,2-1 0,1 0 0,27-26 0,-37 39 0,1 1 0,0-1 0,0 1 0,1 1 0,-1-1 0,1 1 0,-1 0 0,1 0 0,0 1 0,1 0 0,-1 0 0,10-1 0,13 1-1365,-2 1-5461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8T20:31:58.905"/>
    </inkml:context>
    <inkml:brush xml:id="br0">
      <inkml:brushProperty name="width" value="0.07938" units="cm"/>
      <inkml:brushProperty name="height" value="0.07938" units="cm"/>
      <inkml:brushProperty name="color" value="#004F8B"/>
    </inkml:brush>
  </inkml:definitions>
  <inkml:trace contextRef="#ctx0" brushRef="#br0">273 310 24575,'1'-2'0,"-1"0"0,1-1 0,0 1 0,0 0 0,0 0 0,0 0 0,0 0 0,0 1 0,0-1 0,1 0 0,-1 0 0,1 1 0,-1-1 0,1 1 0,-1-1 0,1 1 0,0 0 0,0-1 0,0 1 0,2-1 0,42-19 0,13 4 0,1 3 0,1 2 0,63-5 0,-89 11 0,0-2 0,-1-1 0,0-2 0,-1-2 0,48-24 0,-78 36 0,12-5 0,0 0 0,1 2 0,0 0 0,0 0 0,0 2 0,24-2 0,103 6 0,-67 0 0,1176-1 0,-1229-2 0,0-2 0,0 0 0,30-9 0,-26 5 0,52-5 0,-74 12 0,48-3 0,92-18 0,-84 12 0,0 2 0,1 3 0,106 7 0,-42 0 0,595-3 0,-692 2 0,-1 1 0,1 2 0,38 10 0,-28-5 0,22 6 0,-37-9 0,-1-1 0,1-1 0,31 2 0,424-4 0,-238-6 0,-197 5 0,83 15 0,-82-9 0,79 4 0,1140-12 0,-555-2 0,-685 1 0,0-2 0,0 0 0,26-8 0,-21 4 0,48-4 0,-8 8 0,-32 2 0,-1-1 0,48-9 0,-2-1 0,0 3 0,1 4 0,109 7 0,-62-1 0,-124-1 0,-1 0 0,1 0 0,-1 0 0,1 1 0,-1 0 0,0 0 0,0 0 0,1 1 0,-1-1 0,0 1 0,0 0 0,0 1 0,0-1 0,8 7 0,-10-5 0,1 0 0,-1 0 0,0 0 0,-1 1 0,1-1 0,-1 1 0,0-1 0,0 1 0,0 0 0,-1 0 0,0 0 0,1 0 0,-2 0 0,1 0 0,-1 0 0,0 6 0,-3 126 0,-1-89 0,4 52 0,1-85 0,1 0 0,0 0 0,1-1 0,1 1 0,0-1 0,1 0 0,11 25 0,-8-23 0,-1 1 0,0 1 0,-2-1 0,0 1 0,-1 0 0,0 1 0,1 27 0,-7 137 0,-1-82 0,3 543 0,0-621 0,-1 0 0,-1-1 0,-1 1 0,-1-1 0,-1 0 0,-1 0 0,-1 0 0,0-1 0,-2 0 0,0 0 0,-23 34 0,17-31 0,0 1 0,2 0 0,1 1 0,1 1 0,-13 45 0,3-7 0,-8-8 0,23-47 0,0 1 0,1 0 0,0 0 0,-6 20 0,0 11 0,-1 0 0,-3-1 0,-1 0 0,-31 55 0,8-22 0,24-42 0,-2-1 0,0-1 0,-3-1 0,-35 44 0,10-16 0,37-46 0,0 1 0,-1-1 0,0-1 0,-1 0 0,0 0 0,-14 11 0,6-8 0,1 0 0,0 2 0,1 0 0,1 1 0,-18 24 0,8-13 0,-1-2 0,-1-2 0,-1 0 0,-1-2 0,-1 0 0,-1-3 0,-59 27 0,72-38 0,-1 0 0,0-2 0,-1-1 0,1 0 0,-22 1 0,-28 5 0,-19 3 0,0-5 0,-1-3 0,-102-9 0,38 2 0,-529 2 0,667 1 0,0 1 0,0 0 0,0 2 0,0-1 0,0 2 0,1 0 0,-20 10 0,17-7 0,1-1 0,-1-1 0,0-1 0,-1 0 0,-23 3 0,-21 0 0,-105 30 0,52-10 0,105-24 0,0-1 0,0 1 0,0 1 0,1 0 0,0 0 0,0 1 0,-13 10 0,10-7 0,0 0 0,-1-1 0,-14 7 0,0-4 0,-12 6 0,-50 15 0,68-25 0,0 1 0,0 1 0,1 1 0,-29 19 0,-72 57 0,118-84 0,-79 67 0,52-41 0,-51 34 0,65-52 0,1 1 0,1 1 0,0 0 0,1 0 0,0 2 0,1 0 0,-13 18 0,7-9 0,-40 39 0,11-11 0,-13 8 0,46-46 0,-1 1 0,2 0 0,0 1 0,1 0 0,-20 31 0,19-25 0,-1-1 0,0-1 0,-2-1 0,0 0 0,-2 0 0,1-2 0,-39 27 0,-29 28 0,77-65 0,1-1 0,-1 1 0,-1-1 0,1-1 0,-1 1 0,0-1 0,0-1 0,0 0 0,0 0 0,-1-1 0,1 0 0,-1 0 0,0-1 0,1-1 0,-1 0 0,0 0 0,-14-2 0,14 1 0,0-1 0,-1 0 0,1 0 0,0-1 0,1 0 0,-1-1 0,1 0 0,-1-1 0,1 0 0,0 0 0,1-1 0,-1 0 0,1 0 0,1-1 0,-1 0 0,-9-12 0,-75-93 0,62 79 0,2-2 0,1 0 0,-37-64 0,22 23 0,28 55 0,1-1 0,2 0 0,0-1 0,1-1 0,-10-36 0,-20-101 0,38 155 0,0 0 0,-1 0 0,0 0 0,0 0 0,-1 0 0,1 1 0,-1-1 0,-1 1 0,1 0 0,-1 0 0,1 1 0,-2 0 0,1-1 0,0 2 0,-1-1 0,-8-4 0,-12-5 0,0 2 0,-44-14 0,17 7 0,7 3 0,-58-11 0,70 19 0,1 1 0,-1 2 0,0 1 0,-55 3 0,60 1 0,1-1 0,0-1 0,-1-1 0,1-1 0,0-2 0,-30-9 0,-63-35 0,90 35 0,-1 0 0,0 2 0,-1 1 0,0 2 0,-1 2 0,-52-6 0,-16 12 0,63 2 0,0-1 0,0-2 0,-45-9 0,8-1 0,-1 4 0,1 3 0,-92 6 0,72 0 0,88-1 0,1 0 0,0 0 0,-1 0 0,1 1 0,-1 0 0,1 1 0,0-1 0,-1 2 0,1-1 0,0 1 0,0 0 0,1 0 0,-1 1 0,1-1 0,0 2 0,0-1 0,0 1 0,0 0 0,1 0 0,0 0 0,0 1 0,-5 6 0,-95 105 0,94-102 0,0-1 0,-1 0 0,-1-1 0,0 0 0,-1-1 0,-1 0 0,0-1 0,0-1 0,-33 17 0,30-19 0,-1 0 0,0 0 0,-1-2 0,1-1 0,-1 0 0,0-1 0,-1-1 0,-37 0 0,-400-6 0,449 4 0,-1-1 0,0-1 0,1 0 0,-1 0 0,1-1 0,-1-1 0,-12-4 0,17 5 0,1 0 0,0-1 0,0 1 0,0-1 0,0 0 0,1 0 0,-1 0 0,1-1 0,-1 1 0,1-1 0,0 0 0,1 0 0,-1 0 0,1 0 0,-1-1 0,-1-6 0,-6-16 0,2 0 0,1-1 0,1 0 0,1 0 0,2-1 0,1 1 0,1-39 0,1 59 0,0 0 0,0 0 0,-1 1 0,0-1 0,-1 0 0,1 1 0,-2-1 0,1 1 0,-1 0 0,0 0 0,0 0 0,-1 0 0,-8-12 0,0-2 0,1-1 0,1-1 0,1 0 0,1 0 0,-6-29 0,7 7 0,1-1 0,2 1 0,2-1 0,6-70 0,-1 9 0,-4 20 0,3-90 0,0 166 0,1 1 0,-1-1 0,2 1 0,-1 0 0,2 0 0,-1 1 0,7-11 0,-4 8 0,-1-1 0,10-28 0,-7 8 0,2-2 0,-2-2 0,-1 1 0,-2-1 0,2-45 0,-10-336 0,1 401 0,-1 0 0,-1 1 0,0-1 0,-2 1 0,0 0 0,0 0 0,-12-21 0,-13-41 0,28 72 0,-8-26 0,1 1 0,2-1 0,1 0 0,-4-59 0,12-555 0,-2 638 0,1 0 0,0 0 0,0 0 0,1 0 0,0 1 0,0-1 0,0 0 0,1 1 0,1-1 0,-1 1 0,1 0 0,0 0 0,1 1 0,0-1 0,0 1 0,0 0 0,0 0 0,1 0 0,0 1 0,1 0 0,-1 0 0,1 1 0,0 0 0,0 0 0,0 0 0,14-4 0,-7 3 0,9-3 0,45-21 0,-62 26 0,0-1 0,0 0 0,0 0 0,-1 0 0,0-1 0,1 1 0,-1-1 0,-1-1 0,1 1 0,-1-1 0,6-10 0,20-45-1365,-24 45-5461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8T20:34:16.838"/>
    </inkml:context>
    <inkml:brush xml:id="br0">
      <inkml:brushProperty name="width" value="0.07938" units="cm"/>
      <inkml:brushProperty name="height" value="0.07938" units="cm"/>
      <inkml:brushProperty name="color" value="#004F8B"/>
    </inkml:brush>
  </inkml:definitions>
  <inkml:trace contextRef="#ctx0" brushRef="#br0">273 310 24575,'1'-2'0,"-1"0"0,1-1 0,0 1 0,0 0 0,0 0 0,0 0 0,0 0 0,0 1 0,0-1 0,1 0 0,-1 0 0,1 1 0,-1-1 0,1 1 0,-1-1 0,1 1 0,0 0 0,0-1 0,0 1 0,2-1 0,42-19 0,13 4 0,1 3 0,1 2 0,63-5 0,-89 11 0,0-2 0,-1-1 0,0-2 0,-1-2 0,48-24 0,-78 36 0,12-5 0,0 0 0,1 2 0,0 0 0,0 0 0,0 2 0,24-2 0,103 6 0,-67 0 0,1176-1 0,-1229-2 0,0-2 0,0 0 0,30-9 0,-26 5 0,52-5 0,-74 12 0,48-3 0,92-18 0,-84 12 0,0 2 0,1 3 0,106 7 0,-42 0 0,595-3 0,-692 2 0,-1 1 0,1 2 0,38 10 0,-28-5 0,22 6 0,-37-9 0,-1-1 0,1-1 0,31 2 0,424-4 0,-238-6 0,-197 5 0,83 15 0,-82-9 0,79 4 0,1140-12 0,-555-2 0,-685 1 0,0-2 0,0 0 0,26-8 0,-21 4 0,48-4 0,-8 8 0,-32 2 0,-1-1 0,48-9 0,-2-1 0,0 3 0,1 4 0,109 7 0,-62-1 0,-124-1 0,-1 0 0,1 0 0,-1 0 0,1 1 0,-1 0 0,0 0 0,0 0 0,1 1 0,-1-1 0,0 1 0,0 0 0,0 1 0,0-1 0,8 7 0,-10-5 0,1 0 0,-1 0 0,0 0 0,-1 1 0,1-1 0,-1 1 0,0-1 0,0 1 0,0 0 0,-1 0 0,0 0 0,1 0 0,-2 0 0,1 0 0,-1 0 0,0 6 0,-3 126 0,-1-89 0,4 52 0,1-85 0,1 0 0,0 0 0,1-1 0,1 1 0,0-1 0,1 0 0,11 25 0,-8-23 0,-1 1 0,0 1 0,-2-1 0,0 1 0,-1 0 0,0 1 0,1 27 0,-7 137 0,-1-82 0,3 543 0,0-621 0,-1 0 0,-1-1 0,-1 1 0,-1-1 0,-1 0 0,-1 0 0,-1 0 0,0-1 0,-2 0 0,0 0 0,-23 34 0,17-31 0,0 1 0,2 0 0,1 1 0,1 1 0,-13 45 0,3-7 0,-8-8 0,23-47 0,0 1 0,1 0 0,0 0 0,-6 20 0,0 11 0,-1 0 0,-3-1 0,-1 0 0,-31 55 0,8-22 0,24-42 0,-2-1 0,0-1 0,-3-1 0,-35 44 0,10-16 0,37-46 0,0 1 0,-1-1 0,0-1 0,-1 0 0,0 0 0,-14 11 0,6-8 0,1 0 0,0 2 0,1 0 0,1 1 0,-18 24 0,8-13 0,-1-2 0,-1-2 0,-1 0 0,-1-2 0,-1 0 0,-1-3 0,-59 27 0,72-38 0,-1 0 0,0-2 0,-1-1 0,1 0 0,-22 1 0,-28 5 0,-19 3 0,0-5 0,-1-3 0,-102-9 0,38 2 0,-529 2 0,667 1 0,0 1 0,0 0 0,0 2 0,0-1 0,0 2 0,1 0 0,-20 10 0,17-7 0,1-1 0,-1-1 0,0-1 0,-1 0 0,-23 3 0,-21 0 0,-105 30 0,52-10 0,105-24 0,0-1 0,0 1 0,0 1 0,1 0 0,0 0 0,0 1 0,-13 10 0,10-7 0,0 0 0,-1-1 0,-14 7 0,0-4 0,-12 6 0,-50 15 0,68-25 0,0 1 0,0 1 0,1 1 0,-29 19 0,-72 57 0,118-84 0,-79 67 0,52-41 0,-51 34 0,65-52 0,1 1 0,1 1 0,0 0 0,1 0 0,0 2 0,1 0 0,-13 18 0,7-9 0,-40 39 0,11-11 0,-13 8 0,46-46 0,-1 1 0,2 0 0,0 1 0,1 0 0,-20 31 0,19-25 0,-1-1 0,0-1 0,-2-1 0,0 0 0,-2 0 0,1-2 0,-39 27 0,-29 28 0,77-65 0,1-1 0,-1 1 0,-1-1 0,1-1 0,-1 1 0,0-1 0,0-1 0,0 0 0,0 0 0,-1-1 0,1 0 0,-1 0 0,0-1 0,1-1 0,-1 0 0,0 0 0,-14-2 0,14 1 0,0-1 0,-1 0 0,1 0 0,0-1 0,1 0 0,-1-1 0,1 0 0,-1-1 0,1 0 0,0 0 0,1-1 0,-1 0 0,1 0 0,1-1 0,-1 0 0,-9-12 0,-75-93 0,62 79 0,2-2 0,1 0 0,-37-64 0,22 23 0,28 55 0,1-1 0,2 0 0,0-1 0,1-1 0,-10-36 0,-20-101 0,38 155 0,0 0 0,-1 0 0,0 0 0,0 0 0,-1 0 0,1 1 0,-1-1 0,-1 1 0,1 0 0,-1 0 0,1 1 0,-2 0 0,1-1 0,0 2 0,-1-1 0,-8-4 0,-12-5 0,0 2 0,-44-14 0,17 7 0,7 3 0,-58-11 0,70 19 0,1 1 0,-1 2 0,0 1 0,-55 3 0,60 1 0,1-1 0,0-1 0,-1-1 0,1-1 0,0-2 0,-30-9 0,-63-35 0,90 35 0,-1 0 0,0 2 0,-1 1 0,0 2 0,-1 2 0,-52-6 0,-16 12 0,63 2 0,0-1 0,0-2 0,-45-9 0,8-1 0,-1 4 0,1 3 0,-92 6 0,72 0 0,88-1 0,1 0 0,0 0 0,-1 0 0,1 1 0,-1 0 0,1 1 0,0-1 0,-1 2 0,1-1 0,0 1 0,0 0 0,1 0 0,-1 1 0,1-1 0,0 2 0,0-1 0,0 1 0,0 0 0,1 0 0,0 0 0,0 1 0,-5 6 0,-95 105 0,94-102 0,0-1 0,-1 0 0,-1-1 0,0 0 0,-1-1 0,-1 0 0,0-1 0,0-1 0,-33 17 0,30-19 0,-1 0 0,0 0 0,-1-2 0,1-1 0,-1 0 0,0-1 0,-1-1 0,-37 0 0,-400-6 0,449 4 0,-1-1 0,0-1 0,1 0 0,-1 0 0,1-1 0,-1-1 0,-12-4 0,17 5 0,1 0 0,0-1 0,0 1 0,0-1 0,0 0 0,1 0 0,-1 0 0,1-1 0,-1 1 0,1-1 0,0 0 0,1 0 0,-1 0 0,1 0 0,-1-1 0,-1-6 0,-6-16 0,2 0 0,1-1 0,1 0 0,1 0 0,2-1 0,1 1 0,1-39 0,1 59 0,0 0 0,0 0 0,-1 1 0,0-1 0,-1 0 0,1 1 0,-2-1 0,1 1 0,-1 0 0,0 0 0,0 0 0,-1 0 0,-8-12 0,0-2 0,1-1 0,1-1 0,1 0 0,1 0 0,-6-29 0,7 7 0,1-1 0,2 1 0,2-1 0,6-70 0,-1 9 0,-4 20 0,3-90 0,0 166 0,1 1 0,-1-1 0,2 1 0,-1 0 0,2 0 0,-1 1 0,7-11 0,-4 8 0,-1-1 0,10-28 0,-7 8 0,2-2 0,-2-2 0,-1 1 0,-2-1 0,2-45 0,-10-336 0,1 401 0,-1 0 0,-1 1 0,0-1 0,-2 1 0,0 0 0,0 0 0,-12-21 0,-13-41 0,28 72 0,-8-26 0,1 1 0,2-1 0,1 0 0,-4-59 0,12-555 0,-2 638 0,1 0 0,0 0 0,0 0 0,1 0 0,0 1 0,0-1 0,0 0 0,1 1 0,1-1 0,-1 1 0,1 0 0,0 0 0,1 1 0,0-1 0,0 1 0,0 0 0,0 0 0,1 0 0,0 1 0,1 0 0,-1 0 0,1 1 0,0 0 0,0 0 0,0 0 0,14-4 0,-7 3 0,9-3 0,45-21 0,-62 26 0,0-1 0,0 0 0,0 0 0,-1 0 0,0-1 0,1 1 0,-1-1 0,-1-1 0,1 1 0,-1-1 0,6-10 0,20-45-1365,-24 45-5461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8T20:34:36.229"/>
    </inkml:context>
    <inkml:brush xml:id="br0">
      <inkml:brushProperty name="width" value="0.07938" units="cm"/>
      <inkml:brushProperty name="height" value="0.07938" units="cm"/>
      <inkml:brushProperty name="color" value="#004F8B"/>
    </inkml:brush>
  </inkml:definitions>
  <inkml:trace contextRef="#ctx0" brushRef="#br0">273 310 24575,'1'-2'0,"-1"0"0,1-1 0,0 1 0,0 0 0,0 0 0,0 0 0,0 0 0,0 1 0,0-1 0,1 0 0,-1 0 0,1 1 0,-1-1 0,1 1 0,-1-1 0,1 1 0,0 0 0,0-1 0,0 1 0,2-1 0,42-19 0,13 4 0,1 3 0,1 2 0,63-5 0,-89 11 0,0-2 0,-1-1 0,0-2 0,-1-2 0,48-24 0,-78 36 0,12-5 0,0 0 0,1 2 0,0 0 0,0 0 0,0 2 0,24-2 0,103 6 0,-67 0 0,1176-1 0,-1229-2 0,0-2 0,0 0 0,30-9 0,-26 5 0,52-5 0,-74 12 0,48-3 0,92-18 0,-84 12 0,0 2 0,1 3 0,106 7 0,-42 0 0,595-3 0,-692 2 0,-1 1 0,1 2 0,38 10 0,-28-5 0,22 6 0,-37-9 0,-1-1 0,1-1 0,31 2 0,424-4 0,-238-6 0,-197 5 0,83 15 0,-82-9 0,79 4 0,1140-12 0,-555-2 0,-685 1 0,0-2 0,0 0 0,26-8 0,-21 4 0,48-4 0,-8 8 0,-32 2 0,-1-1 0,48-9 0,-2-1 0,0 3 0,1 4 0,109 7 0,-62-1 0,-124-1 0,-1 0 0,1 0 0,-1 0 0,1 1 0,-1 0 0,0 0 0,0 0 0,1 1 0,-1-1 0,0 1 0,0 0 0,0 1 0,0-1 0,8 7 0,-10-5 0,1 0 0,-1 0 0,0 0 0,-1 1 0,1-1 0,-1 1 0,0-1 0,0 1 0,0 0 0,-1 0 0,0 0 0,1 0 0,-2 0 0,1 0 0,-1 0 0,0 6 0,-3 126 0,-1-89 0,4 52 0,1-85 0,1 0 0,0 0 0,1-1 0,1 1 0,0-1 0,1 0 0,11 25 0,-8-23 0,-1 1 0,0 1 0,-2-1 0,0 1 0,-1 0 0,0 1 0,1 27 0,-7 137 0,-1-82 0,3 543 0,0-621 0,-1 0 0,-1-1 0,-1 1 0,-1-1 0,-1 0 0,-1 0 0,-1 0 0,0-1 0,-2 0 0,0 0 0,-23 34 0,17-31 0,0 1 0,2 0 0,1 1 0,1 1 0,-13 45 0,3-7 0,-8-8 0,23-47 0,0 1 0,1 0 0,0 0 0,-6 20 0,0 11 0,-1 0 0,-3-1 0,-1 0 0,-31 55 0,8-22 0,24-42 0,-2-1 0,0-1 0,-3-1 0,-35 44 0,10-16 0,37-46 0,0 1 0,-1-1 0,0-1 0,-1 0 0,0 0 0,-14 11 0,6-8 0,1 0 0,0 2 0,1 0 0,1 1 0,-18 24 0,8-13 0,-1-2 0,-1-2 0,-1 0 0,-1-2 0,-1 0 0,-1-3 0,-59 27 0,72-38 0,-1 0 0,0-2 0,-1-1 0,1 0 0,-22 1 0,-28 5 0,-19 3 0,0-5 0,-1-3 0,-102-9 0,38 2 0,-529 2 0,667 1 0,0 1 0,0 0 0,0 2 0,0-1 0,0 2 0,1 0 0,-20 10 0,17-7 0,1-1 0,-1-1 0,0-1 0,-1 0 0,-23 3 0,-21 0 0,-105 30 0,52-10 0,105-24 0,0-1 0,0 1 0,0 1 0,1 0 0,0 0 0,0 1 0,-13 10 0,10-7 0,0 0 0,-1-1 0,-14 7 0,0-4 0,-12 6 0,-50 15 0,68-25 0,0 1 0,0 1 0,1 1 0,-29 19 0,-72 57 0,118-84 0,-79 67 0,52-41 0,-51 34 0,65-52 0,1 1 0,1 1 0,0 0 0,1 0 0,0 2 0,1 0 0,-13 18 0,7-9 0,-40 39 0,11-11 0,-13 8 0,46-46 0,-1 1 0,2 0 0,0 1 0,1 0 0,-20 31 0,19-25 0,-1-1 0,0-1 0,-2-1 0,0 0 0,-2 0 0,1-2 0,-39 27 0,-29 28 0,77-65 0,1-1 0,-1 1 0,-1-1 0,1-1 0,-1 1 0,0-1 0,0-1 0,0 0 0,0 0 0,-1-1 0,1 0 0,-1 0 0,0-1 0,1-1 0,-1 0 0,0 0 0,-14-2 0,14 1 0,0-1 0,-1 0 0,1 0 0,0-1 0,1 0 0,-1-1 0,1 0 0,-1-1 0,1 0 0,0 0 0,1-1 0,-1 0 0,1 0 0,1-1 0,-1 0 0,-9-12 0,-75-93 0,62 79 0,2-2 0,1 0 0,-37-64 0,22 23 0,28 55 0,1-1 0,2 0 0,0-1 0,1-1 0,-10-36 0,-20-101 0,38 155 0,0 0 0,-1 0 0,0 0 0,0 0 0,-1 0 0,1 1 0,-1-1 0,-1 1 0,1 0 0,-1 0 0,1 1 0,-2 0 0,1-1 0,0 2 0,-1-1 0,-8-4 0,-12-5 0,0 2 0,-44-14 0,17 7 0,7 3 0,-58-11 0,70 19 0,1 1 0,-1 2 0,0 1 0,-55 3 0,60 1 0,1-1 0,0-1 0,-1-1 0,1-1 0,0-2 0,-30-9 0,-63-35 0,90 35 0,-1 0 0,0 2 0,-1 1 0,0 2 0,-1 2 0,-52-6 0,-16 12 0,63 2 0,0-1 0,0-2 0,-45-9 0,8-1 0,-1 4 0,1 3 0,-92 6 0,72 0 0,88-1 0,1 0 0,0 0 0,-1 0 0,1 1 0,-1 0 0,1 1 0,0-1 0,-1 2 0,1-1 0,0 1 0,0 0 0,1 0 0,-1 1 0,1-1 0,0 2 0,0-1 0,0 1 0,0 0 0,1 0 0,0 0 0,0 1 0,-5 6 0,-95 105 0,94-102 0,0-1 0,-1 0 0,-1-1 0,0 0 0,-1-1 0,-1 0 0,0-1 0,0-1 0,-33 17 0,30-19 0,-1 0 0,0 0 0,-1-2 0,1-1 0,-1 0 0,0-1 0,-1-1 0,-37 0 0,-400-6 0,449 4 0,-1-1 0,0-1 0,1 0 0,-1 0 0,1-1 0,-1-1 0,-12-4 0,17 5 0,1 0 0,0-1 0,0 1 0,0-1 0,0 0 0,1 0 0,-1 0 0,1-1 0,-1 1 0,1-1 0,0 0 0,1 0 0,-1 0 0,1 0 0,-1-1 0,-1-6 0,-6-16 0,2 0 0,1-1 0,1 0 0,1 0 0,2-1 0,1 1 0,1-39 0,1 59 0,0 0 0,0 0 0,-1 1 0,0-1 0,-1 0 0,1 1 0,-2-1 0,1 1 0,-1 0 0,0 0 0,0 0 0,-1 0 0,-8-12 0,0-2 0,1-1 0,1-1 0,1 0 0,1 0 0,-6-29 0,7 7 0,1-1 0,2 1 0,2-1 0,6-70 0,-1 9 0,-4 20 0,3-90 0,0 166 0,1 1 0,-1-1 0,2 1 0,-1 0 0,2 0 0,-1 1 0,7-11 0,-4 8 0,-1-1 0,10-28 0,-7 8 0,2-2 0,-2-2 0,-1 1 0,-2-1 0,2-45 0,-10-336 0,1 401 0,-1 0 0,-1 1 0,0-1 0,-2 1 0,0 0 0,0 0 0,-12-21 0,-13-41 0,28 72 0,-8-26 0,1 1 0,2-1 0,1 0 0,-4-59 0,12-555 0,-2 638 0,1 0 0,0 0 0,0 0 0,1 0 0,0 1 0,0-1 0,0 0 0,1 1 0,1-1 0,-1 1 0,1 0 0,0 0 0,1 1 0,0-1 0,0 1 0,0 0 0,0 0 0,1 0 0,0 1 0,1 0 0,-1 0 0,1 1 0,0 0 0,0 0 0,0 0 0,14-4 0,-7 3 0,9-3 0,45-21 0,-62 26 0,0-1 0,0 0 0,0 0 0,-1 0 0,0-1 0,1 1 0,-1-1 0,-1-1 0,1 1 0,-1-1 0,6-10 0,20-45-1365,-24 45-5461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8T20:37:41.476"/>
    </inkml:context>
    <inkml:brush xml:id="br0">
      <inkml:brushProperty name="width" value="0.07938" units="cm"/>
      <inkml:brushProperty name="height" value="0.07938" units="cm"/>
      <inkml:brushProperty name="color" value="#004F8B"/>
    </inkml:brush>
  </inkml:definitions>
  <inkml:trace contextRef="#ctx0" brushRef="#br0">273 310 24575,'1'-2'0,"-1"0"0,1-1 0,0 1 0,0 0 0,0 0 0,0 0 0,0 0 0,0 1 0,0-1 0,1 0 0,-1 0 0,1 1 0,-1-1 0,1 1 0,-1-1 0,1 1 0,0 0 0,0-1 0,0 1 0,2-1 0,42-19 0,13 4 0,1 3 0,1 2 0,63-5 0,-89 11 0,0-2 0,-1-1 0,0-2 0,-1-2 0,48-24 0,-78 36 0,12-5 0,0 0 0,1 2 0,0 0 0,0 0 0,0 2 0,24-2 0,103 6 0,-67 0 0,1176-1 0,-1229-2 0,0-2 0,0 0 0,30-9 0,-26 5 0,52-5 0,-74 12 0,48-3 0,92-18 0,-84 12 0,0 2 0,1 3 0,106 7 0,-42 0 0,595-3 0,-692 2 0,-1 1 0,1 2 0,38 10 0,-28-5 0,22 6 0,-37-9 0,-1-1 0,1-1 0,31 2 0,424-4 0,-238-6 0,-197 5 0,83 15 0,-82-9 0,79 4 0,1140-12 0,-555-2 0,-685 1 0,0-2 0,0 0 0,26-8 0,-21 4 0,48-4 0,-8 8 0,-32 2 0,-1-1 0,48-9 0,-2-1 0,0 3 0,1 4 0,109 7 0,-62-1 0,-124-1 0,-1 0 0,1 0 0,-1 0 0,1 1 0,-1 0 0,0 0 0,0 0 0,1 1 0,-1-1 0,0 1 0,0 0 0,0 1 0,0-1 0,8 7 0,-10-5 0,1 0 0,-1 0 0,0 0 0,-1 1 0,1-1 0,-1 1 0,0-1 0,0 1 0,0 0 0,-1 0 0,0 0 0,1 0 0,-2 0 0,1 0 0,-1 0 0,0 6 0,-3 126 0,-1-89 0,4 52 0,1-85 0,1 0 0,0 0 0,1-1 0,1 1 0,0-1 0,1 0 0,11 25 0,-8-23 0,-1 1 0,0 1 0,-2-1 0,0 1 0,-1 0 0,0 1 0,1 27 0,-7 137 0,-1-82 0,3 543 0,0-621 0,-1 0 0,-1-1 0,-1 1 0,-1-1 0,-1 0 0,-1 0 0,-1 0 0,0-1 0,-2 0 0,0 0 0,-23 34 0,17-31 0,0 1 0,2 0 0,1 1 0,1 1 0,-13 45 0,3-7 0,-8-8 0,23-47 0,0 1 0,1 0 0,0 0 0,-6 20 0,0 11 0,-1 0 0,-3-1 0,-1 0 0,-31 55 0,8-22 0,24-42 0,-2-1 0,0-1 0,-3-1 0,-35 44 0,10-16 0,37-46 0,0 1 0,-1-1 0,0-1 0,-1 0 0,0 0 0,-14 11 0,6-8 0,1 0 0,0 2 0,1 0 0,1 1 0,-18 24 0,8-13 0,-1-2 0,-1-2 0,-1 0 0,-1-2 0,-1 0 0,-1-3 0,-59 27 0,72-38 0,-1 0 0,0-2 0,-1-1 0,1 0 0,-22 1 0,-28 5 0,-19 3 0,0-5 0,-1-3 0,-102-9 0,38 2 0,-529 2 0,667 1 0,0 1 0,0 0 0,0 2 0,0-1 0,0 2 0,1 0 0,-20 10 0,17-7 0,1-1 0,-1-1 0,0-1 0,-1 0 0,-23 3 0,-21 0 0,-105 30 0,52-10 0,105-24 0,0-1 0,0 1 0,0 1 0,1 0 0,0 0 0,0 1 0,-13 10 0,10-7 0,0 0 0,-1-1 0,-14 7 0,0-4 0,-12 6 0,-50 15 0,68-25 0,0 1 0,0 1 0,1 1 0,-29 19 0,-72 57 0,118-84 0,-79 67 0,52-41 0,-51 34 0,65-52 0,1 1 0,1 1 0,0 0 0,1 0 0,0 2 0,1 0 0,-13 18 0,7-9 0,-40 39 0,11-11 0,-13 8 0,46-46 0,-1 1 0,2 0 0,0 1 0,1 0 0,-20 31 0,19-25 0,-1-1 0,0-1 0,-2-1 0,0 0 0,-2 0 0,1-2 0,-39 27 0,-29 28 0,77-65 0,1-1 0,-1 1 0,-1-1 0,1-1 0,-1 1 0,0-1 0,0-1 0,0 0 0,0 0 0,-1-1 0,1 0 0,-1 0 0,0-1 0,1-1 0,-1 0 0,0 0 0,-14-2 0,14 1 0,0-1 0,-1 0 0,1 0 0,0-1 0,1 0 0,-1-1 0,1 0 0,-1-1 0,1 0 0,0 0 0,1-1 0,-1 0 0,1 0 0,1-1 0,-1 0 0,-9-12 0,-75-93 0,62 79 0,2-2 0,1 0 0,-37-64 0,22 23 0,28 55 0,1-1 0,2 0 0,0-1 0,1-1 0,-10-36 0,-20-101 0,38 155 0,0 0 0,-1 0 0,0 0 0,0 0 0,-1 0 0,1 1 0,-1-1 0,-1 1 0,1 0 0,-1 0 0,1 1 0,-2 0 0,1-1 0,0 2 0,-1-1 0,-8-4 0,-12-5 0,0 2 0,-44-14 0,17 7 0,7 3 0,-58-11 0,70 19 0,1 1 0,-1 2 0,0 1 0,-55 3 0,60 1 0,1-1 0,0-1 0,-1-1 0,1-1 0,0-2 0,-30-9 0,-63-35 0,90 35 0,-1 0 0,0 2 0,-1 1 0,0 2 0,-1 2 0,-52-6 0,-16 12 0,63 2 0,0-1 0,0-2 0,-45-9 0,8-1 0,-1 4 0,1 3 0,-92 6 0,72 0 0,88-1 0,1 0 0,0 0 0,-1 0 0,1 1 0,-1 0 0,1 1 0,0-1 0,-1 2 0,1-1 0,0 1 0,0 0 0,1 0 0,-1 1 0,1-1 0,0 2 0,0-1 0,0 1 0,0 0 0,1 0 0,0 0 0,0 1 0,-5 6 0,-95 105 0,94-102 0,0-1 0,-1 0 0,-1-1 0,0 0 0,-1-1 0,-1 0 0,0-1 0,0-1 0,-33 17 0,30-19 0,-1 0 0,0 0 0,-1-2 0,1-1 0,-1 0 0,0-1 0,-1-1 0,-37 0 0,-400-6 0,449 4 0,-1-1 0,0-1 0,1 0 0,-1 0 0,1-1 0,-1-1 0,-12-4 0,17 5 0,1 0 0,0-1 0,0 1 0,0-1 0,0 0 0,1 0 0,-1 0 0,1-1 0,-1 1 0,1-1 0,0 0 0,1 0 0,-1 0 0,1 0 0,-1-1 0,-1-6 0,-6-16 0,2 0 0,1-1 0,1 0 0,1 0 0,2-1 0,1 1 0,1-39 0,1 59 0,0 0 0,0 0 0,-1 1 0,0-1 0,-1 0 0,1 1 0,-2-1 0,1 1 0,-1 0 0,0 0 0,0 0 0,-1 0 0,-8-12 0,0-2 0,1-1 0,1-1 0,1 0 0,1 0 0,-6-29 0,7 7 0,1-1 0,2 1 0,2-1 0,6-70 0,-1 9 0,-4 20 0,3-90 0,0 166 0,1 1 0,-1-1 0,2 1 0,-1 0 0,2 0 0,-1 1 0,7-11 0,-4 8 0,-1-1 0,10-28 0,-7 8 0,2-2 0,-2-2 0,-1 1 0,-2-1 0,2-45 0,-10-336 0,1 401 0,-1 0 0,-1 1 0,0-1 0,-2 1 0,0 0 0,0 0 0,-12-21 0,-13-41 0,28 72 0,-8-26 0,1 1 0,2-1 0,1 0 0,-4-59 0,12-555 0,-2 638 0,1 0 0,0 0 0,0 0 0,1 0 0,0 1 0,0-1 0,0 0 0,1 1 0,1-1 0,-1 1 0,1 0 0,0 0 0,1 1 0,0-1 0,0 1 0,0 0 0,0 0 0,1 0 0,0 1 0,1 0 0,-1 0 0,1 1 0,0 0 0,0 0 0,0 0 0,14-4 0,-7 3 0,9-3 0,45-21 0,-62 26 0,0-1 0,0 0 0,0 0 0,-1 0 0,0-1 0,1 1 0,-1-1 0,-1-1 0,1 1 0,-1-1 0,6-10 0,20-45-1365,-24 45-5461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8T20:38:03.882"/>
    </inkml:context>
    <inkml:brush xml:id="br0">
      <inkml:brushProperty name="width" value="0.07938" units="cm"/>
      <inkml:brushProperty name="height" value="0.07938" units="cm"/>
      <inkml:brushProperty name="color" value="#004F8B"/>
    </inkml:brush>
  </inkml:definitions>
  <inkml:trace contextRef="#ctx0" brushRef="#br0">273 310 24575,'1'-2'0,"-1"0"0,1-1 0,0 1 0,0 0 0,0 0 0,0 0 0,0 0 0,0 1 0,0-1 0,1 0 0,-1 0 0,1 1 0,-1-1 0,1 1 0,-1-1 0,1 1 0,0 0 0,0-1 0,0 1 0,2-1 0,42-19 0,13 4 0,1 3 0,1 2 0,63-5 0,-89 11 0,0-2 0,-1-1 0,0-2 0,-1-2 0,48-24 0,-78 36 0,12-5 0,0 0 0,1 2 0,0 0 0,0 0 0,0 2 0,24-2 0,103 6 0,-67 0 0,1176-1 0,-1229-2 0,0-2 0,0 0 0,30-9 0,-26 5 0,52-5 0,-74 12 0,48-3 0,92-18 0,-84 12 0,0 2 0,1 3 0,106 7 0,-42 0 0,595-3 0,-692 2 0,-1 1 0,1 2 0,38 10 0,-28-5 0,22 6 0,-37-9 0,-1-1 0,1-1 0,31 2 0,424-4 0,-238-6 0,-197 5 0,83 15 0,-82-9 0,79 4 0,1140-12 0,-555-2 0,-685 1 0,0-2 0,0 0 0,26-8 0,-21 4 0,48-4 0,-8 8 0,-32 2 0,-1-1 0,48-9 0,-2-1 0,0 3 0,1 4 0,109 7 0,-62-1 0,-124-1 0,-1 0 0,1 0 0,-1 0 0,1 1 0,-1 0 0,0 0 0,0 0 0,1 1 0,-1-1 0,0 1 0,0 0 0,0 1 0,0-1 0,8 7 0,-10-5 0,1 0 0,-1 0 0,0 0 0,-1 1 0,1-1 0,-1 1 0,0-1 0,0 1 0,0 0 0,-1 0 0,0 0 0,1 0 0,-2 0 0,1 0 0,-1 0 0,0 6 0,-3 126 0,-1-89 0,4 52 0,1-85 0,1 0 0,0 0 0,1-1 0,1 1 0,0-1 0,1 0 0,11 25 0,-8-23 0,-1 1 0,0 1 0,-2-1 0,0 1 0,-1 0 0,0 1 0,1 27 0,-7 137 0,-1-82 0,3 543 0,0-621 0,-1 0 0,-1-1 0,-1 1 0,-1-1 0,-1 0 0,-1 0 0,-1 0 0,0-1 0,-2 0 0,0 0 0,-23 34 0,17-31 0,0 1 0,2 0 0,1 1 0,1 1 0,-13 45 0,3-7 0,-8-8 0,23-47 0,0 1 0,1 0 0,0 0 0,-6 20 0,0 11 0,-1 0 0,-3-1 0,-1 0 0,-31 55 0,8-22 0,24-42 0,-2-1 0,0-1 0,-3-1 0,-35 44 0,10-16 0,37-46 0,0 1 0,-1-1 0,0-1 0,-1 0 0,0 0 0,-14 11 0,6-8 0,1 0 0,0 2 0,1 0 0,1 1 0,-18 24 0,8-13 0,-1-2 0,-1-2 0,-1 0 0,-1-2 0,-1 0 0,-1-3 0,-59 27 0,72-38 0,-1 0 0,0-2 0,-1-1 0,1 0 0,-22 1 0,-28 5 0,-19 3 0,0-5 0,-1-3 0,-102-9 0,38 2 0,-529 2 0,667 1 0,0 1 0,0 0 0,0 2 0,0-1 0,0 2 0,1 0 0,-20 10 0,17-7 0,1-1 0,-1-1 0,0-1 0,-1 0 0,-23 3 0,-21 0 0,-105 30 0,52-10 0,105-24 0,0-1 0,0 1 0,0 1 0,1 0 0,0 0 0,0 1 0,-13 10 0,10-7 0,0 0 0,-1-1 0,-14 7 0,0-4 0,-12 6 0,-50 15 0,68-25 0,0 1 0,0 1 0,1 1 0,-29 19 0,-72 57 0,118-84 0,-79 67 0,52-41 0,-51 34 0,65-52 0,1 1 0,1 1 0,0 0 0,1 0 0,0 2 0,1 0 0,-13 18 0,7-9 0,-40 39 0,11-11 0,-13 8 0,46-46 0,-1 1 0,2 0 0,0 1 0,1 0 0,-20 31 0,19-25 0,-1-1 0,0-1 0,-2-1 0,0 0 0,-2 0 0,1-2 0,-39 27 0,-29 28 0,77-65 0,1-1 0,-1 1 0,-1-1 0,1-1 0,-1 1 0,0-1 0,0-1 0,0 0 0,0 0 0,-1-1 0,1 0 0,-1 0 0,0-1 0,1-1 0,-1 0 0,0 0 0,-14-2 0,14 1 0,0-1 0,-1 0 0,1 0 0,0-1 0,1 0 0,-1-1 0,1 0 0,-1-1 0,1 0 0,0 0 0,1-1 0,-1 0 0,1 0 0,1-1 0,-1 0 0,-9-12 0,-75-93 0,62 79 0,2-2 0,1 0 0,-37-64 0,22 23 0,28 55 0,1-1 0,2 0 0,0-1 0,1-1 0,-10-36 0,-20-101 0,38 155 0,0 0 0,-1 0 0,0 0 0,0 0 0,-1 0 0,1 1 0,-1-1 0,-1 1 0,1 0 0,-1 0 0,1 1 0,-2 0 0,1-1 0,0 2 0,-1-1 0,-8-4 0,-12-5 0,0 2 0,-44-14 0,17 7 0,7 3 0,-58-11 0,70 19 0,1 1 0,-1 2 0,0 1 0,-55 3 0,60 1 0,1-1 0,0-1 0,-1-1 0,1-1 0,0-2 0,-30-9 0,-63-35 0,90 35 0,-1 0 0,0 2 0,-1 1 0,0 2 0,-1 2 0,-52-6 0,-16 12 0,63 2 0,0-1 0,0-2 0,-45-9 0,8-1 0,-1 4 0,1 3 0,-92 6 0,72 0 0,88-1 0,1 0 0,0 0 0,-1 0 0,1 1 0,-1 0 0,1 1 0,0-1 0,-1 2 0,1-1 0,0 1 0,0 0 0,1 0 0,-1 1 0,1-1 0,0 2 0,0-1 0,0 1 0,0 0 0,1 0 0,0 0 0,0 1 0,-5 6 0,-95 105 0,94-102 0,0-1 0,-1 0 0,-1-1 0,0 0 0,-1-1 0,-1 0 0,0-1 0,0-1 0,-33 17 0,30-19 0,-1 0 0,0 0 0,-1-2 0,1-1 0,-1 0 0,0-1 0,-1-1 0,-37 0 0,-400-6 0,449 4 0,-1-1 0,0-1 0,1 0 0,-1 0 0,1-1 0,-1-1 0,-12-4 0,17 5 0,1 0 0,0-1 0,0 1 0,0-1 0,0 0 0,1 0 0,-1 0 0,1-1 0,-1 1 0,1-1 0,0 0 0,1 0 0,-1 0 0,1 0 0,-1-1 0,-1-6 0,-6-16 0,2 0 0,1-1 0,1 0 0,1 0 0,2-1 0,1 1 0,1-39 0,1 59 0,0 0 0,0 0 0,-1 1 0,0-1 0,-1 0 0,1 1 0,-2-1 0,1 1 0,-1 0 0,0 0 0,0 0 0,-1 0 0,-8-12 0,0-2 0,1-1 0,1-1 0,1 0 0,1 0 0,-6-29 0,7 7 0,1-1 0,2 1 0,2-1 0,6-70 0,-1 9 0,-4 20 0,3-90 0,0 166 0,1 1 0,-1-1 0,2 1 0,-1 0 0,2 0 0,-1 1 0,7-11 0,-4 8 0,-1-1 0,10-28 0,-7 8 0,2-2 0,-2-2 0,-1 1 0,-2-1 0,2-45 0,-10-336 0,1 401 0,-1 0 0,-1 1 0,0-1 0,-2 1 0,0 0 0,0 0 0,-12-21 0,-13-41 0,28 72 0,-8-26 0,1 1 0,2-1 0,1 0 0,-4-59 0,12-555 0,-2 638 0,1 0 0,0 0 0,0 0 0,1 0 0,0 1 0,0-1 0,0 0 0,1 1 0,1-1 0,-1 1 0,1 0 0,0 0 0,1 1 0,0-1 0,0 1 0,0 0 0,0 0 0,1 0 0,0 1 0,1 0 0,-1 0 0,1 1 0,0 0 0,0 0 0,0 0 0,14-4 0,-7 3 0,9-3 0,45-21 0,-62 26 0,0-1 0,0 0 0,0 0 0,-1 0 0,0-1 0,1 1 0,-1-1 0,-1-1 0,1 1 0,-1-1 0,6-10 0,20-45-1365,-24 45-5461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8T20:38:52.140"/>
    </inkml:context>
    <inkml:brush xml:id="br0">
      <inkml:brushProperty name="width" value="0.07938" units="cm"/>
      <inkml:brushProperty name="height" value="0.07938" units="cm"/>
      <inkml:brushProperty name="color" value="#004F8B"/>
    </inkml:brush>
  </inkml:definitions>
  <inkml:trace contextRef="#ctx0" brushRef="#br0">273 310 24575,'1'-2'0,"-1"0"0,1-1 0,0 1 0,0 0 0,0 0 0,0 0 0,0 0 0,0 1 0,0-1 0,1 0 0,-1 0 0,1 1 0,-1-1 0,1 1 0,-1-1 0,1 1 0,0 0 0,0-1 0,0 1 0,2-1 0,42-19 0,13 4 0,1 3 0,1 2 0,63-5 0,-89 11 0,0-2 0,-1-1 0,0-2 0,-1-2 0,48-24 0,-78 36 0,12-5 0,0 0 0,1 2 0,0 0 0,0 0 0,0 2 0,24-2 0,103 6 0,-67 0 0,1176-1 0,-1229-2 0,0-2 0,0 0 0,30-9 0,-26 5 0,52-5 0,-74 12 0,48-3 0,92-18 0,-84 12 0,0 2 0,1 3 0,106 7 0,-42 0 0,595-3 0,-692 2 0,-1 1 0,1 2 0,38 10 0,-28-5 0,22 6 0,-37-9 0,-1-1 0,1-1 0,31 2 0,424-4 0,-238-6 0,-197 5 0,83 15 0,-82-9 0,79 4 0,1140-12 0,-555-2 0,-685 1 0,0-2 0,0 0 0,26-8 0,-21 4 0,48-4 0,-8 8 0,-32 2 0,-1-1 0,48-9 0,-2-1 0,0 3 0,1 4 0,109 7 0,-62-1 0,-124-1 0,-1 0 0,1 0 0,-1 0 0,1 1 0,-1 0 0,0 0 0,0 0 0,1 1 0,-1-1 0,0 1 0,0 0 0,0 1 0,0-1 0,8 7 0,-10-5 0,1 0 0,-1 0 0,0 0 0,-1 1 0,1-1 0,-1 1 0,0-1 0,0 1 0,0 0 0,-1 0 0,0 0 0,1 0 0,-2 0 0,1 0 0,-1 0 0,0 6 0,-3 126 0,-1-89 0,4 52 0,1-85 0,1 0 0,0 0 0,1-1 0,1 1 0,0-1 0,1 0 0,11 25 0,-8-23 0,-1 1 0,0 1 0,-2-1 0,0 1 0,-1 0 0,0 1 0,1 27 0,-7 137 0,-1-82 0,3 543 0,0-621 0,-1 0 0,-1-1 0,-1 1 0,-1-1 0,-1 0 0,-1 0 0,-1 0 0,0-1 0,-2 0 0,0 0 0,-23 34 0,17-31 0,0 1 0,2 0 0,1 1 0,1 1 0,-13 45 0,3-7 0,-8-8 0,23-47 0,0 1 0,1 0 0,0 0 0,-6 20 0,0 11 0,-1 0 0,-3-1 0,-1 0 0,-31 55 0,8-22 0,24-42 0,-2-1 0,0-1 0,-3-1 0,-35 44 0,10-16 0,37-46 0,0 1 0,-1-1 0,0-1 0,-1 0 0,0 0 0,-14 11 0,6-8 0,1 0 0,0 2 0,1 0 0,1 1 0,-18 24 0,8-13 0,-1-2 0,-1-2 0,-1 0 0,-1-2 0,-1 0 0,-1-3 0,-59 27 0,72-38 0,-1 0 0,0-2 0,-1-1 0,1 0 0,-22 1 0,-28 5 0,-19 3 0,0-5 0,-1-3 0,-102-9 0,38 2 0,-529 2 0,667 1 0,0 1 0,0 0 0,0 2 0,0-1 0,0 2 0,1 0 0,-20 10 0,17-7 0,1-1 0,-1-1 0,0-1 0,-1 0 0,-23 3 0,-21 0 0,-105 30 0,52-10 0,105-24 0,0-1 0,0 1 0,0 1 0,1 0 0,0 0 0,0 1 0,-13 10 0,10-7 0,0 0 0,-1-1 0,-14 7 0,0-4 0,-12 6 0,-50 15 0,68-25 0,0 1 0,0 1 0,1 1 0,-29 19 0,-72 57 0,118-84 0,-79 67 0,52-41 0,-51 34 0,65-52 0,1 1 0,1 1 0,0 0 0,1 0 0,0 2 0,1 0 0,-13 18 0,7-9 0,-40 39 0,11-11 0,-13 8 0,46-46 0,-1 1 0,2 0 0,0 1 0,1 0 0,-20 31 0,19-25 0,-1-1 0,0-1 0,-2-1 0,0 0 0,-2 0 0,1-2 0,-39 27 0,-29 28 0,77-65 0,1-1 0,-1 1 0,-1-1 0,1-1 0,-1 1 0,0-1 0,0-1 0,0 0 0,0 0 0,-1-1 0,1 0 0,-1 0 0,0-1 0,1-1 0,-1 0 0,0 0 0,-14-2 0,14 1 0,0-1 0,-1 0 0,1 0 0,0-1 0,1 0 0,-1-1 0,1 0 0,-1-1 0,1 0 0,0 0 0,1-1 0,-1 0 0,1 0 0,1-1 0,-1 0 0,-9-12 0,-75-93 0,62 79 0,2-2 0,1 0 0,-37-64 0,22 23 0,28 55 0,1-1 0,2 0 0,0-1 0,1-1 0,-10-36 0,-20-101 0,38 155 0,0 0 0,-1 0 0,0 0 0,0 0 0,-1 0 0,1 1 0,-1-1 0,-1 1 0,1 0 0,-1 0 0,1 1 0,-2 0 0,1-1 0,0 2 0,-1-1 0,-8-4 0,-12-5 0,0 2 0,-44-14 0,17 7 0,7 3 0,-58-11 0,70 19 0,1 1 0,-1 2 0,0 1 0,-55 3 0,60 1 0,1-1 0,0-1 0,-1-1 0,1-1 0,0-2 0,-30-9 0,-63-35 0,90 35 0,-1 0 0,0 2 0,-1 1 0,0 2 0,-1 2 0,-52-6 0,-16 12 0,63 2 0,0-1 0,0-2 0,-45-9 0,8-1 0,-1 4 0,1 3 0,-92 6 0,72 0 0,88-1 0,1 0 0,0 0 0,-1 0 0,1 1 0,-1 0 0,1 1 0,0-1 0,-1 2 0,1-1 0,0 1 0,0 0 0,1 0 0,-1 1 0,1-1 0,0 2 0,0-1 0,0 1 0,0 0 0,1 0 0,0 0 0,0 1 0,-5 6 0,-95 105 0,94-102 0,0-1 0,-1 0 0,-1-1 0,0 0 0,-1-1 0,-1 0 0,0-1 0,0-1 0,-33 17 0,30-19 0,-1 0 0,0 0 0,-1-2 0,1-1 0,-1 0 0,0-1 0,-1-1 0,-37 0 0,-400-6 0,449 4 0,-1-1 0,0-1 0,1 0 0,-1 0 0,1-1 0,-1-1 0,-12-4 0,17 5 0,1 0 0,0-1 0,0 1 0,0-1 0,0 0 0,1 0 0,-1 0 0,1-1 0,-1 1 0,1-1 0,0 0 0,1 0 0,-1 0 0,1 0 0,-1-1 0,-1-6 0,-6-16 0,2 0 0,1-1 0,1 0 0,1 0 0,2-1 0,1 1 0,1-39 0,1 59 0,0 0 0,0 0 0,-1 1 0,0-1 0,-1 0 0,1 1 0,-2-1 0,1 1 0,-1 0 0,0 0 0,0 0 0,-1 0 0,-8-12 0,0-2 0,1-1 0,1-1 0,1 0 0,1 0 0,-6-29 0,7 7 0,1-1 0,2 1 0,2-1 0,6-70 0,-1 9 0,-4 20 0,3-90 0,0 166 0,1 1 0,-1-1 0,2 1 0,-1 0 0,2 0 0,-1 1 0,7-11 0,-4 8 0,-1-1 0,10-28 0,-7 8 0,2-2 0,-2-2 0,-1 1 0,-2-1 0,2-45 0,-10-336 0,1 401 0,-1 0 0,-1 1 0,0-1 0,-2 1 0,0 0 0,0 0 0,-12-21 0,-13-41 0,28 72 0,-8-26 0,1 1 0,2-1 0,1 0 0,-4-59 0,12-555 0,-2 638 0,1 0 0,0 0 0,0 0 0,1 0 0,0 1 0,0-1 0,0 0 0,1 1 0,1-1 0,-1 1 0,1 0 0,0 0 0,1 1 0,0-1 0,0 1 0,0 0 0,0 0 0,1 0 0,0 1 0,1 0 0,-1 0 0,1 1 0,0 0 0,0 0 0,0 0 0,14-4 0,-7 3 0,9-3 0,45-21 0,-62 26 0,0-1 0,0 0 0,0 0 0,-1 0 0,0-1 0,1 1 0,-1-1 0,-1-1 0,1 1 0,-1-1 0,6-10 0,20-45-1365,-24 45-5461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8T20:40:07.816"/>
    </inkml:context>
    <inkml:brush xml:id="br0">
      <inkml:brushProperty name="width" value="0.07938" units="cm"/>
      <inkml:brushProperty name="height" value="0.07938" units="cm"/>
      <inkml:brushProperty name="color" value="#004F8B"/>
    </inkml:brush>
  </inkml:definitions>
  <inkml:trace contextRef="#ctx0" brushRef="#br0">273 310 24575,'1'-2'0,"-1"0"0,1-1 0,0 1 0,0 0 0,0 0 0,0 0 0,0 0 0,0 1 0,0-1 0,1 0 0,-1 0 0,1 1 0,-1-1 0,1 1 0,-1-1 0,1 1 0,0 0 0,0-1 0,0 1 0,2-1 0,42-19 0,13 4 0,1 3 0,1 2 0,63-5 0,-89 11 0,0-2 0,-1-1 0,0-2 0,-1-2 0,48-24 0,-78 36 0,12-5 0,0 0 0,1 2 0,0 0 0,0 0 0,0 2 0,24-2 0,103 6 0,-67 0 0,1176-1 0,-1229-2 0,0-2 0,0 0 0,30-9 0,-26 5 0,52-5 0,-74 12 0,48-3 0,92-18 0,-84 12 0,0 2 0,1 3 0,106 7 0,-42 0 0,595-3 0,-692 2 0,-1 1 0,1 2 0,38 10 0,-28-5 0,22 6 0,-37-9 0,-1-1 0,1-1 0,31 2 0,424-4 0,-238-6 0,-197 5 0,83 15 0,-82-9 0,79 4 0,1140-12 0,-555-2 0,-685 1 0,0-2 0,0 0 0,26-8 0,-21 4 0,48-4 0,-8 8 0,-32 2 0,-1-1 0,48-9 0,-2-1 0,0 3 0,1 4 0,109 7 0,-62-1 0,-124-1 0,-1 0 0,1 0 0,-1 0 0,1 1 0,-1 0 0,0 0 0,0 0 0,1 1 0,-1-1 0,0 1 0,0 0 0,0 1 0,0-1 0,8 7 0,-10-5 0,1 0 0,-1 0 0,0 0 0,-1 1 0,1-1 0,-1 1 0,0-1 0,0 1 0,0 0 0,-1 0 0,0 0 0,1 0 0,-2 0 0,1 0 0,-1 0 0,0 6 0,-3 126 0,-1-89 0,4 52 0,1-85 0,1 0 0,0 0 0,1-1 0,1 1 0,0-1 0,1 0 0,11 25 0,-8-23 0,-1 1 0,0 1 0,-2-1 0,0 1 0,-1 0 0,0 1 0,1 27 0,-7 137 0,-1-82 0,3 543 0,0-621 0,-1 0 0,-1-1 0,-1 1 0,-1-1 0,-1 0 0,-1 0 0,-1 0 0,0-1 0,-2 0 0,0 0 0,-23 34 0,17-31 0,0 1 0,2 0 0,1 1 0,1 1 0,-13 45 0,3-7 0,-8-8 0,23-47 0,0 1 0,1 0 0,0 0 0,-6 20 0,0 11 0,-1 0 0,-3-1 0,-1 0 0,-31 55 0,8-22 0,24-42 0,-2-1 0,0-1 0,-3-1 0,-35 44 0,10-16 0,37-46 0,0 1 0,-1-1 0,0-1 0,-1 0 0,0 0 0,-14 11 0,6-8 0,1 0 0,0 2 0,1 0 0,1 1 0,-18 24 0,8-13 0,-1-2 0,-1-2 0,-1 0 0,-1-2 0,-1 0 0,-1-3 0,-59 27 0,72-38 0,-1 0 0,0-2 0,-1-1 0,1 0 0,-22 1 0,-28 5 0,-19 3 0,0-5 0,-1-3 0,-102-9 0,38 2 0,-529 2 0,667 1 0,0 1 0,0 0 0,0 2 0,0-1 0,0 2 0,1 0 0,-20 10 0,17-7 0,1-1 0,-1-1 0,0-1 0,-1 0 0,-23 3 0,-21 0 0,-105 30 0,52-10 0,105-24 0,0-1 0,0 1 0,0 1 0,1 0 0,0 0 0,0 1 0,-13 10 0,10-7 0,0 0 0,-1-1 0,-14 7 0,0-4 0,-12 6 0,-50 15 0,68-25 0,0 1 0,0 1 0,1 1 0,-29 19 0,-72 57 0,118-84 0,-79 67 0,52-41 0,-51 34 0,65-52 0,1 1 0,1 1 0,0 0 0,1 0 0,0 2 0,1 0 0,-13 18 0,7-9 0,-40 39 0,11-11 0,-13 8 0,46-46 0,-1 1 0,2 0 0,0 1 0,1 0 0,-20 31 0,19-25 0,-1-1 0,0-1 0,-2-1 0,0 0 0,-2 0 0,1-2 0,-39 27 0,-29 28 0,77-65 0,1-1 0,-1 1 0,-1-1 0,1-1 0,-1 1 0,0-1 0,0-1 0,0 0 0,0 0 0,-1-1 0,1 0 0,-1 0 0,0-1 0,1-1 0,-1 0 0,0 0 0,-14-2 0,14 1 0,0-1 0,-1 0 0,1 0 0,0-1 0,1 0 0,-1-1 0,1 0 0,-1-1 0,1 0 0,0 0 0,1-1 0,-1 0 0,1 0 0,1-1 0,-1 0 0,-9-12 0,-75-93 0,62 79 0,2-2 0,1 0 0,-37-64 0,22 23 0,28 55 0,1-1 0,2 0 0,0-1 0,1-1 0,-10-36 0,-20-101 0,38 155 0,0 0 0,-1 0 0,0 0 0,0 0 0,-1 0 0,1 1 0,-1-1 0,-1 1 0,1 0 0,-1 0 0,1 1 0,-2 0 0,1-1 0,0 2 0,-1-1 0,-8-4 0,-12-5 0,0 2 0,-44-14 0,17 7 0,7 3 0,-58-11 0,70 19 0,1 1 0,-1 2 0,0 1 0,-55 3 0,60 1 0,1-1 0,0-1 0,-1-1 0,1-1 0,0-2 0,-30-9 0,-63-35 0,90 35 0,-1 0 0,0 2 0,-1 1 0,0 2 0,-1 2 0,-52-6 0,-16 12 0,63 2 0,0-1 0,0-2 0,-45-9 0,8-1 0,-1 4 0,1 3 0,-92 6 0,72 0 0,88-1 0,1 0 0,0 0 0,-1 0 0,1 1 0,-1 0 0,1 1 0,0-1 0,-1 2 0,1-1 0,0 1 0,0 0 0,1 0 0,-1 1 0,1-1 0,0 2 0,0-1 0,0 1 0,0 0 0,1 0 0,0 0 0,0 1 0,-5 6 0,-95 105 0,94-102 0,0-1 0,-1 0 0,-1-1 0,0 0 0,-1-1 0,-1 0 0,0-1 0,0-1 0,-33 17 0,30-19 0,-1 0 0,0 0 0,-1-2 0,1-1 0,-1 0 0,0-1 0,-1-1 0,-37 0 0,-400-6 0,449 4 0,-1-1 0,0-1 0,1 0 0,-1 0 0,1-1 0,-1-1 0,-12-4 0,17 5 0,1 0 0,0-1 0,0 1 0,0-1 0,0 0 0,1 0 0,-1 0 0,1-1 0,-1 1 0,1-1 0,0 0 0,1 0 0,-1 0 0,1 0 0,-1-1 0,-1-6 0,-6-16 0,2 0 0,1-1 0,1 0 0,1 0 0,2-1 0,1 1 0,1-39 0,1 59 0,0 0 0,0 0 0,-1 1 0,0-1 0,-1 0 0,1 1 0,-2-1 0,1 1 0,-1 0 0,0 0 0,0 0 0,-1 0 0,-8-12 0,0-2 0,1-1 0,1-1 0,1 0 0,1 0 0,-6-29 0,7 7 0,1-1 0,2 1 0,2-1 0,6-70 0,-1 9 0,-4 20 0,3-90 0,0 166 0,1 1 0,-1-1 0,2 1 0,-1 0 0,2 0 0,-1 1 0,7-11 0,-4 8 0,-1-1 0,10-28 0,-7 8 0,2-2 0,-2-2 0,-1 1 0,-2-1 0,2-45 0,-10-336 0,1 401 0,-1 0 0,-1 1 0,0-1 0,-2 1 0,0 0 0,0 0 0,-12-21 0,-13-41 0,28 72 0,-8-26 0,1 1 0,2-1 0,1 0 0,-4-59 0,12-555 0,-2 638 0,1 0 0,0 0 0,0 0 0,1 0 0,0 1 0,0-1 0,0 0 0,1 1 0,1-1 0,-1 1 0,1 0 0,0 0 0,1 1 0,0-1 0,0 1 0,0 0 0,0 0 0,1 0 0,0 1 0,1 0 0,-1 0 0,1 1 0,0 0 0,0 0 0,0 0 0,14-4 0,-7 3 0,9-3 0,45-21 0,-62 26 0,0-1 0,0 0 0,0 0 0,-1 0 0,0-1 0,1 1 0,-1-1 0,-1-1 0,1 1 0,-1-1 0,6-10 0,20-45-1365,-24 45-5461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8T20:40:19.228"/>
    </inkml:context>
    <inkml:brush xml:id="br0">
      <inkml:brushProperty name="width" value="0.07938" units="cm"/>
      <inkml:brushProperty name="height" value="0.07938" units="cm"/>
      <inkml:brushProperty name="color" value="#004F8B"/>
    </inkml:brush>
  </inkml:definitions>
  <inkml:trace contextRef="#ctx0" brushRef="#br0">273 310 24575,'1'-2'0,"-1"0"0,1-1 0,0 1 0,0 0 0,0 0 0,0 0 0,0 0 0,0 1 0,0-1 0,1 0 0,-1 0 0,1 1 0,-1-1 0,1 1 0,-1-1 0,1 1 0,0 0 0,0-1 0,0 1 0,2-1 0,42-19 0,13 4 0,1 3 0,1 2 0,63-5 0,-89 11 0,0-2 0,-1-1 0,0-2 0,-1-2 0,48-24 0,-78 36 0,12-5 0,0 0 0,1 2 0,0 0 0,0 0 0,0 2 0,24-2 0,103 6 0,-67 0 0,1176-1 0,-1229-2 0,0-2 0,0 0 0,30-9 0,-26 5 0,52-5 0,-74 12 0,48-3 0,92-18 0,-84 12 0,0 2 0,1 3 0,106 7 0,-42 0 0,595-3 0,-692 2 0,-1 1 0,1 2 0,38 10 0,-28-5 0,22 6 0,-37-9 0,-1-1 0,1-1 0,31 2 0,424-4 0,-238-6 0,-197 5 0,83 15 0,-82-9 0,79 4 0,1140-12 0,-555-2 0,-685 1 0,0-2 0,0 0 0,26-8 0,-21 4 0,48-4 0,-8 8 0,-32 2 0,-1-1 0,48-9 0,-2-1 0,0 3 0,1 4 0,109 7 0,-62-1 0,-124-1 0,-1 0 0,1 0 0,-1 0 0,1 1 0,-1 0 0,0 0 0,0 0 0,1 1 0,-1-1 0,0 1 0,0 0 0,0 1 0,0-1 0,8 7 0,-10-5 0,1 0 0,-1 0 0,0 0 0,-1 1 0,1-1 0,-1 1 0,0-1 0,0 1 0,0 0 0,-1 0 0,0 0 0,1 0 0,-2 0 0,1 0 0,-1 0 0,0 6 0,-3 126 0,-1-89 0,4 52 0,1-85 0,1 0 0,0 0 0,1-1 0,1 1 0,0-1 0,1 0 0,11 25 0,-8-23 0,-1 1 0,0 1 0,-2-1 0,0 1 0,-1 0 0,0 1 0,1 27 0,-7 137 0,-1-82 0,3 543 0,0-621 0,-1 0 0,-1-1 0,-1 1 0,-1-1 0,-1 0 0,-1 0 0,-1 0 0,0-1 0,-2 0 0,0 0 0,-23 34 0,17-31 0,0 1 0,2 0 0,1 1 0,1 1 0,-13 45 0,3-7 0,-8-8 0,23-47 0,0 1 0,1 0 0,0 0 0,-6 20 0,0 11 0,-1 0 0,-3-1 0,-1 0 0,-31 55 0,8-22 0,24-42 0,-2-1 0,0-1 0,-3-1 0,-35 44 0,10-16 0,37-46 0,0 1 0,-1-1 0,0-1 0,-1 0 0,0 0 0,-14 11 0,6-8 0,1 0 0,0 2 0,1 0 0,1 1 0,-18 24 0,8-13 0,-1-2 0,-1-2 0,-1 0 0,-1-2 0,-1 0 0,-1-3 0,-59 27 0,72-38 0,-1 0 0,0-2 0,-1-1 0,1 0 0,-22 1 0,-28 5 0,-19 3 0,0-5 0,-1-3 0,-102-9 0,38 2 0,-529 2 0,667 1 0,0 1 0,0 0 0,0 2 0,0-1 0,0 2 0,1 0 0,-20 10 0,17-7 0,1-1 0,-1-1 0,0-1 0,-1 0 0,-23 3 0,-21 0 0,-105 30 0,52-10 0,105-24 0,0-1 0,0 1 0,0 1 0,1 0 0,0 0 0,0 1 0,-13 10 0,10-7 0,0 0 0,-1-1 0,-14 7 0,0-4 0,-12 6 0,-50 15 0,68-25 0,0 1 0,0 1 0,1 1 0,-29 19 0,-72 57 0,118-84 0,-79 67 0,52-41 0,-51 34 0,65-52 0,1 1 0,1 1 0,0 0 0,1 0 0,0 2 0,1 0 0,-13 18 0,7-9 0,-40 39 0,11-11 0,-13 8 0,46-46 0,-1 1 0,2 0 0,0 1 0,1 0 0,-20 31 0,19-25 0,-1-1 0,0-1 0,-2-1 0,0 0 0,-2 0 0,1-2 0,-39 27 0,-29 28 0,77-65 0,1-1 0,-1 1 0,-1-1 0,1-1 0,-1 1 0,0-1 0,0-1 0,0 0 0,0 0 0,-1-1 0,1 0 0,-1 0 0,0-1 0,1-1 0,-1 0 0,0 0 0,-14-2 0,14 1 0,0-1 0,-1 0 0,1 0 0,0-1 0,1 0 0,-1-1 0,1 0 0,-1-1 0,1 0 0,0 0 0,1-1 0,-1 0 0,1 0 0,1-1 0,-1 0 0,-9-12 0,-75-93 0,62 79 0,2-2 0,1 0 0,-37-64 0,22 23 0,28 55 0,1-1 0,2 0 0,0-1 0,1-1 0,-10-36 0,-20-101 0,38 155 0,0 0 0,-1 0 0,0 0 0,0 0 0,-1 0 0,1 1 0,-1-1 0,-1 1 0,1 0 0,-1 0 0,1 1 0,-2 0 0,1-1 0,0 2 0,-1-1 0,-8-4 0,-12-5 0,0 2 0,-44-14 0,17 7 0,7 3 0,-58-11 0,70 19 0,1 1 0,-1 2 0,0 1 0,-55 3 0,60 1 0,1-1 0,0-1 0,-1-1 0,1-1 0,0-2 0,-30-9 0,-63-35 0,90 35 0,-1 0 0,0 2 0,-1 1 0,0 2 0,-1 2 0,-52-6 0,-16 12 0,63 2 0,0-1 0,0-2 0,-45-9 0,8-1 0,-1 4 0,1 3 0,-92 6 0,72 0 0,88-1 0,1 0 0,0 0 0,-1 0 0,1 1 0,-1 0 0,1 1 0,0-1 0,-1 2 0,1-1 0,0 1 0,0 0 0,1 0 0,-1 1 0,1-1 0,0 2 0,0-1 0,0 1 0,0 0 0,1 0 0,0 0 0,0 1 0,-5 6 0,-95 105 0,94-102 0,0-1 0,-1 0 0,-1-1 0,0 0 0,-1-1 0,-1 0 0,0-1 0,0-1 0,-33 17 0,30-19 0,-1 0 0,0 0 0,-1-2 0,1-1 0,-1 0 0,0-1 0,-1-1 0,-37 0 0,-400-6 0,449 4 0,-1-1 0,0-1 0,1 0 0,-1 0 0,1-1 0,-1-1 0,-12-4 0,17 5 0,1 0 0,0-1 0,0 1 0,0-1 0,0 0 0,1 0 0,-1 0 0,1-1 0,-1 1 0,1-1 0,0 0 0,1 0 0,-1 0 0,1 0 0,-1-1 0,-1-6 0,-6-16 0,2 0 0,1-1 0,1 0 0,1 0 0,2-1 0,1 1 0,1-39 0,1 59 0,0 0 0,0 0 0,-1 1 0,0-1 0,-1 0 0,1 1 0,-2-1 0,1 1 0,-1 0 0,0 0 0,0 0 0,-1 0 0,-8-12 0,0-2 0,1-1 0,1-1 0,1 0 0,1 0 0,-6-29 0,7 7 0,1-1 0,2 1 0,2-1 0,6-70 0,-1 9 0,-4 20 0,3-90 0,0 166 0,1 1 0,-1-1 0,2 1 0,-1 0 0,2 0 0,-1 1 0,7-11 0,-4 8 0,-1-1 0,10-28 0,-7 8 0,2-2 0,-2-2 0,-1 1 0,-2-1 0,2-45 0,-10-336 0,1 401 0,-1 0 0,-1 1 0,0-1 0,-2 1 0,0 0 0,0 0 0,-12-21 0,-13-41 0,28 72 0,-8-26 0,1 1 0,2-1 0,1 0 0,-4-59 0,12-555 0,-2 638 0,1 0 0,0 0 0,0 0 0,1 0 0,0 1 0,0-1 0,0 0 0,1 1 0,1-1 0,-1 1 0,1 0 0,0 0 0,1 1 0,0-1 0,0 1 0,0 0 0,0 0 0,1 0 0,0 1 0,1 0 0,-1 0 0,1 1 0,0 0 0,0 0 0,0 0 0,14-4 0,-7 3 0,9-3 0,45-21 0,-62 26 0,0-1 0,0 0 0,0 0 0,-1 0 0,0-1 0,1 1 0,-1-1 0,-1-1 0,1 1 0,-1-1 0,6-10 0,20-45-1365,-24 45-5461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8T20:41:09.569"/>
    </inkml:context>
    <inkml:brush xml:id="br0">
      <inkml:brushProperty name="width" value="0.07938" units="cm"/>
      <inkml:brushProperty name="height" value="0.07938" units="cm"/>
      <inkml:brushProperty name="color" value="#004F8B"/>
    </inkml:brush>
  </inkml:definitions>
  <inkml:trace contextRef="#ctx0" brushRef="#br0">273 310 24575,'1'-2'0,"-1"0"0,1-1 0,0 1 0,0 0 0,0 0 0,0 0 0,0 0 0,0 1 0,0-1 0,1 0 0,-1 0 0,1 1 0,-1-1 0,1 1 0,-1-1 0,1 1 0,0 0 0,0-1 0,0 1 0,2-1 0,42-19 0,13 4 0,1 3 0,1 2 0,63-5 0,-89 11 0,0-2 0,-1-1 0,0-2 0,-1-2 0,48-24 0,-78 36 0,12-5 0,0 0 0,1 2 0,0 0 0,0 0 0,0 2 0,24-2 0,103 6 0,-67 0 0,1176-1 0,-1229-2 0,0-2 0,0 0 0,30-9 0,-26 5 0,52-5 0,-74 12 0,48-3 0,92-18 0,-84 12 0,0 2 0,1 3 0,106 7 0,-42 0 0,595-3 0,-692 2 0,-1 1 0,1 2 0,38 10 0,-28-5 0,22 6 0,-37-9 0,-1-1 0,1-1 0,31 2 0,424-4 0,-238-6 0,-197 5 0,83 15 0,-82-9 0,79 4 0,1140-12 0,-555-2 0,-685 1 0,0-2 0,0 0 0,26-8 0,-21 4 0,48-4 0,-8 8 0,-32 2 0,-1-1 0,48-9 0,-2-1 0,0 3 0,1 4 0,109 7 0,-62-1 0,-124-1 0,-1 0 0,1 0 0,-1 0 0,1 1 0,-1 0 0,0 0 0,0 0 0,1 1 0,-1-1 0,0 1 0,0 0 0,0 1 0,0-1 0,8 7 0,-10-5 0,1 0 0,-1 0 0,0 0 0,-1 1 0,1-1 0,-1 1 0,0-1 0,0 1 0,0 0 0,-1 0 0,0 0 0,1 0 0,-2 0 0,1 0 0,-1 0 0,0 6 0,-3 126 0,-1-89 0,4 52 0,1-85 0,1 0 0,0 0 0,1-1 0,1 1 0,0-1 0,1 0 0,11 25 0,-8-23 0,-1 1 0,0 1 0,-2-1 0,0 1 0,-1 0 0,0 1 0,1 27 0,-7 137 0,-1-82 0,3 543 0,0-621 0,-1 0 0,-1-1 0,-1 1 0,-1-1 0,-1 0 0,-1 0 0,-1 0 0,0-1 0,-2 0 0,0 0 0,-23 34 0,17-31 0,0 1 0,2 0 0,1 1 0,1 1 0,-13 45 0,3-7 0,-8-8 0,23-47 0,0 1 0,1 0 0,0 0 0,-6 20 0,0 11 0,-1 0 0,-3-1 0,-1 0 0,-31 55 0,8-22 0,24-42 0,-2-1 0,0-1 0,-3-1 0,-35 44 0,10-16 0,37-46 0,0 1 0,-1-1 0,0-1 0,-1 0 0,0 0 0,-14 11 0,6-8 0,1 0 0,0 2 0,1 0 0,1 1 0,-18 24 0,8-13 0,-1-2 0,-1-2 0,-1 0 0,-1-2 0,-1 0 0,-1-3 0,-59 27 0,72-38 0,-1 0 0,0-2 0,-1-1 0,1 0 0,-22 1 0,-28 5 0,-19 3 0,0-5 0,-1-3 0,-102-9 0,38 2 0,-529 2 0,667 1 0,0 1 0,0 0 0,0 2 0,0-1 0,0 2 0,1 0 0,-20 10 0,17-7 0,1-1 0,-1-1 0,0-1 0,-1 0 0,-23 3 0,-21 0 0,-105 30 0,52-10 0,105-24 0,0-1 0,0 1 0,0 1 0,1 0 0,0 0 0,0 1 0,-13 10 0,10-7 0,0 0 0,-1-1 0,-14 7 0,0-4 0,-12 6 0,-50 15 0,68-25 0,0 1 0,0 1 0,1 1 0,-29 19 0,-72 57 0,118-84 0,-79 67 0,52-41 0,-51 34 0,65-52 0,1 1 0,1 1 0,0 0 0,1 0 0,0 2 0,1 0 0,-13 18 0,7-9 0,-40 39 0,11-11 0,-13 8 0,46-46 0,-1 1 0,2 0 0,0 1 0,1 0 0,-20 31 0,19-25 0,-1-1 0,0-1 0,-2-1 0,0 0 0,-2 0 0,1-2 0,-39 27 0,-29 28 0,77-65 0,1-1 0,-1 1 0,-1-1 0,1-1 0,-1 1 0,0-1 0,0-1 0,0 0 0,0 0 0,-1-1 0,1 0 0,-1 0 0,0-1 0,1-1 0,-1 0 0,0 0 0,-14-2 0,14 1 0,0-1 0,-1 0 0,1 0 0,0-1 0,1 0 0,-1-1 0,1 0 0,-1-1 0,1 0 0,0 0 0,1-1 0,-1 0 0,1 0 0,1-1 0,-1 0 0,-9-12 0,-75-93 0,62 79 0,2-2 0,1 0 0,-37-64 0,22 23 0,28 55 0,1-1 0,2 0 0,0-1 0,1-1 0,-10-36 0,-20-101 0,38 155 0,0 0 0,-1 0 0,0 0 0,0 0 0,-1 0 0,1 1 0,-1-1 0,-1 1 0,1 0 0,-1 0 0,1 1 0,-2 0 0,1-1 0,0 2 0,-1-1 0,-8-4 0,-12-5 0,0 2 0,-44-14 0,17 7 0,7 3 0,-58-11 0,70 19 0,1 1 0,-1 2 0,0 1 0,-55 3 0,60 1 0,1-1 0,0-1 0,-1-1 0,1-1 0,0-2 0,-30-9 0,-63-35 0,90 35 0,-1 0 0,0 2 0,-1 1 0,0 2 0,-1 2 0,-52-6 0,-16 12 0,63 2 0,0-1 0,0-2 0,-45-9 0,8-1 0,-1 4 0,1 3 0,-92 6 0,72 0 0,88-1 0,1 0 0,0 0 0,-1 0 0,1 1 0,-1 0 0,1 1 0,0-1 0,-1 2 0,1-1 0,0 1 0,0 0 0,1 0 0,-1 1 0,1-1 0,0 2 0,0-1 0,0 1 0,0 0 0,1 0 0,0 0 0,0 1 0,-5 6 0,-95 105 0,94-102 0,0-1 0,-1 0 0,-1-1 0,0 0 0,-1-1 0,-1 0 0,0-1 0,0-1 0,-33 17 0,30-19 0,-1 0 0,0 0 0,-1-2 0,1-1 0,-1 0 0,0-1 0,-1-1 0,-37 0 0,-400-6 0,449 4 0,-1-1 0,0-1 0,1 0 0,-1 0 0,1-1 0,-1-1 0,-12-4 0,17 5 0,1 0 0,0-1 0,0 1 0,0-1 0,0 0 0,1 0 0,-1 0 0,1-1 0,-1 1 0,1-1 0,0 0 0,1 0 0,-1 0 0,1 0 0,-1-1 0,-1-6 0,-6-16 0,2 0 0,1-1 0,1 0 0,1 0 0,2-1 0,1 1 0,1-39 0,1 59 0,0 0 0,0 0 0,-1 1 0,0-1 0,-1 0 0,1 1 0,-2-1 0,1 1 0,-1 0 0,0 0 0,0 0 0,-1 0 0,-8-12 0,0-2 0,1-1 0,1-1 0,1 0 0,1 0 0,-6-29 0,7 7 0,1-1 0,2 1 0,2-1 0,6-70 0,-1 9 0,-4 20 0,3-90 0,0 166 0,1 1 0,-1-1 0,2 1 0,-1 0 0,2 0 0,-1 1 0,7-11 0,-4 8 0,-1-1 0,10-28 0,-7 8 0,2-2 0,-2-2 0,-1 1 0,-2-1 0,2-45 0,-10-336 0,1 401 0,-1 0 0,-1 1 0,0-1 0,-2 1 0,0 0 0,0 0 0,-12-21 0,-13-41 0,28 72 0,-8-26 0,1 1 0,2-1 0,1 0 0,-4-59 0,12-555 0,-2 638 0,1 0 0,0 0 0,0 0 0,1 0 0,0 1 0,0-1 0,0 0 0,1 1 0,1-1 0,-1 1 0,1 0 0,0 0 0,1 1 0,0-1 0,0 1 0,0 0 0,0 0 0,1 0 0,0 1 0,1 0 0,-1 0 0,1 1 0,0 0 0,0 0 0,0 0 0,14-4 0,-7 3 0,9-3 0,45-21 0,-62 26 0,0-1 0,0 0 0,0 0 0,-1 0 0,0-1 0,1 1 0,-1-1 0,-1-1 0,1 1 0,-1-1 0,6-10 0,20-45-1365,-24 45-5461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7T21:26:42.543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921 105 24575,'154'3'0,"168"-7"0,-253-5 0,97-27 0,-96 19 0,-54 13 0,31-7 0,-1 1 0,1 3 0,68-2 0,1802 11 0,-1909-3 0,0 1 0,0 0 0,0 1 0,0 0 0,0 0 0,-1 1 0,1-1 0,0 2 0,-1-1 0,1 1 0,-1 0 0,0 1 0,0 0 0,0 0 0,-1 1 0,1-1 0,-1 1 0,6 6 0,-7-7 0,0 0 0,1-1 0,-1 1 0,1-1 0,0-1 0,-1 1 0,1-1 0,1 0 0,-1 0 0,0-1 0,0 0 0,1 0 0,-1 0 0,9-1 0,16 0 0,54-8 0,-30 2 0,-16 2 0,46-11 0,-24 3 0,6 5 0,0 2 0,107 7 0,-53 1 0,-94-3 0,1 1 0,-1 1 0,34 7 0,-50-7 0,-1 1 0,0 1 0,1 0 0,-2 0 0,1 1 0,0 1 0,-1-1 0,0 1 0,0 1 0,-1 0 0,9 8 0,72 66 0,-60-58 0,-2 2 0,0 1 0,-2 1 0,27 36 0,-38-38 0,-1 0 0,19 51 0,-20-45 0,-6-11 0,0-1 0,-1 1 0,-1 0 0,-1 0 0,1 30 0,-6 106 0,-1-60 0,3 818 0,2-883 0,2 0 0,1 0 0,1-1 0,11 32 0,-7-25 0,-1 1 0,4 39 0,-8 317 0,-8-209 0,4-160 0,2 1 0,0-1 0,2 0 0,0 1 0,18 44 0,-14-39 0,-2 1 0,-1 0 0,-1 0 0,1 38 0,-8 136 0,-1-80 0,3 1078 0,-4-1145 0,-2 0 0,-27 108 0,9-50 0,12-65 0,-24 67 0,23-84 0,2 1 0,1 0 0,2 1 0,-6 59 0,11-64 0,-11 49 0,8-50 0,-5 60 0,11-85 0,3 150 0,-2-137 0,2-1 0,1 1 0,0 0 0,1-1 0,1 0 0,10 21 0,-5-17 0,119 275 0,-116-257 0,-2 0 0,-2 0 0,-2 1 0,-1 0 0,2 76 0,-13 1250 0,3-1346 0,-1 1 0,-1-1 0,-1 0 0,-1 0 0,-13 33 0,0 4 0,12-33 0,2 0 0,1 1 0,-1 43 0,1-6 0,1-52 0,0 0 0,-1 0 0,0 0 0,-1-1 0,0 1 0,-9 14 0,7-13 0,1 0 0,0 0 0,0 1 0,-3 19 0,-9 68 0,5 1 0,1 104 0,14-95 0,-6 151 0,2-249 0,-1 0 0,-1-1 0,0 1 0,0-1 0,-1 0 0,-1 0 0,0 0 0,0 0 0,-1-1 0,-11 15 0,-6 4 0,-2-1 0,-29 25 0,-14 17 0,8-7 0,29-32 0,-41 55 0,62-75 0,0 1 0,-1-1 0,0-1 0,-18 13 0,-30 29 0,28-18 0,-1-1 0,-2-1 0,-57 40 0,64-57 0,-2-2 0,1 0 0,-2-2 0,0-2 0,-33 7 0,49-12 0,-55 12 0,0-4 0,-131 8 0,-144-20 0,151-3 0,-852 3 0,1031 1 0,0 1 0,0 0 0,1 0 0,-1 2 0,1-1 0,0 2 0,-21 9 0,-19 7 0,22-14 0,0-1 0,1-2 0,-1-1 0,-1-1 0,1-2 0,-38-5 0,-14 2 0,-64 5 0,-129-5 0,255-1 0,0 0 0,0-2 0,0 0 0,1-2 0,1 0 0,-37-21 0,4 4 0,-11-6 0,-76-32 0,120 54 0,0-1 0,0 0 0,1-1 0,0-1 0,1-1 0,0 0 0,2-2 0,-18-17 0,21 19 0,-131-112 0,129 112 0,-27-29 0,-2 2 0,-2 2 0,-2 2 0,-86-52 0,111 77 0,1-2 0,0-1 0,1 0 0,0-1 0,-30-32 0,32 29 0,-5-5 0,0 0 0,2-1 0,-27-41 0,10 7 0,18 29 0,2 0 0,-25-51 0,30 48 0,-92-237 0,92 225 0,1 0 0,2 0 0,2-1 0,-3-60 0,11-404 0,3 226 0,-3-3778 0,2 4016 0,11-61 0,2-23 0,-16 13 0,-5 0 0,-36-200 0,17 151 0,-5-259 0,32-2 0,2 133 0,-4 215 0,20-135 0,26-104 0,-42 298 0,1-1 0,1 1 0,12-26 0,-10 26 0,-1-1 0,0 0 0,4-26 0,-10 36 0,1 0 0,0 0 0,0 0 0,1 0 0,1 1 0,-1-1 0,1 1 0,1 0 0,0 0 0,0 0 0,1 1 0,0 0 0,0 0 0,1 0 0,0 1 0,1 0 0,-1 0 0,1 1 0,1 0 0,-1 0 0,1 1 0,12-6 0,40-17 0,-39 18 0,1 0 0,36-25 0,41-31 0,-67 47 0,-1-2 0,-1-1 0,-1-1 0,0-1 0,-2-2 0,25-30 0,-41 39 0,2-1 0,1 0 0,27-26 0,-37 39 0,1 1 0,0-1 0,0 1 0,1 1 0,-1-1 0,1 1 0,-1 0 0,1 0 0,0 1 0,1 0 0,-1 0 0,10-1 0,13 1-1365,-2 1-5461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9T07:50:44.589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823 289 24575,'579'0'0,"-547"-2"0,1-2 0,-1-1 0,1-1 0,51-19 0,-50 14 0,1 2 0,1 1 0,52-5 0,-42 12 0,-27 1 0,1 0 0,-1-2 0,1 0 0,-1-1 0,0 0 0,0-2 0,0 0 0,28-13 0,35-19 0,20-11 0,-97 45 0,11-8 0,1 1 0,0 1 0,0 0 0,1 1 0,0 1 0,1 1 0,-1 1 0,1 0 0,0 1 0,21-1 0,329 9 0,-207 23 0,-119-18 0,124 34 0,-103-27 0,-37-8 0,0-2 0,1-1 0,28 2 0,461-4 0,-256-6 0,-203 4 0,-26 0 0,-1-1 0,1-1 0,-1-1 0,56-13 0,-49 6 0,1 1 0,0 3 0,50-2 0,122 9 0,-78 1 0,28-6 0,170 7 0,-319-2 0,0 0 0,-1 1 0,1 1 0,-1 0 0,1 1 0,19 11 0,40 14 0,-6-12 0,-2 3 0,0 3 0,113 60 0,-117-42 0,-45-31 0,-1-1 0,2 0 0,-1-1 0,30 13 0,-35-19 0,55 22 0,0-2 0,83 17 0,-99-29 0,-1 3 0,72 31 0,3 2 0,-105-41 0,0 2 0,-1 0 0,-1 1 0,1 0 0,-1 1 0,15 15 0,77 76 0,-89-82 0,-1 1 0,-1 0 0,-1 2 0,-1 0 0,0 0 0,-2 1 0,-1 1 0,15 44 0,-5-8 0,-11-34 0,-1 1 0,-1-1 0,-2 1 0,6 55 0,-10 372 0,-5-212 0,4-182 0,1-24 0,-2-1 0,-5 37 0,3-62 0,1 0 0,-2 1 0,1-1 0,-1 0 0,-1-1 0,0 1 0,0-1 0,-1 1 0,0-1 0,-1-1 0,-9 12 0,3-6 0,-1-2 0,-1 0 0,0 0 0,0-1 0,-1-1 0,0-1 0,-1 0 0,-20 8 0,14-5 0,1 1 0,1 1 0,-37 31 0,24-18 0,25-21 0,1 0 0,-1 0 0,1 0 0,1 1 0,-1 1 0,1-1 0,0 1 0,1 0 0,0 0 0,0 0 0,1 1 0,0 0 0,0 0 0,1 0 0,0 0 0,1 0 0,0 1 0,0-1 0,1 1 0,0 17 0,4 193 0,-4 55 0,-3-246 0,-2-1 0,0 1 0,-18 44 0,14-47 0,1 1 0,2 1 0,1-1 0,-4 34 0,8 15 0,3-51 0,-2 0 0,-1 0 0,0 1 0,-8 26 0,1-12 0,1-1 0,3 1 0,-2 47 0,9 124 0,1-79 0,-3-119 0,0 22 0,-8 66 0,6-89 0,0 0 0,-1 0 0,-1-1 0,0 0 0,-1 1 0,0-2 0,0 1 0,-1 0 0,-10 13 0,-2 3 0,1 1 0,2 1 0,1 0 0,2 1 0,-15 53 0,-24 54 0,43-119 0,2 0 0,0 1 0,1 0 0,1 0 0,1 1 0,-2 28 0,7 123 0,1-76 0,-2-73 0,-2 2 0,2 0 0,0 0 0,10 45 0,-9-62 0,0 1 0,1-1 0,0 0 0,0 0 0,1 0 0,0 0 0,0-1 0,0 0 0,1 1 0,0-2 0,0 1 0,1 0 0,0-1 0,0 0 0,0-1 0,9 6 0,1 1 0,-1 0 0,26 26 0,-29-26 0,0 0 0,0-1 0,1 0 0,24 14 0,-19-14 0,-1 1 0,-1 0 0,0 2 0,17 15 0,-19-14 0,1-1 0,1-1 0,0-1 0,21 12 0,-6-8 0,-12-7 0,-1 2 0,1 0 0,-2 1 0,18 13 0,-29-18 0,0-1 0,-1 1 0,1 0 0,-1 1 0,-1-1 0,1 1 0,-1 0 0,-1 0 0,1 0 0,-1 0 0,0 1 0,-1-1 0,0 1 0,2 10 0,2 36 0,-2 1 0,-2 0 0,-7 67 0,1 5 0,6 11 0,-5 133 0,2-259 0,-1 1 0,0-1 0,-1 0 0,-1 0 0,1 0 0,-2 0 0,0-1 0,0 0 0,-1 0 0,0 0 0,-1 0 0,0-1 0,-1-1 0,0 1 0,0-1 0,-1 0 0,0-1 0,-20 14 0,4-3 0,1 2 0,1 1 0,-35 43 0,36-40 0,-1 0 0,0-2 0,-29 22 0,39-35 0,-1-1 0,0 0 0,0-2 0,0 1 0,-1-2 0,0 0 0,-1-1 0,-26 6 0,-123 27 0,114-26 0,-87 34 0,103-31 0,0-3 0,-1-1 0,0-1 0,-1-2 0,-42 3 0,28-9 0,25-2 0,0 1 0,0 2 0,-36 7 0,7 2 0,39-10 0,1 1 0,0 1 0,1 0 0,-1 1 0,-27 13 0,11-1 0,0-2 0,-1-1 0,-1-2 0,0-1 0,0-1 0,-36 4 0,-9-6 0,0-3 0,-109-8 0,45-1 0,8 6 0,-142-5 0,134-16 0,83 9 0,-67-2 0,-365 11 0,229 3 0,215 0 0,-90 17 0,86-10 0,-68 3 0,-278-11 0,181-3 0,176 0 0,1-2 0,-52-11 0,48 7 0,-71-5 0,95 11 0,1-1 0,0 0 0,0-1 0,0-1 0,0-1 0,1 0 0,0-2 0,0 0 0,1 0 0,-25-18 0,27 18 0,1 1 0,-1 1 0,1 0 0,-1 1 0,0 1 0,0 0 0,0 1 0,-1 1 0,-20-2 0,-123 6 0,79 1 0,13-2 0,0-3 0,0-3 0,-65-13 0,78 4 0,0-3 0,1-2 0,1-3 0,-49-27 0,41 20 0,20 8 0,2-2 0,-52-41 0,-11-7 0,87 62 0,0-1 0,1-1 0,-11-12 0,12 12 0,1 1 0,-1 1 0,0 0 0,-17-10 0,8 8 0,0-1 0,0-1 0,-28-25 0,42 31 0,-1 1 0,2-1 0,-1 0 0,1-1 0,0 1 0,0-1 0,1 0 0,0 0 0,1 0 0,0-1 0,0 0 0,-2-13 0,-34-113 0,28 102 0,0-1 0,3 0 0,-8-53 0,11-384 0,8 252 0,-5 109 0,5-125 0,16 109 0,-11 82 0,5-71 0,-12 96 0,10-164 0,-8 158 0,2 0 0,0 0 0,2 1 0,0 0 0,14-28 0,-8 21 0,-2 1 0,0-1 0,-3-1 0,0 0 0,-2 0 0,-2-1 0,0 1 0,-3-1 0,-2-41 0,-3-923 0,4 651 0,1 334 0,-2 0 0,0 0 0,0 1 0,-1-1 0,-1 0 0,0 1 0,0-1 0,-1 1 0,-7-13 0,0 6 0,0 0 0,-2 0 0,0 1 0,-20-19 0,19 20 0,0-1 0,2 0 0,0-1 0,0 0 0,2 0 0,0-1 0,1-1 0,-10-36 0,10 23 0,3 0 0,1-1 0,1 1 0,1-64 0,7-723 0,-4 807 0,1-1 0,1 1 0,0 0 0,1 0 0,0 0 0,1 0 0,1 1 0,0-1 0,11-19 0,-6 6 0,-1 0 0,-1 0 0,8-51 0,0 2 0,-2 9 0,-12 49 0,2-1 0,0 1 0,0 0 0,2 0 0,0 0 0,11-19 0,-1 2 0,-1 0 0,-2-1 0,17-68 0,-25 78 0,3-46 0,-8 59 0,1-1 0,0 1 0,1-1 0,0 1 0,0-1 0,2 1 0,0 0 0,0 0 0,1 0 0,0 1 0,1 0 0,9-14 0,-6 15 0,-1 1 0,2 0 0,-1 0 0,1 1 0,1 0 0,0 1 0,0 0 0,0 1 0,1 0 0,-1 1 0,25-8 0,5 3 0,0 1 0,56-3 0,-65 8 0,-25 3 0,1 0 0,-1-1 0,0 0 0,0 0 0,-1 0 0,1-1 0,0 0 0,-1 0 0,1-1 0,-1 0 0,0 0 0,8-8 0,-5 4 0,-2-1 0,1 0 0,-1 0 0,0-1 0,-1 0 0,0 0 0,5-12 0,-7 14-97,0 1-1,1 0 1,0 0-1,0 0 1,1 1-1,0 0 1,0 0-1,0 0 1,1 1-1,0 0 1,0 0-1,0 1 0,10-5 1,13-5-6729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9T07:53:21.535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823 289 24575,'579'0'0,"-547"-2"0,1-2 0,-1-1 0,1-1 0,51-19 0,-50 14 0,1 2 0,1 1 0,52-5 0,-42 12 0,-27 1 0,1 0 0,-1-2 0,1 0 0,-1-1 0,0 0 0,0-2 0,0 0 0,28-13 0,35-19 0,20-11 0,-97 45 0,11-8 0,1 1 0,0 1 0,0 0 0,1 1 0,0 1 0,1 1 0,-1 1 0,1 0 0,0 1 0,21-1 0,329 9 0,-207 23 0,-119-18 0,124 34 0,-103-27 0,-37-8 0,0-2 0,1-1 0,28 2 0,461-4 0,-256-6 0,-203 4 0,-26 0 0,-1-1 0,1-1 0,-1-1 0,56-13 0,-49 6 0,1 1 0,0 3 0,50-2 0,122 9 0,-78 1 0,28-6 0,170 7 0,-319-2 0,0 0 0,-1 1 0,1 1 0,-1 0 0,1 1 0,19 11 0,40 14 0,-6-12 0,-2 3 0,0 3 0,113 60 0,-117-42 0,-45-31 0,-1-1 0,2 0 0,-1-1 0,30 13 0,-35-19 0,55 22 0,0-2 0,83 17 0,-99-29 0,-1 3 0,72 31 0,3 2 0,-105-41 0,0 2 0,-1 0 0,-1 1 0,1 0 0,-1 1 0,15 15 0,77 76 0,-89-82 0,-1 1 0,-1 0 0,-1 2 0,-1 0 0,0 0 0,-2 1 0,-1 1 0,15 44 0,-5-8 0,-11-34 0,-1 1 0,-1-1 0,-2 1 0,6 55 0,-10 372 0,-5-212 0,4-182 0,1-24 0,-2-1 0,-5 37 0,3-62 0,1 0 0,-2 1 0,1-1 0,-1 0 0,-1-1 0,0 1 0,0-1 0,-1 1 0,0-1 0,-1-1 0,-9 12 0,3-6 0,-1-2 0,-1 0 0,0 0 0,0-1 0,-1-1 0,0-1 0,-1 0 0,-20 8 0,14-5 0,1 1 0,1 1 0,-37 31 0,24-18 0,25-21 0,1 0 0,-1 0 0,1 0 0,1 1 0,-1 1 0,1-1 0,0 1 0,1 0 0,0 0 0,0 0 0,1 1 0,0 0 0,0 0 0,1 0 0,0 0 0,1 0 0,0 1 0,0-1 0,1 1 0,0 17 0,4 193 0,-4 55 0,-3-246 0,-2-1 0,0 1 0,-18 44 0,14-47 0,1 1 0,2 1 0,1-1 0,-4 34 0,8 15 0,3-51 0,-2 0 0,-1 0 0,0 1 0,-8 26 0,1-12 0,1-1 0,3 1 0,-2 47 0,9 124 0,1-79 0,-3-119 0,0 22 0,-8 66 0,6-89 0,0 0 0,-1 0 0,-1-1 0,0 0 0,-1 1 0,0-2 0,0 1 0,-1 0 0,-10 13 0,-2 3 0,1 1 0,2 1 0,1 0 0,2 1 0,-15 53 0,-24 54 0,43-119 0,2 0 0,0 1 0,1 0 0,1 0 0,1 1 0,-2 28 0,7 123 0,1-76 0,-2-73 0,-2 2 0,2 0 0,0 0 0,10 45 0,-9-62 0,0 1 0,1-1 0,0 0 0,0 0 0,1 0 0,0 0 0,0-1 0,0 0 0,1 1 0,0-2 0,0 1 0,1 0 0,0-1 0,0 0 0,0-1 0,9 6 0,1 1 0,-1 0 0,26 26 0,-29-26 0,0 0 0,0-1 0,1 0 0,24 14 0,-19-14 0,-1 1 0,-1 0 0,0 2 0,17 15 0,-19-14 0,1-1 0,1-1 0,0-1 0,21 12 0,-6-8 0,-12-7 0,-1 2 0,1 0 0,-2 1 0,18 13 0,-29-18 0,0-1 0,-1 1 0,1 0 0,-1 1 0,-1-1 0,1 1 0,-1 0 0,-1 0 0,1 0 0,-1 0 0,0 1 0,-1-1 0,0 1 0,2 10 0,2 36 0,-2 1 0,-2 0 0,-7 67 0,1 5 0,6 11 0,-5 133 0,2-259 0,-1 1 0,0-1 0,-1 0 0,-1 0 0,1 0 0,-2 0 0,0-1 0,0 0 0,-1 0 0,0 0 0,-1 0 0,0-1 0,-1-1 0,0 1 0,0-1 0,-1 0 0,0-1 0,-20 14 0,4-3 0,1 2 0,1 1 0,-35 43 0,36-40 0,-1 0 0,0-2 0,-29 22 0,39-35 0,-1-1 0,0 0 0,0-2 0,0 1 0,-1-2 0,0 0 0,-1-1 0,-26 6 0,-123 27 0,114-26 0,-87 34 0,103-31 0,0-3 0,-1-1 0,0-1 0,-1-2 0,-42 3 0,28-9 0,25-2 0,0 1 0,0 2 0,-36 7 0,7 2 0,39-10 0,1 1 0,0 1 0,1 0 0,-1 1 0,-27 13 0,11-1 0,0-2 0,-1-1 0,-1-2 0,0-1 0,0-1 0,-36 4 0,-9-6 0,0-3 0,-109-8 0,45-1 0,8 6 0,-142-5 0,134-16 0,83 9 0,-67-2 0,-365 11 0,229 3 0,215 0 0,-90 17 0,86-10 0,-68 3 0,-278-11 0,181-3 0,176 0 0,1-2 0,-52-11 0,48 7 0,-71-5 0,95 11 0,1-1 0,0 0 0,0-1 0,0-1 0,0-1 0,1 0 0,0-2 0,0 0 0,1 0 0,-25-18 0,27 18 0,1 1 0,-1 1 0,1 0 0,-1 1 0,0 1 0,0 0 0,0 1 0,-1 1 0,-20-2 0,-123 6 0,79 1 0,13-2 0,0-3 0,0-3 0,-65-13 0,78 4 0,0-3 0,1-2 0,1-3 0,-49-27 0,41 20 0,20 8 0,2-2 0,-52-41 0,-11-7 0,87 62 0,0-1 0,1-1 0,-11-12 0,12 12 0,1 1 0,-1 1 0,0 0 0,-17-10 0,8 8 0,0-1 0,0-1 0,-28-25 0,42 31 0,-1 1 0,2-1 0,-1 0 0,1-1 0,0 1 0,0-1 0,1 0 0,0 0 0,1 0 0,0-1 0,0 0 0,-2-13 0,-34-113 0,28 102 0,0-1 0,3 0 0,-8-53 0,11-384 0,8 252 0,-5 109 0,5-125 0,16 109 0,-11 82 0,5-71 0,-12 96 0,10-164 0,-8 158 0,2 0 0,0 0 0,2 1 0,0 0 0,14-28 0,-8 21 0,-2 1 0,0-1 0,-3-1 0,0 0 0,-2 0 0,-2-1 0,0 1 0,-3-1 0,-2-41 0,-3-923 0,4 651 0,1 334 0,-2 0 0,0 0 0,0 1 0,-1-1 0,-1 0 0,0 1 0,0-1 0,-1 1 0,-7-13 0,0 6 0,0 0 0,-2 0 0,0 1 0,-20-19 0,19 20 0,0-1 0,2 0 0,0-1 0,0 0 0,2 0 0,0-1 0,1-1 0,-10-36 0,10 23 0,3 0 0,1-1 0,1 1 0,1-64 0,7-723 0,-4 807 0,1-1 0,1 1 0,0 0 0,1 0 0,0 0 0,1 0 0,1 1 0,0-1 0,11-19 0,-6 6 0,-1 0 0,-1 0 0,8-51 0,0 2 0,-2 9 0,-12 49 0,2-1 0,0 1 0,0 0 0,2 0 0,0 0 0,11-19 0,-1 2 0,-1 0 0,-2-1 0,17-68 0,-25 78 0,3-46 0,-8 59 0,1-1 0,0 1 0,1-1 0,0 1 0,0-1 0,2 1 0,0 0 0,0 0 0,1 0 0,0 1 0,1 0 0,9-14 0,-6 15 0,-1 1 0,2 0 0,-1 0 0,1 1 0,1 0 0,0 1 0,0 0 0,0 1 0,1 0 0,-1 1 0,25-8 0,5 3 0,0 1 0,56-3 0,-65 8 0,-25 3 0,1 0 0,-1-1 0,0 0 0,0 0 0,-1 0 0,1-1 0,0 0 0,-1 0 0,1-1 0,-1 0 0,0 0 0,8-8 0,-5 4 0,-2-1 0,1 0 0,-1 0 0,0-1 0,-1 0 0,0 0 0,5-12 0,-7 14-97,0 1-1,1 0 1,0 0-1,0 0 1,1 1-1,0 0 1,0 0-1,0 0 1,1 1-1,0 0 1,0 0-1,0 1 0,10-5 1,13-5-6729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7T22:25:33.253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823 289 24575,'579'0'0,"-547"-2"0,1-2 0,-1-1 0,1-1 0,51-19 0,-50 14 0,1 2 0,1 1 0,52-5 0,-42 12 0,-27 1 0,1 0 0,-1-2 0,1 0 0,-1-1 0,0 0 0,0-2 0,0 0 0,28-13 0,35-19 0,20-11 0,-97 45 0,11-8 0,1 1 0,0 1 0,0 0 0,1 1 0,0 1 0,1 1 0,-1 1 0,1 0 0,0 1 0,21-1 0,329 9 0,-207 23 0,-119-18 0,124 34 0,-103-27 0,-37-8 0,0-2 0,1-1 0,28 2 0,461-4 0,-256-6 0,-203 4 0,-26 0 0,-1-1 0,1-1 0,-1-1 0,56-13 0,-49 6 0,1 1 0,0 3 0,50-2 0,122 9 0,-78 1 0,28-6 0,170 7 0,-319-2 0,0 0 0,-1 1 0,1 1 0,-1 0 0,1 1 0,19 11 0,40 14 0,-6-12 0,-2 3 0,0 3 0,113 60 0,-117-42 0,-45-31 0,-1-1 0,2 0 0,-1-1 0,30 13 0,-35-19 0,55 22 0,0-2 0,83 17 0,-99-29 0,-1 3 0,72 31 0,3 2 0,-105-41 0,0 2 0,-1 0 0,-1 1 0,1 0 0,-1 1 0,15 15 0,77 76 0,-89-82 0,-1 1 0,-1 0 0,-1 2 0,-1 0 0,0 0 0,-2 1 0,-1 1 0,15 44 0,-5-8 0,-11-34 0,-1 1 0,-1-1 0,-2 1 0,6 55 0,-10 372 0,-5-212 0,4-182 0,1-24 0,-2-1 0,-5 37 0,3-62 0,1 0 0,-2 1 0,1-1 0,-1 0 0,-1-1 0,0 1 0,0-1 0,-1 1 0,0-1 0,-1-1 0,-9 12 0,3-6 0,-1-2 0,-1 0 0,0 0 0,0-1 0,-1-1 0,0-1 0,-1 0 0,-20 8 0,14-5 0,1 1 0,1 1 0,-37 31 0,24-18 0,25-21 0,1 0 0,-1 0 0,1 0 0,1 1 0,-1 1 0,1-1 0,0 1 0,1 0 0,0 0 0,0 0 0,1 1 0,0 0 0,0 0 0,1 0 0,0 0 0,1 0 0,0 1 0,0-1 0,1 1 0,0 17 0,4 193 0,-4 55 0,-3-246 0,-2-1 0,0 1 0,-18 44 0,14-47 0,1 1 0,2 1 0,1-1 0,-4 34 0,8 15 0,3-51 0,-2 0 0,-1 0 0,0 1 0,-8 26 0,1-12 0,1-1 0,3 1 0,-2 47 0,9 124 0,1-79 0,-3-119 0,0 22 0,-8 66 0,6-89 0,0 0 0,-1 0 0,-1-1 0,0 0 0,-1 1 0,0-2 0,0 1 0,-1 0 0,-10 13 0,-2 3 0,1 1 0,2 1 0,1 0 0,2 1 0,-15 53 0,-24 54 0,43-119 0,2 0 0,0 1 0,1 0 0,1 0 0,1 1 0,-2 28 0,7 123 0,1-76 0,-2-73 0,-2 2 0,2 0 0,0 0 0,10 45 0,-9-62 0,0 1 0,1-1 0,0 0 0,0 0 0,1 0 0,0 0 0,0-1 0,0 0 0,1 1 0,0-2 0,0 1 0,1 0 0,0-1 0,0 0 0,0-1 0,9 6 0,1 1 0,-1 0 0,26 26 0,-29-26 0,0 0 0,0-1 0,1 0 0,24 14 0,-19-14 0,-1 1 0,-1 0 0,0 2 0,17 15 0,-19-14 0,1-1 0,1-1 0,0-1 0,21 12 0,-6-8 0,-12-7 0,-1 2 0,1 0 0,-2 1 0,18 13 0,-29-18 0,0-1 0,-1 1 0,1 0 0,-1 1 0,-1-1 0,1 1 0,-1 0 0,-1 0 0,1 0 0,-1 0 0,0 1 0,-1-1 0,0 1 0,2 10 0,2 36 0,-2 1 0,-2 0 0,-7 67 0,1 5 0,6 11 0,-5 133 0,2-259 0,-1 1 0,0-1 0,-1 0 0,-1 0 0,1 0 0,-2 0 0,0-1 0,0 0 0,-1 0 0,0 0 0,-1 0 0,0-1 0,-1-1 0,0 1 0,0-1 0,-1 0 0,0-1 0,-20 14 0,4-3 0,1 2 0,1 1 0,-35 43 0,36-40 0,-1 0 0,0-2 0,-29 22 0,39-35 0,-1-1 0,0 0 0,0-2 0,0 1 0,-1-2 0,0 0 0,-1-1 0,-26 6 0,-123 27 0,114-26 0,-87 34 0,103-31 0,0-3 0,-1-1 0,0-1 0,-1-2 0,-42 3 0,28-9 0,25-2 0,0 1 0,0 2 0,-36 7 0,7 2 0,39-10 0,1 1 0,0 1 0,1 0 0,-1 1 0,-27 13 0,11-1 0,0-2 0,-1-1 0,-1-2 0,0-1 0,0-1 0,-36 4 0,-9-6 0,0-3 0,-109-8 0,45-1 0,8 6 0,-142-5 0,134-16 0,83 9 0,-67-2 0,-365 11 0,229 3 0,215 0 0,-90 17 0,86-10 0,-68 3 0,-278-11 0,181-3 0,176 0 0,1-2 0,-52-11 0,48 7 0,-71-5 0,95 11 0,1-1 0,0 0 0,0-1 0,0-1 0,0-1 0,1 0 0,0-2 0,0 0 0,1 0 0,-25-18 0,27 18 0,1 1 0,-1 1 0,1 0 0,-1 1 0,0 1 0,0 0 0,0 1 0,-1 1 0,-20-2 0,-123 6 0,79 1 0,13-2 0,0-3 0,0-3 0,-65-13 0,78 4 0,0-3 0,1-2 0,1-3 0,-49-27 0,41 20 0,20 8 0,2-2 0,-52-41 0,-11-7 0,87 62 0,0-1 0,1-1 0,-11-12 0,12 12 0,1 1 0,-1 1 0,0 0 0,-17-10 0,8 8 0,0-1 0,0-1 0,-28-25 0,42 31 0,-1 1 0,2-1 0,-1 0 0,1-1 0,0 1 0,0-1 0,1 0 0,0 0 0,1 0 0,0-1 0,0 0 0,-2-13 0,-34-113 0,28 102 0,0-1 0,3 0 0,-8-53 0,11-384 0,8 252 0,-5 109 0,5-125 0,16 109 0,-11 82 0,5-71 0,-12 96 0,10-164 0,-8 158 0,2 0 0,0 0 0,2 1 0,0 0 0,14-28 0,-8 21 0,-2 1 0,0-1 0,-3-1 0,0 0 0,-2 0 0,-2-1 0,0 1 0,-3-1 0,-2-41 0,-3-923 0,4 651 0,1 334 0,-2 0 0,0 0 0,0 1 0,-1-1 0,-1 0 0,0 1 0,0-1 0,-1 1 0,-7-13 0,0 6 0,0 0 0,-2 0 0,0 1 0,-20-19 0,19 20 0,0-1 0,2 0 0,0-1 0,0 0 0,2 0 0,0-1 0,1-1 0,-10-36 0,10 23 0,3 0 0,1-1 0,1 1 0,1-64 0,7-723 0,-4 807 0,1-1 0,1 1 0,0 0 0,1 0 0,0 0 0,1 0 0,1 1 0,0-1 0,11-19 0,-6 6 0,-1 0 0,-1 0 0,8-51 0,0 2 0,-2 9 0,-12 49 0,2-1 0,0 1 0,0 0 0,2 0 0,0 0 0,11-19 0,-1 2 0,-1 0 0,-2-1 0,17-68 0,-25 78 0,3-46 0,-8 59 0,1-1 0,0 1 0,1-1 0,0 1 0,0-1 0,2 1 0,0 0 0,0 0 0,1 0 0,0 1 0,1 0 0,9-14 0,-6 15 0,-1 1 0,2 0 0,-1 0 0,1 1 0,1 0 0,0 1 0,0 0 0,0 1 0,1 0 0,-1 1 0,25-8 0,5 3 0,0 1 0,56-3 0,-65 8 0,-25 3 0,1 0 0,-1-1 0,0 0 0,0 0 0,-1 0 0,1-1 0,0 0 0,-1 0 0,1-1 0,-1 0 0,0 0 0,8-8 0,-5 4 0,-2-1 0,1 0 0,-1 0 0,0-1 0,-1 0 0,0 0 0,5-12 0,-7 14-97,0 1-1,1 0 1,0 0-1,0 0 1,1 1-1,0 0 1,0 0-1,0 0 1,1 1-1,0 0 1,0 0-1,0 1 0,10-5 1,13-5-6729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7T22:25:33.253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823 289 24575,'579'0'0,"-547"-2"0,1-2 0,-1-1 0,1-1 0,51-19 0,-50 14 0,1 2 0,1 1 0,52-5 0,-42 12 0,-27 1 0,1 0 0,-1-2 0,1 0 0,-1-1 0,0 0 0,0-2 0,0 0 0,28-13 0,35-19 0,20-11 0,-97 45 0,11-8 0,1 1 0,0 1 0,0 0 0,1 1 0,0 1 0,1 1 0,-1 1 0,1 0 0,0 1 0,21-1 0,329 9 0,-207 23 0,-119-18 0,124 34 0,-103-27 0,-37-8 0,0-2 0,1-1 0,28 2 0,461-4 0,-256-6 0,-203 4 0,-26 0 0,-1-1 0,1-1 0,-1-1 0,56-13 0,-49 6 0,1 1 0,0 3 0,50-2 0,122 9 0,-78 1 0,28-6 0,170 7 0,-319-2 0,0 0 0,-1 1 0,1 1 0,-1 0 0,1 1 0,19 11 0,40 14 0,-6-12 0,-2 3 0,0 3 0,113 60 0,-117-42 0,-45-31 0,-1-1 0,2 0 0,-1-1 0,30 13 0,-35-19 0,55 22 0,0-2 0,83 17 0,-99-29 0,-1 3 0,72 31 0,3 2 0,-105-41 0,0 2 0,-1 0 0,-1 1 0,1 0 0,-1 1 0,15 15 0,77 76 0,-89-82 0,-1 1 0,-1 0 0,-1 2 0,-1 0 0,0 0 0,-2 1 0,-1 1 0,15 44 0,-5-8 0,-11-34 0,-1 1 0,-1-1 0,-2 1 0,6 55 0,-10 372 0,-5-212 0,4-182 0,1-24 0,-2-1 0,-5 37 0,3-62 0,1 0 0,-2 1 0,1-1 0,-1 0 0,-1-1 0,0 1 0,0-1 0,-1 1 0,0-1 0,-1-1 0,-9 12 0,3-6 0,-1-2 0,-1 0 0,0 0 0,0-1 0,-1-1 0,0-1 0,-1 0 0,-20 8 0,14-5 0,1 1 0,1 1 0,-37 31 0,24-18 0,25-21 0,1 0 0,-1 0 0,1 0 0,1 1 0,-1 1 0,1-1 0,0 1 0,1 0 0,0 0 0,0 0 0,1 1 0,0 0 0,0 0 0,1 0 0,0 0 0,1 0 0,0 1 0,0-1 0,1 1 0,0 17 0,4 193 0,-4 55 0,-3-246 0,-2-1 0,0 1 0,-18 44 0,14-47 0,1 1 0,2 1 0,1-1 0,-4 34 0,8 15 0,3-51 0,-2 0 0,-1 0 0,0 1 0,-8 26 0,1-12 0,1-1 0,3 1 0,-2 47 0,9 124 0,1-79 0,-3-119 0,0 22 0,-8 66 0,6-89 0,0 0 0,-1 0 0,-1-1 0,0 0 0,-1 1 0,0-2 0,0 1 0,-1 0 0,-10 13 0,-2 3 0,1 1 0,2 1 0,1 0 0,2 1 0,-15 53 0,-24 54 0,43-119 0,2 0 0,0 1 0,1 0 0,1 0 0,1 1 0,-2 28 0,7 123 0,1-76 0,-2-73 0,-2 2 0,2 0 0,0 0 0,10 45 0,-9-62 0,0 1 0,1-1 0,0 0 0,0 0 0,1 0 0,0 0 0,0-1 0,0 0 0,1 1 0,0-2 0,0 1 0,1 0 0,0-1 0,0 0 0,0-1 0,9 6 0,1 1 0,-1 0 0,26 26 0,-29-26 0,0 0 0,0-1 0,1 0 0,24 14 0,-19-14 0,-1 1 0,-1 0 0,0 2 0,17 15 0,-19-14 0,1-1 0,1-1 0,0-1 0,21 12 0,-6-8 0,-12-7 0,-1 2 0,1 0 0,-2 1 0,18 13 0,-29-18 0,0-1 0,-1 1 0,1 0 0,-1 1 0,-1-1 0,1 1 0,-1 0 0,-1 0 0,1 0 0,-1 0 0,0 1 0,-1-1 0,0 1 0,2 10 0,2 36 0,-2 1 0,-2 0 0,-7 67 0,1 5 0,6 11 0,-5 133 0,2-259 0,-1 1 0,0-1 0,-1 0 0,-1 0 0,1 0 0,-2 0 0,0-1 0,0 0 0,-1 0 0,0 0 0,-1 0 0,0-1 0,-1-1 0,0 1 0,0-1 0,-1 0 0,0-1 0,-20 14 0,4-3 0,1 2 0,1 1 0,-35 43 0,36-40 0,-1 0 0,0-2 0,-29 22 0,39-35 0,-1-1 0,0 0 0,0-2 0,0 1 0,-1-2 0,0 0 0,-1-1 0,-26 6 0,-123 27 0,114-26 0,-87 34 0,103-31 0,0-3 0,-1-1 0,0-1 0,-1-2 0,-42 3 0,28-9 0,25-2 0,0 1 0,0 2 0,-36 7 0,7 2 0,39-10 0,1 1 0,0 1 0,1 0 0,-1 1 0,-27 13 0,11-1 0,0-2 0,-1-1 0,-1-2 0,0-1 0,0-1 0,-36 4 0,-9-6 0,0-3 0,-109-8 0,45-1 0,8 6 0,-142-5 0,134-16 0,83 9 0,-67-2 0,-365 11 0,229 3 0,215 0 0,-90 17 0,86-10 0,-68 3 0,-278-11 0,181-3 0,176 0 0,1-2 0,-52-11 0,48 7 0,-71-5 0,95 11 0,1-1 0,0 0 0,0-1 0,0-1 0,0-1 0,1 0 0,0-2 0,0 0 0,1 0 0,-25-18 0,27 18 0,1 1 0,-1 1 0,1 0 0,-1 1 0,0 1 0,0 0 0,0 1 0,-1 1 0,-20-2 0,-123 6 0,79 1 0,13-2 0,0-3 0,0-3 0,-65-13 0,78 4 0,0-3 0,1-2 0,1-3 0,-49-27 0,41 20 0,20 8 0,2-2 0,-52-41 0,-11-7 0,87 62 0,0-1 0,1-1 0,-11-12 0,12 12 0,1 1 0,-1 1 0,0 0 0,-17-10 0,8 8 0,0-1 0,0-1 0,-28-25 0,42 31 0,-1 1 0,2-1 0,-1 0 0,1-1 0,0 1 0,0-1 0,1 0 0,0 0 0,1 0 0,0-1 0,0 0 0,-2-13 0,-34-113 0,28 102 0,0-1 0,3 0 0,-8-53 0,11-384 0,8 252 0,-5 109 0,5-125 0,16 109 0,-11 82 0,5-71 0,-12 96 0,10-164 0,-8 158 0,2 0 0,0 0 0,2 1 0,0 0 0,14-28 0,-8 21 0,-2 1 0,0-1 0,-3-1 0,0 0 0,-2 0 0,-2-1 0,0 1 0,-3-1 0,-2-41 0,-3-923 0,4 651 0,1 334 0,-2 0 0,0 0 0,0 1 0,-1-1 0,-1 0 0,0 1 0,0-1 0,-1 1 0,-7-13 0,0 6 0,0 0 0,-2 0 0,0 1 0,-20-19 0,19 20 0,0-1 0,2 0 0,0-1 0,0 0 0,2 0 0,0-1 0,1-1 0,-10-36 0,10 23 0,3 0 0,1-1 0,1 1 0,1-64 0,7-723 0,-4 807 0,1-1 0,1 1 0,0 0 0,1 0 0,0 0 0,1 0 0,1 1 0,0-1 0,11-19 0,-6 6 0,-1 0 0,-1 0 0,8-51 0,0 2 0,-2 9 0,-12 49 0,2-1 0,0 1 0,0 0 0,2 0 0,0 0 0,11-19 0,-1 2 0,-1 0 0,-2-1 0,17-68 0,-25 78 0,3-46 0,-8 59 0,1-1 0,0 1 0,1-1 0,0 1 0,0-1 0,2 1 0,0 0 0,0 0 0,1 0 0,0 1 0,1 0 0,9-14 0,-6 15 0,-1 1 0,2 0 0,-1 0 0,1 1 0,1 0 0,0 1 0,0 0 0,0 1 0,1 0 0,-1 1 0,25-8 0,5 3 0,0 1 0,56-3 0,-65 8 0,-25 3 0,1 0 0,-1-1 0,0 0 0,0 0 0,-1 0 0,1-1 0,0 0 0,-1 0 0,1-1 0,-1 0 0,0 0 0,8-8 0,-5 4 0,-2-1 0,1 0 0,-1 0 0,0-1 0,-1 0 0,0 0 0,5-12 0,-7 14-97,0 1-1,1 0 1,0 0-1,0 0 1,1 1-1,0 0 1,0 0-1,0 0 1,1 1-1,0 0 1,0 0-1,0 1 0,10-5 1,13-5-6729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7T22:25:33.253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823 289 24575,'579'0'0,"-547"-2"0,1-2 0,-1-1 0,1-1 0,51-19 0,-50 14 0,1 2 0,1 1 0,52-5 0,-42 12 0,-27 1 0,1 0 0,-1-2 0,1 0 0,-1-1 0,0 0 0,0-2 0,0 0 0,28-13 0,35-19 0,20-11 0,-97 45 0,11-8 0,1 1 0,0 1 0,0 0 0,1 1 0,0 1 0,1 1 0,-1 1 0,1 0 0,0 1 0,21-1 0,329 9 0,-207 23 0,-119-18 0,124 34 0,-103-27 0,-37-8 0,0-2 0,1-1 0,28 2 0,461-4 0,-256-6 0,-203 4 0,-26 0 0,-1-1 0,1-1 0,-1-1 0,56-13 0,-49 6 0,1 1 0,0 3 0,50-2 0,122 9 0,-78 1 0,28-6 0,170 7 0,-319-2 0,0 0 0,-1 1 0,1 1 0,-1 0 0,1 1 0,19 11 0,40 14 0,-6-12 0,-2 3 0,0 3 0,113 60 0,-117-42 0,-45-31 0,-1-1 0,2 0 0,-1-1 0,30 13 0,-35-19 0,55 22 0,0-2 0,83 17 0,-99-29 0,-1 3 0,72 31 0,3 2 0,-105-41 0,0 2 0,-1 0 0,-1 1 0,1 0 0,-1 1 0,15 15 0,77 76 0,-89-82 0,-1 1 0,-1 0 0,-1 2 0,-1 0 0,0 0 0,-2 1 0,-1 1 0,15 44 0,-5-8 0,-11-34 0,-1 1 0,-1-1 0,-2 1 0,6 55 0,-10 372 0,-5-212 0,4-182 0,1-24 0,-2-1 0,-5 37 0,3-62 0,1 0 0,-2 1 0,1-1 0,-1 0 0,-1-1 0,0 1 0,0-1 0,-1 1 0,0-1 0,-1-1 0,-9 12 0,3-6 0,-1-2 0,-1 0 0,0 0 0,0-1 0,-1-1 0,0-1 0,-1 0 0,-20 8 0,14-5 0,1 1 0,1 1 0,-37 31 0,24-18 0,25-21 0,1 0 0,-1 0 0,1 0 0,1 1 0,-1 1 0,1-1 0,0 1 0,1 0 0,0 0 0,0 0 0,1 1 0,0 0 0,0 0 0,1 0 0,0 0 0,1 0 0,0 1 0,0-1 0,1 1 0,0 17 0,4 193 0,-4 55 0,-3-246 0,-2-1 0,0 1 0,-18 44 0,14-47 0,1 1 0,2 1 0,1-1 0,-4 34 0,8 15 0,3-51 0,-2 0 0,-1 0 0,0 1 0,-8 26 0,1-12 0,1-1 0,3 1 0,-2 47 0,9 124 0,1-79 0,-3-119 0,0 22 0,-8 66 0,6-89 0,0 0 0,-1 0 0,-1-1 0,0 0 0,-1 1 0,0-2 0,0 1 0,-1 0 0,-10 13 0,-2 3 0,1 1 0,2 1 0,1 0 0,2 1 0,-15 53 0,-24 54 0,43-119 0,2 0 0,0 1 0,1 0 0,1 0 0,1 1 0,-2 28 0,7 123 0,1-76 0,-2-73 0,-2 2 0,2 0 0,0 0 0,10 45 0,-9-62 0,0 1 0,1-1 0,0 0 0,0 0 0,1 0 0,0 0 0,0-1 0,0 0 0,1 1 0,0-2 0,0 1 0,1 0 0,0-1 0,0 0 0,0-1 0,9 6 0,1 1 0,-1 0 0,26 26 0,-29-26 0,0 0 0,0-1 0,1 0 0,24 14 0,-19-14 0,-1 1 0,-1 0 0,0 2 0,17 15 0,-19-14 0,1-1 0,1-1 0,0-1 0,21 12 0,-6-8 0,-12-7 0,-1 2 0,1 0 0,-2 1 0,18 13 0,-29-18 0,0-1 0,-1 1 0,1 0 0,-1 1 0,-1-1 0,1 1 0,-1 0 0,-1 0 0,1 0 0,-1 0 0,0 1 0,-1-1 0,0 1 0,2 10 0,2 36 0,-2 1 0,-2 0 0,-7 67 0,1 5 0,6 11 0,-5 133 0,2-259 0,-1 1 0,0-1 0,-1 0 0,-1 0 0,1 0 0,-2 0 0,0-1 0,0 0 0,-1 0 0,0 0 0,-1 0 0,0-1 0,-1-1 0,0 1 0,0-1 0,-1 0 0,0-1 0,-20 14 0,4-3 0,1 2 0,1 1 0,-35 43 0,36-40 0,-1 0 0,0-2 0,-29 22 0,39-35 0,-1-1 0,0 0 0,0-2 0,0 1 0,-1-2 0,0 0 0,-1-1 0,-26 6 0,-123 27 0,114-26 0,-87 34 0,103-31 0,0-3 0,-1-1 0,0-1 0,-1-2 0,-42 3 0,28-9 0,25-2 0,0 1 0,0 2 0,-36 7 0,7 2 0,39-10 0,1 1 0,0 1 0,1 0 0,-1 1 0,-27 13 0,11-1 0,0-2 0,-1-1 0,-1-2 0,0-1 0,0-1 0,-36 4 0,-9-6 0,0-3 0,-109-8 0,45-1 0,8 6 0,-142-5 0,134-16 0,83 9 0,-67-2 0,-365 11 0,229 3 0,215 0 0,-90 17 0,86-10 0,-68 3 0,-278-11 0,181-3 0,176 0 0,1-2 0,-52-11 0,48 7 0,-71-5 0,95 11 0,1-1 0,0 0 0,0-1 0,0-1 0,0-1 0,1 0 0,0-2 0,0 0 0,1 0 0,-25-18 0,27 18 0,1 1 0,-1 1 0,1 0 0,-1 1 0,0 1 0,0 0 0,0 1 0,-1 1 0,-20-2 0,-123 6 0,79 1 0,13-2 0,0-3 0,0-3 0,-65-13 0,78 4 0,0-3 0,1-2 0,1-3 0,-49-27 0,41 20 0,20 8 0,2-2 0,-52-41 0,-11-7 0,87 62 0,0-1 0,1-1 0,-11-12 0,12 12 0,1 1 0,-1 1 0,0 0 0,-17-10 0,8 8 0,0-1 0,0-1 0,-28-25 0,42 31 0,-1 1 0,2-1 0,-1 0 0,1-1 0,0 1 0,0-1 0,1 0 0,0 0 0,1 0 0,0-1 0,0 0 0,-2-13 0,-34-113 0,28 102 0,0-1 0,3 0 0,-8-53 0,11-384 0,8 252 0,-5 109 0,5-125 0,16 109 0,-11 82 0,5-71 0,-12 96 0,10-164 0,-8 158 0,2 0 0,0 0 0,2 1 0,0 0 0,14-28 0,-8 21 0,-2 1 0,0-1 0,-3-1 0,0 0 0,-2 0 0,-2-1 0,0 1 0,-3-1 0,-2-41 0,-3-923 0,4 651 0,1 334 0,-2 0 0,0 0 0,0 1 0,-1-1 0,-1 0 0,0 1 0,0-1 0,-1 1 0,-7-13 0,0 6 0,0 0 0,-2 0 0,0 1 0,-20-19 0,19 20 0,0-1 0,2 0 0,0-1 0,0 0 0,2 0 0,0-1 0,1-1 0,-10-36 0,10 23 0,3 0 0,1-1 0,1 1 0,1-64 0,7-723 0,-4 807 0,1-1 0,1 1 0,0 0 0,1 0 0,0 0 0,1 0 0,1 1 0,0-1 0,11-19 0,-6 6 0,-1 0 0,-1 0 0,8-51 0,0 2 0,-2 9 0,-12 49 0,2-1 0,0 1 0,0 0 0,2 0 0,0 0 0,11-19 0,-1 2 0,-1 0 0,-2-1 0,17-68 0,-25 78 0,3-46 0,-8 59 0,1-1 0,0 1 0,1-1 0,0 1 0,0-1 0,2 1 0,0 0 0,0 0 0,1 0 0,0 1 0,1 0 0,9-14 0,-6 15 0,-1 1 0,2 0 0,-1 0 0,1 1 0,1 0 0,0 1 0,0 0 0,0 1 0,1 0 0,-1 1 0,25-8 0,5 3 0,0 1 0,56-3 0,-65 8 0,-25 3 0,1 0 0,-1-1 0,0 0 0,0 0 0,-1 0 0,1-1 0,0 0 0,-1 0 0,1-1 0,-1 0 0,0 0 0,8-8 0,-5 4 0,-2-1 0,1 0 0,-1 0 0,0-1 0,-1 0 0,0 0 0,5-12 0,-7 14-97,0 1-1,1 0 1,0 0-1,0 0 1,1 1-1,0 0 1,0 0-1,0 0 1,1 1-1,0 0 1,0 0-1,0 1 0,10-5 1,13-5-6729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9T07:57:21.197"/>
    </inkml:context>
    <inkml:brush xml:id="br0">
      <inkml:brushProperty name="width" value="0.07938" units="cm"/>
      <inkml:brushProperty name="height" value="0.07938" units="cm"/>
      <inkml:brushProperty name="color" value="#004F8B"/>
    </inkml:brush>
  </inkml:definitions>
  <inkml:trace contextRef="#ctx0" brushRef="#br0">872 170 24575,'120'2'0,"129"-5"0,-228 0 0,-1-1 0,-1-1 0,1-1 0,20-8 0,-20 6 0,0 1 0,0 1 0,34-5 0,45 5 0,121 7 0,-70 2 0,1320-3 0,-1445-2 0,0 0 0,-1-2 0,0-1 0,43-15 0,-38 11 0,1 1 0,46-7 0,24-2 0,-68 11 0,0 0 0,38-1 0,808 6 0,-418 3 0,610-2 0,-1048 2 0,0 1 0,1 1 0,-1 0 0,0 2 0,29 11 0,52 13 0,169 37 0,-230-55 0,0 1 0,55 26 0,-69-25 0,0-2 0,2-1 0,-1-2 0,1 0 0,1-3 0,43 6 0,204-12 0,-121-2 0,-133 0 0,1 0 0,-2-2 0,1-1 0,44-15 0,-39 11 0,1 1 0,41-6 0,36 1 0,-12 0 0,111 1 0,596 13 0,-775-3 0,0-1 0,0-1 0,-1-1 0,41-15 0,-38 11 0,0 1 0,1 2 0,41-4 0,160 11 0,41-3 0,-169-13 0,-67 8 0,59-3 0,342 9 0,-206 2 0,-222 0 0,1-1 0,-1 1 0,0 1 0,0 0 0,0 0 0,0 1 0,0 0 0,-1 0 0,1 1 0,-1 0 0,0 1 0,0 0 0,0 0 0,-1 0 0,10 10 0,-1-3 0,12 8 0,-13-10 0,-1 0 0,1 1 0,-2 0 0,0 1 0,0 0 0,-1 1 0,-1 1 0,0 0 0,16 28 0,21 43 0,-36-66 0,0 0 0,-2 0 0,0 1 0,-1 0 0,-1 1 0,-1 0 0,4 22 0,-9-34 0,0 0 0,0-1 0,0 0 0,1 1 0,1-1 0,-1 0 0,1-1 0,1 1 0,8 12 0,-8-12 0,0 1 0,0 0 0,-1 1 0,-1-1 0,1 1 0,-2 0 0,1-1 0,-1 1 0,1 20 0,-1 9 0,-5 50 0,0-29 0,4 17 0,1-45 0,-2-1 0,-1 1 0,-1 0 0,-11 52 0,1-45 0,0-1 0,-25 51 0,15-42 0,14-27 0,-1 0 0,-2-1 0,0 0 0,-14 19 0,-53 76 0,58-82 0,0-1 0,-2-1 0,-1-1 0,-33 32 0,47-52 0,1 1 0,1-1 0,-1 1 0,2 1 0,-1-1 0,2 1 0,-1 0 0,2 1 0,-1-1 0,-3 18 0,4-15 0,-1 0 0,0 0 0,-1-1 0,0 0 0,-1 0 0,-16 22 0,9-18 0,-4 5 0,0-2 0,-1 0 0,-28 22 0,18-20 0,20-17 0,1 0 0,0 1 0,0 0 0,1 0 0,0 1 0,0 0 0,0 0 0,1 0 0,0 1 0,0 0 0,1 1 0,0-1 0,1 1 0,0 0 0,-4 12 0,1 14 0,2-1 0,2 1 0,1-1 0,1 1 0,9 63 0,-5-79 0,1 0 0,1 0 0,0-1 0,14 29 0,10 34 0,-19-45 0,-3-13 0,-1 0 0,-2 0 0,4 36 0,-5-33 0,1-1 0,0 1 0,3-1 0,8 25 0,-6-26 0,-2 2 0,-1-1 0,6 49 0,-9-44 0,2 0 0,1 0 0,2 0 0,0-1 0,14 29 0,10 36 0,-24-55 0,-2 1 0,-1-1 0,-2 1 0,-2 0 0,-6 58 0,2 7 0,3 330 0,0-427 0,-1 1 0,1 0 0,-2-1 0,1 1 0,-1 0 0,-1-1 0,0 0 0,0 0 0,0 1 0,-6 7 0,-3 3 0,-1-1 0,-23 26 0,-6 7 0,16-14 0,17-23 0,0-1 0,-21 22 0,-49 56 0,-12 12 0,31-44 0,9-9 0,-95 74 0,-183 134 0,52-79 0,106-72 0,-114 68 0,263-162 0,0 0 0,0-2 0,-1-1 0,-1-1 0,1 0 0,-2-2 0,1-1 0,-1-1 0,-27 2 0,-30-1 0,-121-8 0,69-1 0,13 1 0,-139 5 0,144 12 0,73-7 0,-54 1 0,66-5 0,-1 0 0,0 2 0,1 2 0,1 1 0,-32 13 0,-20 5 0,5-2 0,35-11 0,0-1 0,0-2 0,-1-1 0,-1-3 0,-67 3 0,-2318-13 0,1483 3 0,905-2 0,-74-13 0,71 7 0,-56-1 0,-627 7 0,350 4 0,353-3 0,0-1 0,-41-10 0,-18-2 0,53 9 0,0-1 0,1-1 0,-1-2 0,-48-21 0,5 2 0,-13 2 0,-145-24 0,-23-5 0,128 28 0,98 23 0,0-1 0,1-1 0,0-2 0,0 0 0,0-2 0,-34-19 0,30 9 0,1-3 0,1 0 0,1-2 0,1 0 0,1-2 0,2-1 0,-34-51 0,49 65 0,1 0 0,0-1 0,1 0 0,1-1 0,0 0 0,1 0 0,1 0 0,0 0 0,-1-26 0,1-15 0,6-83 0,1 45 0,-6 20 0,-23-131 0,21 178 0,-33-144 0,11 78 0,-3 2 0,-55-115 0,-11-30 0,-80-174 0,138 326 0,25 54 0,0 1 0,-2 0 0,-1 1 0,-24-31 0,6 13 0,2 0 0,2-2 0,-26-60 0,48 88 0,2 0 0,0 0 0,1 0 0,1-1 0,2 0 0,0 0 0,1-35 0,0 21 0,-7-55 0,-6-19 0,6-2 0,8-171 0,2 113 0,-2-1401 0,1 1562 0,1-1 0,0 1 0,0 0 0,0 0 0,1 0 0,1 0 0,0 1 0,0-1 0,0 1 0,1 0 0,0 0 0,1 0 0,0 1 0,0 0 0,0 0 0,1 1 0,0-1 0,0 2 0,1-1 0,0 1 0,0 0 0,0 0 0,0 1 0,17-6 0,-6 5 0,0 1 0,0 1 0,0 0 0,1 2 0,-1 0 0,0 1 0,36 5 0,-32-3 0,-1-1 0,1 0 0,-1-2 0,1 0 0,25-6 0,-34 2 0,0 0 0,0-1 0,-1 0 0,0-1 0,16-12 0,-14 9 0,0 1 0,1 1 0,18-7 0,-6 4-64,-14 5-370,1 1 1,29-6-1,-14 7-6392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9T07:59:15.116"/>
    </inkml:context>
    <inkml:brush xml:id="br0">
      <inkml:brushProperty name="width" value="0.07938" units="cm"/>
      <inkml:brushProperty name="height" value="0.07938" units="cm"/>
      <inkml:brushProperty name="color" value="#004F8B"/>
    </inkml:brush>
  </inkml:definitions>
  <inkml:trace contextRef="#ctx0" brushRef="#br0">872 170 24575,'120'2'0,"129"-5"0,-228 0 0,-1-1 0,-1-1 0,1-1 0,20-8 0,-20 6 0,0 1 0,0 1 0,34-5 0,45 5 0,121 7 0,-70 2 0,1320-3 0,-1445-2 0,0 0 0,-1-2 0,0-1 0,43-15 0,-38 11 0,1 1 0,46-7 0,24-2 0,-68 11 0,0 0 0,38-1 0,808 6 0,-418 3 0,610-2 0,-1048 2 0,0 1 0,1 1 0,-1 0 0,0 2 0,29 11 0,52 13 0,169 37 0,-230-55 0,0 1 0,55 26 0,-69-25 0,0-2 0,2-1 0,-1-2 0,1 0 0,1-3 0,43 6 0,204-12 0,-121-2 0,-133 0 0,1 0 0,-2-2 0,1-1 0,44-15 0,-39 11 0,1 1 0,41-6 0,36 1 0,-12 0 0,111 1 0,596 13 0,-775-3 0,0-1 0,0-1 0,-1-1 0,41-15 0,-38 11 0,0 1 0,1 2 0,41-4 0,160 11 0,41-3 0,-169-13 0,-67 8 0,59-3 0,342 9 0,-206 2 0,-222 0 0,1-1 0,-1 1 0,0 1 0,0 0 0,0 0 0,0 1 0,0 0 0,-1 0 0,1 1 0,-1 0 0,0 1 0,0 0 0,0 0 0,-1 0 0,10 10 0,-1-3 0,12 8 0,-13-10 0,-1 0 0,1 1 0,-2 0 0,0 1 0,0 0 0,-1 1 0,-1 1 0,0 0 0,16 28 0,21 43 0,-36-66 0,0 0 0,-2 0 0,0 1 0,-1 0 0,-1 1 0,-1 0 0,4 22 0,-9-34 0,0 0 0,0-1 0,0 0 0,1 1 0,1-1 0,-1 0 0,1-1 0,1 1 0,8 12 0,-8-12 0,0 1 0,0 0 0,-1 1 0,-1-1 0,1 1 0,-2 0 0,1-1 0,-1 1 0,1 20 0,-1 9 0,-5 50 0,0-29 0,4 17 0,1-45 0,-2-1 0,-1 1 0,-1 0 0,-11 52 0,1-45 0,0-1 0,-25 51 0,15-42 0,14-27 0,-1 0 0,-2-1 0,0 0 0,-14 19 0,-53 76 0,58-82 0,0-1 0,-2-1 0,-1-1 0,-33 32 0,47-52 0,1 1 0,1-1 0,-1 1 0,2 1 0,-1-1 0,2 1 0,-1 0 0,2 1 0,-1-1 0,-3 18 0,4-15 0,-1 0 0,0 0 0,-1-1 0,0 0 0,-1 0 0,-16 22 0,9-18 0,-4 5 0,0-2 0,-1 0 0,-28 22 0,18-20 0,20-17 0,1 0 0,0 1 0,0 0 0,1 0 0,0 1 0,0 0 0,0 0 0,1 0 0,0 1 0,0 0 0,1 1 0,0-1 0,1 1 0,0 0 0,-4 12 0,1 14 0,2-1 0,2 1 0,1-1 0,1 1 0,9 63 0,-5-79 0,1 0 0,1 0 0,0-1 0,14 29 0,10 34 0,-19-45 0,-3-13 0,-1 0 0,-2 0 0,4 36 0,-5-33 0,1-1 0,0 1 0,3-1 0,8 25 0,-6-26 0,-2 2 0,-1-1 0,6 49 0,-9-44 0,2 0 0,1 0 0,2 0 0,0-1 0,14 29 0,10 36 0,-24-55 0,-2 1 0,-1-1 0,-2 1 0,-2 0 0,-6 58 0,2 7 0,3 330 0,0-427 0,-1 1 0,1 0 0,-2-1 0,1 1 0,-1 0 0,-1-1 0,0 0 0,0 0 0,0 1 0,-6 7 0,-3 3 0,-1-1 0,-23 26 0,-6 7 0,16-14 0,17-23 0,0-1 0,-21 22 0,-49 56 0,-12 12 0,31-44 0,9-9 0,-95 74 0,-183 134 0,52-79 0,106-72 0,-114 68 0,263-162 0,0 0 0,0-2 0,-1-1 0,-1-1 0,1 0 0,-2-2 0,1-1 0,-1-1 0,-27 2 0,-30-1 0,-121-8 0,69-1 0,13 1 0,-139 5 0,144 12 0,73-7 0,-54 1 0,66-5 0,-1 0 0,0 2 0,1 2 0,1 1 0,-32 13 0,-20 5 0,5-2 0,35-11 0,0-1 0,0-2 0,-1-1 0,-1-3 0,-67 3 0,-2318-13 0,1483 3 0,905-2 0,-74-13 0,71 7 0,-56-1 0,-627 7 0,350 4 0,353-3 0,0-1 0,-41-10 0,-18-2 0,53 9 0,0-1 0,1-1 0,-1-2 0,-48-21 0,5 2 0,-13 2 0,-145-24 0,-23-5 0,128 28 0,98 23 0,0-1 0,1-1 0,0-2 0,0 0 0,0-2 0,-34-19 0,30 9 0,1-3 0,1 0 0,1-2 0,1 0 0,1-2 0,2-1 0,-34-51 0,49 65 0,1 0 0,0-1 0,1 0 0,1-1 0,0 0 0,1 0 0,1 0 0,0 0 0,-1-26 0,1-15 0,6-83 0,1 45 0,-6 20 0,-23-131 0,21 178 0,-33-144 0,11 78 0,-3 2 0,-55-115 0,-11-30 0,-80-174 0,138 326 0,25 54 0,0 1 0,-2 0 0,-1 1 0,-24-31 0,6 13 0,2 0 0,2-2 0,-26-60 0,48 88 0,2 0 0,0 0 0,1 0 0,1-1 0,2 0 0,0 0 0,1-35 0,0 21 0,-7-55 0,-6-19 0,6-2 0,8-171 0,2 113 0,-2-1401 0,1 1562 0,1-1 0,0 1 0,0 0 0,0 0 0,1 0 0,1 0 0,0 1 0,0-1 0,0 1 0,1 0 0,0 0 0,1 0 0,0 1 0,0 0 0,0 0 0,1 1 0,0-1 0,0 2 0,1-1 0,0 1 0,0 0 0,0 0 0,0 1 0,17-6 0,-6 5 0,0 1 0,0 1 0,0 0 0,1 2 0,-1 0 0,0 1 0,36 5 0,-32-3 0,-1-1 0,1 0 0,-1-2 0,1 0 0,25-6 0,-34 2 0,0 0 0,0-1 0,-1 0 0,0-1 0,16-12 0,-14 9 0,0 1 0,1 1 0,18-7 0,-6 4-64,-14 5-370,1 1 1,29-6-1,-14 7-6392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8T21:01:38.100"/>
    </inkml:context>
    <inkml:brush xml:id="br0">
      <inkml:brushProperty name="width" value="0.07938" units="cm"/>
      <inkml:brushProperty name="height" value="0.07938" units="cm"/>
      <inkml:brushProperty name="color" value="#004F8B"/>
    </inkml:brush>
  </inkml:definitions>
  <inkml:trace contextRef="#ctx0" brushRef="#br0">872 170 24575,'120'2'0,"129"-5"0,-228 0 0,-1-1 0,-1-1 0,1-1 0,20-8 0,-20 6 0,0 1 0,0 1 0,34-5 0,45 5 0,121 7 0,-70 2 0,1320-3 0,-1445-2 0,0 0 0,-1-2 0,0-1 0,43-15 0,-38 11 0,1 1 0,46-7 0,24-2 0,-68 11 0,0 0 0,38-1 0,808 6 0,-418 3 0,610-2 0,-1048 2 0,0 1 0,1 1 0,-1 0 0,0 2 0,29 11 0,52 13 0,169 37 0,-230-55 0,0 1 0,55 26 0,-69-25 0,0-2 0,2-1 0,-1-2 0,1 0 0,1-3 0,43 6 0,204-12 0,-121-2 0,-133 0 0,1 0 0,-2-2 0,1-1 0,44-15 0,-39 11 0,1 1 0,41-6 0,36 1 0,-12 0 0,111 1 0,596 13 0,-775-3 0,0-1 0,0-1 0,-1-1 0,41-15 0,-38 11 0,0 1 0,1 2 0,41-4 0,160 11 0,41-3 0,-169-13 0,-67 8 0,59-3 0,342 9 0,-206 2 0,-222 0 0,1-1 0,-1 1 0,0 1 0,0 0 0,0 0 0,0 1 0,0 0 0,-1 0 0,1 1 0,-1 0 0,0 1 0,0 0 0,0 0 0,-1 0 0,10 10 0,-1-3 0,12 8 0,-13-10 0,-1 0 0,1 1 0,-2 0 0,0 1 0,0 0 0,-1 1 0,-1 1 0,0 0 0,16 28 0,21 43 0,-36-66 0,0 0 0,-2 0 0,0 1 0,-1 0 0,-1 1 0,-1 0 0,4 22 0,-9-34 0,0 0 0,0-1 0,0 0 0,1 1 0,1-1 0,-1 0 0,1-1 0,1 1 0,8 12 0,-8-12 0,0 1 0,0 0 0,-1 1 0,-1-1 0,1 1 0,-2 0 0,1-1 0,-1 1 0,1 20 0,-1 9 0,-5 50 0,0-29 0,4 17 0,1-45 0,-2-1 0,-1 1 0,-1 0 0,-11 52 0,1-45 0,0-1 0,-25 51 0,15-42 0,14-27 0,-1 0 0,-2-1 0,0 0 0,-14 19 0,-53 76 0,58-82 0,0-1 0,-2-1 0,-1-1 0,-33 32 0,47-52 0,1 1 0,1-1 0,-1 1 0,2 1 0,-1-1 0,2 1 0,-1 0 0,2 1 0,-1-1 0,-3 18 0,4-15 0,-1 0 0,0 0 0,-1-1 0,0 0 0,-1 0 0,-16 22 0,9-18 0,-4 5 0,0-2 0,-1 0 0,-28 22 0,18-20 0,20-17 0,1 0 0,0 1 0,0 0 0,1 0 0,0 1 0,0 0 0,0 0 0,1 0 0,0 1 0,0 0 0,1 1 0,0-1 0,1 1 0,0 0 0,-4 12 0,1 14 0,2-1 0,2 1 0,1-1 0,1 1 0,9 63 0,-5-79 0,1 0 0,1 0 0,0-1 0,14 29 0,10 34 0,-19-45 0,-3-13 0,-1 0 0,-2 0 0,4 36 0,-5-33 0,1-1 0,0 1 0,3-1 0,8 25 0,-6-26 0,-2 2 0,-1-1 0,6 49 0,-9-44 0,2 0 0,1 0 0,2 0 0,0-1 0,14 29 0,10 36 0,-24-55 0,-2 1 0,-1-1 0,-2 1 0,-2 0 0,-6 58 0,2 7 0,3 330 0,0-427 0,-1 1 0,1 0 0,-2-1 0,1 1 0,-1 0 0,-1-1 0,0 0 0,0 0 0,0 1 0,-6 7 0,-3 3 0,-1-1 0,-23 26 0,-6 7 0,16-14 0,17-23 0,0-1 0,-21 22 0,-49 56 0,-12 12 0,31-44 0,9-9 0,-95 74 0,-183 134 0,52-79 0,106-72 0,-114 68 0,263-162 0,0 0 0,0-2 0,-1-1 0,-1-1 0,1 0 0,-2-2 0,1-1 0,-1-1 0,-27 2 0,-30-1 0,-121-8 0,69-1 0,13 1 0,-139 5 0,144 12 0,73-7 0,-54 1 0,66-5 0,-1 0 0,0 2 0,1 2 0,1 1 0,-32 13 0,-20 5 0,5-2 0,35-11 0,0-1 0,0-2 0,-1-1 0,-1-3 0,-67 3 0,-2318-13 0,1483 3 0,905-2 0,-74-13 0,71 7 0,-56-1 0,-627 7 0,350 4 0,353-3 0,0-1 0,-41-10 0,-18-2 0,53 9 0,0-1 0,1-1 0,-1-2 0,-48-21 0,5 2 0,-13 2 0,-145-24 0,-23-5 0,128 28 0,98 23 0,0-1 0,1-1 0,0-2 0,0 0 0,0-2 0,-34-19 0,30 9 0,1-3 0,1 0 0,1-2 0,1 0 0,1-2 0,2-1 0,-34-51 0,49 65 0,1 0 0,0-1 0,1 0 0,1-1 0,0 0 0,1 0 0,1 0 0,0 0 0,-1-26 0,1-15 0,6-83 0,1 45 0,-6 20 0,-23-131 0,21 178 0,-33-144 0,11 78 0,-3 2 0,-55-115 0,-11-30 0,-80-174 0,138 326 0,25 54 0,0 1 0,-2 0 0,-1 1 0,-24-31 0,6 13 0,2 0 0,2-2 0,-26-60 0,48 88 0,2 0 0,0 0 0,1 0 0,1-1 0,2 0 0,0 0 0,1-35 0,0 21 0,-7-55 0,-6-19 0,6-2 0,8-171 0,2 113 0,-2-1401 0,1 1562 0,1-1 0,0 1 0,0 0 0,0 0 0,1 0 0,1 0 0,0 1 0,0-1 0,0 1 0,1 0 0,0 0 0,1 0 0,0 1 0,0 0 0,0 0 0,1 1 0,0-1 0,0 2 0,1-1 0,0 1 0,0 0 0,0 0 0,0 1 0,17-6 0,-6 5 0,0 1 0,0 1 0,0 0 0,1 2 0,-1 0 0,0 1 0,36 5 0,-32-3 0,-1-1 0,1 0 0,-1-2 0,1 0 0,25-6 0,-34 2 0,0 0 0,0-1 0,-1 0 0,0-1 0,16-12 0,-14 9 0,0 1 0,1 1 0,18-7 0,-6 4-64,-14 5-370,1 1 1,29-6-1,-14 7-6392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5T21:55:51.66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312 103 24575,'1'60'0,"0"-19"0,-4 46 0,2-75 0,0 0 0,-2 0 0,0 0 0,0 0 0,-1 0 0,0-1 0,-1 1 0,-7 11 0,6-13 0,-5 7 0,-1 1 0,2 1 0,1 0 0,0 0 0,1 1 0,1 0 0,1 0 0,-4 25 0,6-13 0,-1-1 0,-2 0 0,-1 0 0,-1-1 0,-25 55 0,-20 15 0,48-88 0,1 2 0,0-1 0,0 1 0,1-1 0,1 1 0,1 0 0,-2 21 0,0-8 0,0 12 0,1 54 0,4-58 0,-2-1 0,-8 44 0,2-21 0,3 1 0,5 110 0,1-58 0,-2 484 0,0-586 0,0 0 0,1-1 0,0 1 0,0 0 0,1-1 0,-1 1 0,2-1 0,-1 1 0,1-1 0,0 0 0,0 0 0,1-1 0,0 1 0,1-1 0,-1 1 0,1-1 0,0-1 0,1 1 0,-1-1 0,1 0 0,0 0 0,0 0 0,1-1 0,-1 0 0,1 0 0,0-1 0,0 0 0,0 0 0,15 3 0,14 2 0,0-1 0,0-2 0,0-2 0,70-2 0,-104-1 0,75 1 0,70-2 0,-127-3 0,0 0 0,-1-1 0,1-1 0,-2 0 0,21-11 0,-23 10 0,0 0 0,0 1 0,1 0 0,0 2 0,0 0 0,35-3 0,5 7 0,-36 1 0,0 0 0,1-2 0,-1 0 0,0-1 0,0-2 0,0 0 0,33-11 0,-40 10 0,0 1 0,0 1 0,0 1 0,0 0 0,1 0 0,15 1 0,-18 2 0,1-1 0,-1-1 0,0-1 0,0 1 0,0-2 0,-1 0 0,1 0 0,0-1 0,15-8 0,30-17 0,1 2 0,67-22 0,11-4 0,-41 18 0,24-11 0,-93 33 0,0 1 0,1 1 0,0 2 0,1 0 0,0 2 0,0 1 0,0 1 0,1 2 0,38 0 0,405 4 0,-390-12 0,-1 1 0,12 12 0,-62 1 0,0-2 0,0-1 0,0-2 0,-1-1 0,51-11 0,174-65 0,-217 70 0,0 1 0,1 2 0,-1 1 0,68 2 0,46 1 0,104 5 0,-241-1 0,-1 1 0,0 1 0,21 7 0,-22-6 0,0-1 0,0 0 0,0-1 0,21 2 0,319-3 0,-173-5 0,-171 3 0,0-1 0,0-1 0,0 1 0,-1-1 0,1-1 0,-1 0 0,1 0 0,-1-1 0,0 0 0,0 0 0,-1-1 0,1 0 0,-1 0 0,0-1 0,0 0 0,-1 0 0,0 0 0,0-1 0,0 0 0,7-12 0,-5 4 0,1 0 0,-2-1 0,0 0 0,-1 0 0,-1-1 0,0 0 0,-1 0 0,-1 0 0,-1 0 0,1-28 0,-4-466 0,1 503 0,1 1 0,-1-1 0,2 1 0,-1-1 0,1 1 0,1-1 0,-1 1 0,1 0 0,0 0 0,1 0 0,6-10 0,5-3 0,1 0 0,22-21 0,-23 26 0,0-1 0,-1-1 0,18-28 0,-26 34 0,-1 0 0,-1-1 0,0 1 0,0-1 0,-2 0 0,1 0 0,-1 0 0,0-13 0,-3-104 0,-2 52 0,3 73 0,0-13 0,0-1 0,-6-34 0,4 45 0,0 0 0,0 0 0,-1 0 0,0 0 0,0 1 0,0-1 0,-1 1 0,0 0 0,-1 0 0,-5-6 0,-12-12 0,14 16 0,-1 0 0,2-1 0,-1 1 0,1-2 0,1 1 0,0-1 0,0 0 0,1 0 0,0-1 0,-4-11 0,5 7 0,0 1 0,-1 0 0,-1 0 0,0 1 0,-1 0 0,-1 0 0,0 0 0,0 1 0,-12-12 0,16 21 0,0 0 0,0 1 0,-1-1 0,1 1 0,-1 0 0,1 0 0,-1 1 0,0 0 0,0-1 0,0 2 0,-7-2 0,6 2 0,0-1 0,0-1 0,0 1 0,0-1 0,0 0 0,1 0 0,-10-5 0,8 2 0,-1 0 0,1 0 0,-1 1 0,0 0 0,0 1 0,0 0 0,0 0 0,-1 0 0,1 1 0,-1 1 0,0-1 0,1 2 0,-1-1 0,-9 1 0,-128 3 0,-189-4 0,261-9 0,48 5 0,-49-1 0,-684 7 0,658-11 0,73 5 0,-47-1 0,-75 4 0,-151 5 0,224 7 0,39-5 0,-52 1 0,-42-9 0,-195 6 0,296 1 0,0 1 0,0 2 0,1 2 0,-43 17 0,47-16 0,0 0 0,-1-2 0,0-1 0,-1-1 0,1-2 0,-38 3 0,-365-9 0,417 1 0,0-1 0,0 0 0,1-1 0,-1-1 0,1 0 0,-1 0 0,-15-9 0,-38-12 0,44 18 0,-1 2 0,0 0 0,-1 1 0,1 2 0,-26 0 0,24 1 0,0-2 0,1 0 0,-40-12 0,-24-3 0,35 9-52,33 5-210,0 1-1,0 0 0,0 2 1,-31 1-1,33 3-6563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5T21:56:00.63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251 2 24575,'-66'-1'0,"-73"3"0,137-2 3,0 0 0,0 0 0,0 1 0,0-1-1,0 1 1,1-1 0,-1 1 0,0 0 0,0 0 0,0 0 0,1 0-1,-1 0 1,1 0 0,-1 1 0,1-1 0,-1 0 0,1 1-1,-1-1 1,1 1 0,0 0 0,0-1 0,0 1 0,0 0-1,0-1 1,1 1 0,-1 0 0,0 0 0,1 0 0,-1 3 0,-1 5-142,1 0 0,1 0 1,-1 0-1,3 16 0,-1-11-618,0 3-6069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7T21:26:42.543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921 105 24575,'154'3'0,"168"-7"0,-253-5 0,97-27 0,-96 19 0,-54 13 0,31-7 0,-1 1 0,1 3 0,68-2 0,1802 11 0,-1909-3 0,0 1 0,0 0 0,0 1 0,0 0 0,0 0 0,-1 1 0,1-1 0,0 2 0,-1-1 0,1 1 0,-1 0 0,0 1 0,0 0 0,0 0 0,-1 1 0,1-1 0,-1 1 0,6 6 0,-7-7 0,0 0 0,1-1 0,-1 1 0,1-1 0,0-1 0,-1 1 0,1-1 0,1 0 0,-1 0 0,0-1 0,0 0 0,1 0 0,-1 0 0,9-1 0,16 0 0,54-8 0,-30 2 0,-16 2 0,46-11 0,-24 3 0,6 5 0,0 2 0,107 7 0,-53 1 0,-94-3 0,1 1 0,-1 1 0,34 7 0,-50-7 0,-1 1 0,0 1 0,1 0 0,-2 0 0,1 1 0,0 1 0,-1-1 0,0 1 0,0 1 0,-1 0 0,9 8 0,72 66 0,-60-58 0,-2 2 0,0 1 0,-2 1 0,27 36 0,-38-38 0,-1 0 0,19 51 0,-20-45 0,-6-11 0,0-1 0,-1 1 0,-1 0 0,-1 0 0,1 30 0,-6 106 0,-1-60 0,3 818 0,2-883 0,2 0 0,1 0 0,1-1 0,11 32 0,-7-25 0,-1 1 0,4 39 0,-8 317 0,-8-209 0,4-160 0,2 1 0,0-1 0,2 0 0,0 1 0,18 44 0,-14-39 0,-2 1 0,-1 0 0,-1 0 0,1 38 0,-8 136 0,-1-80 0,3 1078 0,-4-1145 0,-2 0 0,-27 108 0,9-50 0,12-65 0,-24 67 0,23-84 0,2 1 0,1 0 0,2 1 0,-6 59 0,11-64 0,-11 49 0,8-50 0,-5 60 0,11-85 0,3 150 0,-2-137 0,2-1 0,1 1 0,0 0 0,1-1 0,1 0 0,10 21 0,-5-17 0,119 275 0,-116-257 0,-2 0 0,-2 0 0,-2 1 0,-1 0 0,2 76 0,-13 1250 0,3-1346 0,-1 1 0,-1-1 0,-1 0 0,-1 0 0,-13 33 0,0 4 0,12-33 0,2 0 0,1 1 0,-1 43 0,1-6 0,1-52 0,0 0 0,-1 0 0,0 0 0,-1-1 0,0 1 0,-9 14 0,7-13 0,1 0 0,0 0 0,0 1 0,-3 19 0,-9 68 0,5 1 0,1 104 0,14-95 0,-6 151 0,2-249 0,-1 0 0,-1-1 0,0 1 0,0-1 0,-1 0 0,-1 0 0,0 0 0,0 0 0,-1-1 0,-11 15 0,-6 4 0,-2-1 0,-29 25 0,-14 17 0,8-7 0,29-32 0,-41 55 0,62-75 0,0 1 0,-1-1 0,0-1 0,-18 13 0,-30 29 0,28-18 0,-1-1 0,-2-1 0,-57 40 0,64-57 0,-2-2 0,1 0 0,-2-2 0,0-2 0,-33 7 0,49-12 0,-55 12 0,0-4 0,-131 8 0,-144-20 0,151-3 0,-852 3 0,1031 1 0,0 1 0,0 0 0,1 0 0,-1 2 0,1-1 0,0 2 0,-21 9 0,-19 7 0,22-14 0,0-1 0,1-2 0,-1-1 0,-1-1 0,1-2 0,-38-5 0,-14 2 0,-64 5 0,-129-5 0,255-1 0,0 0 0,0-2 0,0 0 0,1-2 0,1 0 0,-37-21 0,4 4 0,-11-6 0,-76-32 0,120 54 0,0-1 0,0 0 0,1-1 0,0-1 0,1-1 0,0 0 0,2-2 0,-18-17 0,21 19 0,-131-112 0,129 112 0,-27-29 0,-2 2 0,-2 2 0,-2 2 0,-86-52 0,111 77 0,1-2 0,0-1 0,1 0 0,0-1 0,-30-32 0,32 29 0,-5-5 0,0 0 0,2-1 0,-27-41 0,10 7 0,18 29 0,2 0 0,-25-51 0,30 48 0,-92-237 0,92 225 0,1 0 0,2 0 0,2-1 0,-3-60 0,11-404 0,3 226 0,-3-3778 0,2 4016 0,11-61 0,2-23 0,-16 13 0,-5 0 0,-36-200 0,17 151 0,-5-259 0,32-2 0,2 133 0,-4 215 0,20-135 0,26-104 0,-42 298 0,1-1 0,1 1 0,12-26 0,-10 26 0,-1-1 0,0 0 0,4-26 0,-10 36 0,1 0 0,0 0 0,0 0 0,1 0 0,1 1 0,-1-1 0,1 1 0,1 0 0,0 0 0,0 0 0,1 1 0,0 0 0,0 0 0,1 0 0,0 1 0,1 0 0,-1 0 0,1 1 0,1 0 0,-1 0 0,1 1 0,12-6 0,40-17 0,-39 18 0,1 0 0,36-25 0,41-31 0,-67 47 0,-1-2 0,-1-1 0,-1-1 0,0-1 0,-2-2 0,25-30 0,-41 39 0,2-1 0,1 0 0,27-26 0,-37 39 0,1 1 0,0-1 0,0 1 0,1 1 0,-1-1 0,1 1 0,-1 0 0,1 0 0,0 1 0,1 0 0,-1 0 0,10-1 0,13 1-1365,-2 1-5461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5T21:58:11.41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415 108 24575,'-43'-1'0,"24"0"0,0 0 0,-37 5 0,51-3 0,-1 0 0,0 1 0,1-1 0,-1 1 0,1 0 0,0 1 0,0-1 0,0 1 0,0 0 0,0 0 0,0 1 0,1 0 0,-8 8 0,0 1 0,1 1 0,0 1 0,2 0 0,0 1 0,0 0 0,1 0 0,1 1 0,1-1 0,1 2 0,-4 17 0,2 8 0,2 0 0,1 0 0,4 45 0,0-62 0,0 12 0,-5 53 0,3-77 0,-1 0 0,0 0 0,-1-1 0,0 1 0,-1-1 0,-1 0 0,-9 16 0,9-17 0,0 0 0,1 0 0,0 0 0,1 1 0,1 0 0,0 0 0,0 0 0,0 18 0,1 16 0,5 49 0,0-14 0,-6 44 0,6 137 0,-1-252 0,1 0 0,0 0 0,1 0 0,0 0 0,0-1 0,1 1 0,1-1 0,-1 0 0,2-1 0,12 16 0,-12-17 0,-1 0 0,1 1 0,-1 0 0,-1 0 0,0 1 0,0 0 0,-1 0 0,0 0 0,-1 0 0,0 1 0,0-1 0,0 12 0,18 183 0,-20-201 0,-1 1 0,1-1 0,0 0 0,1 1 0,-1-1 0,1 0 0,0 0 0,0 0 0,0 0 0,0 0 0,1 0 0,-1-1 0,1 1 0,0-1 0,0 0 0,1 0 0,-1 0 0,1 0 0,-1 0 0,1-1 0,0 0 0,0 1 0,0-1 0,0-1 0,0 1 0,0-1 0,1 1 0,5 0 0,11 2 0,1-1 0,0 0 0,-1-2 0,30-1 0,724-3 0,-414 5 0,-345-1 0,1 1 0,-1 1 0,1 1 0,-1 0 0,0 1 0,-1 1 0,1 0 0,-1 1 0,-1 1 0,19 11 0,-26-15 0,1 0 0,0-1 0,1 0 0,-1-1 0,0 0 0,1 0 0,-1-1 0,16 1 0,76-5 0,-38 0 0,430 3 0,-488 0 0,0 0 0,-1-1 0,1 1 0,0-1 0,0 0 0,-1 0 0,1 0 0,-1 0 0,1 0 0,-1-1 0,1 0 0,-1 0 0,0 0 0,0 0 0,0 0 0,0 0 0,0-1 0,0 0 0,3-4 0,1-4 0,0 0 0,0 0 0,-1-1 0,6-17 0,-8 18 0,1 0 0,0 1 0,1-1 0,0 1 0,0 0 0,10-10 0,-5 8 0,132-146 0,-103 113 0,-29 34 0,0-2 0,-1 1 0,0-1 0,14-25 0,-12 16 0,2 0 0,0 1 0,1 1 0,21-21 0,-31 36 0,0 1 0,0 0 0,0 0 0,1 1 0,0 0 0,0 0 0,0 0 0,0 1 0,0-1 0,1 1 0,-1 1 0,0-1 0,1 1 0,7 0 0,16-1 0,57 5 0,-30 0 0,-13-4 0,-21 0 0,0 1 0,27 3 0,-43-2 0,0 1 0,0-1 0,-1 1 0,1 0 0,-1 1 0,1 0 0,-1 0 0,0 0 0,0 1 0,0-1 0,8 8 0,35 24 0,-37-27 0,0 0 0,-1 1 0,12 10 0,-2 5 0,-19-20 0,1 0 0,0-1 0,0 1 0,1-1 0,-1 0 0,1 0 0,0 0 0,-1 0 0,1-1 0,0 1 0,1-1 0,-1 0 0,6 2 0,7 1 0,1 0 0,-1 1 0,-1 0 0,1 2 0,-1 0 0,-1 1 0,16 11 0,-19-11 0,1 0 0,0 0 0,0-2 0,1 1 0,0-2 0,0 0 0,1-1 0,0 0 0,0-1 0,0-1 0,0 0 0,0-1 0,1-1 0,27 0 0,469-3 0,-503 2 0,0-1 0,0 0 0,0 0 0,0-1 0,-1 0 0,1 0 0,-1-1 0,1-1 0,-1 1 0,0-1 0,0 0 0,-1-1 0,1 0 0,-1 0 0,0-1 0,0 0 0,-1 0 0,0-1 0,0 1 0,10-16 0,-11 16 0,1 0 0,0 0 0,1 1 0,-1 0 0,1 0 0,0 0 0,14-6 0,13-9 0,-16 8 0,0 0 0,-2-2 0,1 1 0,-2-2 0,0 0 0,-1-1 0,16-22 0,-11 10 0,-6 10 0,-1 0 0,-1-1 0,-1 0 0,-1 0 0,11-31 0,-17 39 0,1 0 0,0 1 0,0-1 0,1 1 0,0 0 0,1 0 0,0 0 0,1 1 0,0 0 0,10-9 0,-6 8 0,1 0 0,0 1 0,1 1 0,0 0 0,0 1 0,1 0 0,16-5 0,-20 7 0,0-1 0,0 0 0,-1-1 0,0 0 0,0 0 0,0-1 0,-1 0 0,0 0 0,-1-1 0,10-14 0,-4 4 0,-1 0 0,-1 0 0,-1-1 0,11-32 0,-15 25 0,-1 0 0,-1 0 0,-2-1 0,0 1 0,-2-1 0,-4-33 0,1-20 0,6 16 0,-1 41 0,-2 0 0,0-1 0,-1 1 0,-6-36 0,5 56 0,1 0 0,0 0 0,-1 0 0,0 1 0,1-1 0,-1 0 0,-1 1 0,1-1 0,-1 1 0,1 0 0,-1 0 0,0 0 0,0 0 0,0 0 0,-4-2 0,-4-1 0,0 0 0,0 0 0,-20-6 0,23 10 0,1-1 0,-1 0 0,1 0 0,-1-1 0,1 1 0,0-2 0,1 1 0,-1-1 0,1 0 0,-11-11 0,1-5 0,9 10 0,1 2 0,-2-1 0,0 1 0,0 0 0,0 0 0,-1 1 0,0 0 0,-1 1 0,0 0 0,0 1 0,-14-7 0,-3 1 0,16 9 0,1-1 0,0-1 0,1 0 0,-1 0 0,1-1 0,-15-12 0,13 8 0,-1 2 0,0-1 0,0 2 0,-23-11 0,21 11 0,1 0 0,0 0 0,1-1 0,-17-14 0,19 14 0,0 1 0,0 0 0,-1 0 0,0 1 0,0 0 0,-1 1 0,1 1 0,-1-1 0,0 2 0,-1 0 0,1 0 0,-17-1 0,-20 1 0,-93 5 0,52 1 0,52-3 0,0 1 0,0 2 0,1 2 0,-58 14 0,27-6 0,50-10 0,1 0 0,0 1 0,-22 7 0,-1 3 0,-78 16 0,112-29 0,-47 16 0,43-13 0,-1 0 0,1-1 0,-1 0 0,0-1 0,-11 2 0,-64 6 0,52-5 0,-50 1 0,-736-7 0,816 1 0,0 0 0,-1 0 0,1 0 0,-1-1 0,1 0 0,0 0 0,-1 0 0,1 0 0,0-1 0,0 1 0,0-1 0,0 0 0,0-1 0,0 1 0,1-1 0,-6-4 0,1-2 0,2 1 0,-1-1 0,1-1 0,0 1 0,-5-14 0,7 16 0,1 2 0,0 0 0,0 1 0,-1 0 0,1 0 0,-1 0 0,0 0 0,0 0 0,0 1 0,-1-1 0,1 1 0,-1 0 0,0 1 0,0-1 0,0 1 0,0 0 0,0 0 0,-1 1 0,1-1 0,0 1 0,-7 0 0,-13-2 0,-1 2 0,0 0 0,-29 4 0,0 0 0,49-3 0,0 0 0,-1 1 0,1-1 0,0 1 0,0 1 0,1-1 0,-1 1 0,0 0 0,0 0 0,1 1 0,-1 0 0,1 0 0,0 0 0,0 0 0,0 1 0,-7 7 0,5-7 0,1 0 0,-1-1 0,0 0 0,0 0 0,-1-1 0,1 0 0,0 0 0,-1 0 0,1-1 0,-1 0 0,0-1 0,1 1 0,-1-2 0,-9 0 0,-47 4 0,-121 25 0,122-17 0,35-6 0,-1 0 0,-35 0 0,-100 15 0,-533-21 0,596-9 0,72 5 0,-46-1 0,-47 7-1365,104-1-5461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10:57:45.9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8192,'0'0'0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8T21:13:26.293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217 122 24575,'45'0'0,"0"2"0,52 9 0,-49-6 0,-1-2 0,88-5 0,-36 0 0,-88 1 0,1-1 0,-1 0 0,1 0 0,-1-1 0,0 0 0,20-10 0,-20 8 0,0 1 0,1 0 0,0 0 0,0 1 0,0 1 0,17-2 0,74 6 0,43-1 0,-126-3 0,0 0 0,-1-1 0,0-1 0,0 0 0,24-10 0,-13 5 0,0 1 0,0 1 0,1 2 0,0 1 0,0 1 0,0 2 0,37 3 0,75-6 0,-79-3 0,-27 2 0,45 0 0,-29 3 0,-38 1 0,1 0 0,-1 0 0,0 2 0,1 0 0,-1 0 0,0 2 0,17 4 0,-25-4 0,0 1 0,0 0 0,-1 1 0,0-1 0,11 11 0,23 16 0,-18-22 0,0-1 0,0 0 0,1-2 0,0-1 0,0-1 0,0 0 0,33-1 0,29 6 0,-61-6 0,-1-2 0,1 0 0,0-2 0,0 0 0,-1-2 0,42-9 0,-21 0 0,-1-2 0,65-31 0,-90 38 0,0 2 0,0 0 0,0 0 0,28-2 0,21-4 0,-41 6 0,1 2 0,-1 1 0,1 2 0,31 2 0,4 0 0,-57-2 0,0 1 0,1-1 0,-2 1 0,1 1 0,0-1 0,0 1 0,0-1 0,-1 1 0,1 1 0,-1-1 0,5 4 0,48 39 0,-21-15 0,-17-13 0,0 0 0,-1 1 0,22 29 0,-21-23 0,43 39 0,-52-54 0,56 53 0,-61-56 0,0 0 0,-1 0 0,0 0 0,0 1 0,0 0 0,-1 0 0,0 0 0,0 0 0,3 14 0,-2-6 0,2 0 0,0 0 0,0 0 0,1-1 0,1 0 0,1 0 0,12 15 0,-6-8 0,20 40 0,-27-45 0,0 1 0,-2 0 0,0 0 0,0 1 0,-2-1 0,0 1 0,2 30 0,-5 227 0,-3-135 0,2-134 0,-1 0 0,0 0 0,0 0 0,0 0 0,-1-1 0,0 1 0,0 0 0,-1-1 0,1 0 0,-1 1 0,-1-1 0,1 0 0,-5 5 0,-8 9 0,-36 31 0,21-20 0,16-17 0,-1 0 0,0-1 0,0-1 0,-27 13 0,-22 19 0,9-4 0,20-23 0,29-13 0,0-1 0,0 2 0,0-1 0,0 1 0,-11 9 0,11-9 0,0 0 0,1 0 0,-2 0 0,1-1 0,0 0 0,-1-1 0,-8 3 0,7-3 0,0 1 0,1 0 0,0 0 0,-1 1 0,-12 8 0,-35 35 0,41-33 0,0-1 0,-1 0 0,-20 11 0,22-15 0,0 1 0,1 1 0,0-1 0,1 2 0,0 0 0,-14 19 0,-55 85 0,62-78 0,16-31 0,0 0 0,-1 0 0,1 0 0,-2-1 0,1 1 0,-10 10 0,-2 1 0,-1-2 0,0 0 0,-1 0 0,-1-2 0,0 0 0,-42 21 0,6-1 0,50-29 0,-1 0 0,0-1 0,-1 0 0,1 0 0,-1-1 0,0 1 0,1-1 0,-1-1 0,-1 1 0,1-1 0,0-1 0,-14 2 0,-212-4 0,213-2 0,1-1 0,0-1 0,0-1 0,-34-15 0,-32-9 0,35 19 0,0 2 0,-90-4 0,-106 14 0,100 1 0,-1265-2 0,1407 0 0,0 0 0,0 0 0,-1-1 0,1 1 0,0-1 0,0 0 0,0 0 0,0-1 0,0 1 0,0-1 0,1 0 0,-1 0 0,0 0 0,1-1 0,0 1 0,-1-1 0,1 0 0,0 0 0,0 0 0,1 0 0,-1 0 0,0-1 0,1 1 0,0-1 0,0 1 0,-2-6 0,-2-9 0,0 0 0,0-1 0,2 0 0,-4-31 0,-3-15 0,3 23 0,2-1 0,2 1 0,2-1 0,5-70 0,0 14 0,-1-31 0,-5-139 0,-4 212 0,-2-41 0,9-410 0,0 503 0,1 0 0,-1 1 0,1-1 0,0 0 0,0 1 0,1-1 0,-1 1 0,1-1 0,0 1 0,0 0 0,1-1 0,3-4 0,41-43 0,-37 44 0,-2 0 0,1-1 0,-1 0 0,-1-1 0,9-13 0,3-7 0,-14 23 0,-1 0 0,0 0 0,0 0 0,0 0 0,3-10 0,13-39-1365,-14 42-5461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8T21:21:26.039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975 116 24575,'7'-1'0,"0"-1"0,0 0 0,-1-1 0,1 1 0,8-6 0,-2 3 0,57-15 0,-58 18 0,1-1 0,-1 0 0,0-1 0,0-1 0,13-6 0,-14 7 0,0 0 0,0 0 0,0 1 0,1 0 0,0 1 0,-1 0 0,1 1 0,14 1 0,46-8 0,-28 2 0,0 1 0,-1 3 0,75 5 0,-21-1 0,543-2 0,-637 0 0,0 0 0,0 0 0,0 0 0,0 0 0,0 1 0,0 0 0,0-1 0,0 1 0,0 0 0,0 0 0,0 1 0,0-1 0,-1 0 0,1 1 0,-1 0 0,1 0 0,-1 0 0,1 0 0,-1 0 0,0 0 0,0 0 0,0 1 0,2 3 0,0 2 0,0 0 0,-1 1 0,0 0 0,-1-1 0,0 1 0,2 17 0,6 44 0,2 126 0,-14-113 0,4 120 0,2-175 0,14 52 0,-12-58 0,-1 0 0,0 1 0,2 44 0,-6 46 0,-4 150 0,0-241 0,-2-1 0,0 0 0,-1 0 0,-14 30 0,-4 16 0,2-17 0,18-43 0,0 1 0,0 0 0,1 0 0,0 0 0,1 1 0,0-1 0,-2 14 0,2 227 0,5-121 0,-4-124 0,1-1 0,0 1 0,0 0 0,1 0 0,-1-1 0,1 1 0,0 0 0,0-1 0,0 1 0,0-1 0,1 1 0,-1-1 0,1 0 0,0 1 0,0-1 0,4 4 0,-1-3 0,0 0 0,0-1 0,0 1 0,0-1 0,1-1 0,0 1 0,-1-1 0,1 0 0,7 2 0,-4-1 0,0 1 0,-1-1 0,0 2 0,1-1 0,-2 1 0,1 1 0,-1-1 0,1 1 0,-2 1 0,1-1 0,-1 1 0,0 0 0,0 1 0,-1-1 0,0 1 0,0 0 0,-1 0 0,0 1 0,0 0 0,-1-1 0,0 1 0,2 12 0,2 16 0,-1 0 0,-2 0 0,-1 1 0,-3 40 0,1 8 0,-3 71 0,1-153 0,1-1 0,-1 0 0,0 0 0,-1 0 0,1 0 0,0 0 0,-1 0 0,0 0 0,1 0 0,-1 0 0,0-1 0,0 1 0,-1-1 0,1 1 0,-1-1 0,1 0 0,-1 0 0,0 0 0,1 0 0,-1-1 0,0 1 0,0-1 0,0 1 0,0-1 0,-1 0 0,1-1 0,0 1 0,0 0 0,-6 0 0,-14 1 0,1 0 0,0-1 0,-31-3 0,25 0 0,-591 1 0,598 2 0,-1 2 0,-26 5 0,-38 3 0,2 0 0,61-6 0,-45 1 0,40-4 0,-44 8 0,45-6 0,-46 3 0,-413-8 0,469 0 0,-1-1 0,1 0 0,0-2 0,0 0 0,1 0 0,-21-10 0,-1-2 0,-53-32 0,82 42 0,0 0 0,1-1 0,0-1 0,-13-14 0,-22-20 0,7 3 0,31 33 0,0-1 0,0 1 0,-1 0 0,-12-10 0,5 7 0,1 0 0,0-1 0,0-1 0,1 0 0,0 0 0,1-1 0,1-1 0,0 1 0,0-2 0,1 1 0,1-1 0,1 0 0,0-1 0,0 1 0,1-1 0,-5-30 0,-19-118 0,17 106 0,2 0 0,-4-109 0,17 53 0,-6-172 0,-1 245 0,-3 0 0,-13-48 0,14 71 0,-1 0 0,-17-31 0,18 37 0,0 0 0,0 0 0,1-1 0,0 1 0,1-1 0,1 0 0,0 0 0,-2-19 0,3-318 0,5 166 0,-2 175 0,-1 0 0,2 1 0,-1-1 0,1 1 0,0-1 0,0 1 0,1 0 0,0 0 0,1 0 0,-1 0 0,2 0 0,-1 1 0,0 0 0,1 0 0,0 0 0,1 0 0,-1 1 0,8-6 0,13-9 0,0 2 0,2 0 0,30-14 0,-26 15 0,16-17 0,-40 27 0,1 0 0,0 0 0,1 1 0,-1 1 0,14-7 0,-14 8 0,-1 0 0,1-1 0,-1-1 0,0 0 0,0 0 0,10-10 0,-12 10 0,0 1 0,0-1 0,1 1 0,-1 0 0,1 1 0,0 0 0,0 0 0,1 1 0,-1-1 0,10-2 0,144-37 0,-25 25 0,11-11-1365,-129 25-5461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8T21:22:14.871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47 334 24575,'1'-3'0,"0"0"0,0 0 0,0 0 0,0 0 0,1 0 0,0 0 0,-1 0 0,1 1 0,0-1 0,0 0 0,1 1 0,2-3 0,31-27 0,-19 20 0,-8 6 0,0 0 0,-1 0 0,0-1 0,0-1 0,9-10 0,-9 9 0,0 1 0,1 0 0,0 0 0,0 1 0,1 0 0,0 1 0,0 0 0,1 0 0,-1 1 0,15-5 0,-5 3 0,1 1 0,-1 1 0,1 1 0,40-3 0,136 8 0,48-3 0,-217-2 0,0-2 0,0 0 0,53-22 0,-58 19 0,0 0 0,1 2 0,0 1 0,0 1 0,47-4 0,282 10 0,-336 1 0,1 0 0,-1 1 0,0 1 0,-1 1 0,1 0 0,21 11 0,42 11 0,9 0 0,118 53 0,-149-53 0,-45-20 0,-1 0 0,2-1 0,-1 0 0,0-2 0,1 1 0,0-2 0,0 0 0,1 0 0,17 0 0,-18-3 0,-1 1 0,1 1 0,-1 0 0,1 0 0,-1 1 0,0 1 0,0 0 0,0 1 0,-1 1 0,20 11 0,-24-12 0,0 1 0,0 0 0,-1 0 0,0 1 0,0 0 0,0 0 0,-1 1 0,0 0 0,0 0 0,-1 0 0,0 1 0,0 0 0,-1 0 0,-1 0 0,4 13 0,-3-11 0,0 0 0,0-1 0,1 1 0,1-1 0,0 0 0,0-1 0,0 1 0,1-1 0,1-1 0,0 1 0,0-1 0,0 0 0,1-1 0,0 0 0,1-1 0,-1 0 0,1 0 0,1-1 0,-1 0 0,1 0 0,0-2 0,20 6 0,-21-6 0,1 1 0,-1 1 0,0-1 0,0 2 0,-1-1 0,0 2 0,0-1 0,0 1 0,-1 0 0,0 1 0,0 0 0,0 0 0,-1 1 0,-1 0 0,0 0 0,0 0 0,0 1 0,-1 0 0,-1 0 0,0 0 0,0 1 0,-1 0 0,0-1 0,-1 1 0,0 0 0,-1 0 0,0 0 0,-1 13 0,-2 47 0,0-18 0,3 0 0,13 103 0,-9-117 0,-1 1 0,-1 0 0,-3 0 0,-4 44 0,2-76 0,1 1 0,-2-1 0,1 0 0,-1 0 0,-8 16 0,7-16 0,0 0 0,1 0 0,0 1 0,0 0 0,-2 17 0,1 33 0,3 1 0,7 62 0,-4-110 0,0 0 0,1 0 0,1 0 0,0-1 0,1 0 0,8 15 0,-8-16 0,0 1 0,0-1 0,-1 1 0,-1-1 0,1 1 0,-2 0 0,3 18 0,-4 216 0,-3-114 0,2-122 0,-1-1 0,0 0 0,0 0 0,-1 0 0,0 0 0,-1 0 0,0 0 0,0 0 0,0-1 0,-6 9 0,-5 6 0,-33 38 0,42-54 0,-1 0 0,0-1 0,0 0 0,-1 0 0,0-1 0,1 0 0,-1 0 0,-1-1 0,1 1 0,0-2 0,-1 1 0,1-1 0,-1 0 0,0 0 0,-11 0 0,-35 10 0,11 4 0,33-12 0,-1 0 0,1 0 0,-1-1 0,1-1 0,-1 1 0,-16 0 0,-61-3 0,57-2 0,-1 2 0,0 2 0,-59 10 0,67-8 0,0-1 0,0-1 0,-25-1 0,25 0 0,0 0 0,0 1 0,-26 6 0,-24 12 0,48-11 0,0-2 0,-1-1 0,0-1 0,-49 2 0,-635-8 0,690-1 0,0 0 0,1-1 0,0-1 0,0-2 0,-32-11 0,32 9 0,0 2 0,0 0 0,-1 1 0,0 1 0,-28-1 0,-592 6 0,637-1 0,0 1 0,1-2 0,-1 1 0,0 0 0,1-1 0,-1 1 0,0-1 0,1 0 0,-1 0 0,1-1 0,-1 1 0,1-1 0,0 0 0,0 0 0,-1 0 0,1 0 0,1 0 0,-1 0 0,0-1 0,-3-3 0,1-3 0,0 1 0,1-1 0,0-1 0,0 1 0,1 0 0,-4-14 0,-1-9 0,0 0 0,-3-40 0,9 59 0,-1 1 0,0-1 0,-1 1 0,-5-12 0,4 13 0,1 0 0,0-1 0,1 1 0,1-1 0,-2-12 0,3-210 0,2 114 0,0 104 0,1 0 0,7-31 0,2-28 0,11-80 0,-22 149 0,0-1 0,1 0 0,0 0 0,0 0 0,1 1 0,-1-1 0,2 0 0,-1 1 0,1 0 0,-1-1 0,2 1 0,-1 0 0,1 1 0,0-1 0,8-9 0,-8 10 0,-1 0 0,0 0 0,0 0 0,-1 0 0,1 0 0,-1-1 0,0 1 0,-1-1 0,1 0 0,-1 1 0,0-1 0,0-9 0,-4-80 0,1 49 0,2-462 0,-2 485 0,0 0 0,-8-29 0,1-4 0,4 34 0,0 0 0,-1 1 0,-10-23 0,0 2 0,-2-7-1365,11 35-5461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8T21:22:22.884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59 0 24575,'-3'0'0,"-6"0"0,-4 0 0,-1 4 0,3 5 0,2 0-8191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8T21:36:10.124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90 289 24575,'1'-8'0,"0"0"0,0 0 0,0 0 0,1 0 0,0 0 0,1 0 0,-1 1 0,2-1 0,-1 1 0,1 0 0,0 0 0,0 0 0,1 1 0,0-1 0,0 1 0,1 0 0,6-5 0,0 0 0,0 2 0,1-1 0,0 2 0,1 0 0,0 0 0,0 2 0,30-11 0,-18 11 0,0 2 0,1 1 0,-1 1 0,1 1 0,49 5 0,2-1 0,519-3 0,-580-1 0,-1-1 0,30-6 0,29-4 0,19-1 0,-34 3 0,-1 1 0,-30 4 0,60-2 0,464 8 0,-533 0 0,1 1 0,26 6 0,-27-4 0,2-1 0,23 1 0,906-5 0,-945 2 0,0-1 0,0 1 0,0 0 0,0 0 0,-1 0 0,1 1 0,0 0 0,-1 0 0,0 1 0,1-1 0,-1 1 0,0 0 0,0 0 0,-1 1 0,6 5 0,-3-4 0,6 3 0,0 0 0,1-1 0,20 8 0,-24-11 0,-1-1 0,0 1 0,0 1 0,0 0 0,-1 0 0,1 1 0,-1 0 0,-1 0 0,1 1 0,7 8 0,-6-5 0,1-1 0,0 0 0,1 0 0,16 9 0,-4-1 0,29 15 0,-39-25 0,-1 0 0,0 1 0,-1 0 0,17 16 0,2 3 0,-24-22 0,0 0 0,0 0 0,0 1 0,-1 0 0,0 0 0,0 0 0,0 0 0,-1 1 0,0 0 0,0 0 0,5 14 0,4 30 0,6 51 0,-7-32 0,-4-33 0,0-1 0,-2 0 0,-1 1 0,0 38 0,-4-26 0,1-34 0,-1 0 0,-1 0 0,-1 0 0,0 0 0,0 0 0,-6 19 0,5-31 0,1 1 0,-1-1 0,0 0 0,-1 0 0,1 1 0,0-2 0,-1 1 0,0 0 0,0 0 0,1-1 0,-2 0 0,1 0 0,0 1 0,0-2 0,-1 1 0,-6 2 0,-69 20 0,28-11 0,12 1 0,1 2 0,0 2 0,1 1 0,1 1 0,-49 38 0,43-28 0,31-23 0,0 0 0,0 1 0,1 0 0,-18 19 0,13-10 0,9-11 0,1 0 0,-1 1 0,1-1 0,1 1 0,-1 0 0,1 0 0,0 0 0,1 1 0,-1-1 0,-3 14 0,-9 40 0,9-37 0,0 0 0,2 0 0,1 0 0,-2 41 0,7 709 0,-1-769 0,0 1 0,0-1 0,0 0 0,-1 1 0,0-1 0,0 1 0,0-1 0,-1 0 0,0 0 0,0 0 0,0 0 0,-1 0 0,0 0 0,1 0 0,-2-1 0,1 0 0,0 1 0,-1-1 0,0-1 0,0 1 0,0 0 0,0-1 0,-1 0 0,1 0 0,-1 0 0,0-1 0,0 1 0,-8 2 0,-10 1 0,0-1 0,0 0 0,-1-2 0,0 0 0,-30-2 0,2 2 0,27-1 0,1 2 0,-1 1 0,1 0 0,0 2 0,0 1 0,-23 11 0,37-14 0,-1-2 0,0 1 0,0-2 0,0 1 0,0-2 0,-21 2 0,-74-6 0,37 0 0,-1212 3 0,1261 2 0,1 0 0,-1 2 0,0 0 0,1 1 0,-31 11 0,30-8 0,-1-1 0,0-1 0,-1-2 0,-33 5 0,-326-8 0,188-3 0,186 2 0,-1-1 0,1 0 0,-1 0 0,1-1 0,-1 1 0,1-2 0,0 1 0,0-1 0,0 0 0,0-1 0,1 0 0,0 0 0,-1 0 0,1-1 0,1 1 0,-1-2 0,-7-7 0,1-2 0,0 0 0,1-1 0,1 0 0,1-1 0,-14-32 0,18 35 0,2 1 0,-1 0 0,2-1 0,0 0 0,-1-21 0,3 21 0,-1-1 0,-1 1 0,-1 0 0,0 0 0,-6-19 0,3 17 0,1 1 0,1-1 0,1 1 0,0-1 0,-1-28 0,6-86 0,1 48 0,-4 14 0,-16-107 0,10 95 0,6 54 0,-1 0 0,-6-27 0,1 11 0,3 1 0,1-1 0,6-81 0,-1 26 0,1 29 0,-1 45 0,-1 1 0,-1 0 0,0-1 0,-2 1 0,-1-1 0,-1 1 0,-7-26 0,-21-13 0,26 52 0,1 0 0,0-1 0,0 1 0,1-1 0,0 0 0,0-1 0,1 1 0,-3-20 0,5-57-1365,1 65-5461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8T21:36:20.002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2 460 24575,'-2'-79'0,"4"-86"0,0 156 0,-1 1 0,1-1 0,1 1 0,-1 0 0,2 0 0,-1 0 0,1 0 0,0 1 0,1-1 0,-1 1 0,1 0 0,12-12 0,18-28 0,-19 10-1365,-12 19-5461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8T21:36:45.285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67 312 24575,'1'-9'0,"1"1"0,-1 0 0,1 0 0,1 1 0,-1-1 0,1 0 0,1 1 0,-1 0 0,1-1 0,1 1 0,-1 1 0,1-1 0,0 1 0,1 0 0,0 0 0,9-7 0,10-9 0,2 1 0,46-27 0,4 12 0,-16 10 0,-49 21 0,0 0 0,1 0 0,-1 1 0,1 1 0,0 0 0,-1 1 0,17-1 0,95 4 0,-56 1 0,-53-1 0,0 2 0,0 0 0,-1 0 0,1 2 0,-1 0 0,0 0 0,0 1 0,-1 1 0,25 16 0,11 4 0,-29-16 0,-12-6 0,1 0 0,0-1 0,0 0 0,0 0 0,1-1 0,-1 0 0,1-1 0,0 0 0,0-1 0,13 1 0,509-4 0,-517 1 0,0-1 0,0 0 0,0-2 0,0 0 0,0 0 0,22-11 0,-17 7 0,-1 1 0,40-9 0,-51 14 0,0 0 0,-1-1 0,1 1 0,0-2 0,12-6 0,-14 6 0,1 0 0,0 1 0,0 0 0,0 0 0,0 1 0,1 0 0,12-2 0,64-5 0,-33 2 0,57 1 0,312 7 0,-410 0 0,0 0 0,0 0 0,-1 2 0,1-1 0,0 1 0,15 7 0,-13-5 0,0 0 0,1-2 0,16 4 0,53 9 0,118 39 0,-172-47 0,19 6 0,-20-7 0,0 1 0,-1 1 0,0 2 0,37 19 0,-50-23 0,0 0 0,1-2 0,0 0 0,0 0 0,1-1 0,-1-1 0,1 0 0,0-1 0,-1-1 0,25 0 0,9 1 0,-32 0 0,1 1 0,-1 1 0,0 0 0,0 2 0,28 12 0,-9-3 0,-23-11 0,0-1 0,0 0 0,0-1 0,0-1 0,0 0 0,14 0 0,-15-1 0,-1 0 0,0 1 0,0 0 0,0 0 0,0 1 0,0 0 0,0 1 0,0 0 0,14 8 0,16 6 0,-36-16 0,1 1 0,-1-1 0,0 1 0,0 0 0,0 0 0,0 0 0,0 1 0,0-1 0,0 1 0,-1 0 0,0 0 0,1 0 0,-1 0 0,0 1 0,0-1 0,-1 1 0,4 5 0,-1 3 0,0 0 0,0 0 0,-1 0 0,-1 0 0,0 1 0,-1 0 0,2 21 0,-5 96 0,-2-54 0,4-41 0,-1-21 0,1 0 0,-1-1 0,-1 1 0,-1 0 0,-5 25 0,5-35 0,0 0 0,0 1 0,0-1 0,0 0 0,-1 0 0,1-1 0,-1 1 0,0 0 0,0-1 0,-1 0 0,1 0 0,-1 0 0,1 0 0,-1 0 0,0-1 0,0 1 0,0-1 0,0 0 0,-1-1 0,1 1 0,-9 1 0,-15 4 0,-1-2 0,-39 1 0,44-4 0,1 0 0,-1 1 0,1 2 0,-33 9 0,36-4 0,0 0 0,1 1 0,0 1 0,1 0 0,-32 30 0,19-9 0,28-28 0,-1-1 0,1 1 0,-1-1 0,0 0 0,-1 0 0,1 0 0,-1-1 0,0 0 0,0 1 0,0-2 0,0 1 0,0 0 0,-1-1 0,1 0 0,-6 1 0,-5 2 0,0 1 0,0 0 0,1 1 0,0 1 0,-16 11 0,-23 11 0,43-24 0,1 0 0,0 1 0,-14 13 0,14-12 0,1 0 0,-1-1 0,0 0 0,-12 5 0,8-5 0,0 0 0,1 1 0,0 1 0,-22 19 0,30-24 0,0 0 0,1 1 0,-1 0 0,1 0 0,0 0 0,1 1 0,-1-1 0,1 1 0,0 0 0,0 0 0,1 0 0,0 0 0,0 0 0,-1 8 0,-16 113 0,9-73 0,3 0 0,-1 64 0,9-99 0,-2 0 0,0 0 0,-1 0 0,-1 0 0,0 0 0,-2 0 0,0-1 0,-1 0 0,-1 0 0,-1-1 0,-18 31 0,-29 66 0,49-104 0,-2 0 0,1 0 0,-1-1 0,-1 0 0,-11 10 0,-11 11 0,-12 23 0,29-34 0,0-2 0,-19 18 0,27-30 0,0 1 0,0-2 0,-1 1 0,0-1 0,0 0 0,0 0 0,0-1 0,-1 0 0,-13 4 0,-75 27 0,79-26 0,0-1 0,-1-1 0,1-1 0,-2 0 0,1-1 0,-24 2 0,5-5 0,20-2 0,1 2 0,-1 0 0,0 1 0,1 0 0,-1 1 0,1 1 0,0 1 0,-24 10 0,-45 31 0,63-32 0,-1-1 0,0-1 0,-1-1 0,-37 12 0,0-3 0,48-15 0,0 0 0,-1 0 0,0-2 0,0 1 0,0-2 0,-15 1 0,-557-2 0,266-3 0,273-2 0,0-1 0,1-3 0,-1-1 0,-87-31 0,122 36 0,-34-14 0,-19-5 0,48 18 0,-1 0 0,1-1 0,0-1 0,0-1 0,1 0 0,0-1 0,1-1 0,-27-22 0,22 15 0,15 14 0,0 0 0,0-1 0,0 0 0,0 0 0,1-1 0,0 1 0,0-1 0,0 0 0,0 0 0,1 0 0,0 0 0,0-1 0,0 1 0,1-1 0,0 0 0,0 0 0,0 0 0,1 0 0,0 0 0,-1-9 0,4-204 0,-2-49 0,-2 259 0,1 1 0,-2 0 0,1-1 0,-1 1 0,0 0 0,-5-7 0,4 7 0,1 0 0,-1-1 0,1 1 0,1-1 0,-4-17 0,-4-50 0,5 44 0,-2-58 0,7-949 0,1 1026 0,1 0 0,0 0 0,1 0 0,0 1 0,9-23 0,-7 22 0,-1 0 0,0 0 0,-1 0 0,-1-1 0,2-18 0,-4-12-1365,0 25-5461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8T21:37:38.389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6 268 24575,'1'-7'0,"-1"0"0,1 1 0,0-1 0,1 0 0,-1 0 0,1 1 0,1 0 0,-1-1 0,1 1 0,0 0 0,1 0 0,-1 0 0,1 1 0,0-1 0,1 1 0,-1 0 0,1 0 0,0 0 0,7-5 0,-2 3 0,0 1 0,1-1 0,-1 2 0,1-1 0,1 1 0,-1 1 0,1 0 0,-1 1 0,25-4 0,128-22 0,-108 17 0,1 2 0,109-5 0,629 16 0,-774-2 0,-1-1 0,27-6 0,-26 4 0,0 0 0,25 1 0,17 1 0,117 5 0,-175-1 0,-1-1 0,1 1 0,-1 0 0,0 1 0,1-1 0,-1 1 0,0 0 0,0 0 0,-1 0 0,1 0 0,-1 1 0,0-1 0,1 1 0,-2 0 0,1 0 0,3 6 0,14 15 0,-12-16 0,-1-1 0,0 1 0,-1-1 0,0 2 0,0-1 0,-1 1 0,0 0 0,-1 0 0,0 0 0,-1 1 0,0-1 0,-1 1 0,0 0 0,0 0 0,-1 0 0,0 0 0,-1 0 0,-2 16 0,2 58 0,-3 50 0,-1-120 0,0-1 0,0 0 0,-2 0 0,0-1 0,0 0 0,-1 0 0,-1 0 0,-17 22 0,0 2 0,-80 135 0,98-162 0,2 1 0,-1 0 0,1 0 0,1 0 0,0 1 0,0 0 0,1-1 0,1 1 0,0 0 0,1 0 0,-1 18 0,2 47 0,3 89 0,-2-161 0,-1-1 0,1 1 0,0-1 0,1 0 0,-1 0 0,1 1 0,0-1 0,-1 0 0,2 0 0,-1 0 0,0-1 0,1 1 0,0-1 0,0 1 0,0-1 0,0 0 0,1 0 0,-1 0 0,1 0 0,0-1 0,-1 0 0,1 1 0,0-2 0,0 1 0,1 0 0,7 2 0,10 1 0,0-1 0,1 0 0,-1-2 0,28 0 0,-5 0 0,-37-1 0,0 0 0,-1 1 0,1 0 0,-1 0 0,0 1 0,1-1 0,-1 2 0,0-1 0,0 1 0,-1 0 0,1 1 0,-1-1 0,0 1 0,0 0 0,-1 1 0,0-1 0,1 1 0,3 7 0,7 11 0,-2-1 0,-1 2 0,17 43 0,-1-18 0,-25-44 0,0-1 0,0 1 0,-1 0 0,0 0 0,0 0 0,0 0 0,-1 0 0,1 1 0,-2-1 0,1 1 0,1 11 0,-2 5 0,0-1 0,-4 38 0,2-53 0,0-1 0,-1 0 0,1 1 0,-1-1 0,-1 0 0,1 0 0,-1 0 0,0 0 0,0 0 0,-1-1 0,0 1 0,0-1 0,-7 8 0,-4 1 0,-6 5 0,0 1 0,1 0 0,2 2 0,0 0 0,-17 28 0,23-28 0,1 1 0,1-1 0,1 2 0,2-1 0,0 1 0,1 0 0,1 1 0,1-1 0,0 44 0,4-60 0,-1 0 0,1 0 0,-2 0 0,1 0 0,-1 0 0,0 0 0,0 0 0,-1-1 0,0 1 0,-5 7 0,-3 2 0,0-1 0,-23 26 0,7-11 0,-37 62 0,27-47 0,31-36 0,-1-1 0,0 0 0,-1-1 0,0 1 0,0-1 0,0-1 0,-19 13 0,15-14 0,0 1 0,0-2 0,-1 0 0,0 0 0,0-1 0,0-1 0,-16 2 0,-7-2 0,-54-2 0,17 0 0,-53-3 0,117 1 0,1-1 0,0 0 0,0-1 0,0 1 0,0-2 0,-8-3 0,8 3 0,0 0 0,-1 1 0,1 0 0,-1 0 0,-17-2 0,-254 2 0,141 6 0,24-1 0,-123-5 0,220-1 0,1 0 0,0-1 0,0-1 0,0 0 0,1-1 0,0-1 0,0-1 0,1 0 0,-22-18 0,31 23 0,-1 1 0,0 0 0,1 0 0,-1 0 0,0 1 0,-9-2 0,10 3 0,1-1 0,-1 0 0,1 0 0,-1 0 0,1 0 0,-9-6 0,12 7 0,0-1 0,0 0 0,1 0 0,-1 0 0,0 0 0,1 0 0,-1-1 0,1 1 0,0 0 0,0-1 0,-1 1 0,2-1 0,-1 1 0,0-1 0,0 0 0,1 1 0,0-1 0,-1-5 0,0-85 0,2 62 0,-1 0 0,-10-60 0,6 64 0,2-1 0,0-42 0,3 54 0,0 0 0,-1 0 0,-1 0 0,-1-1 0,0 2 0,-1-1 0,-1 0 0,0 1 0,-1-1 0,-14-27 0,14 33 0,0 0 0,1 0 0,0 0 0,0-1 0,1 1 0,1-1 0,-1 0 0,0-20 0,2-10 0,4-44 0,-1 12 0,-2-1340 0,2 1401 6,0-1 0,1 1-1,0 0 1,0 0 0,1 1-1,1-1 1,0 1 0,11-17 0,10-26-1423,-19 37-5409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7T21:32:39.221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921 105 24575,'154'3'0,"168"-7"0,-253-5 0,97-27 0,-96 19 0,-54 13 0,31-7 0,-1 1 0,1 3 0,68-2 0,1802 11 0,-1909-3 0,0 1 0,0 0 0,0 1 0,0 0 0,0 0 0,-1 1 0,1-1 0,0 2 0,-1-1 0,1 1 0,-1 0 0,0 1 0,0 0 0,0 0 0,-1 1 0,1-1 0,-1 1 0,6 6 0,-7-7 0,0 0 0,1-1 0,-1 1 0,1-1 0,0-1 0,-1 1 0,1-1 0,1 0 0,-1 0 0,0-1 0,0 0 0,1 0 0,-1 0 0,9-1 0,16 0 0,54-8 0,-30 2 0,-16 2 0,46-11 0,-24 3 0,6 5 0,0 2 0,107 7 0,-53 1 0,-94-3 0,1 1 0,-1 1 0,34 7 0,-50-7 0,-1 1 0,0 1 0,1 0 0,-2 0 0,1 1 0,0 1 0,-1-1 0,0 1 0,0 1 0,-1 0 0,9 8 0,72 66 0,-60-58 0,-2 2 0,0 1 0,-2 1 0,27 36 0,-38-38 0,-1 0 0,19 51 0,-20-45 0,-6-11 0,0-1 0,-1 1 0,-1 0 0,-1 0 0,1 30 0,-6 106 0,-1-60 0,3 818 0,2-883 0,2 0 0,1 0 0,1-1 0,11 32 0,-7-25 0,-1 1 0,4 39 0,-8 317 0,-8-209 0,4-160 0,2 1 0,0-1 0,2 0 0,0 1 0,18 44 0,-14-39 0,-2 1 0,-1 0 0,-1 0 0,1 38 0,-8 136 0,-1-80 0,3 1078 0,-4-1145 0,-2 0 0,-27 108 0,9-50 0,12-65 0,-24 67 0,23-84 0,2 1 0,1 0 0,2 1 0,-6 59 0,11-64 0,-11 49 0,8-50 0,-5 60 0,11-85 0,3 150 0,-2-137 0,2-1 0,1 1 0,0 0 0,1-1 0,1 0 0,10 21 0,-5-17 0,119 275 0,-116-257 0,-2 0 0,-2 0 0,-2 1 0,-1 0 0,2 76 0,-13 1250 0,3-1346 0,-1 1 0,-1-1 0,-1 0 0,-1 0 0,-13 33 0,0 4 0,12-33 0,2 0 0,1 1 0,-1 43 0,1-6 0,1-52 0,0 0 0,-1 0 0,0 0 0,-1-1 0,0 1 0,-9 14 0,7-13 0,1 0 0,0 0 0,0 1 0,-3 19 0,-9 68 0,5 1 0,1 104 0,14-95 0,-6 151 0,2-249 0,-1 0 0,-1-1 0,0 1 0,0-1 0,-1 0 0,-1 0 0,0 0 0,0 0 0,-1-1 0,-11 15 0,-6 4 0,-2-1 0,-29 25 0,-14 17 0,8-7 0,29-32 0,-41 55 0,62-75 0,0 1 0,-1-1 0,0-1 0,-18 13 0,-30 29 0,28-18 0,-1-1 0,-2-1 0,-57 40 0,64-57 0,-2-2 0,1 0 0,-2-2 0,0-2 0,-33 7 0,49-12 0,-55 12 0,0-4 0,-131 8 0,-144-20 0,151-3 0,-852 3 0,1031 1 0,0 1 0,0 0 0,1 0 0,-1 2 0,1-1 0,0 2 0,-21 9 0,-19 7 0,22-14 0,0-1 0,1-2 0,-1-1 0,-1-1 0,1-2 0,-38-5 0,-14 2 0,-64 5 0,-129-5 0,255-1 0,0 0 0,0-2 0,0 0 0,1-2 0,1 0 0,-37-21 0,4 4 0,-11-6 0,-76-32 0,120 54 0,0-1 0,0 0 0,1-1 0,0-1 0,1-1 0,0 0 0,2-2 0,-18-17 0,21 19 0,-131-112 0,129 112 0,-27-29 0,-2 2 0,-2 2 0,-2 2 0,-86-52 0,111 77 0,1-2 0,0-1 0,1 0 0,0-1 0,-30-32 0,32 29 0,-5-5 0,0 0 0,2-1 0,-27-41 0,10 7 0,18 29 0,2 0 0,-25-51 0,30 48 0,-92-237 0,92 225 0,1 0 0,2 0 0,2-1 0,-3-60 0,11-404 0,3 226 0,-3-3778 0,2 4016 0,11-61 0,2-23 0,-16 13 0,-5 0 0,-36-200 0,17 151 0,-5-259 0,32-2 0,2 133 0,-4 215 0,20-135 0,26-104 0,-42 298 0,1-1 0,1 1 0,12-26 0,-10 26 0,-1-1 0,0 0 0,4-26 0,-10 36 0,1 0 0,0 0 0,0 0 0,1 0 0,1 1 0,-1-1 0,1 1 0,1 0 0,0 0 0,0 0 0,1 1 0,0 0 0,0 0 0,1 0 0,0 1 0,1 0 0,-1 0 0,1 1 0,1 0 0,-1 0 0,1 1 0,12-6 0,40-17 0,-39 18 0,1 0 0,36-25 0,41-31 0,-67 47 0,-1-2 0,-1-1 0,-1-1 0,0-1 0,-2-2 0,25-30 0,-41 39 0,2-1 0,1 0 0,27-26 0,-37 39 0,1 1 0,0-1 0,0 1 0,1 1 0,-1-1 0,1 1 0,-1 0 0,1 0 0,0 1 0,1 0 0,-1 0 0,10-1 0,13 1-1365,-2 1-5461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7T21:26:42.543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921 105 24575,'154'3'0,"168"-7"0,-253-5 0,97-27 0,-96 19 0,-54 13 0,31-7 0,-1 1 0,1 3 0,68-2 0,1802 11 0,-1909-3 0,0 1 0,0 0 0,0 1 0,0 0 0,0 0 0,-1 1 0,1-1 0,0 2 0,-1-1 0,1 1 0,-1 0 0,0 1 0,0 0 0,0 0 0,-1 1 0,1-1 0,-1 1 0,6 6 0,-7-7 0,0 0 0,1-1 0,-1 1 0,1-1 0,0-1 0,-1 1 0,1-1 0,1 0 0,-1 0 0,0-1 0,0 0 0,1 0 0,-1 0 0,9-1 0,16 0 0,54-8 0,-30 2 0,-16 2 0,46-11 0,-24 3 0,6 5 0,0 2 0,107 7 0,-53 1 0,-94-3 0,1 1 0,-1 1 0,34 7 0,-50-7 0,-1 1 0,0 1 0,1 0 0,-2 0 0,1 1 0,0 1 0,-1-1 0,0 1 0,0 1 0,-1 0 0,9 8 0,72 66 0,-60-58 0,-2 2 0,0 1 0,-2 1 0,27 36 0,-38-38 0,-1 0 0,19 51 0,-20-45 0,-6-11 0,0-1 0,-1 1 0,-1 0 0,-1 0 0,1 30 0,-6 106 0,-1-60 0,3 818 0,2-883 0,2 0 0,1 0 0,1-1 0,11 32 0,-7-25 0,-1 1 0,4 39 0,-8 317 0,-8-209 0,4-160 0,2 1 0,0-1 0,2 0 0,0 1 0,18 44 0,-14-39 0,-2 1 0,-1 0 0,-1 0 0,1 38 0,-8 136 0,-1-80 0,3 1078 0,-4-1145 0,-2 0 0,-27 108 0,9-50 0,12-65 0,-24 67 0,23-84 0,2 1 0,1 0 0,2 1 0,-6 59 0,11-64 0,-11 49 0,8-50 0,-5 60 0,11-85 0,3 150 0,-2-137 0,2-1 0,1 1 0,0 0 0,1-1 0,1 0 0,10 21 0,-5-17 0,119 275 0,-116-257 0,-2 0 0,-2 0 0,-2 1 0,-1 0 0,2 76 0,-13 1250 0,3-1346 0,-1 1 0,-1-1 0,-1 0 0,-1 0 0,-13 33 0,0 4 0,12-33 0,2 0 0,1 1 0,-1 43 0,1-6 0,1-52 0,0 0 0,-1 0 0,0 0 0,-1-1 0,0 1 0,-9 14 0,7-13 0,1 0 0,0 0 0,0 1 0,-3 19 0,-9 68 0,5 1 0,1 104 0,14-95 0,-6 151 0,2-249 0,-1 0 0,-1-1 0,0 1 0,0-1 0,-1 0 0,-1 0 0,0 0 0,0 0 0,-1-1 0,-11 15 0,-6 4 0,-2-1 0,-29 25 0,-14 17 0,8-7 0,29-32 0,-41 55 0,62-75 0,0 1 0,-1-1 0,0-1 0,-18 13 0,-30 29 0,28-18 0,-1-1 0,-2-1 0,-57 40 0,64-57 0,-2-2 0,1 0 0,-2-2 0,0-2 0,-33 7 0,49-12 0,-55 12 0,0-4 0,-131 8 0,-144-20 0,151-3 0,-852 3 0,1031 1 0,0 1 0,0 0 0,1 0 0,-1 2 0,1-1 0,0 2 0,-21 9 0,-19 7 0,22-14 0,0-1 0,1-2 0,-1-1 0,-1-1 0,1-2 0,-38-5 0,-14 2 0,-64 5 0,-129-5 0,255-1 0,0 0 0,0-2 0,0 0 0,1-2 0,1 0 0,-37-21 0,4 4 0,-11-6 0,-76-32 0,120 54 0,0-1 0,0 0 0,1-1 0,0-1 0,1-1 0,0 0 0,2-2 0,-18-17 0,21 19 0,-131-112 0,129 112 0,-27-29 0,-2 2 0,-2 2 0,-2 2 0,-86-52 0,111 77 0,1-2 0,0-1 0,1 0 0,0-1 0,-30-32 0,32 29 0,-5-5 0,0 0 0,2-1 0,-27-41 0,10 7 0,18 29 0,2 0 0,-25-51 0,30 48 0,-92-237 0,92 225 0,1 0 0,2 0 0,2-1 0,-3-60 0,11-404 0,3 226 0,-3-3778 0,2 4016 0,11-61 0,2-23 0,-16 13 0,-5 0 0,-36-200 0,17 151 0,-5-259 0,32-2 0,2 133 0,-4 215 0,20-135 0,26-104 0,-42 298 0,1-1 0,1 1 0,12-26 0,-10 26 0,-1-1 0,0 0 0,4-26 0,-10 36 0,1 0 0,0 0 0,0 0 0,1 0 0,1 1 0,-1-1 0,1 1 0,1 0 0,0 0 0,0 0 0,1 1 0,0 0 0,0 0 0,1 0 0,0 1 0,1 0 0,-1 0 0,1 1 0,1 0 0,-1 0 0,1 1 0,12-6 0,40-17 0,-39 18 0,1 0 0,36-25 0,41-31 0,-67 47 0,-1-2 0,-1-1 0,-1-1 0,0-1 0,-2-2 0,25-30 0,-41 39 0,2-1 0,1 0 0,27-26 0,-37 39 0,1 1 0,0-1 0,0 1 0,1 1 0,-1-1 0,1 1 0,-1 0 0,1 0 0,0 1 0,1 0 0,-1 0 0,10-1 0,13 1-1365,-2 1-5461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7T21:32:39.221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921 105 24575,'154'3'0,"168"-7"0,-253-5 0,97-27 0,-96 19 0,-54 13 0,31-7 0,-1 1 0,1 3 0,68-2 0,1802 11 0,-1909-3 0,0 1 0,0 0 0,0 1 0,0 0 0,0 0 0,-1 1 0,1-1 0,0 2 0,-1-1 0,1 1 0,-1 0 0,0 1 0,0 0 0,0 0 0,-1 1 0,1-1 0,-1 1 0,6 6 0,-7-7 0,0 0 0,1-1 0,-1 1 0,1-1 0,0-1 0,-1 1 0,1-1 0,1 0 0,-1 0 0,0-1 0,0 0 0,1 0 0,-1 0 0,9-1 0,16 0 0,54-8 0,-30 2 0,-16 2 0,46-11 0,-24 3 0,6 5 0,0 2 0,107 7 0,-53 1 0,-94-3 0,1 1 0,-1 1 0,34 7 0,-50-7 0,-1 1 0,0 1 0,1 0 0,-2 0 0,1 1 0,0 1 0,-1-1 0,0 1 0,0 1 0,-1 0 0,9 8 0,72 66 0,-60-58 0,-2 2 0,0 1 0,-2 1 0,27 36 0,-38-38 0,-1 0 0,19 51 0,-20-45 0,-6-11 0,0-1 0,-1 1 0,-1 0 0,-1 0 0,1 30 0,-6 106 0,-1-60 0,3 818 0,2-883 0,2 0 0,1 0 0,1-1 0,11 32 0,-7-25 0,-1 1 0,4 39 0,-8 317 0,-8-209 0,4-160 0,2 1 0,0-1 0,2 0 0,0 1 0,18 44 0,-14-39 0,-2 1 0,-1 0 0,-1 0 0,1 38 0,-8 136 0,-1-80 0,3 1078 0,-4-1145 0,-2 0 0,-27 108 0,9-50 0,12-65 0,-24 67 0,23-84 0,2 1 0,1 0 0,2 1 0,-6 59 0,11-64 0,-11 49 0,8-50 0,-5 60 0,11-85 0,3 150 0,-2-137 0,2-1 0,1 1 0,0 0 0,1-1 0,1 0 0,10 21 0,-5-17 0,119 275 0,-116-257 0,-2 0 0,-2 0 0,-2 1 0,-1 0 0,2 76 0,-13 1250 0,3-1346 0,-1 1 0,-1-1 0,-1 0 0,-1 0 0,-13 33 0,0 4 0,12-33 0,2 0 0,1 1 0,-1 43 0,1-6 0,1-52 0,0 0 0,-1 0 0,0 0 0,-1-1 0,0 1 0,-9 14 0,7-13 0,1 0 0,0 0 0,0 1 0,-3 19 0,-9 68 0,5 1 0,1 104 0,14-95 0,-6 151 0,2-249 0,-1 0 0,-1-1 0,0 1 0,0-1 0,-1 0 0,-1 0 0,0 0 0,0 0 0,-1-1 0,-11 15 0,-6 4 0,-2-1 0,-29 25 0,-14 17 0,8-7 0,29-32 0,-41 55 0,62-75 0,0 1 0,-1-1 0,0-1 0,-18 13 0,-30 29 0,28-18 0,-1-1 0,-2-1 0,-57 40 0,64-57 0,-2-2 0,1 0 0,-2-2 0,0-2 0,-33 7 0,49-12 0,-55 12 0,0-4 0,-131 8 0,-144-20 0,151-3 0,-852 3 0,1031 1 0,0 1 0,0 0 0,1 0 0,-1 2 0,1-1 0,0 2 0,-21 9 0,-19 7 0,22-14 0,0-1 0,1-2 0,-1-1 0,-1-1 0,1-2 0,-38-5 0,-14 2 0,-64 5 0,-129-5 0,255-1 0,0 0 0,0-2 0,0 0 0,1-2 0,1 0 0,-37-21 0,4 4 0,-11-6 0,-76-32 0,120 54 0,0-1 0,0 0 0,1-1 0,0-1 0,1-1 0,0 0 0,2-2 0,-18-17 0,21 19 0,-131-112 0,129 112 0,-27-29 0,-2 2 0,-2 2 0,-2 2 0,-86-52 0,111 77 0,1-2 0,0-1 0,1 0 0,0-1 0,-30-32 0,32 29 0,-5-5 0,0 0 0,2-1 0,-27-41 0,10 7 0,18 29 0,2 0 0,-25-51 0,30 48 0,-92-237 0,92 225 0,1 0 0,2 0 0,2-1 0,-3-60 0,11-404 0,3 226 0,-3-3778 0,2 4016 0,11-61 0,2-23 0,-16 13 0,-5 0 0,-36-200 0,17 151 0,-5-259 0,32-2 0,2 133 0,-4 215 0,20-135 0,26-104 0,-42 298 0,1-1 0,1 1 0,12-26 0,-10 26 0,-1-1 0,0 0 0,4-26 0,-10 36 0,1 0 0,0 0 0,0 0 0,1 0 0,1 1 0,-1-1 0,1 1 0,1 0 0,0 0 0,0 0 0,1 1 0,0 0 0,0 0 0,1 0 0,0 1 0,1 0 0,-1 0 0,1 1 0,1 0 0,-1 0 0,1 1 0,12-6 0,40-17 0,-39 18 0,1 0 0,36-25 0,41-31 0,-67 47 0,-1-2 0,-1-1 0,-1-1 0,0-1 0,-2-2 0,25-30 0,-41 39 0,2-1 0,1 0 0,27-26 0,-37 39 0,1 1 0,0-1 0,0 1 0,1 1 0,-1-1 0,1 1 0,-1 0 0,1 0 0,0 1 0,1 0 0,-1 0 0,10-1 0,13 1-1365,-2 1-5461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7T21:26:42.543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921 105 24575,'154'3'0,"168"-7"0,-253-5 0,97-27 0,-96 19 0,-54 13 0,31-7 0,-1 1 0,1 3 0,68-2 0,1802 11 0,-1909-3 0,0 1 0,0 0 0,0 1 0,0 0 0,0 0 0,-1 1 0,1-1 0,0 2 0,-1-1 0,1 1 0,-1 0 0,0 1 0,0 0 0,0 0 0,-1 1 0,1-1 0,-1 1 0,6 6 0,-7-7 0,0 0 0,1-1 0,-1 1 0,1-1 0,0-1 0,-1 1 0,1-1 0,1 0 0,-1 0 0,0-1 0,0 0 0,1 0 0,-1 0 0,9-1 0,16 0 0,54-8 0,-30 2 0,-16 2 0,46-11 0,-24 3 0,6 5 0,0 2 0,107 7 0,-53 1 0,-94-3 0,1 1 0,-1 1 0,34 7 0,-50-7 0,-1 1 0,0 1 0,1 0 0,-2 0 0,1 1 0,0 1 0,-1-1 0,0 1 0,0 1 0,-1 0 0,9 8 0,72 66 0,-60-58 0,-2 2 0,0 1 0,-2 1 0,27 36 0,-38-38 0,-1 0 0,19 51 0,-20-45 0,-6-11 0,0-1 0,-1 1 0,-1 0 0,-1 0 0,1 30 0,-6 106 0,-1-60 0,3 818 0,2-883 0,2 0 0,1 0 0,1-1 0,11 32 0,-7-25 0,-1 1 0,4 39 0,-8 317 0,-8-209 0,4-160 0,2 1 0,0-1 0,2 0 0,0 1 0,18 44 0,-14-39 0,-2 1 0,-1 0 0,-1 0 0,1 38 0,-8 136 0,-1-80 0,3 1078 0,-4-1145 0,-2 0 0,-27 108 0,9-50 0,12-65 0,-24 67 0,23-84 0,2 1 0,1 0 0,2 1 0,-6 59 0,11-64 0,-11 49 0,8-50 0,-5 60 0,11-85 0,3 150 0,-2-137 0,2-1 0,1 1 0,0 0 0,1-1 0,1 0 0,10 21 0,-5-17 0,119 275 0,-116-257 0,-2 0 0,-2 0 0,-2 1 0,-1 0 0,2 76 0,-13 1250 0,3-1346 0,-1 1 0,-1-1 0,-1 0 0,-1 0 0,-13 33 0,0 4 0,12-33 0,2 0 0,1 1 0,-1 43 0,1-6 0,1-52 0,0 0 0,-1 0 0,0 0 0,-1-1 0,0 1 0,-9 14 0,7-13 0,1 0 0,0 0 0,0 1 0,-3 19 0,-9 68 0,5 1 0,1 104 0,14-95 0,-6 151 0,2-249 0,-1 0 0,-1-1 0,0 1 0,0-1 0,-1 0 0,-1 0 0,0 0 0,0 0 0,-1-1 0,-11 15 0,-6 4 0,-2-1 0,-29 25 0,-14 17 0,8-7 0,29-32 0,-41 55 0,62-75 0,0 1 0,-1-1 0,0-1 0,-18 13 0,-30 29 0,28-18 0,-1-1 0,-2-1 0,-57 40 0,64-57 0,-2-2 0,1 0 0,-2-2 0,0-2 0,-33 7 0,49-12 0,-55 12 0,0-4 0,-131 8 0,-144-20 0,151-3 0,-852 3 0,1031 1 0,0 1 0,0 0 0,1 0 0,-1 2 0,1-1 0,0 2 0,-21 9 0,-19 7 0,22-14 0,0-1 0,1-2 0,-1-1 0,-1-1 0,1-2 0,-38-5 0,-14 2 0,-64 5 0,-129-5 0,255-1 0,0 0 0,0-2 0,0 0 0,1-2 0,1 0 0,-37-21 0,4 4 0,-11-6 0,-76-32 0,120 54 0,0-1 0,0 0 0,1-1 0,0-1 0,1-1 0,0 0 0,2-2 0,-18-17 0,21 19 0,-131-112 0,129 112 0,-27-29 0,-2 2 0,-2 2 0,-2 2 0,-86-52 0,111 77 0,1-2 0,0-1 0,1 0 0,0-1 0,-30-32 0,32 29 0,-5-5 0,0 0 0,2-1 0,-27-41 0,10 7 0,18 29 0,2 0 0,-25-51 0,30 48 0,-92-237 0,92 225 0,1 0 0,2 0 0,2-1 0,-3-60 0,11-404 0,3 226 0,-3-3778 0,2 4016 0,11-61 0,2-23 0,-16 13 0,-5 0 0,-36-200 0,17 151 0,-5-259 0,32-2 0,2 133 0,-4 215 0,20-135 0,26-104 0,-42 298 0,1-1 0,1 1 0,12-26 0,-10 26 0,-1-1 0,0 0 0,4-26 0,-10 36 0,1 0 0,0 0 0,0 0 0,1 0 0,1 1 0,-1-1 0,1 1 0,1 0 0,0 0 0,0 0 0,1 1 0,0 0 0,0 0 0,1 0 0,0 1 0,1 0 0,-1 0 0,1 1 0,1 0 0,-1 0 0,1 1 0,12-6 0,40-17 0,-39 18 0,1 0 0,36-25 0,41-31 0,-67 47 0,-1-2 0,-1-1 0,-1-1 0,0-1 0,-2-2 0,25-30 0,-41 39 0,2-1 0,1 0 0,27-26 0,-37 39 0,1 1 0,0-1 0,0 1 0,1 1 0,-1-1 0,1 1 0,-1 0 0,1 0 0,0 1 0,1 0 0,-1 0 0,10-1 0,13 1-1365,-2 1-5461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7T21:32:39.221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921 105 24575,'154'3'0,"168"-7"0,-253-5 0,97-27 0,-96 19 0,-54 13 0,31-7 0,-1 1 0,1 3 0,68-2 0,1802 11 0,-1909-3 0,0 1 0,0 0 0,0 1 0,0 0 0,0 0 0,-1 1 0,1-1 0,0 2 0,-1-1 0,1 1 0,-1 0 0,0 1 0,0 0 0,0 0 0,-1 1 0,1-1 0,-1 1 0,6 6 0,-7-7 0,0 0 0,1-1 0,-1 1 0,1-1 0,0-1 0,-1 1 0,1-1 0,1 0 0,-1 0 0,0-1 0,0 0 0,1 0 0,-1 0 0,9-1 0,16 0 0,54-8 0,-30 2 0,-16 2 0,46-11 0,-24 3 0,6 5 0,0 2 0,107 7 0,-53 1 0,-94-3 0,1 1 0,-1 1 0,34 7 0,-50-7 0,-1 1 0,0 1 0,1 0 0,-2 0 0,1 1 0,0 1 0,-1-1 0,0 1 0,0 1 0,-1 0 0,9 8 0,72 66 0,-60-58 0,-2 2 0,0 1 0,-2 1 0,27 36 0,-38-38 0,-1 0 0,19 51 0,-20-45 0,-6-11 0,0-1 0,-1 1 0,-1 0 0,-1 0 0,1 30 0,-6 106 0,-1-60 0,3 818 0,2-883 0,2 0 0,1 0 0,1-1 0,11 32 0,-7-25 0,-1 1 0,4 39 0,-8 317 0,-8-209 0,4-160 0,2 1 0,0-1 0,2 0 0,0 1 0,18 44 0,-14-39 0,-2 1 0,-1 0 0,-1 0 0,1 38 0,-8 136 0,-1-80 0,3 1078 0,-4-1145 0,-2 0 0,-27 108 0,9-50 0,12-65 0,-24 67 0,23-84 0,2 1 0,1 0 0,2 1 0,-6 59 0,11-64 0,-11 49 0,8-50 0,-5 60 0,11-85 0,3 150 0,-2-137 0,2-1 0,1 1 0,0 0 0,1-1 0,1 0 0,10 21 0,-5-17 0,119 275 0,-116-257 0,-2 0 0,-2 0 0,-2 1 0,-1 0 0,2 76 0,-13 1250 0,3-1346 0,-1 1 0,-1-1 0,-1 0 0,-1 0 0,-13 33 0,0 4 0,12-33 0,2 0 0,1 1 0,-1 43 0,1-6 0,1-52 0,0 0 0,-1 0 0,0 0 0,-1-1 0,0 1 0,-9 14 0,7-13 0,1 0 0,0 0 0,0 1 0,-3 19 0,-9 68 0,5 1 0,1 104 0,14-95 0,-6 151 0,2-249 0,-1 0 0,-1-1 0,0 1 0,0-1 0,-1 0 0,-1 0 0,0 0 0,0 0 0,-1-1 0,-11 15 0,-6 4 0,-2-1 0,-29 25 0,-14 17 0,8-7 0,29-32 0,-41 55 0,62-75 0,0 1 0,-1-1 0,0-1 0,-18 13 0,-30 29 0,28-18 0,-1-1 0,-2-1 0,-57 40 0,64-57 0,-2-2 0,1 0 0,-2-2 0,0-2 0,-33 7 0,49-12 0,-55 12 0,0-4 0,-131 8 0,-144-20 0,151-3 0,-852 3 0,1031 1 0,0 1 0,0 0 0,1 0 0,-1 2 0,1-1 0,0 2 0,-21 9 0,-19 7 0,22-14 0,0-1 0,1-2 0,-1-1 0,-1-1 0,1-2 0,-38-5 0,-14 2 0,-64 5 0,-129-5 0,255-1 0,0 0 0,0-2 0,0 0 0,1-2 0,1 0 0,-37-21 0,4 4 0,-11-6 0,-76-32 0,120 54 0,0-1 0,0 0 0,1-1 0,0-1 0,1-1 0,0 0 0,2-2 0,-18-17 0,21 19 0,-131-112 0,129 112 0,-27-29 0,-2 2 0,-2 2 0,-2 2 0,-86-52 0,111 77 0,1-2 0,0-1 0,1 0 0,0-1 0,-30-32 0,32 29 0,-5-5 0,0 0 0,2-1 0,-27-41 0,10 7 0,18 29 0,2 0 0,-25-51 0,30 48 0,-92-237 0,92 225 0,1 0 0,2 0 0,2-1 0,-3-60 0,11-404 0,3 226 0,-3-3778 0,2 4016 0,11-61 0,2-23 0,-16 13 0,-5 0 0,-36-200 0,17 151 0,-5-259 0,32-2 0,2 133 0,-4 215 0,20-135 0,26-104 0,-42 298 0,1-1 0,1 1 0,12-26 0,-10 26 0,-1-1 0,0 0 0,4-26 0,-10 36 0,1 0 0,0 0 0,0 0 0,1 0 0,1 1 0,-1-1 0,1 1 0,1 0 0,0 0 0,0 0 0,1 1 0,0 0 0,0 0 0,1 0 0,0 1 0,1 0 0,-1 0 0,1 1 0,1 0 0,-1 0 0,1 1 0,12-6 0,40-17 0,-39 18 0,1 0 0,36-25 0,41-31 0,-67 47 0,-1-2 0,-1-1 0,-1-1 0,0-1 0,-2-2 0,25-30 0,-41 39 0,2-1 0,1 0 0,27-26 0,-37 39 0,1 1 0,0-1 0,0 1 0,1 1 0,-1-1 0,1 1 0,-1 0 0,1 0 0,0 1 0,1 0 0,-1 0 0,10-1 0,13 1-1365,-2 1-5461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7T21:26:42.543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921 105 24575,'154'3'0,"168"-7"0,-253-5 0,97-27 0,-96 19 0,-54 13 0,31-7 0,-1 1 0,1 3 0,68-2 0,1802 11 0,-1909-3 0,0 1 0,0 0 0,0 1 0,0 0 0,0 0 0,-1 1 0,1-1 0,0 2 0,-1-1 0,1 1 0,-1 0 0,0 1 0,0 0 0,0 0 0,-1 1 0,1-1 0,-1 1 0,6 6 0,-7-7 0,0 0 0,1-1 0,-1 1 0,1-1 0,0-1 0,-1 1 0,1-1 0,1 0 0,-1 0 0,0-1 0,0 0 0,1 0 0,-1 0 0,9-1 0,16 0 0,54-8 0,-30 2 0,-16 2 0,46-11 0,-24 3 0,6 5 0,0 2 0,107 7 0,-53 1 0,-94-3 0,1 1 0,-1 1 0,34 7 0,-50-7 0,-1 1 0,0 1 0,1 0 0,-2 0 0,1 1 0,0 1 0,-1-1 0,0 1 0,0 1 0,-1 0 0,9 8 0,72 66 0,-60-58 0,-2 2 0,0 1 0,-2 1 0,27 36 0,-38-38 0,-1 0 0,19 51 0,-20-45 0,-6-11 0,0-1 0,-1 1 0,-1 0 0,-1 0 0,1 30 0,-6 106 0,-1-60 0,3 818 0,2-883 0,2 0 0,1 0 0,1-1 0,11 32 0,-7-25 0,-1 1 0,4 39 0,-8 317 0,-8-209 0,4-160 0,2 1 0,0-1 0,2 0 0,0 1 0,18 44 0,-14-39 0,-2 1 0,-1 0 0,-1 0 0,1 38 0,-8 136 0,-1-80 0,3 1078 0,-4-1145 0,-2 0 0,-27 108 0,9-50 0,12-65 0,-24 67 0,23-84 0,2 1 0,1 0 0,2 1 0,-6 59 0,11-64 0,-11 49 0,8-50 0,-5 60 0,11-85 0,3 150 0,-2-137 0,2-1 0,1 1 0,0 0 0,1-1 0,1 0 0,10 21 0,-5-17 0,119 275 0,-116-257 0,-2 0 0,-2 0 0,-2 1 0,-1 0 0,2 76 0,-13 1250 0,3-1346 0,-1 1 0,-1-1 0,-1 0 0,-1 0 0,-13 33 0,0 4 0,12-33 0,2 0 0,1 1 0,-1 43 0,1-6 0,1-52 0,0 0 0,-1 0 0,0 0 0,-1-1 0,0 1 0,-9 14 0,7-13 0,1 0 0,0 0 0,0 1 0,-3 19 0,-9 68 0,5 1 0,1 104 0,14-95 0,-6 151 0,2-249 0,-1 0 0,-1-1 0,0 1 0,0-1 0,-1 0 0,-1 0 0,0 0 0,0 0 0,-1-1 0,-11 15 0,-6 4 0,-2-1 0,-29 25 0,-14 17 0,8-7 0,29-32 0,-41 55 0,62-75 0,0 1 0,-1-1 0,0-1 0,-18 13 0,-30 29 0,28-18 0,-1-1 0,-2-1 0,-57 40 0,64-57 0,-2-2 0,1 0 0,-2-2 0,0-2 0,-33 7 0,49-12 0,-55 12 0,0-4 0,-131 8 0,-144-20 0,151-3 0,-852 3 0,1031 1 0,0 1 0,0 0 0,1 0 0,-1 2 0,1-1 0,0 2 0,-21 9 0,-19 7 0,22-14 0,0-1 0,1-2 0,-1-1 0,-1-1 0,1-2 0,-38-5 0,-14 2 0,-64 5 0,-129-5 0,255-1 0,0 0 0,0-2 0,0 0 0,1-2 0,1 0 0,-37-21 0,4 4 0,-11-6 0,-76-32 0,120 54 0,0-1 0,0 0 0,1-1 0,0-1 0,1-1 0,0 0 0,2-2 0,-18-17 0,21 19 0,-131-112 0,129 112 0,-27-29 0,-2 2 0,-2 2 0,-2 2 0,-86-52 0,111 77 0,1-2 0,0-1 0,1 0 0,0-1 0,-30-32 0,32 29 0,-5-5 0,0 0 0,2-1 0,-27-41 0,10 7 0,18 29 0,2 0 0,-25-51 0,30 48 0,-92-237 0,92 225 0,1 0 0,2 0 0,2-1 0,-3-60 0,11-404 0,3 226 0,-3-3778 0,2 4016 0,11-61 0,2-23 0,-16 13 0,-5 0 0,-36-200 0,17 151 0,-5-259 0,32-2 0,2 133 0,-4 215 0,20-135 0,26-104 0,-42 298 0,1-1 0,1 1 0,12-26 0,-10 26 0,-1-1 0,0 0 0,4-26 0,-10 36 0,1 0 0,0 0 0,0 0 0,1 0 0,1 1 0,-1-1 0,1 1 0,1 0 0,0 0 0,0 0 0,1 1 0,0 0 0,0 0 0,1 0 0,0 1 0,1 0 0,-1 0 0,1 1 0,1 0 0,-1 0 0,1 1 0,12-6 0,40-17 0,-39 18 0,1 0 0,36-25 0,41-31 0,-67 47 0,-1-2 0,-1-1 0,-1-1 0,0-1 0,-2-2 0,25-30 0,-41 39 0,2-1 0,1 0 0,27-26 0,-37 39 0,1 1 0,0-1 0,0 1 0,1 1 0,-1-1 0,1 1 0,-1 0 0,1 0 0,0 1 0,1 0 0,-1 0 0,10-1 0,13 1-1365,-2 1-5461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0BBA636-B9BB-E925-22F4-AC03019C0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7C32A342-C7CB-46DF-E3D9-0BFE70C088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35818CB4-7E44-965E-0F26-EFB75E099E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89BDA9B3-D3F2-7AB4-4499-B7A702690C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43988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D80F9C6-A7A9-9395-260D-021BC4DC5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C159F6AE-90B5-877C-75F9-C380786F4B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EA11CE84-C2BA-FD57-EE6C-1A874A642D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21EF1DE1-7845-54D4-EFA9-630034604B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23719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96991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1C17975-D6BD-C0E5-4A0F-ACF92BFA3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F5D3154B-6796-EC7B-C18E-D3C2BB79E9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BCD721D7-8655-E60C-24C1-A5430A550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A7CCE15F-D622-E053-1181-351A3F93D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05915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DC2B81D-E8F6-1594-4B33-6D34F970D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F89C4392-F292-CC36-4123-39D68C9E25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3EEEDBBD-A3B0-C319-142F-05561C2927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3A92660-A4F9-7360-6416-CFDEE8F836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16851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E2EDCCD-66CA-0255-BC6C-8D18DC905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94290099-1E68-B83A-22F5-CCC604D75F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8E6F690C-B628-5CB0-23CA-BA68111E6E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F570C3AD-58D0-A3D3-AF1E-4495704A49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16992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3FE6E6B-1DBE-ADBA-1FCC-7FDD32F95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8777682D-70B0-642D-0634-5D68B7F253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478D86EB-517A-ED49-0A0B-F22688162B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78CA860-F0B4-6E09-9069-6F88DCDFC1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26241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C32F3A1-AE64-63AB-23B8-32FBFFC95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D255484D-44DD-482F-7704-021D20B6E1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12EDB8DD-1DDE-ECDA-1EB4-66562EBA50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FD5AFC65-B046-AF59-9E2E-AA77770642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92463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23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73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07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71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91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91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35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15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64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01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75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29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xmlns="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34CBCAC-7244-7814-0408-DE98CD5355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7" r:id="rId2"/>
    <p:sldLayoutId id="2147483908" r:id="rId3"/>
    <p:sldLayoutId id="214748390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xmlns="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881A00B9-3027-4A34-9697-FC7A19F4DDD8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2" r:id="rId5"/>
    <p:sldLayoutId id="214748389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56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15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customXml" Target="../ink/ink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customXml" Target="../ink/ink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5" Type="http://schemas.openxmlformats.org/officeDocument/2006/relationships/image" Target="../media/image33.png"/><Relationship Id="rId4" Type="http://schemas.openxmlformats.org/officeDocument/2006/relationships/customXml" Target="../ink/ink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.xml"/><Relationship Id="rId5" Type="http://schemas.openxmlformats.org/officeDocument/2006/relationships/image" Target="../media/image33.png"/><Relationship Id="rId4" Type="http://schemas.openxmlformats.org/officeDocument/2006/relationships/customXml" Target="../ink/ink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.xml"/><Relationship Id="rId5" Type="http://schemas.openxmlformats.org/officeDocument/2006/relationships/image" Target="../media/image33.png"/><Relationship Id="rId4" Type="http://schemas.openxmlformats.org/officeDocument/2006/relationships/customXml" Target="../ink/ink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.xml"/><Relationship Id="rId5" Type="http://schemas.openxmlformats.org/officeDocument/2006/relationships/image" Target="../media/image33.png"/><Relationship Id="rId4" Type="http://schemas.openxmlformats.org/officeDocument/2006/relationships/customXml" Target="../ink/ink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1.gif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0.png"/><Relationship Id="rId4" Type="http://schemas.openxmlformats.org/officeDocument/2006/relationships/customXml" Target="../ink/ink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0.png"/><Relationship Id="rId4" Type="http://schemas.openxmlformats.org/officeDocument/2006/relationships/customXml" Target="../ink/ink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0.png"/><Relationship Id="rId4" Type="http://schemas.openxmlformats.org/officeDocument/2006/relationships/customXml" Target="../ink/ink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0.png"/><Relationship Id="rId4" Type="http://schemas.openxmlformats.org/officeDocument/2006/relationships/customXml" Target="../ink/ink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0.png"/><Relationship Id="rId4" Type="http://schemas.openxmlformats.org/officeDocument/2006/relationships/customXml" Target="../ink/ink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0.png"/><Relationship Id="rId4" Type="http://schemas.openxmlformats.org/officeDocument/2006/relationships/customXml" Target="../ink/ink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0.png"/><Relationship Id="rId4" Type="http://schemas.openxmlformats.org/officeDocument/2006/relationships/customXml" Target="../ink/ink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0.png"/><Relationship Id="rId4" Type="http://schemas.openxmlformats.org/officeDocument/2006/relationships/customXml" Target="../ink/ink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0.png"/><Relationship Id="rId4" Type="http://schemas.openxmlformats.org/officeDocument/2006/relationships/customXml" Target="../ink/ink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0.png"/><Relationship Id="rId5" Type="http://schemas.openxmlformats.org/officeDocument/2006/relationships/customXml" Target="../ink/ink20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0.png"/><Relationship Id="rId5" Type="http://schemas.openxmlformats.org/officeDocument/2006/relationships/customXml" Target="../ink/ink21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openxmlformats.org/officeDocument/2006/relationships/customXml" Target="../ink/ink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png"/><Relationship Id="rId4" Type="http://schemas.openxmlformats.org/officeDocument/2006/relationships/customXml" Target="../ink/ink2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png"/><Relationship Id="rId4" Type="http://schemas.openxmlformats.org/officeDocument/2006/relationships/customXml" Target="../ink/ink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2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2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0.png"/><Relationship Id="rId5" Type="http://schemas.openxmlformats.org/officeDocument/2006/relationships/customXml" Target="../ink/ink27.xml"/><Relationship Id="rId4" Type="http://schemas.openxmlformats.org/officeDocument/2006/relationships/image" Target="../media/image3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7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0.xml"/><Relationship Id="rId3" Type="http://schemas.openxmlformats.org/officeDocument/2006/relationships/image" Target="../media/image1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29.xml"/><Relationship Id="rId11" Type="http://schemas.openxmlformats.org/officeDocument/2006/relationships/image" Target="../media/image48.png"/><Relationship Id="rId5" Type="http://schemas.openxmlformats.org/officeDocument/2006/relationships/image" Target="../media/image54.png"/><Relationship Id="rId10" Type="http://schemas.openxmlformats.org/officeDocument/2006/relationships/image" Target="../media/image44.png"/><Relationship Id="rId4" Type="http://schemas.openxmlformats.org/officeDocument/2006/relationships/customXml" Target="../ink/ink28.xml"/><Relationship Id="rId9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5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vgsilh.com/ar/image/34139.html" TargetMode="External"/><Relationship Id="rId5" Type="http://schemas.openxmlformats.org/officeDocument/2006/relationships/image" Target="../media/image29.svg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3.xml"/><Relationship Id="rId13" Type="http://schemas.openxmlformats.org/officeDocument/2006/relationships/image" Target="../media/image62.png"/><Relationship Id="rId18" Type="http://schemas.openxmlformats.org/officeDocument/2006/relationships/customXml" Target="../ink/ink38.xml"/><Relationship Id="rId3" Type="http://schemas.openxmlformats.org/officeDocument/2006/relationships/image" Target="../media/image12.png"/><Relationship Id="rId21" Type="http://schemas.openxmlformats.org/officeDocument/2006/relationships/image" Target="../media/image66.png"/><Relationship Id="rId7" Type="http://schemas.openxmlformats.org/officeDocument/2006/relationships/image" Target="../media/image590.png"/><Relationship Id="rId12" Type="http://schemas.openxmlformats.org/officeDocument/2006/relationships/customXml" Target="../ink/ink35.xml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6" Type="http://schemas.openxmlformats.org/officeDocument/2006/relationships/customXml" Target="../ink/ink37.xml"/><Relationship Id="rId20" Type="http://schemas.openxmlformats.org/officeDocument/2006/relationships/customXml" Target="../ink/ink39.xml"/><Relationship Id="rId1" Type="http://schemas.openxmlformats.org/officeDocument/2006/relationships/slideLayout" Target="../slideLayouts/slideLayout9.xml"/><Relationship Id="rId6" Type="http://schemas.openxmlformats.org/officeDocument/2006/relationships/customXml" Target="../ink/ink32.xml"/><Relationship Id="rId11" Type="http://schemas.openxmlformats.org/officeDocument/2006/relationships/image" Target="../media/image610.png"/><Relationship Id="rId5" Type="http://schemas.openxmlformats.org/officeDocument/2006/relationships/image" Target="../media/image580.png"/><Relationship Id="rId15" Type="http://schemas.openxmlformats.org/officeDocument/2006/relationships/image" Target="../media/image63.png"/><Relationship Id="rId10" Type="http://schemas.openxmlformats.org/officeDocument/2006/relationships/customXml" Target="../ink/ink34.xml"/><Relationship Id="rId19" Type="http://schemas.openxmlformats.org/officeDocument/2006/relationships/image" Target="../media/image65.png"/><Relationship Id="rId4" Type="http://schemas.openxmlformats.org/officeDocument/2006/relationships/customXml" Target="../ink/ink31.xml"/><Relationship Id="rId9" Type="http://schemas.openxmlformats.org/officeDocument/2006/relationships/image" Target="../media/image600.png"/><Relationship Id="rId14" Type="http://schemas.openxmlformats.org/officeDocument/2006/relationships/customXml" Target="../ink/ink36.xml"/><Relationship Id="rId22" Type="http://schemas.openxmlformats.org/officeDocument/2006/relationships/image" Target="../media/image5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4"/><Relationship Id="rId7" Type="http://schemas.openxmlformats.org/officeDocument/2006/relationships/image" Target="../media/image5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3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3.mp4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xmlns="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MA" sz="3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xmlns="" id="{C8459A99-9365-E35A-D477-A155479E7D8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MA" dirty="0">
                <a:ea typeface="DengXian" panose="02010600030101010101" pitchFamily="2" charset="-122"/>
              </a:rPr>
              <a:t>5</a:t>
            </a:r>
            <a:endParaRPr lang="fr-FR" dirty="0">
              <a:ea typeface="DengXian" panose="02010600030101010101" pitchFamily="2" charset="-122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xmlns="" id="{4E3C502A-2E4A-1ECB-5950-7B286CB4F372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0371C8DF-7E69-0FA1-7D09-04B6E6430714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0853008F-8E0F-EBCA-9AC7-B41578E103CD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365E8AB9-2CFE-6C46-C86D-47565BB7DA6E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18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xmlns="" id="{C09AE4A3-7943-8E51-CEF7-087DA7FFA6A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dirty="0"/>
                <a:t>2</a:t>
              </a:r>
              <a:endParaRPr lang="fr-FR" dirty="0"/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291DF364-7337-77F4-F55B-B6B1421C8B55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xmlns="" id="{8A1EF291-6CBF-62E0-1236-99652288F1CA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xmlns="" id="{9EC47780-686C-79D3-E016-28D0B9F0A25B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dirty="0"/>
                <a:t>3</a:t>
              </a:r>
              <a:endParaRPr lang="fr-FR" dirty="0"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xmlns="" id="{23E4408B-0E4A-F5FB-9887-DE9B0D67963A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xmlns="" id="{E875B120-05CA-1567-57C4-73118E5403B2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xmlns="" id="{8C02679D-A751-BDD7-3856-AABDE0459C9D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dirty="0"/>
                <a:t>  4</a:t>
              </a:r>
              <a:endParaRPr lang="fr-FR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FF6701A5-1B7F-CB81-CC28-A5965B959D85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xmlns="" id="{9641C319-695D-5997-FF12-4B3B219163CA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xmlns="" id="{0EA4ECE4-2D2B-2422-17DE-7D05780CF0BB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dirty="0"/>
                <a:t>5</a:t>
              </a:r>
              <a:endParaRPr lang="fr-FR" dirty="0"/>
            </a:p>
          </p:txBody>
        </p:sp>
      </p:grp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xmlns="" id="{05AB4150-7BCE-0C12-122D-5441D44BE58F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7FC5C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xmlns="" id="{F971E43B-F47A-52F4-3861-B4619C10AF8A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-4.07407E-6 L -0.0934 -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8D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2A79DCB-67F8-60C1-D31E-E112E84C1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C40EF146-580F-9A3B-F4A4-5E398C09A613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نعد و نؤشر  (1-2-3-4-5-6-7-8-9-10)،نحيط 10 أقراص بخط هكذا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04CB1BD-46C7-09F6-F2EB-3CB84DD063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0" name="Image 9" descr="Une image contenant Caractère coloré, vert, cercle&#10;&#10;Le contenu généré par l’IA peut être incorrect.">
            <a:extLst>
              <a:ext uri="{FF2B5EF4-FFF2-40B4-BE49-F238E27FC236}">
                <a16:creationId xmlns:a16="http://schemas.microsoft.com/office/drawing/2014/main" xmlns="" id="{09E52A04-8B24-E502-102C-EA4966D0A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415" y="1984513"/>
            <a:ext cx="4695170" cy="3449805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2EC90327-238E-66D8-7182-21F5AD9D57EE}"/>
              </a:ext>
            </a:extLst>
          </p:cNvPr>
          <p:cNvCxnSpPr>
            <a:cxnSpLocks/>
          </p:cNvCxnSpPr>
          <p:nvPr/>
        </p:nvCxnSpPr>
        <p:spPr>
          <a:xfrm flipV="1">
            <a:off x="2357161" y="2081559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11B0A35E-0975-8678-5D75-9558DF12D897}"/>
              </a:ext>
            </a:extLst>
          </p:cNvPr>
          <p:cNvCxnSpPr>
            <a:cxnSpLocks/>
          </p:cNvCxnSpPr>
          <p:nvPr/>
        </p:nvCxnSpPr>
        <p:spPr>
          <a:xfrm flipV="1">
            <a:off x="3398703" y="2081559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866AF3B8-8663-4974-2353-C21A32F4F23D}"/>
              </a:ext>
            </a:extLst>
          </p:cNvPr>
          <p:cNvCxnSpPr>
            <a:cxnSpLocks/>
          </p:cNvCxnSpPr>
          <p:nvPr/>
        </p:nvCxnSpPr>
        <p:spPr>
          <a:xfrm flipV="1">
            <a:off x="2371838" y="286149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xmlns="" id="{B5ECB964-2701-A0B5-C755-458D2DBAED13}"/>
              </a:ext>
            </a:extLst>
          </p:cNvPr>
          <p:cNvCxnSpPr>
            <a:cxnSpLocks/>
          </p:cNvCxnSpPr>
          <p:nvPr/>
        </p:nvCxnSpPr>
        <p:spPr>
          <a:xfrm flipV="1">
            <a:off x="3341102" y="282491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A0F25B56-6893-7682-292B-11108D19B0B4}"/>
              </a:ext>
            </a:extLst>
          </p:cNvPr>
          <p:cNvCxnSpPr>
            <a:cxnSpLocks/>
          </p:cNvCxnSpPr>
          <p:nvPr/>
        </p:nvCxnSpPr>
        <p:spPr>
          <a:xfrm flipV="1">
            <a:off x="2371838" y="3565890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xmlns="" id="{65A1F2D9-1A4C-196B-9230-54C289833D2E}"/>
              </a:ext>
            </a:extLst>
          </p:cNvPr>
          <p:cNvCxnSpPr>
            <a:cxnSpLocks/>
          </p:cNvCxnSpPr>
          <p:nvPr/>
        </p:nvCxnSpPr>
        <p:spPr>
          <a:xfrm flipV="1">
            <a:off x="3374941" y="351736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xmlns="" id="{B2CC8362-F3F5-4732-5700-39CB0693812B}"/>
              </a:ext>
            </a:extLst>
          </p:cNvPr>
          <p:cNvCxnSpPr>
            <a:cxnSpLocks/>
          </p:cNvCxnSpPr>
          <p:nvPr/>
        </p:nvCxnSpPr>
        <p:spPr>
          <a:xfrm flipV="1">
            <a:off x="2371838" y="421213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E5719788-4D0F-FCD1-3694-66AB4D25C76D}"/>
              </a:ext>
            </a:extLst>
          </p:cNvPr>
          <p:cNvCxnSpPr>
            <a:cxnSpLocks/>
          </p:cNvCxnSpPr>
          <p:nvPr/>
        </p:nvCxnSpPr>
        <p:spPr>
          <a:xfrm flipV="1">
            <a:off x="3374941" y="424855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95C9C717-F0CD-FE25-5A1C-D072AE8E803E}"/>
              </a:ext>
            </a:extLst>
          </p:cNvPr>
          <p:cNvCxnSpPr>
            <a:cxnSpLocks/>
          </p:cNvCxnSpPr>
          <p:nvPr/>
        </p:nvCxnSpPr>
        <p:spPr>
          <a:xfrm flipV="1">
            <a:off x="2357161" y="489497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6AA8784F-3CAE-3D80-2BB0-53B7C34C8041}"/>
              </a:ext>
            </a:extLst>
          </p:cNvPr>
          <p:cNvCxnSpPr>
            <a:cxnSpLocks/>
          </p:cNvCxnSpPr>
          <p:nvPr/>
        </p:nvCxnSpPr>
        <p:spPr>
          <a:xfrm flipV="1">
            <a:off x="3398703" y="4914519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xmlns="" id="{53CA9391-4CED-8439-4649-7B8EDE62F2E8}"/>
                  </a:ext>
                </a:extLst>
              </p14:cNvPr>
              <p14:cNvContentPartPr/>
              <p14:nvPr/>
            </p14:nvContentPartPr>
            <p14:xfrm>
              <a:off x="2033592" y="1876272"/>
              <a:ext cx="2052000" cy="3746880"/>
            </p14:xfrm>
          </p:contentPart>
        </mc:Choice>
        <mc:Fallback xmlns=""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53CA9391-4CED-8439-4649-7B8EDE62F2E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27472" y="1870152"/>
                <a:ext cx="2064240" cy="375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8235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595138A-5572-5E0F-48B6-C1200F71D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255F4784-D2F3-F857-F9FE-75B59D871C02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من يقوم إلى السبورة ليعد 10 أقراص أخرى  و يحيطها بخط؟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559344C-9916-0132-F4CA-E625D8105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0" name="Image 9" descr="Une image contenant Caractère coloré, vert, cercle&#10;&#10;Le contenu généré par l’IA peut être incorrect.">
            <a:extLst>
              <a:ext uri="{FF2B5EF4-FFF2-40B4-BE49-F238E27FC236}">
                <a16:creationId xmlns:a16="http://schemas.microsoft.com/office/drawing/2014/main" xmlns="" id="{A5E1E195-9339-82F0-20BA-F5798E42B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415" y="1984513"/>
            <a:ext cx="4695170" cy="3449805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FF4679A7-E1C7-C506-AC8B-24EEE17CC597}"/>
              </a:ext>
            </a:extLst>
          </p:cNvPr>
          <p:cNvCxnSpPr>
            <a:cxnSpLocks/>
          </p:cNvCxnSpPr>
          <p:nvPr/>
        </p:nvCxnSpPr>
        <p:spPr>
          <a:xfrm flipV="1">
            <a:off x="2357161" y="2081559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2A2AE56A-0F37-0B16-A5A0-3648DAE0EDBF}"/>
              </a:ext>
            </a:extLst>
          </p:cNvPr>
          <p:cNvCxnSpPr>
            <a:cxnSpLocks/>
          </p:cNvCxnSpPr>
          <p:nvPr/>
        </p:nvCxnSpPr>
        <p:spPr>
          <a:xfrm flipV="1">
            <a:off x="3398703" y="2081559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DC30725C-3B3B-2379-2892-B4FE46F790B9}"/>
              </a:ext>
            </a:extLst>
          </p:cNvPr>
          <p:cNvCxnSpPr>
            <a:cxnSpLocks/>
          </p:cNvCxnSpPr>
          <p:nvPr/>
        </p:nvCxnSpPr>
        <p:spPr>
          <a:xfrm flipV="1">
            <a:off x="2371838" y="286149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xmlns="" id="{5C3A084A-F73B-3AD0-5122-CE3FA8872F0A}"/>
              </a:ext>
            </a:extLst>
          </p:cNvPr>
          <p:cNvCxnSpPr>
            <a:cxnSpLocks/>
          </p:cNvCxnSpPr>
          <p:nvPr/>
        </p:nvCxnSpPr>
        <p:spPr>
          <a:xfrm flipV="1">
            <a:off x="3341102" y="282491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253BEB93-7688-69E6-4FA2-757402E247EA}"/>
              </a:ext>
            </a:extLst>
          </p:cNvPr>
          <p:cNvCxnSpPr>
            <a:cxnSpLocks/>
          </p:cNvCxnSpPr>
          <p:nvPr/>
        </p:nvCxnSpPr>
        <p:spPr>
          <a:xfrm flipV="1">
            <a:off x="2371838" y="3565890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xmlns="" id="{16E119F6-B430-5DF9-B494-D9DCFC094BDA}"/>
              </a:ext>
            </a:extLst>
          </p:cNvPr>
          <p:cNvCxnSpPr>
            <a:cxnSpLocks/>
          </p:cNvCxnSpPr>
          <p:nvPr/>
        </p:nvCxnSpPr>
        <p:spPr>
          <a:xfrm flipV="1">
            <a:off x="3374941" y="351736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xmlns="" id="{57068570-EBB0-390E-ED36-8C2A971918B2}"/>
              </a:ext>
            </a:extLst>
          </p:cNvPr>
          <p:cNvCxnSpPr>
            <a:cxnSpLocks/>
          </p:cNvCxnSpPr>
          <p:nvPr/>
        </p:nvCxnSpPr>
        <p:spPr>
          <a:xfrm flipV="1">
            <a:off x="2371838" y="421213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5EE82110-B18B-8FE9-F6C5-F7962A745A54}"/>
              </a:ext>
            </a:extLst>
          </p:cNvPr>
          <p:cNvCxnSpPr>
            <a:cxnSpLocks/>
          </p:cNvCxnSpPr>
          <p:nvPr/>
        </p:nvCxnSpPr>
        <p:spPr>
          <a:xfrm flipV="1">
            <a:off x="3374941" y="424855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194C17FC-7F7E-6FCB-5703-6B4E807F52FD}"/>
              </a:ext>
            </a:extLst>
          </p:cNvPr>
          <p:cNvCxnSpPr>
            <a:cxnSpLocks/>
          </p:cNvCxnSpPr>
          <p:nvPr/>
        </p:nvCxnSpPr>
        <p:spPr>
          <a:xfrm flipV="1">
            <a:off x="2357161" y="489497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826D954F-A700-3BDD-397E-68702C09E3F6}"/>
              </a:ext>
            </a:extLst>
          </p:cNvPr>
          <p:cNvCxnSpPr>
            <a:cxnSpLocks/>
          </p:cNvCxnSpPr>
          <p:nvPr/>
        </p:nvCxnSpPr>
        <p:spPr>
          <a:xfrm flipV="1">
            <a:off x="3398703" y="4914519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xmlns="" id="{D7996110-AA63-43FA-A41E-F132EA685D59}"/>
                  </a:ext>
                </a:extLst>
              </p14:cNvPr>
              <p14:cNvContentPartPr/>
              <p14:nvPr/>
            </p14:nvContentPartPr>
            <p14:xfrm>
              <a:off x="2033592" y="1876272"/>
              <a:ext cx="2052000" cy="3746880"/>
            </p14:xfrm>
          </p:contentPart>
        </mc:Choice>
        <mc:Fallback xmlns=""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D7996110-AA63-43FA-A41E-F132EA685D5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27472" y="1870152"/>
                <a:ext cx="2064240" cy="375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2844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47426BC-26BE-1BD1-B858-13DE954F2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DA193A3-6B94-1560-267D-1A57AF9B92FD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نصحح جماعة </a:t>
            </a: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: نعد و نؤشر ( 1-2-3-4-5-6-7-8-9-10) ثم نحيطها بخط هكذا  </a:t>
            </a: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7DB0584-80EC-EDCE-F016-129F48B065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0" name="Image 9" descr="Une image contenant Caractère coloré, vert, cercle&#10;&#10;Le contenu généré par l’IA peut être incorrect.">
            <a:extLst>
              <a:ext uri="{FF2B5EF4-FFF2-40B4-BE49-F238E27FC236}">
                <a16:creationId xmlns:a16="http://schemas.microsoft.com/office/drawing/2014/main" xmlns="" id="{1D5E2E99-64F6-6113-CE00-1073CAE4D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415" y="1984513"/>
            <a:ext cx="4695170" cy="3449805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0843C542-7E2F-F4B2-5011-8F569D8BBA4F}"/>
              </a:ext>
            </a:extLst>
          </p:cNvPr>
          <p:cNvCxnSpPr>
            <a:cxnSpLocks/>
          </p:cNvCxnSpPr>
          <p:nvPr/>
        </p:nvCxnSpPr>
        <p:spPr>
          <a:xfrm flipV="1">
            <a:off x="2357161" y="2081559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C790AC33-BEDF-FDF0-6491-780B3F28E7AA}"/>
              </a:ext>
            </a:extLst>
          </p:cNvPr>
          <p:cNvCxnSpPr>
            <a:cxnSpLocks/>
          </p:cNvCxnSpPr>
          <p:nvPr/>
        </p:nvCxnSpPr>
        <p:spPr>
          <a:xfrm flipV="1">
            <a:off x="3398703" y="2081559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D62A4917-5CEF-B53A-D972-8EBF0CB811AC}"/>
              </a:ext>
            </a:extLst>
          </p:cNvPr>
          <p:cNvCxnSpPr>
            <a:cxnSpLocks/>
          </p:cNvCxnSpPr>
          <p:nvPr/>
        </p:nvCxnSpPr>
        <p:spPr>
          <a:xfrm flipV="1">
            <a:off x="2371838" y="286149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xmlns="" id="{5DF2D165-63A0-9BFB-C0B8-BA562A85CA15}"/>
              </a:ext>
            </a:extLst>
          </p:cNvPr>
          <p:cNvCxnSpPr>
            <a:cxnSpLocks/>
          </p:cNvCxnSpPr>
          <p:nvPr/>
        </p:nvCxnSpPr>
        <p:spPr>
          <a:xfrm flipV="1">
            <a:off x="3341102" y="282491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C17172D8-6BE5-0BF9-1EF8-B1269C6695D8}"/>
              </a:ext>
            </a:extLst>
          </p:cNvPr>
          <p:cNvCxnSpPr>
            <a:cxnSpLocks/>
          </p:cNvCxnSpPr>
          <p:nvPr/>
        </p:nvCxnSpPr>
        <p:spPr>
          <a:xfrm flipV="1">
            <a:off x="2371838" y="3565890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xmlns="" id="{7CCA583F-0AD8-482C-9919-73A46EF81033}"/>
              </a:ext>
            </a:extLst>
          </p:cNvPr>
          <p:cNvCxnSpPr>
            <a:cxnSpLocks/>
          </p:cNvCxnSpPr>
          <p:nvPr/>
        </p:nvCxnSpPr>
        <p:spPr>
          <a:xfrm flipV="1">
            <a:off x="3374941" y="351736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xmlns="" id="{D357893C-5FCC-EF60-95E1-BCB04BFBF8D9}"/>
              </a:ext>
            </a:extLst>
          </p:cNvPr>
          <p:cNvCxnSpPr>
            <a:cxnSpLocks/>
          </p:cNvCxnSpPr>
          <p:nvPr/>
        </p:nvCxnSpPr>
        <p:spPr>
          <a:xfrm flipV="1">
            <a:off x="2371838" y="421213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70A10D70-F4D2-09B2-4FB4-CCA4798480D7}"/>
              </a:ext>
            </a:extLst>
          </p:cNvPr>
          <p:cNvCxnSpPr>
            <a:cxnSpLocks/>
          </p:cNvCxnSpPr>
          <p:nvPr/>
        </p:nvCxnSpPr>
        <p:spPr>
          <a:xfrm flipV="1">
            <a:off x="3374941" y="424855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E070E8DB-8A7A-F8AA-C86B-27C423747CCF}"/>
              </a:ext>
            </a:extLst>
          </p:cNvPr>
          <p:cNvCxnSpPr>
            <a:cxnSpLocks/>
          </p:cNvCxnSpPr>
          <p:nvPr/>
        </p:nvCxnSpPr>
        <p:spPr>
          <a:xfrm flipV="1">
            <a:off x="2357161" y="489497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76A65F7B-07B1-AAB9-0381-36F3F44D4DDE}"/>
              </a:ext>
            </a:extLst>
          </p:cNvPr>
          <p:cNvCxnSpPr>
            <a:cxnSpLocks/>
          </p:cNvCxnSpPr>
          <p:nvPr/>
        </p:nvCxnSpPr>
        <p:spPr>
          <a:xfrm flipV="1">
            <a:off x="3398703" y="4914519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xmlns="" id="{F381732F-914A-9247-7B6A-7A9E2486D819}"/>
                  </a:ext>
                </a:extLst>
              </p14:cNvPr>
              <p14:cNvContentPartPr/>
              <p14:nvPr/>
            </p14:nvContentPartPr>
            <p14:xfrm>
              <a:off x="2033592" y="1876272"/>
              <a:ext cx="2052000" cy="3746880"/>
            </p14:xfrm>
          </p:contentPart>
        </mc:Choice>
        <mc:Fallback xmlns=""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F381732F-914A-9247-7B6A-7A9E2486D81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27472" y="1870152"/>
                <a:ext cx="2064240" cy="3759120"/>
              </a:xfrm>
              <a:prstGeom prst="rect">
                <a:avLst/>
              </a:prstGeom>
            </p:spPr>
          </p:pic>
        </mc:Fallback>
      </mc:AlternateContent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xmlns="" id="{63BB7B6C-593F-3A96-29CE-5A52AD923F60}"/>
              </a:ext>
            </a:extLst>
          </p:cNvPr>
          <p:cNvCxnSpPr>
            <a:cxnSpLocks/>
          </p:cNvCxnSpPr>
          <p:nvPr/>
        </p:nvCxnSpPr>
        <p:spPr>
          <a:xfrm flipV="1">
            <a:off x="4461892" y="2081559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xmlns="" id="{A90A4407-E52D-DD02-7A25-BDA130E2A208}"/>
              </a:ext>
            </a:extLst>
          </p:cNvPr>
          <p:cNvCxnSpPr>
            <a:cxnSpLocks/>
          </p:cNvCxnSpPr>
          <p:nvPr/>
        </p:nvCxnSpPr>
        <p:spPr>
          <a:xfrm flipV="1">
            <a:off x="5480799" y="2081559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xmlns="" id="{A3AEDEB8-83F7-3F35-4A1F-3B38103FD73E}"/>
              </a:ext>
            </a:extLst>
          </p:cNvPr>
          <p:cNvCxnSpPr>
            <a:cxnSpLocks/>
          </p:cNvCxnSpPr>
          <p:nvPr/>
        </p:nvCxnSpPr>
        <p:spPr>
          <a:xfrm flipV="1">
            <a:off x="4522591" y="282491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xmlns="" id="{37D0B692-B1FC-2CC2-0566-56D73DD4C7D3}"/>
              </a:ext>
            </a:extLst>
          </p:cNvPr>
          <p:cNvCxnSpPr>
            <a:cxnSpLocks/>
          </p:cNvCxnSpPr>
          <p:nvPr/>
        </p:nvCxnSpPr>
        <p:spPr>
          <a:xfrm flipV="1">
            <a:off x="5511149" y="282491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xmlns="" id="{43047C66-189E-D8E9-CDEA-80E88833B4AB}"/>
              </a:ext>
            </a:extLst>
          </p:cNvPr>
          <p:cNvCxnSpPr>
            <a:cxnSpLocks/>
          </p:cNvCxnSpPr>
          <p:nvPr/>
        </p:nvCxnSpPr>
        <p:spPr>
          <a:xfrm flipV="1">
            <a:off x="4522340" y="351736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xmlns="" id="{508933D0-9CD3-36A3-7E82-6DB22FB376A9}"/>
              </a:ext>
            </a:extLst>
          </p:cNvPr>
          <p:cNvCxnSpPr>
            <a:cxnSpLocks/>
          </p:cNvCxnSpPr>
          <p:nvPr/>
        </p:nvCxnSpPr>
        <p:spPr>
          <a:xfrm flipV="1">
            <a:off x="5511149" y="351736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xmlns="" id="{0B70CFAB-636A-0EC7-1F4F-9CBD3A4C3F6D}"/>
              </a:ext>
            </a:extLst>
          </p:cNvPr>
          <p:cNvCxnSpPr>
            <a:cxnSpLocks/>
          </p:cNvCxnSpPr>
          <p:nvPr/>
        </p:nvCxnSpPr>
        <p:spPr>
          <a:xfrm flipV="1">
            <a:off x="4510409" y="424855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xmlns="" id="{6237C3E2-B4D9-2086-FB0F-5801237AE590}"/>
              </a:ext>
            </a:extLst>
          </p:cNvPr>
          <p:cNvCxnSpPr>
            <a:cxnSpLocks/>
          </p:cNvCxnSpPr>
          <p:nvPr/>
        </p:nvCxnSpPr>
        <p:spPr>
          <a:xfrm flipV="1">
            <a:off x="5511149" y="421213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xmlns="" id="{F1693C0B-4BF5-95B2-CBB2-569A2E710520}"/>
              </a:ext>
            </a:extLst>
          </p:cNvPr>
          <p:cNvCxnSpPr>
            <a:cxnSpLocks/>
          </p:cNvCxnSpPr>
          <p:nvPr/>
        </p:nvCxnSpPr>
        <p:spPr>
          <a:xfrm flipV="1">
            <a:off x="4517486" y="491443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xmlns="" id="{7D292728-E97E-3316-08C8-1F3886B614E5}"/>
              </a:ext>
            </a:extLst>
          </p:cNvPr>
          <p:cNvCxnSpPr>
            <a:cxnSpLocks/>
          </p:cNvCxnSpPr>
          <p:nvPr/>
        </p:nvCxnSpPr>
        <p:spPr>
          <a:xfrm flipV="1">
            <a:off x="5516119" y="490689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Encre 25">
                <a:extLst>
                  <a:ext uri="{FF2B5EF4-FFF2-40B4-BE49-F238E27FC236}">
                    <a16:creationId xmlns:a16="http://schemas.microsoft.com/office/drawing/2014/main" xmlns="" id="{D9BD668C-0C5D-AF9D-BE88-0CDE4FD798B0}"/>
                  </a:ext>
                </a:extLst>
              </p14:cNvPr>
              <p14:cNvContentPartPr/>
              <p14:nvPr/>
            </p14:nvContentPartPr>
            <p14:xfrm>
              <a:off x="4176279" y="1876272"/>
              <a:ext cx="2052000" cy="3746880"/>
            </p14:xfrm>
          </p:contentPart>
        </mc:Choice>
        <mc:Fallback xmlns="">
          <p:pic>
            <p:nvPicPr>
              <p:cNvPr id="26" name="Encre 25">
                <a:extLst>
                  <a:ext uri="{FF2B5EF4-FFF2-40B4-BE49-F238E27FC236}">
                    <a16:creationId xmlns:a16="http://schemas.microsoft.com/office/drawing/2014/main" id="{D9BD668C-0C5D-AF9D-BE88-0CDE4FD798B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70159" y="1870152"/>
                <a:ext cx="2064240" cy="375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501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A73FEF4-C207-907F-DA24-49D493993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58A32C-BE58-7472-83EC-A5BD672C26E8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من يقوم إلى السبورة  ليعد الأقراص المتبقية ؟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E911D9C6-19B3-2C86-6B84-4CCE80F4A9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0" name="Image 9" descr="Une image contenant Caractère coloré, vert, cercle&#10;&#10;Le contenu généré par l’IA peut être incorrect.">
            <a:extLst>
              <a:ext uri="{FF2B5EF4-FFF2-40B4-BE49-F238E27FC236}">
                <a16:creationId xmlns:a16="http://schemas.microsoft.com/office/drawing/2014/main" xmlns="" id="{B1B59429-C356-38B5-1465-87B4EF772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415" y="1984513"/>
            <a:ext cx="4695170" cy="3449805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E4208A6D-43F1-AB17-5115-A2F72413DDB9}"/>
              </a:ext>
            </a:extLst>
          </p:cNvPr>
          <p:cNvCxnSpPr>
            <a:cxnSpLocks/>
          </p:cNvCxnSpPr>
          <p:nvPr/>
        </p:nvCxnSpPr>
        <p:spPr>
          <a:xfrm flipV="1">
            <a:off x="2357161" y="2081559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221D215E-0DD9-F06E-ACD9-29475658098A}"/>
              </a:ext>
            </a:extLst>
          </p:cNvPr>
          <p:cNvCxnSpPr>
            <a:cxnSpLocks/>
          </p:cNvCxnSpPr>
          <p:nvPr/>
        </p:nvCxnSpPr>
        <p:spPr>
          <a:xfrm flipV="1">
            <a:off x="3398703" y="2081559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2E5EF27C-45B2-D853-0D49-5959623FB1A9}"/>
              </a:ext>
            </a:extLst>
          </p:cNvPr>
          <p:cNvCxnSpPr>
            <a:cxnSpLocks/>
          </p:cNvCxnSpPr>
          <p:nvPr/>
        </p:nvCxnSpPr>
        <p:spPr>
          <a:xfrm flipV="1">
            <a:off x="2371838" y="286149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xmlns="" id="{49BDE5E4-77F2-7D4F-2202-C6B922E2D0A3}"/>
              </a:ext>
            </a:extLst>
          </p:cNvPr>
          <p:cNvCxnSpPr>
            <a:cxnSpLocks/>
          </p:cNvCxnSpPr>
          <p:nvPr/>
        </p:nvCxnSpPr>
        <p:spPr>
          <a:xfrm flipV="1">
            <a:off x="3341102" y="282491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04BB83EF-987C-8362-C5E3-FCB1ADE6D446}"/>
              </a:ext>
            </a:extLst>
          </p:cNvPr>
          <p:cNvCxnSpPr>
            <a:cxnSpLocks/>
          </p:cNvCxnSpPr>
          <p:nvPr/>
        </p:nvCxnSpPr>
        <p:spPr>
          <a:xfrm flipV="1">
            <a:off x="2371838" y="3565890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xmlns="" id="{E626876B-67B1-6ECD-544D-95129629FA0C}"/>
              </a:ext>
            </a:extLst>
          </p:cNvPr>
          <p:cNvCxnSpPr>
            <a:cxnSpLocks/>
          </p:cNvCxnSpPr>
          <p:nvPr/>
        </p:nvCxnSpPr>
        <p:spPr>
          <a:xfrm flipV="1">
            <a:off x="3374941" y="351736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xmlns="" id="{A3D09057-53A6-D661-2C56-295BE0CE6CC5}"/>
              </a:ext>
            </a:extLst>
          </p:cNvPr>
          <p:cNvCxnSpPr>
            <a:cxnSpLocks/>
          </p:cNvCxnSpPr>
          <p:nvPr/>
        </p:nvCxnSpPr>
        <p:spPr>
          <a:xfrm flipV="1">
            <a:off x="2371838" y="421213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012DB729-6E95-EF80-C652-7460DDC2F094}"/>
              </a:ext>
            </a:extLst>
          </p:cNvPr>
          <p:cNvCxnSpPr>
            <a:cxnSpLocks/>
          </p:cNvCxnSpPr>
          <p:nvPr/>
        </p:nvCxnSpPr>
        <p:spPr>
          <a:xfrm flipV="1">
            <a:off x="3374941" y="424855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5FCC1CE5-0F93-E59A-AF50-B798FD0AE79C}"/>
              </a:ext>
            </a:extLst>
          </p:cNvPr>
          <p:cNvCxnSpPr>
            <a:cxnSpLocks/>
          </p:cNvCxnSpPr>
          <p:nvPr/>
        </p:nvCxnSpPr>
        <p:spPr>
          <a:xfrm flipV="1">
            <a:off x="2357161" y="489497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E8E2135D-BDE9-2920-9C18-0C3A272A0033}"/>
              </a:ext>
            </a:extLst>
          </p:cNvPr>
          <p:cNvCxnSpPr>
            <a:cxnSpLocks/>
          </p:cNvCxnSpPr>
          <p:nvPr/>
        </p:nvCxnSpPr>
        <p:spPr>
          <a:xfrm flipV="1">
            <a:off x="3398703" y="4914519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xmlns="" id="{AD3EDEEC-4C00-0418-5063-60DA505DA7DF}"/>
                  </a:ext>
                </a:extLst>
              </p14:cNvPr>
              <p14:cNvContentPartPr/>
              <p14:nvPr/>
            </p14:nvContentPartPr>
            <p14:xfrm>
              <a:off x="2033592" y="1876272"/>
              <a:ext cx="2052000" cy="3746880"/>
            </p14:xfrm>
          </p:contentPart>
        </mc:Choice>
        <mc:Fallback xmlns=""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AD3EDEEC-4C00-0418-5063-60DA505DA7D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27472" y="1870152"/>
                <a:ext cx="2064240" cy="3759120"/>
              </a:xfrm>
              <a:prstGeom prst="rect">
                <a:avLst/>
              </a:prstGeom>
            </p:spPr>
          </p:pic>
        </mc:Fallback>
      </mc:AlternateContent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xmlns="" id="{D459D081-C448-4CBE-74EC-2B799112B42D}"/>
              </a:ext>
            </a:extLst>
          </p:cNvPr>
          <p:cNvCxnSpPr>
            <a:cxnSpLocks/>
          </p:cNvCxnSpPr>
          <p:nvPr/>
        </p:nvCxnSpPr>
        <p:spPr>
          <a:xfrm flipV="1">
            <a:off x="4461892" y="2081559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xmlns="" id="{D5D8023F-FAF3-3D01-0BD1-5138CAD7DD8E}"/>
              </a:ext>
            </a:extLst>
          </p:cNvPr>
          <p:cNvCxnSpPr>
            <a:cxnSpLocks/>
          </p:cNvCxnSpPr>
          <p:nvPr/>
        </p:nvCxnSpPr>
        <p:spPr>
          <a:xfrm flipV="1">
            <a:off x="5480799" y="2081559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xmlns="" id="{59002692-E87E-0638-22EE-A3190BD5C61F}"/>
              </a:ext>
            </a:extLst>
          </p:cNvPr>
          <p:cNvCxnSpPr>
            <a:cxnSpLocks/>
          </p:cNvCxnSpPr>
          <p:nvPr/>
        </p:nvCxnSpPr>
        <p:spPr>
          <a:xfrm flipV="1">
            <a:off x="4522591" y="282491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xmlns="" id="{95F30AC0-F61C-C913-B134-1082F624E05D}"/>
              </a:ext>
            </a:extLst>
          </p:cNvPr>
          <p:cNvCxnSpPr>
            <a:cxnSpLocks/>
          </p:cNvCxnSpPr>
          <p:nvPr/>
        </p:nvCxnSpPr>
        <p:spPr>
          <a:xfrm flipV="1">
            <a:off x="5511149" y="282491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xmlns="" id="{8206C135-A136-6FA8-3A3B-8FBF02B27639}"/>
              </a:ext>
            </a:extLst>
          </p:cNvPr>
          <p:cNvCxnSpPr>
            <a:cxnSpLocks/>
          </p:cNvCxnSpPr>
          <p:nvPr/>
        </p:nvCxnSpPr>
        <p:spPr>
          <a:xfrm flipV="1">
            <a:off x="4522340" y="351736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xmlns="" id="{D73C576C-4385-2EE0-ED03-86B936728A2F}"/>
              </a:ext>
            </a:extLst>
          </p:cNvPr>
          <p:cNvCxnSpPr>
            <a:cxnSpLocks/>
          </p:cNvCxnSpPr>
          <p:nvPr/>
        </p:nvCxnSpPr>
        <p:spPr>
          <a:xfrm flipV="1">
            <a:off x="5511149" y="351736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xmlns="" id="{5DC3551F-FB53-F824-1160-407246D6D7B3}"/>
              </a:ext>
            </a:extLst>
          </p:cNvPr>
          <p:cNvCxnSpPr>
            <a:cxnSpLocks/>
          </p:cNvCxnSpPr>
          <p:nvPr/>
        </p:nvCxnSpPr>
        <p:spPr>
          <a:xfrm flipV="1">
            <a:off x="4510409" y="424855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xmlns="" id="{D076E416-E2F1-08A6-4106-7277C6617CAE}"/>
              </a:ext>
            </a:extLst>
          </p:cNvPr>
          <p:cNvCxnSpPr>
            <a:cxnSpLocks/>
          </p:cNvCxnSpPr>
          <p:nvPr/>
        </p:nvCxnSpPr>
        <p:spPr>
          <a:xfrm flipV="1">
            <a:off x="5511149" y="421213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xmlns="" id="{D9A6FA81-2A4A-AA13-5EA1-EDAAD5D0010D}"/>
              </a:ext>
            </a:extLst>
          </p:cNvPr>
          <p:cNvCxnSpPr>
            <a:cxnSpLocks/>
          </p:cNvCxnSpPr>
          <p:nvPr/>
        </p:nvCxnSpPr>
        <p:spPr>
          <a:xfrm flipV="1">
            <a:off x="4517486" y="491443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xmlns="" id="{3C1366CD-D640-6092-87C6-71A174C714F3}"/>
              </a:ext>
            </a:extLst>
          </p:cNvPr>
          <p:cNvCxnSpPr>
            <a:cxnSpLocks/>
          </p:cNvCxnSpPr>
          <p:nvPr/>
        </p:nvCxnSpPr>
        <p:spPr>
          <a:xfrm flipV="1">
            <a:off x="5516119" y="490689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Encre 25">
                <a:extLst>
                  <a:ext uri="{FF2B5EF4-FFF2-40B4-BE49-F238E27FC236}">
                    <a16:creationId xmlns:a16="http://schemas.microsoft.com/office/drawing/2014/main" xmlns="" id="{C610B4D4-B476-A818-8286-C26324AB6F55}"/>
                  </a:ext>
                </a:extLst>
              </p14:cNvPr>
              <p14:cNvContentPartPr/>
              <p14:nvPr/>
            </p14:nvContentPartPr>
            <p14:xfrm>
              <a:off x="4176279" y="1876272"/>
              <a:ext cx="2052000" cy="3746880"/>
            </p14:xfrm>
          </p:contentPart>
        </mc:Choice>
        <mc:Fallback xmlns="">
          <p:pic>
            <p:nvPicPr>
              <p:cNvPr id="26" name="Encre 25">
                <a:extLst>
                  <a:ext uri="{FF2B5EF4-FFF2-40B4-BE49-F238E27FC236}">
                    <a16:creationId xmlns:a16="http://schemas.microsoft.com/office/drawing/2014/main" id="{C610B4D4-B476-A818-8286-C26324AB6F5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70159" y="1870152"/>
                <a:ext cx="2064240" cy="375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4753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5A217F8-F633-84AD-45DB-C98EA6B4F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8ED2D0F3-5030-BDD9-1A72-FBA752B938C0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نصحح جماعة : نعد و نؤشر ( 1-2-3-4-5) ، لا نحيط هذه الأقراص لأننا لم نصل إلى 10  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491CFF0-E751-ABE0-35C7-A89BD07465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0" name="Image 9" descr="Une image contenant Caractère coloré, vert, cercle&#10;&#10;Le contenu généré par l’IA peut être incorrect.">
            <a:extLst>
              <a:ext uri="{FF2B5EF4-FFF2-40B4-BE49-F238E27FC236}">
                <a16:creationId xmlns:a16="http://schemas.microsoft.com/office/drawing/2014/main" xmlns="" id="{5D62F7CE-E832-33EE-C675-688DDE76B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415" y="1984513"/>
            <a:ext cx="4695170" cy="3449805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C26300D3-354B-F452-3D61-E9E51209E345}"/>
              </a:ext>
            </a:extLst>
          </p:cNvPr>
          <p:cNvCxnSpPr>
            <a:cxnSpLocks/>
          </p:cNvCxnSpPr>
          <p:nvPr/>
        </p:nvCxnSpPr>
        <p:spPr>
          <a:xfrm flipV="1">
            <a:off x="2357161" y="2081559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7DD06728-2BAE-E7BE-70E8-913FEAC5676E}"/>
              </a:ext>
            </a:extLst>
          </p:cNvPr>
          <p:cNvCxnSpPr>
            <a:cxnSpLocks/>
          </p:cNvCxnSpPr>
          <p:nvPr/>
        </p:nvCxnSpPr>
        <p:spPr>
          <a:xfrm flipV="1">
            <a:off x="3398703" y="2081559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66D912A3-379E-1FD8-AAD4-97AA53ABFF11}"/>
              </a:ext>
            </a:extLst>
          </p:cNvPr>
          <p:cNvCxnSpPr>
            <a:cxnSpLocks/>
          </p:cNvCxnSpPr>
          <p:nvPr/>
        </p:nvCxnSpPr>
        <p:spPr>
          <a:xfrm flipV="1">
            <a:off x="2371838" y="286149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xmlns="" id="{0BC06C59-95A1-FB60-5C11-8F574B8015FD}"/>
              </a:ext>
            </a:extLst>
          </p:cNvPr>
          <p:cNvCxnSpPr>
            <a:cxnSpLocks/>
          </p:cNvCxnSpPr>
          <p:nvPr/>
        </p:nvCxnSpPr>
        <p:spPr>
          <a:xfrm flipV="1">
            <a:off x="3341102" y="282491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19703C7B-D010-E37A-2422-B532B2CB011F}"/>
              </a:ext>
            </a:extLst>
          </p:cNvPr>
          <p:cNvCxnSpPr>
            <a:cxnSpLocks/>
          </p:cNvCxnSpPr>
          <p:nvPr/>
        </p:nvCxnSpPr>
        <p:spPr>
          <a:xfrm flipV="1">
            <a:off x="2371838" y="3565890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xmlns="" id="{99F3ED2C-06D3-CE53-7ED1-36FA203D2525}"/>
              </a:ext>
            </a:extLst>
          </p:cNvPr>
          <p:cNvCxnSpPr>
            <a:cxnSpLocks/>
          </p:cNvCxnSpPr>
          <p:nvPr/>
        </p:nvCxnSpPr>
        <p:spPr>
          <a:xfrm flipV="1">
            <a:off x="3374941" y="351736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xmlns="" id="{BD524DFC-3ECA-1724-D507-8D85899CABDA}"/>
              </a:ext>
            </a:extLst>
          </p:cNvPr>
          <p:cNvCxnSpPr>
            <a:cxnSpLocks/>
          </p:cNvCxnSpPr>
          <p:nvPr/>
        </p:nvCxnSpPr>
        <p:spPr>
          <a:xfrm flipV="1">
            <a:off x="2371838" y="421213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D994C74A-115F-FE3B-A128-043599A71E80}"/>
              </a:ext>
            </a:extLst>
          </p:cNvPr>
          <p:cNvCxnSpPr>
            <a:cxnSpLocks/>
          </p:cNvCxnSpPr>
          <p:nvPr/>
        </p:nvCxnSpPr>
        <p:spPr>
          <a:xfrm flipV="1">
            <a:off x="3374941" y="424855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F34A4812-343E-38EB-A053-8175A8DC2825}"/>
              </a:ext>
            </a:extLst>
          </p:cNvPr>
          <p:cNvCxnSpPr>
            <a:cxnSpLocks/>
          </p:cNvCxnSpPr>
          <p:nvPr/>
        </p:nvCxnSpPr>
        <p:spPr>
          <a:xfrm flipV="1">
            <a:off x="2357161" y="489497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03B5FB03-5FEA-7677-01EB-4C8D1D00BBC1}"/>
              </a:ext>
            </a:extLst>
          </p:cNvPr>
          <p:cNvCxnSpPr>
            <a:cxnSpLocks/>
          </p:cNvCxnSpPr>
          <p:nvPr/>
        </p:nvCxnSpPr>
        <p:spPr>
          <a:xfrm flipV="1">
            <a:off x="3398703" y="4914519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xmlns="" id="{EAC2C5BD-A134-08B8-3E1B-9CE40FFFDC8F}"/>
                  </a:ext>
                </a:extLst>
              </p14:cNvPr>
              <p14:cNvContentPartPr/>
              <p14:nvPr/>
            </p14:nvContentPartPr>
            <p14:xfrm>
              <a:off x="2033592" y="1876272"/>
              <a:ext cx="2052000" cy="3746880"/>
            </p14:xfrm>
          </p:contentPart>
        </mc:Choice>
        <mc:Fallback xmlns=""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EAC2C5BD-A134-08B8-3E1B-9CE40FFFDC8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27472" y="1870152"/>
                <a:ext cx="2064240" cy="3759120"/>
              </a:xfrm>
              <a:prstGeom prst="rect">
                <a:avLst/>
              </a:prstGeom>
            </p:spPr>
          </p:pic>
        </mc:Fallback>
      </mc:AlternateContent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xmlns="" id="{944F3565-EF9B-E87C-B2A2-04B3C20BFEFA}"/>
              </a:ext>
            </a:extLst>
          </p:cNvPr>
          <p:cNvCxnSpPr>
            <a:cxnSpLocks/>
          </p:cNvCxnSpPr>
          <p:nvPr/>
        </p:nvCxnSpPr>
        <p:spPr>
          <a:xfrm flipV="1">
            <a:off x="4461892" y="2081559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xmlns="" id="{7D80BDE0-F917-2EDA-352A-25A97B284543}"/>
              </a:ext>
            </a:extLst>
          </p:cNvPr>
          <p:cNvCxnSpPr>
            <a:cxnSpLocks/>
          </p:cNvCxnSpPr>
          <p:nvPr/>
        </p:nvCxnSpPr>
        <p:spPr>
          <a:xfrm flipV="1">
            <a:off x="5480799" y="2081559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xmlns="" id="{30E6D5EC-578B-D1BF-5620-A84A198A2C5F}"/>
              </a:ext>
            </a:extLst>
          </p:cNvPr>
          <p:cNvCxnSpPr>
            <a:cxnSpLocks/>
          </p:cNvCxnSpPr>
          <p:nvPr/>
        </p:nvCxnSpPr>
        <p:spPr>
          <a:xfrm flipV="1">
            <a:off x="4522591" y="282491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xmlns="" id="{109B95B5-B081-B582-A92E-B635E80D5936}"/>
              </a:ext>
            </a:extLst>
          </p:cNvPr>
          <p:cNvCxnSpPr>
            <a:cxnSpLocks/>
          </p:cNvCxnSpPr>
          <p:nvPr/>
        </p:nvCxnSpPr>
        <p:spPr>
          <a:xfrm flipV="1">
            <a:off x="5511149" y="282491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xmlns="" id="{2569A92D-DBAB-7DF4-944B-E4C1DA4FCCA4}"/>
              </a:ext>
            </a:extLst>
          </p:cNvPr>
          <p:cNvCxnSpPr>
            <a:cxnSpLocks/>
          </p:cNvCxnSpPr>
          <p:nvPr/>
        </p:nvCxnSpPr>
        <p:spPr>
          <a:xfrm flipV="1">
            <a:off x="4522340" y="351736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xmlns="" id="{DA33969D-4402-C742-FC6C-A6C9E26B72EC}"/>
              </a:ext>
            </a:extLst>
          </p:cNvPr>
          <p:cNvCxnSpPr>
            <a:cxnSpLocks/>
          </p:cNvCxnSpPr>
          <p:nvPr/>
        </p:nvCxnSpPr>
        <p:spPr>
          <a:xfrm flipV="1">
            <a:off x="5511149" y="351736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xmlns="" id="{CC00ECCC-C9FF-EB7C-2401-7DC4FECFA127}"/>
              </a:ext>
            </a:extLst>
          </p:cNvPr>
          <p:cNvCxnSpPr>
            <a:cxnSpLocks/>
          </p:cNvCxnSpPr>
          <p:nvPr/>
        </p:nvCxnSpPr>
        <p:spPr>
          <a:xfrm flipV="1">
            <a:off x="4510409" y="424855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xmlns="" id="{06D2E3AE-41A2-1977-57C4-3BF37E674E41}"/>
              </a:ext>
            </a:extLst>
          </p:cNvPr>
          <p:cNvCxnSpPr>
            <a:cxnSpLocks/>
          </p:cNvCxnSpPr>
          <p:nvPr/>
        </p:nvCxnSpPr>
        <p:spPr>
          <a:xfrm flipV="1">
            <a:off x="5511149" y="421213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xmlns="" id="{CCFE160B-4C08-9F8C-8FB4-AC6CF5495163}"/>
              </a:ext>
            </a:extLst>
          </p:cNvPr>
          <p:cNvCxnSpPr>
            <a:cxnSpLocks/>
          </p:cNvCxnSpPr>
          <p:nvPr/>
        </p:nvCxnSpPr>
        <p:spPr>
          <a:xfrm flipV="1">
            <a:off x="4517486" y="491443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xmlns="" id="{B4FC196A-AE0C-B699-9597-621AF3768C70}"/>
              </a:ext>
            </a:extLst>
          </p:cNvPr>
          <p:cNvCxnSpPr>
            <a:cxnSpLocks/>
          </p:cNvCxnSpPr>
          <p:nvPr/>
        </p:nvCxnSpPr>
        <p:spPr>
          <a:xfrm flipV="1">
            <a:off x="5516119" y="490689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Encre 25">
                <a:extLst>
                  <a:ext uri="{FF2B5EF4-FFF2-40B4-BE49-F238E27FC236}">
                    <a16:creationId xmlns:a16="http://schemas.microsoft.com/office/drawing/2014/main" xmlns="" id="{B8AAC18C-9999-396D-8874-15DA44DF9F06}"/>
                  </a:ext>
                </a:extLst>
              </p14:cNvPr>
              <p14:cNvContentPartPr/>
              <p14:nvPr/>
            </p14:nvContentPartPr>
            <p14:xfrm>
              <a:off x="4176279" y="1876272"/>
              <a:ext cx="2052000" cy="3746880"/>
            </p14:xfrm>
          </p:contentPart>
        </mc:Choice>
        <mc:Fallback xmlns="">
          <p:pic>
            <p:nvPicPr>
              <p:cNvPr id="26" name="Encre 25">
                <a:extLst>
                  <a:ext uri="{FF2B5EF4-FFF2-40B4-BE49-F238E27FC236}">
                    <a16:creationId xmlns:a16="http://schemas.microsoft.com/office/drawing/2014/main" id="{B8AAC18C-9999-396D-8874-15DA44DF9F0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70159" y="1870152"/>
                <a:ext cx="2064240" cy="3759120"/>
              </a:xfrm>
              <a:prstGeom prst="rect">
                <a:avLst/>
              </a:prstGeom>
            </p:spPr>
          </p:pic>
        </mc:Fallback>
      </mc:AlternateContent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xmlns="" id="{412153E7-8BAB-1324-AB96-BABD4B4C4583}"/>
              </a:ext>
            </a:extLst>
          </p:cNvPr>
          <p:cNvCxnSpPr>
            <a:cxnSpLocks/>
          </p:cNvCxnSpPr>
          <p:nvPr/>
        </p:nvCxnSpPr>
        <p:spPr>
          <a:xfrm flipV="1">
            <a:off x="6363993" y="2081559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xmlns="" id="{611994FB-1D4A-1774-2BB9-64788066FDE3}"/>
              </a:ext>
            </a:extLst>
          </p:cNvPr>
          <p:cNvCxnSpPr>
            <a:cxnSpLocks/>
          </p:cNvCxnSpPr>
          <p:nvPr/>
        </p:nvCxnSpPr>
        <p:spPr>
          <a:xfrm flipV="1">
            <a:off x="6407368" y="282491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xmlns="" id="{3945C977-C57D-82A5-1192-1B995769D341}"/>
              </a:ext>
            </a:extLst>
          </p:cNvPr>
          <p:cNvCxnSpPr>
            <a:cxnSpLocks/>
          </p:cNvCxnSpPr>
          <p:nvPr/>
        </p:nvCxnSpPr>
        <p:spPr>
          <a:xfrm flipV="1">
            <a:off x="6407368" y="355547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xmlns="" id="{BA700ECA-30B5-CDF1-B290-F39526DE75B5}"/>
              </a:ext>
            </a:extLst>
          </p:cNvPr>
          <p:cNvCxnSpPr>
            <a:cxnSpLocks/>
          </p:cNvCxnSpPr>
          <p:nvPr/>
        </p:nvCxnSpPr>
        <p:spPr>
          <a:xfrm flipV="1">
            <a:off x="6379313" y="424855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xmlns="" id="{83CC4B07-86A4-2675-810E-71DE193D3A30}"/>
              </a:ext>
            </a:extLst>
          </p:cNvPr>
          <p:cNvCxnSpPr>
            <a:cxnSpLocks/>
          </p:cNvCxnSpPr>
          <p:nvPr/>
        </p:nvCxnSpPr>
        <p:spPr>
          <a:xfrm flipV="1">
            <a:off x="6363993" y="491443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38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E0D62E2-965F-80D9-73AB-6884D7182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39CE6B2D-A628-70B8-7133-F83CDEFB39C8}"/>
              </a:ext>
            </a:extLst>
          </p:cNvPr>
          <p:cNvSpPr txBox="1"/>
          <p:nvPr/>
        </p:nvSpPr>
        <p:spPr>
          <a:xfrm>
            <a:off x="132735" y="732013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لدينا مجموعتان من عشرة أقراص  و  5 أقراص  </a:t>
            </a:r>
          </a:p>
          <a:p>
            <a:pPr lvl="0" algn="r">
              <a:defRPr/>
            </a:pPr>
            <a:r>
              <a:rPr lang="ar-MA" i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يشير الأستاذ(ة) إلى المجموعتين ثم إلى الأقراص الخمسة  </a:t>
            </a:r>
            <a:endParaRPr kumimoji="0" lang="ar-MA" sz="1800" i="1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BCED717-E704-7B00-6A30-FC4BC67D4D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0" name="Image 9" descr="Une image contenant Caractère coloré, vert, cercle&#10;&#10;Le contenu généré par l’IA peut être incorrect.">
            <a:extLst>
              <a:ext uri="{FF2B5EF4-FFF2-40B4-BE49-F238E27FC236}">
                <a16:creationId xmlns:a16="http://schemas.microsoft.com/office/drawing/2014/main" xmlns="" id="{808F8D3E-1892-6F6A-AC69-3189D4B6C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415" y="1984513"/>
            <a:ext cx="4695170" cy="3449805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CE4BF651-D54B-BB66-97A5-FF1A4A526BB8}"/>
              </a:ext>
            </a:extLst>
          </p:cNvPr>
          <p:cNvCxnSpPr>
            <a:cxnSpLocks/>
          </p:cNvCxnSpPr>
          <p:nvPr/>
        </p:nvCxnSpPr>
        <p:spPr>
          <a:xfrm flipV="1">
            <a:off x="2357161" y="2081559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E072704A-2F1D-D18B-FBAE-D621540C951F}"/>
              </a:ext>
            </a:extLst>
          </p:cNvPr>
          <p:cNvCxnSpPr>
            <a:cxnSpLocks/>
          </p:cNvCxnSpPr>
          <p:nvPr/>
        </p:nvCxnSpPr>
        <p:spPr>
          <a:xfrm flipV="1">
            <a:off x="3398703" y="2081559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D508BCDC-0188-885A-C7C1-32818AFE6B4C}"/>
              </a:ext>
            </a:extLst>
          </p:cNvPr>
          <p:cNvCxnSpPr>
            <a:cxnSpLocks/>
          </p:cNvCxnSpPr>
          <p:nvPr/>
        </p:nvCxnSpPr>
        <p:spPr>
          <a:xfrm flipV="1">
            <a:off x="2371838" y="286149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xmlns="" id="{97CC265F-D5D8-BBDB-28B1-3390A6A75385}"/>
              </a:ext>
            </a:extLst>
          </p:cNvPr>
          <p:cNvCxnSpPr>
            <a:cxnSpLocks/>
          </p:cNvCxnSpPr>
          <p:nvPr/>
        </p:nvCxnSpPr>
        <p:spPr>
          <a:xfrm flipV="1">
            <a:off x="3341102" y="282491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50529FDC-F7DB-DBC1-AE5E-767D6F529DF2}"/>
              </a:ext>
            </a:extLst>
          </p:cNvPr>
          <p:cNvCxnSpPr>
            <a:cxnSpLocks/>
          </p:cNvCxnSpPr>
          <p:nvPr/>
        </p:nvCxnSpPr>
        <p:spPr>
          <a:xfrm flipV="1">
            <a:off x="2371838" y="3565890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xmlns="" id="{8F54A117-C0D8-C6BA-D84F-5BCC4A44DFCE}"/>
              </a:ext>
            </a:extLst>
          </p:cNvPr>
          <p:cNvCxnSpPr>
            <a:cxnSpLocks/>
          </p:cNvCxnSpPr>
          <p:nvPr/>
        </p:nvCxnSpPr>
        <p:spPr>
          <a:xfrm flipV="1">
            <a:off x="3374941" y="351736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xmlns="" id="{91D83A7C-04F0-4ECF-D084-5792FE9A9C6B}"/>
              </a:ext>
            </a:extLst>
          </p:cNvPr>
          <p:cNvCxnSpPr>
            <a:cxnSpLocks/>
          </p:cNvCxnSpPr>
          <p:nvPr/>
        </p:nvCxnSpPr>
        <p:spPr>
          <a:xfrm flipV="1">
            <a:off x="2371838" y="421213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EFD408AB-91FD-3E48-FE74-C473250FE0C3}"/>
              </a:ext>
            </a:extLst>
          </p:cNvPr>
          <p:cNvCxnSpPr>
            <a:cxnSpLocks/>
          </p:cNvCxnSpPr>
          <p:nvPr/>
        </p:nvCxnSpPr>
        <p:spPr>
          <a:xfrm flipV="1">
            <a:off x="3374941" y="424855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28A33B1F-2C51-4500-4D35-B629CA79CB7D}"/>
              </a:ext>
            </a:extLst>
          </p:cNvPr>
          <p:cNvCxnSpPr>
            <a:cxnSpLocks/>
          </p:cNvCxnSpPr>
          <p:nvPr/>
        </p:nvCxnSpPr>
        <p:spPr>
          <a:xfrm flipV="1">
            <a:off x="2357161" y="489497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CA98F690-F139-A058-B4F6-9156458D1949}"/>
              </a:ext>
            </a:extLst>
          </p:cNvPr>
          <p:cNvCxnSpPr>
            <a:cxnSpLocks/>
          </p:cNvCxnSpPr>
          <p:nvPr/>
        </p:nvCxnSpPr>
        <p:spPr>
          <a:xfrm flipV="1">
            <a:off x="3398703" y="4914519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xmlns="" id="{243447AE-3D0A-9C81-FC21-DCAA5907FB95}"/>
                  </a:ext>
                </a:extLst>
              </p14:cNvPr>
              <p14:cNvContentPartPr/>
              <p14:nvPr/>
            </p14:nvContentPartPr>
            <p14:xfrm>
              <a:off x="2033592" y="1876272"/>
              <a:ext cx="2052000" cy="3746880"/>
            </p14:xfrm>
          </p:contentPart>
        </mc:Choice>
        <mc:Fallback xmlns=""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243447AE-3D0A-9C81-FC21-DCAA5907FB9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27472" y="1870152"/>
                <a:ext cx="2064240" cy="3759120"/>
              </a:xfrm>
              <a:prstGeom prst="rect">
                <a:avLst/>
              </a:prstGeom>
            </p:spPr>
          </p:pic>
        </mc:Fallback>
      </mc:AlternateContent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xmlns="" id="{05DE67A8-8E09-FDAB-D754-9735CE46B407}"/>
              </a:ext>
            </a:extLst>
          </p:cNvPr>
          <p:cNvCxnSpPr>
            <a:cxnSpLocks/>
          </p:cNvCxnSpPr>
          <p:nvPr/>
        </p:nvCxnSpPr>
        <p:spPr>
          <a:xfrm flipV="1">
            <a:off x="4461892" y="2081559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xmlns="" id="{D13BA38C-ED70-C5F9-AD52-7CBA6C4BB719}"/>
              </a:ext>
            </a:extLst>
          </p:cNvPr>
          <p:cNvCxnSpPr>
            <a:cxnSpLocks/>
          </p:cNvCxnSpPr>
          <p:nvPr/>
        </p:nvCxnSpPr>
        <p:spPr>
          <a:xfrm flipV="1">
            <a:off x="5480799" y="2081559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xmlns="" id="{D97E6001-F4EA-DE95-5289-AAA2EFFB36C1}"/>
              </a:ext>
            </a:extLst>
          </p:cNvPr>
          <p:cNvCxnSpPr>
            <a:cxnSpLocks/>
          </p:cNvCxnSpPr>
          <p:nvPr/>
        </p:nvCxnSpPr>
        <p:spPr>
          <a:xfrm flipV="1">
            <a:off x="4522591" y="282491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xmlns="" id="{97775813-3865-B0A5-B35E-A572C754716C}"/>
              </a:ext>
            </a:extLst>
          </p:cNvPr>
          <p:cNvCxnSpPr>
            <a:cxnSpLocks/>
          </p:cNvCxnSpPr>
          <p:nvPr/>
        </p:nvCxnSpPr>
        <p:spPr>
          <a:xfrm flipV="1">
            <a:off x="5511149" y="282491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xmlns="" id="{0DD7E876-D7E0-FD50-1273-2795D69E520E}"/>
              </a:ext>
            </a:extLst>
          </p:cNvPr>
          <p:cNvCxnSpPr>
            <a:cxnSpLocks/>
          </p:cNvCxnSpPr>
          <p:nvPr/>
        </p:nvCxnSpPr>
        <p:spPr>
          <a:xfrm flipV="1">
            <a:off x="4522340" y="351736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xmlns="" id="{EB5D2086-0847-4E12-4589-3FEE37C3FC27}"/>
              </a:ext>
            </a:extLst>
          </p:cNvPr>
          <p:cNvCxnSpPr>
            <a:cxnSpLocks/>
          </p:cNvCxnSpPr>
          <p:nvPr/>
        </p:nvCxnSpPr>
        <p:spPr>
          <a:xfrm flipV="1">
            <a:off x="5511149" y="351736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xmlns="" id="{E71101CB-CCE8-02D4-EAE3-7F36099F5535}"/>
              </a:ext>
            </a:extLst>
          </p:cNvPr>
          <p:cNvCxnSpPr>
            <a:cxnSpLocks/>
          </p:cNvCxnSpPr>
          <p:nvPr/>
        </p:nvCxnSpPr>
        <p:spPr>
          <a:xfrm flipV="1">
            <a:off x="4510409" y="424855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xmlns="" id="{63DE76DD-A07A-8BD6-E69D-F3B65D806E2A}"/>
              </a:ext>
            </a:extLst>
          </p:cNvPr>
          <p:cNvCxnSpPr>
            <a:cxnSpLocks/>
          </p:cNvCxnSpPr>
          <p:nvPr/>
        </p:nvCxnSpPr>
        <p:spPr>
          <a:xfrm flipV="1">
            <a:off x="5511149" y="421213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xmlns="" id="{6359A5CB-D58A-DAC7-2060-F49FAC42911D}"/>
              </a:ext>
            </a:extLst>
          </p:cNvPr>
          <p:cNvCxnSpPr>
            <a:cxnSpLocks/>
          </p:cNvCxnSpPr>
          <p:nvPr/>
        </p:nvCxnSpPr>
        <p:spPr>
          <a:xfrm flipV="1">
            <a:off x="4517486" y="491443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xmlns="" id="{8C1A1B67-FF2D-B3DE-8762-B87C644AEA34}"/>
              </a:ext>
            </a:extLst>
          </p:cNvPr>
          <p:cNvCxnSpPr>
            <a:cxnSpLocks/>
          </p:cNvCxnSpPr>
          <p:nvPr/>
        </p:nvCxnSpPr>
        <p:spPr>
          <a:xfrm flipV="1">
            <a:off x="5516119" y="490689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Encre 25">
                <a:extLst>
                  <a:ext uri="{FF2B5EF4-FFF2-40B4-BE49-F238E27FC236}">
                    <a16:creationId xmlns:a16="http://schemas.microsoft.com/office/drawing/2014/main" xmlns="" id="{2DB68947-4C81-32F7-9A55-95E89D2EBD8E}"/>
                  </a:ext>
                </a:extLst>
              </p14:cNvPr>
              <p14:cNvContentPartPr/>
              <p14:nvPr/>
            </p14:nvContentPartPr>
            <p14:xfrm>
              <a:off x="4176279" y="1876272"/>
              <a:ext cx="2052000" cy="3746880"/>
            </p14:xfrm>
          </p:contentPart>
        </mc:Choice>
        <mc:Fallback xmlns="">
          <p:pic>
            <p:nvPicPr>
              <p:cNvPr id="26" name="Encre 25">
                <a:extLst>
                  <a:ext uri="{FF2B5EF4-FFF2-40B4-BE49-F238E27FC236}">
                    <a16:creationId xmlns:a16="http://schemas.microsoft.com/office/drawing/2014/main" id="{2DB68947-4C81-32F7-9A55-95E89D2EBD8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70159" y="1870152"/>
                <a:ext cx="2064240" cy="3759120"/>
              </a:xfrm>
              <a:prstGeom prst="rect">
                <a:avLst/>
              </a:prstGeom>
            </p:spPr>
          </p:pic>
        </mc:Fallback>
      </mc:AlternateContent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xmlns="" id="{CACC01AE-A77C-A24D-0961-7A0C77F27D9B}"/>
              </a:ext>
            </a:extLst>
          </p:cNvPr>
          <p:cNvCxnSpPr>
            <a:cxnSpLocks/>
          </p:cNvCxnSpPr>
          <p:nvPr/>
        </p:nvCxnSpPr>
        <p:spPr>
          <a:xfrm flipV="1">
            <a:off x="6363993" y="2081559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xmlns="" id="{4561FBC3-0365-A25C-8AEB-2A7231227A2A}"/>
              </a:ext>
            </a:extLst>
          </p:cNvPr>
          <p:cNvCxnSpPr>
            <a:cxnSpLocks/>
          </p:cNvCxnSpPr>
          <p:nvPr/>
        </p:nvCxnSpPr>
        <p:spPr>
          <a:xfrm flipV="1">
            <a:off x="6407368" y="282491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xmlns="" id="{C88DAC93-BC8B-91EA-F3EF-7EDEF4312513}"/>
              </a:ext>
            </a:extLst>
          </p:cNvPr>
          <p:cNvCxnSpPr>
            <a:cxnSpLocks/>
          </p:cNvCxnSpPr>
          <p:nvPr/>
        </p:nvCxnSpPr>
        <p:spPr>
          <a:xfrm flipV="1">
            <a:off x="6407368" y="355547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xmlns="" id="{814599E1-5434-0874-9896-88D63DE68DD2}"/>
              </a:ext>
            </a:extLst>
          </p:cNvPr>
          <p:cNvCxnSpPr>
            <a:cxnSpLocks/>
          </p:cNvCxnSpPr>
          <p:nvPr/>
        </p:nvCxnSpPr>
        <p:spPr>
          <a:xfrm flipV="1">
            <a:off x="6379313" y="424855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xmlns="" id="{4729AC5A-52B0-DE3C-D710-BF081E828882}"/>
              </a:ext>
            </a:extLst>
          </p:cNvPr>
          <p:cNvCxnSpPr>
            <a:cxnSpLocks/>
          </p:cNvCxnSpPr>
          <p:nvPr/>
        </p:nvCxnSpPr>
        <p:spPr>
          <a:xfrm flipV="1">
            <a:off x="6363993" y="491443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853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3ADF0BDF-1DEF-EB7B-6D94-0B5134D0B265}"/>
              </a:ext>
            </a:extLst>
          </p:cNvPr>
          <p:cNvSpPr/>
          <p:nvPr/>
        </p:nvSpPr>
        <p:spPr>
          <a:xfrm>
            <a:off x="2105026" y="2677003"/>
            <a:ext cx="4933949" cy="18507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0A519A75-3686-B953-A1A8-E5D939ABE159}"/>
              </a:ext>
            </a:extLst>
          </p:cNvPr>
          <p:cNvSpPr txBox="1"/>
          <p:nvPr/>
        </p:nvSpPr>
        <p:spPr>
          <a:xfrm>
            <a:off x="1951632" y="3412579"/>
            <a:ext cx="43559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التجميع بالعشرة  </a:t>
            </a:r>
          </a:p>
        </p:txBody>
      </p:sp>
      <p:sp>
        <p:nvSpPr>
          <p:cNvPr id="11" name="Flowchart: Alternate Process 54">
            <a:extLst>
              <a:ext uri="{FF2B5EF4-FFF2-40B4-BE49-F238E27FC236}">
                <a16:creationId xmlns:a16="http://schemas.microsoft.com/office/drawing/2014/main" xmlns="" id="{02CE9C97-0F70-AE43-3953-109555BBB2A4}"/>
              </a:ext>
            </a:extLst>
          </p:cNvPr>
          <p:cNvSpPr/>
          <p:nvPr/>
        </p:nvSpPr>
        <p:spPr>
          <a:xfrm>
            <a:off x="3067666" y="2166867"/>
            <a:ext cx="3047384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xmlns="" id="{B7C33798-A740-CEA9-49FE-C501F5D00596}"/>
              </a:ext>
            </a:extLst>
          </p:cNvPr>
          <p:cNvSpPr>
            <a:spLocks noChangeAspect="1"/>
          </p:cNvSpPr>
          <p:nvPr/>
        </p:nvSpPr>
        <p:spPr>
          <a:xfrm>
            <a:off x="5729755" y="2205686"/>
            <a:ext cx="644500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13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C94CF05D-FB87-58F3-8FA7-4CEBE9245A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310015" y="3358277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AFA36623-0C83-228C-E0D5-BA1261A99ADF}"/>
              </a:ext>
            </a:extLst>
          </p:cNvPr>
          <p:cNvSpPr txBox="1"/>
          <p:nvPr/>
        </p:nvSpPr>
        <p:spPr>
          <a:xfrm>
            <a:off x="220716" y="871466"/>
            <a:ext cx="7377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الآن، سنتعرف مع ندى و مجد كيف نجمع بالعشرة لعد و تعداد عناصر مجموعة   </a:t>
            </a:r>
          </a:p>
        </p:txBody>
      </p:sp>
      <p:pic>
        <p:nvPicPr>
          <p:cNvPr id="2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xmlns="" id="{FEB96A49-5F2F-6CD1-D7BA-824966C2F28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3A992B2-2A49-BDC0-2820-F45AFC3998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75" y="2123768"/>
            <a:ext cx="4014698" cy="390414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B68E0A6-D651-9376-9F83-2E98161CE5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8" y="2268578"/>
            <a:ext cx="2554216" cy="3836575"/>
          </a:xfrm>
          <a:prstGeom prst="rect">
            <a:avLst/>
          </a:prstGeom>
        </p:spPr>
      </p:pic>
      <p:pic>
        <p:nvPicPr>
          <p:cNvPr id="5" name="Image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C7F6F80-B6A0-ABB4-9B6E-422FD59695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AFA36623-0C83-228C-E0D5-BA1261A99ADF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عرض فيديو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النمذجة</a:t>
            </a:r>
            <a:endParaRPr lang="ar-MA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xmlns="" id="{B89A5F20-0787-7ADA-D4FC-F862E4065E5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N1P2S5L1">
            <a:hlinkClick r:id="" action="ppaction://media"/>
            <a:extLst>
              <a:ext uri="{FF2B5EF4-FFF2-40B4-BE49-F238E27FC236}">
                <a16:creationId xmlns:a16="http://schemas.microsoft.com/office/drawing/2014/main" xmlns="" id="{ED3C941D-1AA2-A421-5B0E-2831E0743B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464" y="1358491"/>
            <a:ext cx="7988549" cy="449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0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87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75D1EB4C-D963-C71D-B9CC-88E564CFFCD6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بخطوات عد وتعداد عناصر  مجموعة     ؟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6FC4986-0B51-D373-5D8D-BB95CFCEA2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 descr="Une image contenant texte, capture d’écran, Police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B72853C4-F66C-41D2-7D7D-1408581B7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313" y="2245659"/>
            <a:ext cx="6042806" cy="335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66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C9B89E41-3063-9AB4-B59E-B51BF4B73865}"/>
              </a:ext>
            </a:extLst>
          </p:cNvPr>
          <p:cNvSpPr txBox="1"/>
          <p:nvPr/>
        </p:nvSpPr>
        <p:spPr>
          <a:xfrm>
            <a:off x="302133" y="1673992"/>
            <a:ext cx="8178799" cy="49244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التجميع بالعشرة 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xmlns="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01612C6B-976E-D94C-B2AB-91564DC3A1C8}"/>
              </a:ext>
            </a:extLst>
          </p:cNvPr>
          <p:cNvGrpSpPr/>
          <p:nvPr/>
        </p:nvGrpSpPr>
        <p:grpSpPr>
          <a:xfrm>
            <a:off x="1458623" y="2195931"/>
            <a:ext cx="6226755" cy="3939398"/>
            <a:chOff x="1510429" y="2195931"/>
            <a:chExt cx="6849431" cy="3939398"/>
          </a:xfrm>
        </p:grpSpPr>
        <p:pic>
          <p:nvPicPr>
            <p:cNvPr id="3" name="Image 2" descr="Une image contenant texte, capture d’écran, diagramm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AFCAFDA2-C067-A7D2-9FAF-884EE2BC9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20855" y="2195931"/>
              <a:ext cx="3439005" cy="3939398"/>
            </a:xfrm>
            <a:prstGeom prst="rect">
              <a:avLst/>
            </a:prstGeom>
          </p:spPr>
        </p:pic>
        <p:pic>
          <p:nvPicPr>
            <p:cNvPr id="9" name="Image 8" descr="Une image contenant texte, capture d’écran, diagramme&#10;&#10;Le contenu généré par l’IA peut être incorrect.">
              <a:extLst>
                <a:ext uri="{FF2B5EF4-FFF2-40B4-BE49-F238E27FC236}">
                  <a16:creationId xmlns:a16="http://schemas.microsoft.com/office/drawing/2014/main" xmlns="" id="{AE726748-028A-706E-4258-68591D20A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0429" y="2195931"/>
              <a:ext cx="3410426" cy="3939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586ACEDE-536E-DADC-7E89-CC7B321C393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3B7C8A60-0812-ED05-DA8C-C2B3ACDD96C3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AF82D7C7-842F-76E8-8107-50D55847C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895C21C0-E62A-FD46-DB7C-68A40D904531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xmlns="" id="{F3835E11-1157-F4E9-1536-69FD6271D38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xmlns="" id="{2A55F8BF-640F-7767-984D-E593FD48AD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297CD154-B55E-DB2C-AD2F-396551AE614B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A82D396E-F49A-AFD2-459C-CFCA505EC719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E65E2B95-B182-9057-41D2-BDEE9EE14077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نريد أن نعد الزهرات في  هذه المجموعة، سننجز هذا النشاط  خطوة خطوة 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ECEAC09-C2D2-EFA9-F6E7-65DB1F6933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386A265A-FA38-0DC7-BD1B-992C168FD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763727"/>
            <a:ext cx="333422" cy="27626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4A8778D-3257-6420-C30C-ECFDE37A20E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77042" y="3429000"/>
            <a:ext cx="644155" cy="52248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FF25D8C5-E8DD-0FED-D6CA-D4758C454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1543" y="2232087"/>
            <a:ext cx="3608212" cy="258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AB28865-3B5E-FCC5-1F59-D4440D321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D5E01C74-B55B-C4C8-F32D-DB207B313BBB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 ؟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3CF8554-1537-2097-49AE-AC0D7E6AAE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42028155-4F24-70C5-88D4-8E32EEC32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763727"/>
            <a:ext cx="333422" cy="276264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D1C5A399-B1ED-4FA9-14D8-8BC6C1A08AFF}"/>
              </a:ext>
            </a:extLst>
          </p:cNvPr>
          <p:cNvGrpSpPr/>
          <p:nvPr/>
        </p:nvGrpSpPr>
        <p:grpSpPr>
          <a:xfrm>
            <a:off x="6427689" y="1816923"/>
            <a:ext cx="2051371" cy="455287"/>
            <a:chOff x="5856035" y="1862992"/>
            <a:chExt cx="2051371" cy="357854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82C9CA54-A52E-F5E9-00A8-DC703719C9B1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أَعد  وَ أُحيط 10 عناصر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xmlns="" id="{0BDB2AD1-A64C-3657-5C2F-696FBE0DDA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76529" y="1888083"/>
              <a:ext cx="330877" cy="325321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1</a:t>
              </a:r>
              <a:endParaRPr lang="fr-MA" sz="1600" b="1" dirty="0"/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7383CA86-4F19-68CA-02CE-2C43AD2A65CB}"/>
              </a:ext>
            </a:extLst>
          </p:cNvPr>
          <p:cNvGrpSpPr/>
          <p:nvPr/>
        </p:nvGrpSpPr>
        <p:grpSpPr>
          <a:xfrm>
            <a:off x="2411596" y="1804900"/>
            <a:ext cx="2019819" cy="442468"/>
            <a:chOff x="866018" y="1825418"/>
            <a:chExt cx="2019819" cy="442468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xmlns="" id="{3B347302-4CB7-5050-7290-DD9E50F635D2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 عدد الوحدات و العشرات 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xmlns="" id="{79DCD378-1306-A1B0-DAE9-124A115737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91D007EA-1336-DC9B-F7B0-6817A1B019AB}"/>
              </a:ext>
            </a:extLst>
          </p:cNvPr>
          <p:cNvGrpSpPr/>
          <p:nvPr/>
        </p:nvGrpSpPr>
        <p:grpSpPr>
          <a:xfrm>
            <a:off x="4520692" y="1814364"/>
            <a:ext cx="1825644" cy="442468"/>
            <a:chOff x="3289342" y="1825418"/>
            <a:chExt cx="2144233" cy="442468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E98A92BC-CB90-AC91-5F34-C2A0C50DF98E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باقي العناصر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xmlns="" id="{523A8A9A-FE62-7F86-D7B5-4310414729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2</a:t>
              </a:r>
              <a:endParaRPr lang="fr-MA" sz="1600" b="1" dirty="0"/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73637305-A08A-9D18-AEFD-BA97DA2B6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9670" y="5089144"/>
            <a:ext cx="1111031" cy="1489254"/>
          </a:xfrm>
          <a:prstGeom prst="ellipse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B23CAD39-2D6C-6213-85EB-74C9B3E6F949}"/>
              </a:ext>
            </a:extLst>
          </p:cNvPr>
          <p:cNvGrpSpPr/>
          <p:nvPr/>
        </p:nvGrpSpPr>
        <p:grpSpPr>
          <a:xfrm>
            <a:off x="325859" y="1812435"/>
            <a:ext cx="2019819" cy="442468"/>
            <a:chOff x="866018" y="1825418"/>
            <a:chExt cx="2019819" cy="442468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xmlns="" id="{CCA7B827-06CF-24A3-A98E-C6FE2FE5E0EE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  العدد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xmlns="" id="{AFEC70B2-44AE-AF28-A029-18687AB4BA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9727B501-15CE-7919-1F4D-0E2086BC2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7894" y="2313154"/>
            <a:ext cx="3608212" cy="258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5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80A5DA6-2601-F3B5-8A2E-11EFE95B4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5E5AECB1-17A6-053E-7330-DF93EB4979F6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ليعد  و يحيط 10 زهرات؟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55F2AFC-FAB8-1CD4-A2EA-2B10087A21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6D58650-A964-804F-7A65-760AE1C0B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763727"/>
            <a:ext cx="333422" cy="276264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B8AE3A0B-B66E-9F49-5FC3-7DD61B5BFCE7}"/>
              </a:ext>
            </a:extLst>
          </p:cNvPr>
          <p:cNvGrpSpPr/>
          <p:nvPr/>
        </p:nvGrpSpPr>
        <p:grpSpPr>
          <a:xfrm>
            <a:off x="6427689" y="1816923"/>
            <a:ext cx="2051371" cy="455287"/>
            <a:chOff x="5856035" y="1862992"/>
            <a:chExt cx="2051371" cy="35785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xmlns="" id="{1A08C17F-4649-3AC4-4C6B-7EB715C5D311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أَعد  وَ أُحيط 10 عناصر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xmlns="" id="{E10021E1-A265-3795-EEFD-97847B3E9A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76529" y="1888083"/>
              <a:ext cx="330877" cy="325321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1</a:t>
              </a:r>
              <a:endParaRPr lang="fr-MA" sz="1600" b="1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57A1BCB-DCE1-5DFF-FF9E-E89B2C6AA410}"/>
              </a:ext>
            </a:extLst>
          </p:cNvPr>
          <p:cNvGrpSpPr/>
          <p:nvPr/>
        </p:nvGrpSpPr>
        <p:grpSpPr>
          <a:xfrm>
            <a:off x="2411596" y="1804900"/>
            <a:ext cx="2019819" cy="442468"/>
            <a:chOff x="866018" y="1825418"/>
            <a:chExt cx="2019819" cy="442468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8BC47E0C-A6DF-FAFE-7273-E54B1CF23A2A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 عدد الوحدات و العشرات 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xmlns="" id="{456A0FE6-CDC2-23AE-1767-6257775F46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387A668C-758B-E089-C4E0-9CB513E52288}"/>
              </a:ext>
            </a:extLst>
          </p:cNvPr>
          <p:cNvGrpSpPr/>
          <p:nvPr/>
        </p:nvGrpSpPr>
        <p:grpSpPr>
          <a:xfrm>
            <a:off x="4520692" y="1814364"/>
            <a:ext cx="1825644" cy="442468"/>
            <a:chOff x="3289342" y="1825418"/>
            <a:chExt cx="2144233" cy="442468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xmlns="" id="{A8FD67AE-BC28-2D1A-9AB6-121B42612378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باقي العناصر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xmlns="" id="{750E6FC6-8F85-E8C8-18E6-C5C1D887C5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2</a:t>
              </a:r>
              <a:endParaRPr lang="fr-MA" sz="1600" b="1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A2250EB1-3290-8E21-2B80-408681594015}"/>
              </a:ext>
            </a:extLst>
          </p:cNvPr>
          <p:cNvGrpSpPr/>
          <p:nvPr/>
        </p:nvGrpSpPr>
        <p:grpSpPr>
          <a:xfrm>
            <a:off x="325859" y="1812435"/>
            <a:ext cx="2019819" cy="442468"/>
            <a:chOff x="866018" y="1825418"/>
            <a:chExt cx="2019819" cy="442468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xmlns="" id="{BB74706D-FC7F-F41D-62A0-23EA192534ED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  العدد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xmlns="" id="{01291B0F-E2B0-ACF7-11D5-F65FA51790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95B17BE-674A-118E-6CCB-195227EC1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894" y="2313154"/>
            <a:ext cx="3608212" cy="258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0AA6887-D6FC-6CA5-032F-247561E46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70565D55-629E-0DCE-BDCF-EC751E7828A8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: نعد و نؤشر ( 1-2-3-4-5-6-7-8-9-10) ، نحيط 10 زهرات  التي قمت بعدها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7142253-ADD2-8BCE-8BDD-A0DBD75D1F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1F5B1507-8EDC-EB0B-D4DC-E83D44E7F220}"/>
              </a:ext>
            </a:extLst>
          </p:cNvPr>
          <p:cNvGrpSpPr/>
          <p:nvPr/>
        </p:nvGrpSpPr>
        <p:grpSpPr>
          <a:xfrm>
            <a:off x="6427689" y="1816923"/>
            <a:ext cx="2051371" cy="455287"/>
            <a:chOff x="5856035" y="1862992"/>
            <a:chExt cx="2051371" cy="35785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xmlns="" id="{B25A83A5-B284-5A2E-04B3-A04633907E4A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أَعد  وَ أُحيط 10 عناصر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xmlns="" id="{94BFBEF1-422B-6B29-38EB-1DD65983F1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76529" y="1888083"/>
              <a:ext cx="330877" cy="325321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1</a:t>
              </a:r>
              <a:endParaRPr lang="fr-MA" sz="1600" b="1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73176EE3-1C38-6D4E-809A-BA19767A456C}"/>
              </a:ext>
            </a:extLst>
          </p:cNvPr>
          <p:cNvGrpSpPr/>
          <p:nvPr/>
        </p:nvGrpSpPr>
        <p:grpSpPr>
          <a:xfrm>
            <a:off x="2411596" y="1804900"/>
            <a:ext cx="2019819" cy="442468"/>
            <a:chOff x="866018" y="1825418"/>
            <a:chExt cx="2019819" cy="442468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DAE5028-45A2-3FCC-CD81-06C6510AD172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 عدد الوحدات و العشرات 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xmlns="" id="{57D939A5-9164-87DC-BA6F-E5844A7C6B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5FA84100-38FE-73E8-C158-AA49EB3405FB}"/>
              </a:ext>
            </a:extLst>
          </p:cNvPr>
          <p:cNvGrpSpPr/>
          <p:nvPr/>
        </p:nvGrpSpPr>
        <p:grpSpPr>
          <a:xfrm>
            <a:off x="4520692" y="1814364"/>
            <a:ext cx="1825644" cy="442468"/>
            <a:chOff x="3289342" y="1825418"/>
            <a:chExt cx="2144233" cy="442468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xmlns="" id="{DD423B21-561A-0BB5-697F-4D801853AB8E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باقي العناصر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xmlns="" id="{8052FA36-2F2E-E8AE-0AF1-8FCE9FFF57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2</a:t>
              </a:r>
              <a:endParaRPr lang="fr-MA" sz="1600" b="1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561185AB-5603-BE80-77F7-77FD229EE0DC}"/>
              </a:ext>
            </a:extLst>
          </p:cNvPr>
          <p:cNvGrpSpPr/>
          <p:nvPr/>
        </p:nvGrpSpPr>
        <p:grpSpPr>
          <a:xfrm>
            <a:off x="325859" y="1812435"/>
            <a:ext cx="2019819" cy="442468"/>
            <a:chOff x="866018" y="1825418"/>
            <a:chExt cx="2019819" cy="442468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xmlns="" id="{47213CC0-8935-4DC3-DEBA-FCBB5F911C46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  العدد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xmlns="" id="{9A2FF0A7-F403-3BEB-EEB5-E526EE4BE3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63046E4-05CA-E6C8-59ED-B30CD701C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894" y="2313154"/>
            <a:ext cx="3608212" cy="2584899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xmlns="" id="{DA0F26E1-3C7D-3803-ADE0-13448894F614}"/>
              </a:ext>
            </a:extLst>
          </p:cNvPr>
          <p:cNvCxnSpPr>
            <a:cxnSpLocks/>
          </p:cNvCxnSpPr>
          <p:nvPr/>
        </p:nvCxnSpPr>
        <p:spPr>
          <a:xfrm flipV="1">
            <a:off x="2993320" y="248851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59835922-D5D2-F4FF-3225-23B602B17B8D}"/>
              </a:ext>
            </a:extLst>
          </p:cNvPr>
          <p:cNvCxnSpPr>
            <a:cxnSpLocks/>
          </p:cNvCxnSpPr>
          <p:nvPr/>
        </p:nvCxnSpPr>
        <p:spPr>
          <a:xfrm flipV="1">
            <a:off x="3816845" y="2451418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xmlns="" id="{AA718435-7BFF-8023-D992-A4377051FA17}"/>
              </a:ext>
            </a:extLst>
          </p:cNvPr>
          <p:cNvCxnSpPr>
            <a:cxnSpLocks/>
          </p:cNvCxnSpPr>
          <p:nvPr/>
        </p:nvCxnSpPr>
        <p:spPr>
          <a:xfrm flipV="1">
            <a:off x="4577917" y="260812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xmlns="" id="{1B316100-022C-2639-F3DF-2B2829A7BD79}"/>
              </a:ext>
            </a:extLst>
          </p:cNvPr>
          <p:cNvCxnSpPr>
            <a:cxnSpLocks/>
          </p:cNvCxnSpPr>
          <p:nvPr/>
        </p:nvCxnSpPr>
        <p:spPr>
          <a:xfrm flipV="1">
            <a:off x="5479725" y="246539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xmlns="" id="{942B3D6E-F2D3-66E5-DE6E-8D5E7A862777}"/>
              </a:ext>
            </a:extLst>
          </p:cNvPr>
          <p:cNvCxnSpPr>
            <a:cxnSpLocks/>
          </p:cNvCxnSpPr>
          <p:nvPr/>
        </p:nvCxnSpPr>
        <p:spPr>
          <a:xfrm flipV="1">
            <a:off x="2993320" y="323695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xmlns="" id="{6503DC49-A1AC-22DF-7E9E-755D01B4D929}"/>
              </a:ext>
            </a:extLst>
          </p:cNvPr>
          <p:cNvCxnSpPr>
            <a:cxnSpLocks/>
          </p:cNvCxnSpPr>
          <p:nvPr/>
        </p:nvCxnSpPr>
        <p:spPr>
          <a:xfrm flipV="1">
            <a:off x="3338444" y="281653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xmlns="" id="{0670BE41-7E72-EAE3-8642-60389ACAA0AE}"/>
              </a:ext>
            </a:extLst>
          </p:cNvPr>
          <p:cNvCxnSpPr>
            <a:cxnSpLocks/>
          </p:cNvCxnSpPr>
          <p:nvPr/>
        </p:nvCxnSpPr>
        <p:spPr>
          <a:xfrm flipV="1">
            <a:off x="3791338" y="314018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xmlns="" id="{58580210-21B2-BDD1-FBFC-272C76CDEDBC}"/>
              </a:ext>
            </a:extLst>
          </p:cNvPr>
          <p:cNvCxnSpPr>
            <a:cxnSpLocks/>
          </p:cNvCxnSpPr>
          <p:nvPr/>
        </p:nvCxnSpPr>
        <p:spPr>
          <a:xfrm flipV="1">
            <a:off x="4647336" y="314018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xmlns="" id="{9E6127B0-FE3B-2F53-207F-A22C08E0777A}"/>
              </a:ext>
            </a:extLst>
          </p:cNvPr>
          <p:cNvCxnSpPr>
            <a:cxnSpLocks/>
          </p:cNvCxnSpPr>
          <p:nvPr/>
        </p:nvCxnSpPr>
        <p:spPr>
          <a:xfrm flipV="1">
            <a:off x="5385680" y="3083013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xmlns="" id="{1A40039D-6FE1-611E-AC83-B70EDB1863B9}"/>
              </a:ext>
            </a:extLst>
          </p:cNvPr>
          <p:cNvCxnSpPr>
            <a:cxnSpLocks/>
          </p:cNvCxnSpPr>
          <p:nvPr/>
        </p:nvCxnSpPr>
        <p:spPr>
          <a:xfrm flipV="1">
            <a:off x="4167784" y="3444856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1" name="Encre 50">
                <a:extLst>
                  <a:ext uri="{FF2B5EF4-FFF2-40B4-BE49-F238E27FC236}">
                    <a16:creationId xmlns:a16="http://schemas.microsoft.com/office/drawing/2014/main" xmlns="" id="{C8ECE74F-B481-B240-BC4C-D3EA1FDDC5E7}"/>
                  </a:ext>
                </a:extLst>
              </p14:cNvPr>
              <p14:cNvContentPartPr/>
              <p14:nvPr/>
            </p14:nvContentPartPr>
            <p14:xfrm>
              <a:off x="2903744" y="2385919"/>
              <a:ext cx="3157560" cy="1710720"/>
            </p14:xfrm>
          </p:contentPart>
        </mc:Choice>
        <mc:Fallback xmlns="">
          <p:pic>
            <p:nvPicPr>
              <p:cNvPr id="51" name="Encre 50">
                <a:extLst>
                  <a:ext uri="{FF2B5EF4-FFF2-40B4-BE49-F238E27FC236}">
                    <a16:creationId xmlns:a16="http://schemas.microsoft.com/office/drawing/2014/main" id="{C8ECE74F-B481-B240-BC4C-D3EA1FDDC5E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89704" y="2371879"/>
                <a:ext cx="3185640" cy="173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358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8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0DF9960-95CB-6C4A-5D17-D59603CCE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8E9CC22A-3661-4E6B-3DE5-9A6B3CA9026C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الثانية ؟ اكتبوا على الألواح عدد الزهرات المتبقية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0856A8C-9339-E363-DB4E-DF05D59973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D9150421-B96F-A8CB-15FB-5174E0B3882C}"/>
              </a:ext>
            </a:extLst>
          </p:cNvPr>
          <p:cNvGrpSpPr/>
          <p:nvPr/>
        </p:nvGrpSpPr>
        <p:grpSpPr>
          <a:xfrm>
            <a:off x="6427689" y="1816923"/>
            <a:ext cx="2051371" cy="455287"/>
            <a:chOff x="5856035" y="1862992"/>
            <a:chExt cx="2051371" cy="35785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xmlns="" id="{22CC227E-0427-E7DD-91CA-14B44A8C94EB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أَعد  وَ أُحيط 10 عناصر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xmlns="" id="{153DFB91-CA32-BF1A-522E-30E2A957CE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76529" y="1888083"/>
              <a:ext cx="330877" cy="32532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B7DC546A-0EE8-AB6D-C12F-026E46671ACD}"/>
              </a:ext>
            </a:extLst>
          </p:cNvPr>
          <p:cNvGrpSpPr/>
          <p:nvPr/>
        </p:nvGrpSpPr>
        <p:grpSpPr>
          <a:xfrm>
            <a:off x="2411596" y="1804900"/>
            <a:ext cx="2019819" cy="442468"/>
            <a:chOff x="866018" y="1825418"/>
            <a:chExt cx="2019819" cy="442468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786F1C3F-332E-6696-37B6-C2C1FC4A7205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 عدد الوحدات و العشرات 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xmlns="" id="{2A7D3021-B69C-4F4B-D789-71D01F9A00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010325D3-A243-DD1F-A421-729E53D8A1F0}"/>
              </a:ext>
            </a:extLst>
          </p:cNvPr>
          <p:cNvGrpSpPr/>
          <p:nvPr/>
        </p:nvGrpSpPr>
        <p:grpSpPr>
          <a:xfrm>
            <a:off x="4520692" y="1814364"/>
            <a:ext cx="1825644" cy="442468"/>
            <a:chOff x="3289342" y="1825418"/>
            <a:chExt cx="2144233" cy="442468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xmlns="" id="{80C0FB2B-31C9-00D2-4633-05C5CB4F12F5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باقي العناصر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xmlns="" id="{D5714846-E578-384F-4599-0372C2AEB0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05432497-5354-DCDB-A960-F25F2EDC31F3}"/>
              </a:ext>
            </a:extLst>
          </p:cNvPr>
          <p:cNvGrpSpPr/>
          <p:nvPr/>
        </p:nvGrpSpPr>
        <p:grpSpPr>
          <a:xfrm>
            <a:off x="325859" y="1812435"/>
            <a:ext cx="2019819" cy="442468"/>
            <a:chOff x="866018" y="1825418"/>
            <a:chExt cx="2019819" cy="442468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xmlns="" id="{770E0E71-80B5-D6EC-8AB7-75B289A6E469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  العدد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xmlns="" id="{FBA46873-79DB-0A06-26D4-E9ACA22658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ED3B858-FB77-BAD5-F31A-6F571DA03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894" y="2313154"/>
            <a:ext cx="3608212" cy="2584899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38402C0D-7F57-1974-70C2-038417F38FBD}"/>
              </a:ext>
            </a:extLst>
          </p:cNvPr>
          <p:cNvCxnSpPr>
            <a:cxnSpLocks/>
          </p:cNvCxnSpPr>
          <p:nvPr/>
        </p:nvCxnSpPr>
        <p:spPr>
          <a:xfrm flipV="1">
            <a:off x="2993320" y="248851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xmlns="" id="{C8322558-F27F-6F31-E235-F8C4AFB24291}"/>
              </a:ext>
            </a:extLst>
          </p:cNvPr>
          <p:cNvCxnSpPr>
            <a:cxnSpLocks/>
          </p:cNvCxnSpPr>
          <p:nvPr/>
        </p:nvCxnSpPr>
        <p:spPr>
          <a:xfrm flipV="1">
            <a:off x="3816845" y="2451418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xmlns="" id="{F60132EB-5CFE-8A29-D576-B31F878D4B13}"/>
              </a:ext>
            </a:extLst>
          </p:cNvPr>
          <p:cNvCxnSpPr>
            <a:cxnSpLocks/>
          </p:cNvCxnSpPr>
          <p:nvPr/>
        </p:nvCxnSpPr>
        <p:spPr>
          <a:xfrm flipV="1">
            <a:off x="4577917" y="260812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xmlns="" id="{2E75CB8D-0D3F-0B93-607B-DBB0BD658174}"/>
              </a:ext>
            </a:extLst>
          </p:cNvPr>
          <p:cNvCxnSpPr>
            <a:cxnSpLocks/>
          </p:cNvCxnSpPr>
          <p:nvPr/>
        </p:nvCxnSpPr>
        <p:spPr>
          <a:xfrm flipV="1">
            <a:off x="5479725" y="246539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xmlns="" id="{5EC9D4E3-9B1B-AD0B-8F93-90C9FD494D9F}"/>
              </a:ext>
            </a:extLst>
          </p:cNvPr>
          <p:cNvCxnSpPr>
            <a:cxnSpLocks/>
          </p:cNvCxnSpPr>
          <p:nvPr/>
        </p:nvCxnSpPr>
        <p:spPr>
          <a:xfrm flipV="1">
            <a:off x="2993320" y="323695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xmlns="" id="{7814B7F3-7E18-0DB4-C683-115663ED20EC}"/>
              </a:ext>
            </a:extLst>
          </p:cNvPr>
          <p:cNvCxnSpPr>
            <a:cxnSpLocks/>
          </p:cNvCxnSpPr>
          <p:nvPr/>
        </p:nvCxnSpPr>
        <p:spPr>
          <a:xfrm flipV="1">
            <a:off x="3338444" y="281653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xmlns="" id="{E40712A9-C52B-A47B-5336-874626A3CC1F}"/>
              </a:ext>
            </a:extLst>
          </p:cNvPr>
          <p:cNvCxnSpPr>
            <a:cxnSpLocks/>
          </p:cNvCxnSpPr>
          <p:nvPr/>
        </p:nvCxnSpPr>
        <p:spPr>
          <a:xfrm flipV="1">
            <a:off x="3791338" y="314018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xmlns="" id="{A3F2976E-8170-8677-9252-A5F267ADA723}"/>
              </a:ext>
            </a:extLst>
          </p:cNvPr>
          <p:cNvCxnSpPr>
            <a:cxnSpLocks/>
          </p:cNvCxnSpPr>
          <p:nvPr/>
        </p:nvCxnSpPr>
        <p:spPr>
          <a:xfrm flipV="1">
            <a:off x="4647336" y="314018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xmlns="" id="{600E9E15-EEBA-01A1-568E-B5F0727D52D9}"/>
              </a:ext>
            </a:extLst>
          </p:cNvPr>
          <p:cNvCxnSpPr>
            <a:cxnSpLocks/>
          </p:cNvCxnSpPr>
          <p:nvPr/>
        </p:nvCxnSpPr>
        <p:spPr>
          <a:xfrm flipV="1">
            <a:off x="5385680" y="3083013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xmlns="" id="{B6941B20-55DB-188B-E6B9-F3F80FBECDB8}"/>
              </a:ext>
            </a:extLst>
          </p:cNvPr>
          <p:cNvCxnSpPr>
            <a:cxnSpLocks/>
          </p:cNvCxnSpPr>
          <p:nvPr/>
        </p:nvCxnSpPr>
        <p:spPr>
          <a:xfrm flipV="1">
            <a:off x="4167784" y="3444856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1" name="Encre 40">
                <a:extLst>
                  <a:ext uri="{FF2B5EF4-FFF2-40B4-BE49-F238E27FC236}">
                    <a16:creationId xmlns:a16="http://schemas.microsoft.com/office/drawing/2014/main" xmlns="" id="{29449152-7D6B-557C-0616-D1A22C7DF097}"/>
                  </a:ext>
                </a:extLst>
              </p14:cNvPr>
              <p14:cNvContentPartPr/>
              <p14:nvPr/>
            </p14:nvContentPartPr>
            <p14:xfrm>
              <a:off x="2903744" y="2385919"/>
              <a:ext cx="3157560" cy="1710720"/>
            </p14:xfrm>
          </p:contentPart>
        </mc:Choice>
        <mc:Fallback xmlns="">
          <p:pic>
            <p:nvPicPr>
              <p:cNvPr id="41" name="Encre 40">
                <a:extLst>
                  <a:ext uri="{FF2B5EF4-FFF2-40B4-BE49-F238E27FC236}">
                    <a16:creationId xmlns:a16="http://schemas.microsoft.com/office/drawing/2014/main" id="{29449152-7D6B-557C-0616-D1A22C7DF09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89704" y="2371879"/>
                <a:ext cx="3185640" cy="173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0446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0D10A5D-BA5F-5FB6-2A69-C8550E006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C64B9798-F264-D499-5EBD-5EDB541E3E11}"/>
              </a:ext>
            </a:extLst>
          </p:cNvPr>
          <p:cNvSpPr txBox="1"/>
          <p:nvPr/>
        </p:nvSpPr>
        <p:spPr>
          <a:xfrm>
            <a:off x="657031" y="7525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3CAC6138-214D-694A-BF79-52DA9F6058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9516AA99-C0FE-F4E9-8797-3E958D64257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11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70DAD3B-1DA0-57FC-FCBB-BD8AD1E04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2A526CAB-B5B5-FC98-49A3-AED565EB4047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نعد ( 1-2-3-4-5-6-7 ) عدد الزهرات المتبقية هو 7 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3006642-BEE3-6363-AEC0-E56CC9B2C4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B1D96F1A-700C-1F08-B0A2-5C821E4E77A3}"/>
              </a:ext>
            </a:extLst>
          </p:cNvPr>
          <p:cNvGrpSpPr/>
          <p:nvPr/>
        </p:nvGrpSpPr>
        <p:grpSpPr>
          <a:xfrm>
            <a:off x="6427689" y="1816923"/>
            <a:ext cx="2051371" cy="455287"/>
            <a:chOff x="5856035" y="1862992"/>
            <a:chExt cx="2051371" cy="35785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xmlns="" id="{4D1BEEBB-1721-3433-7993-17AD2D1F7BF4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أَعد  وَ أُحيط 10 عناصر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xmlns="" id="{0821D27B-94DA-72D9-1C44-506B7DD301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76529" y="1888083"/>
              <a:ext cx="330877" cy="32532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2052A947-EE4E-7214-49DB-9BDCA9154553}"/>
              </a:ext>
            </a:extLst>
          </p:cNvPr>
          <p:cNvGrpSpPr/>
          <p:nvPr/>
        </p:nvGrpSpPr>
        <p:grpSpPr>
          <a:xfrm>
            <a:off x="2411596" y="1804900"/>
            <a:ext cx="2019819" cy="442468"/>
            <a:chOff x="866018" y="1825418"/>
            <a:chExt cx="2019819" cy="442468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C5A39E10-5CC2-5A09-7377-502ADDFA7C9F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 عدد الوحدات و العشرات 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xmlns="" id="{72947116-1C5F-724F-05E5-5A11DB433F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57B682BE-1061-B7EB-5575-9C1BB9346497}"/>
              </a:ext>
            </a:extLst>
          </p:cNvPr>
          <p:cNvGrpSpPr/>
          <p:nvPr/>
        </p:nvGrpSpPr>
        <p:grpSpPr>
          <a:xfrm>
            <a:off x="4520692" y="1814364"/>
            <a:ext cx="1825644" cy="442468"/>
            <a:chOff x="3289342" y="1825418"/>
            <a:chExt cx="2144233" cy="442468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xmlns="" id="{2425DEA6-F7F3-0AE5-52A0-E833B9DE5DE6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باقي العناصر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xmlns="" id="{21454DB9-5695-FB7F-1D4C-0486AF667E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706BF4CD-9CAD-4AA8-E15B-22F0B89F59C1}"/>
              </a:ext>
            </a:extLst>
          </p:cNvPr>
          <p:cNvGrpSpPr/>
          <p:nvPr/>
        </p:nvGrpSpPr>
        <p:grpSpPr>
          <a:xfrm>
            <a:off x="325859" y="1812435"/>
            <a:ext cx="2019819" cy="442468"/>
            <a:chOff x="866018" y="1825418"/>
            <a:chExt cx="2019819" cy="442468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xmlns="" id="{2A144C55-358A-9887-C262-DBD33917BFF3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  العدد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xmlns="" id="{1080DB02-2731-D76D-B6A3-E73207B452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pic>
        <p:nvPicPr>
          <p:cNvPr id="34" name="Image 33">
            <a:extLst>
              <a:ext uri="{FF2B5EF4-FFF2-40B4-BE49-F238E27FC236}">
                <a16:creationId xmlns:a16="http://schemas.microsoft.com/office/drawing/2014/main" xmlns="" id="{6CD7318D-1900-310E-3A55-DED3F26E8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894" y="2313154"/>
            <a:ext cx="3608212" cy="2584899"/>
          </a:xfrm>
          <a:prstGeom prst="rect">
            <a:avLst/>
          </a:prstGeom>
        </p:spPr>
      </p:pic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xmlns="" id="{8E3D9EC1-6423-5478-33B1-9AF67ED1BC94}"/>
              </a:ext>
            </a:extLst>
          </p:cNvPr>
          <p:cNvCxnSpPr>
            <a:cxnSpLocks/>
          </p:cNvCxnSpPr>
          <p:nvPr/>
        </p:nvCxnSpPr>
        <p:spPr>
          <a:xfrm flipV="1">
            <a:off x="2993320" y="248851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xmlns="" id="{24887BBE-C609-5DA5-5B94-F5CDF9BD896F}"/>
              </a:ext>
            </a:extLst>
          </p:cNvPr>
          <p:cNvCxnSpPr>
            <a:cxnSpLocks/>
          </p:cNvCxnSpPr>
          <p:nvPr/>
        </p:nvCxnSpPr>
        <p:spPr>
          <a:xfrm flipV="1">
            <a:off x="3816845" y="2451418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xmlns="" id="{3E137B3E-6DEE-FFCF-BCE4-05769953E78D}"/>
              </a:ext>
            </a:extLst>
          </p:cNvPr>
          <p:cNvCxnSpPr>
            <a:cxnSpLocks/>
          </p:cNvCxnSpPr>
          <p:nvPr/>
        </p:nvCxnSpPr>
        <p:spPr>
          <a:xfrm flipV="1">
            <a:off x="4577917" y="260812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xmlns="" id="{7690A397-767F-901F-3574-37C0F2F7BE05}"/>
              </a:ext>
            </a:extLst>
          </p:cNvPr>
          <p:cNvCxnSpPr>
            <a:cxnSpLocks/>
          </p:cNvCxnSpPr>
          <p:nvPr/>
        </p:nvCxnSpPr>
        <p:spPr>
          <a:xfrm flipV="1">
            <a:off x="5479725" y="246539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xmlns="" id="{4EB14FB9-8D38-CC92-30C3-B5A3818CDF46}"/>
              </a:ext>
            </a:extLst>
          </p:cNvPr>
          <p:cNvCxnSpPr>
            <a:cxnSpLocks/>
          </p:cNvCxnSpPr>
          <p:nvPr/>
        </p:nvCxnSpPr>
        <p:spPr>
          <a:xfrm flipV="1">
            <a:off x="2993320" y="323695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xmlns="" id="{8F88085D-BF26-2EF9-C0A3-62FBCBDDE91B}"/>
              </a:ext>
            </a:extLst>
          </p:cNvPr>
          <p:cNvCxnSpPr>
            <a:cxnSpLocks/>
          </p:cNvCxnSpPr>
          <p:nvPr/>
        </p:nvCxnSpPr>
        <p:spPr>
          <a:xfrm flipV="1">
            <a:off x="3338444" y="281653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xmlns="" id="{139B5349-A659-20B3-F126-064DC00D1AD9}"/>
              </a:ext>
            </a:extLst>
          </p:cNvPr>
          <p:cNvCxnSpPr>
            <a:cxnSpLocks/>
          </p:cNvCxnSpPr>
          <p:nvPr/>
        </p:nvCxnSpPr>
        <p:spPr>
          <a:xfrm flipV="1">
            <a:off x="3791338" y="314018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xmlns="" id="{4B24174C-3A68-B5CA-B4D0-9762C03C4EEC}"/>
              </a:ext>
            </a:extLst>
          </p:cNvPr>
          <p:cNvCxnSpPr>
            <a:cxnSpLocks/>
          </p:cNvCxnSpPr>
          <p:nvPr/>
        </p:nvCxnSpPr>
        <p:spPr>
          <a:xfrm flipV="1">
            <a:off x="4647336" y="314018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xmlns="" id="{1575B325-2FE5-3560-CC10-E67F30A18A09}"/>
              </a:ext>
            </a:extLst>
          </p:cNvPr>
          <p:cNvCxnSpPr>
            <a:cxnSpLocks/>
          </p:cNvCxnSpPr>
          <p:nvPr/>
        </p:nvCxnSpPr>
        <p:spPr>
          <a:xfrm flipV="1">
            <a:off x="5385680" y="3083013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xmlns="" id="{53512763-BF54-B081-CC4F-22C4EB5CF5BF}"/>
              </a:ext>
            </a:extLst>
          </p:cNvPr>
          <p:cNvCxnSpPr>
            <a:cxnSpLocks/>
          </p:cNvCxnSpPr>
          <p:nvPr/>
        </p:nvCxnSpPr>
        <p:spPr>
          <a:xfrm flipV="1">
            <a:off x="4167784" y="3444856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Encre 44">
                <a:extLst>
                  <a:ext uri="{FF2B5EF4-FFF2-40B4-BE49-F238E27FC236}">
                    <a16:creationId xmlns:a16="http://schemas.microsoft.com/office/drawing/2014/main" xmlns="" id="{D7DE8BE5-4D00-5771-2A35-6815730C14EB}"/>
                  </a:ext>
                </a:extLst>
              </p14:cNvPr>
              <p14:cNvContentPartPr/>
              <p14:nvPr/>
            </p14:nvContentPartPr>
            <p14:xfrm>
              <a:off x="2903744" y="2385919"/>
              <a:ext cx="3157560" cy="1710720"/>
            </p14:xfrm>
          </p:contentPart>
        </mc:Choice>
        <mc:Fallback xmlns="">
          <p:pic>
            <p:nvPicPr>
              <p:cNvPr id="45" name="Encre 44">
                <a:extLst>
                  <a:ext uri="{FF2B5EF4-FFF2-40B4-BE49-F238E27FC236}">
                    <a16:creationId xmlns:a16="http://schemas.microsoft.com/office/drawing/2014/main" id="{D7DE8BE5-4D00-5771-2A35-6815730C14E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89704" y="2371879"/>
                <a:ext cx="3185640" cy="1739160"/>
              </a:xfrm>
              <a:prstGeom prst="rect">
                <a:avLst/>
              </a:prstGeom>
            </p:spPr>
          </p:pic>
        </mc:Fallback>
      </mc:AlternateContent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xmlns="" id="{B3D85621-1C91-8F64-0E49-5993BAE5F6D5}"/>
              </a:ext>
            </a:extLst>
          </p:cNvPr>
          <p:cNvCxnSpPr>
            <a:cxnSpLocks/>
          </p:cNvCxnSpPr>
          <p:nvPr/>
        </p:nvCxnSpPr>
        <p:spPr>
          <a:xfrm flipV="1">
            <a:off x="3128505" y="416940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xmlns="" id="{EC20C26C-9365-1D86-BC6F-03672AE296A6}"/>
              </a:ext>
            </a:extLst>
          </p:cNvPr>
          <p:cNvCxnSpPr>
            <a:cxnSpLocks/>
          </p:cNvCxnSpPr>
          <p:nvPr/>
        </p:nvCxnSpPr>
        <p:spPr>
          <a:xfrm flipV="1">
            <a:off x="3718636" y="380667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xmlns="" id="{1077E13E-0027-5FD2-491F-E7F10EC6943E}"/>
              </a:ext>
            </a:extLst>
          </p:cNvPr>
          <p:cNvCxnSpPr>
            <a:cxnSpLocks/>
          </p:cNvCxnSpPr>
          <p:nvPr/>
        </p:nvCxnSpPr>
        <p:spPr>
          <a:xfrm flipV="1">
            <a:off x="4236723" y="431884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xmlns="" id="{A13C9938-B786-C9F9-71E4-2EF17CD22C08}"/>
              </a:ext>
            </a:extLst>
          </p:cNvPr>
          <p:cNvCxnSpPr>
            <a:cxnSpLocks/>
          </p:cNvCxnSpPr>
          <p:nvPr/>
        </p:nvCxnSpPr>
        <p:spPr>
          <a:xfrm flipV="1">
            <a:off x="4857275" y="426475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xmlns="" id="{5CAADF02-1173-DD0C-B982-8FE621938487}"/>
              </a:ext>
            </a:extLst>
          </p:cNvPr>
          <p:cNvCxnSpPr>
            <a:cxnSpLocks/>
          </p:cNvCxnSpPr>
          <p:nvPr/>
        </p:nvCxnSpPr>
        <p:spPr>
          <a:xfrm flipV="1">
            <a:off x="4811978" y="378652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xmlns="" id="{5B958D6F-1140-385A-9483-A8F41CEEED4B}"/>
              </a:ext>
            </a:extLst>
          </p:cNvPr>
          <p:cNvCxnSpPr>
            <a:cxnSpLocks/>
          </p:cNvCxnSpPr>
          <p:nvPr/>
        </p:nvCxnSpPr>
        <p:spPr>
          <a:xfrm flipV="1">
            <a:off x="5700781" y="363690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xmlns="" id="{A84CCC36-132F-AC58-307F-F1F652248C19}"/>
              </a:ext>
            </a:extLst>
          </p:cNvPr>
          <p:cNvCxnSpPr>
            <a:cxnSpLocks/>
          </p:cNvCxnSpPr>
          <p:nvPr/>
        </p:nvCxnSpPr>
        <p:spPr>
          <a:xfrm flipV="1">
            <a:off x="5490842" y="4225139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21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46536DF-FDC3-C74C-86CA-8766E3A9B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3056C354-2EFE-C533-F701-828409C34179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ذا نفعل في الخطوة الثالثة ؟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385A2E3-661F-791D-F7FC-6BFF74C129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765400D8-8CD6-4DA0-C020-405DC54A379C}"/>
              </a:ext>
            </a:extLst>
          </p:cNvPr>
          <p:cNvGrpSpPr/>
          <p:nvPr/>
        </p:nvGrpSpPr>
        <p:grpSpPr>
          <a:xfrm>
            <a:off x="6427689" y="1816923"/>
            <a:ext cx="2051371" cy="455287"/>
            <a:chOff x="5856035" y="1862992"/>
            <a:chExt cx="2051371" cy="35785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xmlns="" id="{7DCE931C-7BB5-43E7-C73E-0D95B1DA0498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أَعد  وَ أُحيط 10 عناصر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xmlns="" id="{55439AD5-AB2B-42EC-BEB8-5B1BAE8CED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76529" y="1888083"/>
              <a:ext cx="330877" cy="32532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0426A9F5-1C77-2657-A701-AC717FE07567}"/>
              </a:ext>
            </a:extLst>
          </p:cNvPr>
          <p:cNvGrpSpPr/>
          <p:nvPr/>
        </p:nvGrpSpPr>
        <p:grpSpPr>
          <a:xfrm>
            <a:off x="2411596" y="1804900"/>
            <a:ext cx="2019819" cy="442468"/>
            <a:chOff x="866018" y="1825418"/>
            <a:chExt cx="2019819" cy="442468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C73F46FC-D3D0-1241-0944-D2DB438C4E2D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 عدد الوحدات و العشرات 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xmlns="" id="{DA4D8599-1014-1ADF-C935-C4936EE4AA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6ECC15CB-AE64-F758-2413-3CCB317B3269}"/>
              </a:ext>
            </a:extLst>
          </p:cNvPr>
          <p:cNvGrpSpPr/>
          <p:nvPr/>
        </p:nvGrpSpPr>
        <p:grpSpPr>
          <a:xfrm>
            <a:off x="4520692" y="1814364"/>
            <a:ext cx="1825644" cy="442468"/>
            <a:chOff x="3289342" y="1825418"/>
            <a:chExt cx="2144233" cy="442468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xmlns="" id="{F085A286-E91E-8CCB-34F4-DC3B62FCF31C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باقي العناصر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xmlns="" id="{07F71E75-1CAA-4A64-D047-0BC4B35604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3665BE0E-FA1B-80D6-F5EB-251E186783D1}"/>
              </a:ext>
            </a:extLst>
          </p:cNvPr>
          <p:cNvGrpSpPr/>
          <p:nvPr/>
        </p:nvGrpSpPr>
        <p:grpSpPr>
          <a:xfrm>
            <a:off x="325859" y="1812435"/>
            <a:ext cx="2019819" cy="442468"/>
            <a:chOff x="866018" y="1825418"/>
            <a:chExt cx="2019819" cy="442468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xmlns="" id="{6B8A2ECD-8CA2-0933-6A36-82615ED778B7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  العدد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xmlns="" id="{E7AF1BE0-60BD-EA29-C38C-3561D769C4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pic>
        <p:nvPicPr>
          <p:cNvPr id="34" name="Image 33">
            <a:extLst>
              <a:ext uri="{FF2B5EF4-FFF2-40B4-BE49-F238E27FC236}">
                <a16:creationId xmlns:a16="http://schemas.microsoft.com/office/drawing/2014/main" xmlns="" id="{F4D1958A-E15A-F32C-CF8C-BD12E57BA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894" y="2313154"/>
            <a:ext cx="3608212" cy="2584899"/>
          </a:xfrm>
          <a:prstGeom prst="rect">
            <a:avLst/>
          </a:prstGeom>
        </p:spPr>
      </p:pic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xmlns="" id="{ED0B84DC-CAF6-D4DC-2967-C21A77E2E07E}"/>
              </a:ext>
            </a:extLst>
          </p:cNvPr>
          <p:cNvCxnSpPr>
            <a:cxnSpLocks/>
          </p:cNvCxnSpPr>
          <p:nvPr/>
        </p:nvCxnSpPr>
        <p:spPr>
          <a:xfrm flipV="1">
            <a:off x="2993320" y="248851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xmlns="" id="{B6B91A79-C696-6E1D-003D-0EFBA356C4A3}"/>
              </a:ext>
            </a:extLst>
          </p:cNvPr>
          <p:cNvCxnSpPr>
            <a:cxnSpLocks/>
          </p:cNvCxnSpPr>
          <p:nvPr/>
        </p:nvCxnSpPr>
        <p:spPr>
          <a:xfrm flipV="1">
            <a:off x="3816845" y="2451418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xmlns="" id="{78A635D6-01AF-A24A-3F01-753DD81C9D37}"/>
              </a:ext>
            </a:extLst>
          </p:cNvPr>
          <p:cNvCxnSpPr>
            <a:cxnSpLocks/>
          </p:cNvCxnSpPr>
          <p:nvPr/>
        </p:nvCxnSpPr>
        <p:spPr>
          <a:xfrm flipV="1">
            <a:off x="4577917" y="260812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xmlns="" id="{111D3F9C-B7C6-8567-DD1E-0BCC7BDC2143}"/>
              </a:ext>
            </a:extLst>
          </p:cNvPr>
          <p:cNvCxnSpPr>
            <a:cxnSpLocks/>
          </p:cNvCxnSpPr>
          <p:nvPr/>
        </p:nvCxnSpPr>
        <p:spPr>
          <a:xfrm flipV="1">
            <a:off x="5479725" y="246539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xmlns="" id="{2E5E00EB-83AE-9A67-26A2-55CCE2EE8E76}"/>
              </a:ext>
            </a:extLst>
          </p:cNvPr>
          <p:cNvCxnSpPr>
            <a:cxnSpLocks/>
          </p:cNvCxnSpPr>
          <p:nvPr/>
        </p:nvCxnSpPr>
        <p:spPr>
          <a:xfrm flipV="1">
            <a:off x="2993320" y="323695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xmlns="" id="{2011A9B3-CE79-FB2F-871E-E88323976707}"/>
              </a:ext>
            </a:extLst>
          </p:cNvPr>
          <p:cNvCxnSpPr>
            <a:cxnSpLocks/>
          </p:cNvCxnSpPr>
          <p:nvPr/>
        </p:nvCxnSpPr>
        <p:spPr>
          <a:xfrm flipV="1">
            <a:off x="3338444" y="281653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xmlns="" id="{96E4DA13-D1FC-57FE-79AF-17F9390D1FB8}"/>
              </a:ext>
            </a:extLst>
          </p:cNvPr>
          <p:cNvCxnSpPr>
            <a:cxnSpLocks/>
          </p:cNvCxnSpPr>
          <p:nvPr/>
        </p:nvCxnSpPr>
        <p:spPr>
          <a:xfrm flipV="1">
            <a:off x="3791338" y="314018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xmlns="" id="{F8023053-1FE2-D776-E65D-16060063DB40}"/>
              </a:ext>
            </a:extLst>
          </p:cNvPr>
          <p:cNvCxnSpPr>
            <a:cxnSpLocks/>
          </p:cNvCxnSpPr>
          <p:nvPr/>
        </p:nvCxnSpPr>
        <p:spPr>
          <a:xfrm flipV="1">
            <a:off x="4647336" y="314018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xmlns="" id="{3979E0B1-204E-14FB-D866-07F5B8F6D23F}"/>
              </a:ext>
            </a:extLst>
          </p:cNvPr>
          <p:cNvCxnSpPr>
            <a:cxnSpLocks/>
          </p:cNvCxnSpPr>
          <p:nvPr/>
        </p:nvCxnSpPr>
        <p:spPr>
          <a:xfrm flipV="1">
            <a:off x="5385680" y="3083013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xmlns="" id="{28A47CFC-F9D1-DDE0-8DA5-E582F2E765A5}"/>
              </a:ext>
            </a:extLst>
          </p:cNvPr>
          <p:cNvCxnSpPr>
            <a:cxnSpLocks/>
          </p:cNvCxnSpPr>
          <p:nvPr/>
        </p:nvCxnSpPr>
        <p:spPr>
          <a:xfrm flipV="1">
            <a:off x="4167784" y="3444856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Encre 44">
                <a:extLst>
                  <a:ext uri="{FF2B5EF4-FFF2-40B4-BE49-F238E27FC236}">
                    <a16:creationId xmlns:a16="http://schemas.microsoft.com/office/drawing/2014/main" xmlns="" id="{0801B868-961D-9A03-FFFB-6322809120DF}"/>
                  </a:ext>
                </a:extLst>
              </p14:cNvPr>
              <p14:cNvContentPartPr/>
              <p14:nvPr/>
            </p14:nvContentPartPr>
            <p14:xfrm>
              <a:off x="2903744" y="2385919"/>
              <a:ext cx="3157560" cy="1710720"/>
            </p14:xfrm>
          </p:contentPart>
        </mc:Choice>
        <mc:Fallback xmlns="">
          <p:pic>
            <p:nvPicPr>
              <p:cNvPr id="45" name="Encre 44">
                <a:extLst>
                  <a:ext uri="{FF2B5EF4-FFF2-40B4-BE49-F238E27FC236}">
                    <a16:creationId xmlns:a16="http://schemas.microsoft.com/office/drawing/2014/main" id="{0801B868-961D-9A03-FFFB-6322809120D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89704" y="2371879"/>
                <a:ext cx="3185640" cy="1739160"/>
              </a:xfrm>
              <a:prstGeom prst="rect">
                <a:avLst/>
              </a:prstGeom>
            </p:spPr>
          </p:pic>
        </mc:Fallback>
      </mc:AlternateContent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xmlns="" id="{02901509-8CFB-5C84-BCD6-D355BD39E092}"/>
              </a:ext>
            </a:extLst>
          </p:cNvPr>
          <p:cNvCxnSpPr>
            <a:cxnSpLocks/>
          </p:cNvCxnSpPr>
          <p:nvPr/>
        </p:nvCxnSpPr>
        <p:spPr>
          <a:xfrm flipV="1">
            <a:off x="3128505" y="416940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xmlns="" id="{4FF00249-0986-B9F7-B032-C17E7B622E20}"/>
              </a:ext>
            </a:extLst>
          </p:cNvPr>
          <p:cNvCxnSpPr>
            <a:cxnSpLocks/>
          </p:cNvCxnSpPr>
          <p:nvPr/>
        </p:nvCxnSpPr>
        <p:spPr>
          <a:xfrm flipV="1">
            <a:off x="3718636" y="380667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xmlns="" id="{EAD02348-A082-82D5-306D-40FAE415CBEE}"/>
              </a:ext>
            </a:extLst>
          </p:cNvPr>
          <p:cNvCxnSpPr>
            <a:cxnSpLocks/>
          </p:cNvCxnSpPr>
          <p:nvPr/>
        </p:nvCxnSpPr>
        <p:spPr>
          <a:xfrm flipV="1">
            <a:off x="4236723" y="431884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xmlns="" id="{220EFCAC-7EF2-F046-525E-8FA9EE5FF7CC}"/>
              </a:ext>
            </a:extLst>
          </p:cNvPr>
          <p:cNvCxnSpPr>
            <a:cxnSpLocks/>
          </p:cNvCxnSpPr>
          <p:nvPr/>
        </p:nvCxnSpPr>
        <p:spPr>
          <a:xfrm flipV="1">
            <a:off x="4857275" y="426475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xmlns="" id="{A15325C2-776A-3916-F67A-A4617CFB3C89}"/>
              </a:ext>
            </a:extLst>
          </p:cNvPr>
          <p:cNvCxnSpPr>
            <a:cxnSpLocks/>
          </p:cNvCxnSpPr>
          <p:nvPr/>
        </p:nvCxnSpPr>
        <p:spPr>
          <a:xfrm flipV="1">
            <a:off x="4811978" y="378652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xmlns="" id="{F7BBDFF5-DC61-7471-C764-FF3197E73BC8}"/>
              </a:ext>
            </a:extLst>
          </p:cNvPr>
          <p:cNvCxnSpPr>
            <a:cxnSpLocks/>
          </p:cNvCxnSpPr>
          <p:nvPr/>
        </p:nvCxnSpPr>
        <p:spPr>
          <a:xfrm flipV="1">
            <a:off x="5700781" y="363690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xmlns="" id="{5CBE462B-3AA9-D703-787F-7E378F71D529}"/>
              </a:ext>
            </a:extLst>
          </p:cNvPr>
          <p:cNvCxnSpPr>
            <a:cxnSpLocks/>
          </p:cNvCxnSpPr>
          <p:nvPr/>
        </p:nvCxnSpPr>
        <p:spPr>
          <a:xfrm flipV="1">
            <a:off x="5490842" y="4225139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90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B8B70E7-398E-B66C-E73C-05F2877D0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7B904E96-D242-48B1-FC8C-5E3659789F9D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: عدد الوحدات  و العشرات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1CD9DA0-9853-A0E8-66B1-14BC6985E0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A41C28AE-3462-7EE4-6ACB-6E692C89B14E}"/>
              </a:ext>
            </a:extLst>
          </p:cNvPr>
          <p:cNvGrpSpPr/>
          <p:nvPr/>
        </p:nvGrpSpPr>
        <p:grpSpPr>
          <a:xfrm>
            <a:off x="6427689" y="1816923"/>
            <a:ext cx="2051371" cy="455287"/>
            <a:chOff x="5856035" y="1862992"/>
            <a:chExt cx="2051371" cy="35785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xmlns="" id="{6BCF5248-2CAB-0419-526A-810ECA93F094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أَعد  وَ أُحيط 10 عناصر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xmlns="" id="{92A3197F-8083-0476-20D0-2675E14404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76529" y="1888083"/>
              <a:ext cx="330877" cy="32532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1DDB5AE8-1A8A-6538-4DF1-04D7BD513B8A}"/>
              </a:ext>
            </a:extLst>
          </p:cNvPr>
          <p:cNvGrpSpPr/>
          <p:nvPr/>
        </p:nvGrpSpPr>
        <p:grpSpPr>
          <a:xfrm>
            <a:off x="2411596" y="1804900"/>
            <a:ext cx="2019819" cy="442468"/>
            <a:chOff x="866018" y="1825418"/>
            <a:chExt cx="2019819" cy="442468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0C6B29AA-5722-DD06-643C-98755476F7D0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 عدد الوحدات و العشرات 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xmlns="" id="{345D973B-AB02-9DD2-4934-DE4BFA90D2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9CA35A2D-E3A3-B584-0CDF-777F9A6B1374}"/>
              </a:ext>
            </a:extLst>
          </p:cNvPr>
          <p:cNvGrpSpPr/>
          <p:nvPr/>
        </p:nvGrpSpPr>
        <p:grpSpPr>
          <a:xfrm>
            <a:off x="4520692" y="1814364"/>
            <a:ext cx="1825644" cy="442468"/>
            <a:chOff x="3289342" y="1825418"/>
            <a:chExt cx="2144233" cy="442468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xmlns="" id="{E6880E38-7B4F-6425-5625-BF9EA0A8CEB8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باقي العناصر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xmlns="" id="{3520BCFA-70FB-F5DA-8D9C-CF406B1F04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8DF4383-036B-697E-6862-5C6A43EC0B80}"/>
              </a:ext>
            </a:extLst>
          </p:cNvPr>
          <p:cNvGrpSpPr/>
          <p:nvPr/>
        </p:nvGrpSpPr>
        <p:grpSpPr>
          <a:xfrm>
            <a:off x="325859" y="1812435"/>
            <a:ext cx="2019819" cy="442468"/>
            <a:chOff x="866018" y="1825418"/>
            <a:chExt cx="2019819" cy="442468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xmlns="" id="{1FFFD74C-237A-B915-5803-22FD0B5CE6CD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  العدد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xmlns="" id="{A1193533-2DE6-15CB-7214-89E55C3F57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sp>
        <p:nvSpPr>
          <p:cNvPr id="34" name="ZoneTexte 33">
            <a:extLst>
              <a:ext uri="{FF2B5EF4-FFF2-40B4-BE49-F238E27FC236}">
                <a16:creationId xmlns:a16="http://schemas.microsoft.com/office/drawing/2014/main" xmlns="" id="{9C8D7F79-53DC-3756-71D7-22B671EAE8FC}"/>
              </a:ext>
            </a:extLst>
          </p:cNvPr>
          <p:cNvSpPr txBox="1"/>
          <p:nvPr/>
        </p:nvSpPr>
        <p:spPr>
          <a:xfrm>
            <a:off x="2740761" y="4983488"/>
            <a:ext cx="3831679" cy="64698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</a:rPr>
              <a:t>... وَحَداتٍ وَ  ... عَشَراتٍ </a:t>
            </a:r>
            <a:endParaRPr lang="fr-FR" sz="3200" b="1" dirty="0">
              <a:solidFill>
                <a:schemeClr val="accent1"/>
              </a:solidFill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7F74C69B-77EB-A371-4AC5-D63F6A61F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894" y="2313154"/>
            <a:ext cx="3608212" cy="2584899"/>
          </a:xfrm>
          <a:prstGeom prst="rect">
            <a:avLst/>
          </a:prstGeom>
        </p:spPr>
      </p:pic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xmlns="" id="{5ECA44B3-1D48-ED93-75AE-5C8E62EAD1A7}"/>
              </a:ext>
            </a:extLst>
          </p:cNvPr>
          <p:cNvCxnSpPr>
            <a:cxnSpLocks/>
          </p:cNvCxnSpPr>
          <p:nvPr/>
        </p:nvCxnSpPr>
        <p:spPr>
          <a:xfrm flipV="1">
            <a:off x="2993320" y="248851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xmlns="" id="{6C2E87F2-9B28-C72F-4AEF-1EDFDB803B4F}"/>
              </a:ext>
            </a:extLst>
          </p:cNvPr>
          <p:cNvCxnSpPr>
            <a:cxnSpLocks/>
          </p:cNvCxnSpPr>
          <p:nvPr/>
        </p:nvCxnSpPr>
        <p:spPr>
          <a:xfrm flipV="1">
            <a:off x="3816845" y="2451418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xmlns="" id="{71D9EF8A-D6E2-D757-0E21-FB64F92C41C2}"/>
              </a:ext>
            </a:extLst>
          </p:cNvPr>
          <p:cNvCxnSpPr>
            <a:cxnSpLocks/>
          </p:cNvCxnSpPr>
          <p:nvPr/>
        </p:nvCxnSpPr>
        <p:spPr>
          <a:xfrm flipV="1">
            <a:off x="4577917" y="260812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xmlns="" id="{20D2CEB0-F806-437E-44B1-E142F7B52048}"/>
              </a:ext>
            </a:extLst>
          </p:cNvPr>
          <p:cNvCxnSpPr>
            <a:cxnSpLocks/>
          </p:cNvCxnSpPr>
          <p:nvPr/>
        </p:nvCxnSpPr>
        <p:spPr>
          <a:xfrm flipV="1">
            <a:off x="5479725" y="246539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xmlns="" id="{D5156ABF-7D2D-27C4-E36A-02CB03995A30}"/>
              </a:ext>
            </a:extLst>
          </p:cNvPr>
          <p:cNvCxnSpPr>
            <a:cxnSpLocks/>
          </p:cNvCxnSpPr>
          <p:nvPr/>
        </p:nvCxnSpPr>
        <p:spPr>
          <a:xfrm flipV="1">
            <a:off x="2993320" y="323695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xmlns="" id="{B36497CC-5440-7B38-5219-61577823263C}"/>
              </a:ext>
            </a:extLst>
          </p:cNvPr>
          <p:cNvCxnSpPr>
            <a:cxnSpLocks/>
          </p:cNvCxnSpPr>
          <p:nvPr/>
        </p:nvCxnSpPr>
        <p:spPr>
          <a:xfrm flipV="1">
            <a:off x="3338444" y="281653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xmlns="" id="{D49BE9B6-27CE-AFA4-EC1D-52C77A3926B7}"/>
              </a:ext>
            </a:extLst>
          </p:cNvPr>
          <p:cNvCxnSpPr>
            <a:cxnSpLocks/>
          </p:cNvCxnSpPr>
          <p:nvPr/>
        </p:nvCxnSpPr>
        <p:spPr>
          <a:xfrm flipV="1">
            <a:off x="3791338" y="314018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xmlns="" id="{0BB3D308-E0D6-D0C5-ABC6-DAC6DA8626E8}"/>
              </a:ext>
            </a:extLst>
          </p:cNvPr>
          <p:cNvCxnSpPr>
            <a:cxnSpLocks/>
          </p:cNvCxnSpPr>
          <p:nvPr/>
        </p:nvCxnSpPr>
        <p:spPr>
          <a:xfrm flipV="1">
            <a:off x="4647336" y="314018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xmlns="" id="{080CED66-3810-573F-DEA7-28154DF992B1}"/>
              </a:ext>
            </a:extLst>
          </p:cNvPr>
          <p:cNvCxnSpPr>
            <a:cxnSpLocks/>
          </p:cNvCxnSpPr>
          <p:nvPr/>
        </p:nvCxnSpPr>
        <p:spPr>
          <a:xfrm flipV="1">
            <a:off x="5385680" y="3083013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xmlns="" id="{16D149D7-8362-86B2-BD77-91AF4DE05EE1}"/>
              </a:ext>
            </a:extLst>
          </p:cNvPr>
          <p:cNvCxnSpPr>
            <a:cxnSpLocks/>
          </p:cNvCxnSpPr>
          <p:nvPr/>
        </p:nvCxnSpPr>
        <p:spPr>
          <a:xfrm flipV="1">
            <a:off x="4167784" y="3444856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6" name="Encre 45">
                <a:extLst>
                  <a:ext uri="{FF2B5EF4-FFF2-40B4-BE49-F238E27FC236}">
                    <a16:creationId xmlns:a16="http://schemas.microsoft.com/office/drawing/2014/main" xmlns="" id="{E5728748-FDD6-A7D8-9119-224626966500}"/>
                  </a:ext>
                </a:extLst>
              </p14:cNvPr>
              <p14:cNvContentPartPr/>
              <p14:nvPr/>
            </p14:nvContentPartPr>
            <p14:xfrm>
              <a:off x="2903744" y="2385919"/>
              <a:ext cx="3157560" cy="1710720"/>
            </p14:xfrm>
          </p:contentPart>
        </mc:Choice>
        <mc:Fallback xmlns="">
          <p:pic>
            <p:nvPicPr>
              <p:cNvPr id="46" name="Encre 45">
                <a:extLst>
                  <a:ext uri="{FF2B5EF4-FFF2-40B4-BE49-F238E27FC236}">
                    <a16:creationId xmlns:a16="http://schemas.microsoft.com/office/drawing/2014/main" id="{E5728748-FDD6-A7D8-9119-22462696650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89704" y="2371879"/>
                <a:ext cx="3185640" cy="1739160"/>
              </a:xfrm>
              <a:prstGeom prst="rect">
                <a:avLst/>
              </a:prstGeom>
            </p:spPr>
          </p:pic>
        </mc:Fallback>
      </mc:AlternateContent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xmlns="" id="{0F3684C6-E048-A36D-702C-3317165A8EFB}"/>
              </a:ext>
            </a:extLst>
          </p:cNvPr>
          <p:cNvCxnSpPr>
            <a:cxnSpLocks/>
          </p:cNvCxnSpPr>
          <p:nvPr/>
        </p:nvCxnSpPr>
        <p:spPr>
          <a:xfrm flipV="1">
            <a:off x="3128505" y="416940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xmlns="" id="{D4177AF6-7D6E-25EC-09BA-131BFEC7AFE4}"/>
              </a:ext>
            </a:extLst>
          </p:cNvPr>
          <p:cNvCxnSpPr>
            <a:cxnSpLocks/>
          </p:cNvCxnSpPr>
          <p:nvPr/>
        </p:nvCxnSpPr>
        <p:spPr>
          <a:xfrm flipV="1">
            <a:off x="3718636" y="380667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xmlns="" id="{BD6DEB65-BEF8-5411-4090-32CC6D477DD4}"/>
              </a:ext>
            </a:extLst>
          </p:cNvPr>
          <p:cNvCxnSpPr>
            <a:cxnSpLocks/>
          </p:cNvCxnSpPr>
          <p:nvPr/>
        </p:nvCxnSpPr>
        <p:spPr>
          <a:xfrm flipV="1">
            <a:off x="4236723" y="431884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xmlns="" id="{FC3BA28B-1F10-3FE5-DA43-CF5A8A147774}"/>
              </a:ext>
            </a:extLst>
          </p:cNvPr>
          <p:cNvCxnSpPr>
            <a:cxnSpLocks/>
          </p:cNvCxnSpPr>
          <p:nvPr/>
        </p:nvCxnSpPr>
        <p:spPr>
          <a:xfrm flipV="1">
            <a:off x="4857275" y="426475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xmlns="" id="{48C08087-112A-EE81-B4F5-B6660B1A0E91}"/>
              </a:ext>
            </a:extLst>
          </p:cNvPr>
          <p:cNvCxnSpPr>
            <a:cxnSpLocks/>
          </p:cNvCxnSpPr>
          <p:nvPr/>
        </p:nvCxnSpPr>
        <p:spPr>
          <a:xfrm flipV="1">
            <a:off x="4811978" y="378652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xmlns="" id="{4EDC1665-D97D-5BEC-6B55-425B1ABEBD2E}"/>
              </a:ext>
            </a:extLst>
          </p:cNvPr>
          <p:cNvCxnSpPr>
            <a:cxnSpLocks/>
          </p:cNvCxnSpPr>
          <p:nvPr/>
        </p:nvCxnSpPr>
        <p:spPr>
          <a:xfrm flipV="1">
            <a:off x="5700781" y="363690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xmlns="" id="{916B79DA-DDFA-CC4D-DEDD-76A2F2CABAE1}"/>
              </a:ext>
            </a:extLst>
          </p:cNvPr>
          <p:cNvCxnSpPr>
            <a:cxnSpLocks/>
          </p:cNvCxnSpPr>
          <p:nvPr/>
        </p:nvCxnSpPr>
        <p:spPr>
          <a:xfrm flipV="1">
            <a:off x="5490842" y="4225139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Flèche : bas 53">
            <a:extLst>
              <a:ext uri="{FF2B5EF4-FFF2-40B4-BE49-F238E27FC236}">
                <a16:creationId xmlns:a16="http://schemas.microsoft.com/office/drawing/2014/main" xmlns="" id="{C122C761-610E-1988-9E9A-D061DEFD5E06}"/>
              </a:ext>
            </a:extLst>
          </p:cNvPr>
          <p:cNvSpPr/>
          <p:nvPr/>
        </p:nvSpPr>
        <p:spPr>
          <a:xfrm rot="5400000">
            <a:off x="6703028" y="5054498"/>
            <a:ext cx="285032" cy="504967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090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1D7D99DD-1FAA-9000-BAFF-CC98AF393E6F}"/>
              </a:ext>
            </a:extLst>
          </p:cNvPr>
          <p:cNvSpPr txBox="1"/>
          <p:nvPr/>
        </p:nvSpPr>
        <p:spPr>
          <a:xfrm>
            <a:off x="961411" y="840260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، صححوا  النشاط رقم 5 الصفحة 103 </a:t>
            </a: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D9B09CC-195B-3C1C-7DC2-1763DC3D38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xmlns="" id="{EE5084E5-67EA-6D47-DC45-3FB84C87CB85}"/>
              </a:ext>
            </a:extLst>
          </p:cNvPr>
          <p:cNvSpPr/>
          <p:nvPr/>
        </p:nvSpPr>
        <p:spPr>
          <a:xfrm>
            <a:off x="1460092" y="3672348"/>
            <a:ext cx="339214" cy="38345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xmlns="" id="{D054DF7F-7AC3-C2A7-8AD8-8E3427E026CE}"/>
              </a:ext>
            </a:extLst>
          </p:cNvPr>
          <p:cNvSpPr/>
          <p:nvPr/>
        </p:nvSpPr>
        <p:spPr>
          <a:xfrm>
            <a:off x="1902065" y="3672348"/>
            <a:ext cx="339214" cy="38345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xmlns="" id="{EC24346B-F43B-29C7-6BDA-EF300CD6FD67}"/>
              </a:ext>
            </a:extLst>
          </p:cNvPr>
          <p:cNvSpPr/>
          <p:nvPr/>
        </p:nvSpPr>
        <p:spPr>
          <a:xfrm>
            <a:off x="2344038" y="3672348"/>
            <a:ext cx="339214" cy="38345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xmlns="" id="{8FB298C3-C9C6-EB60-D490-26F1CA14D201}"/>
              </a:ext>
            </a:extLst>
          </p:cNvPr>
          <p:cNvSpPr/>
          <p:nvPr/>
        </p:nvSpPr>
        <p:spPr>
          <a:xfrm>
            <a:off x="2786011" y="3672348"/>
            <a:ext cx="339214" cy="38345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xmlns="" id="{9ACBDA8F-6319-2DD2-ED03-1228ED2A2AE6}"/>
              </a:ext>
            </a:extLst>
          </p:cNvPr>
          <p:cNvSpPr/>
          <p:nvPr/>
        </p:nvSpPr>
        <p:spPr>
          <a:xfrm>
            <a:off x="3227984" y="3672348"/>
            <a:ext cx="339214" cy="38345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xmlns="" id="{B37FA0D9-307A-96BF-FDD4-D01985C69F76}"/>
              </a:ext>
            </a:extLst>
          </p:cNvPr>
          <p:cNvSpPr/>
          <p:nvPr/>
        </p:nvSpPr>
        <p:spPr>
          <a:xfrm>
            <a:off x="1503383" y="4240862"/>
            <a:ext cx="339214" cy="38345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xmlns="" id="{167E22EC-A0CA-69AC-0FC4-A21720FEC039}"/>
              </a:ext>
            </a:extLst>
          </p:cNvPr>
          <p:cNvSpPr/>
          <p:nvPr/>
        </p:nvSpPr>
        <p:spPr>
          <a:xfrm>
            <a:off x="1945356" y="4240862"/>
            <a:ext cx="339214" cy="38345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xmlns="" id="{0C1A37D8-FA73-3162-3B4C-49F8560F1298}"/>
              </a:ext>
            </a:extLst>
          </p:cNvPr>
          <p:cNvSpPr/>
          <p:nvPr/>
        </p:nvSpPr>
        <p:spPr>
          <a:xfrm>
            <a:off x="2387329" y="4240862"/>
            <a:ext cx="339214" cy="38345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xmlns="" id="{7552C778-BFBA-FC4E-46C4-128A8F27AB8D}"/>
              </a:ext>
            </a:extLst>
          </p:cNvPr>
          <p:cNvSpPr/>
          <p:nvPr/>
        </p:nvSpPr>
        <p:spPr>
          <a:xfrm>
            <a:off x="2829302" y="4240862"/>
            <a:ext cx="339214" cy="38345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xmlns="" id="{B55FDD1B-18B8-F291-3FCE-0DEF08702DF1}"/>
              </a:ext>
            </a:extLst>
          </p:cNvPr>
          <p:cNvSpPr/>
          <p:nvPr/>
        </p:nvSpPr>
        <p:spPr>
          <a:xfrm>
            <a:off x="3271275" y="4240862"/>
            <a:ext cx="339214" cy="38345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xmlns="" id="{04D34E3C-95A9-9030-4543-5DBF7599074F}"/>
              </a:ext>
            </a:extLst>
          </p:cNvPr>
          <p:cNvCxnSpPr/>
          <p:nvPr/>
        </p:nvCxnSpPr>
        <p:spPr>
          <a:xfrm flipV="1">
            <a:off x="1503383" y="3642851"/>
            <a:ext cx="277408" cy="4424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xmlns="" id="{D2EB5A6E-6C3A-07B5-C771-AA42C11D3FB3}"/>
              </a:ext>
            </a:extLst>
          </p:cNvPr>
          <p:cNvCxnSpPr/>
          <p:nvPr/>
        </p:nvCxnSpPr>
        <p:spPr>
          <a:xfrm flipV="1">
            <a:off x="1919946" y="3628103"/>
            <a:ext cx="277408" cy="4424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xmlns="" id="{6EC4639F-A020-663C-BBD6-E13DEE23D37A}"/>
              </a:ext>
            </a:extLst>
          </p:cNvPr>
          <p:cNvCxnSpPr/>
          <p:nvPr/>
        </p:nvCxnSpPr>
        <p:spPr>
          <a:xfrm flipV="1">
            <a:off x="2380434" y="3642851"/>
            <a:ext cx="277408" cy="4424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xmlns="" id="{F65CB57C-F078-4158-AA75-8881B6B05503}"/>
              </a:ext>
            </a:extLst>
          </p:cNvPr>
          <p:cNvCxnSpPr/>
          <p:nvPr/>
        </p:nvCxnSpPr>
        <p:spPr>
          <a:xfrm flipV="1">
            <a:off x="2796546" y="3628103"/>
            <a:ext cx="277408" cy="4424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DFA373CA-2A69-AEE6-0722-67CF564D938F}"/>
              </a:ext>
            </a:extLst>
          </p:cNvPr>
          <p:cNvSpPr txBox="1"/>
          <p:nvPr/>
        </p:nvSpPr>
        <p:spPr>
          <a:xfrm>
            <a:off x="4424515" y="4404254"/>
            <a:ext cx="2153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10 – 4 = 6 </a:t>
            </a:r>
          </a:p>
        </p:txBody>
      </p:sp>
      <p:pic>
        <p:nvPicPr>
          <p:cNvPr id="25" name="Image 2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748E1213-C7FC-403A-8A40-EB73C6373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103" y="2042475"/>
            <a:ext cx="6707795" cy="361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9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44AE0D1-67B1-2310-38E5-5F4B0106D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A743451D-BB7C-F100-0A4F-CF059231816E}"/>
              </a:ext>
            </a:extLst>
          </p:cNvPr>
          <p:cNvSpPr txBox="1"/>
          <p:nvPr/>
        </p:nvSpPr>
        <p:spPr>
          <a:xfrm>
            <a:off x="657031" y="7525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0A165046-1F78-5202-4E99-FE452EC98F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239A5312-52CB-B504-571C-7DAB670C02D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51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7FF718C-F5D5-98BD-3D35-8E3354309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386C97CD-1509-CC83-CDBC-6DA0495DAEC8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7 وحدات  و   1 عشرات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3231072-476F-F47E-C036-6CA537627C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BF6A9F97-9CF1-FEE3-ECA3-A88652644FAF}"/>
              </a:ext>
            </a:extLst>
          </p:cNvPr>
          <p:cNvGrpSpPr/>
          <p:nvPr/>
        </p:nvGrpSpPr>
        <p:grpSpPr>
          <a:xfrm>
            <a:off x="6427689" y="1816923"/>
            <a:ext cx="2051371" cy="455287"/>
            <a:chOff x="5856035" y="1862992"/>
            <a:chExt cx="2051371" cy="35785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xmlns="" id="{52EED468-E167-671A-8B46-743A83B78217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أَعد  وَ أُحيط 10 عناصر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xmlns="" id="{CCDF5D7C-DD80-FDEA-92E3-16CA64A6A5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76529" y="1888083"/>
              <a:ext cx="330877" cy="32532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6C37C619-C5B3-B942-D0ED-5586B5448EC0}"/>
              </a:ext>
            </a:extLst>
          </p:cNvPr>
          <p:cNvGrpSpPr/>
          <p:nvPr/>
        </p:nvGrpSpPr>
        <p:grpSpPr>
          <a:xfrm>
            <a:off x="2411596" y="1804900"/>
            <a:ext cx="2019819" cy="442468"/>
            <a:chOff x="866018" y="1825418"/>
            <a:chExt cx="2019819" cy="442468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1FE8A848-A9EF-CB44-AC8B-EF9EDEE2BD4B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 عدد الوحدات و العشرات 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xmlns="" id="{FDE85CFD-ACBB-AC0C-68A5-90A2858279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41B698F7-9FC2-3BE8-F058-7CA3849D59EA}"/>
              </a:ext>
            </a:extLst>
          </p:cNvPr>
          <p:cNvGrpSpPr/>
          <p:nvPr/>
        </p:nvGrpSpPr>
        <p:grpSpPr>
          <a:xfrm>
            <a:off x="4520692" y="1814364"/>
            <a:ext cx="1825644" cy="442468"/>
            <a:chOff x="3289342" y="1825418"/>
            <a:chExt cx="2144233" cy="442468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xmlns="" id="{A91C5EE7-F7CC-067F-3700-B8219D9C7CB9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باقي العناصر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xmlns="" id="{4A97319D-AFA5-70C2-6CA9-CCEBEF98C3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9A9B9CB3-582E-F17B-016B-3BC746C53651}"/>
              </a:ext>
            </a:extLst>
          </p:cNvPr>
          <p:cNvGrpSpPr/>
          <p:nvPr/>
        </p:nvGrpSpPr>
        <p:grpSpPr>
          <a:xfrm>
            <a:off x="325859" y="1812435"/>
            <a:ext cx="2019819" cy="442468"/>
            <a:chOff x="866018" y="1825418"/>
            <a:chExt cx="2019819" cy="442468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xmlns="" id="{85A3C439-D5F9-CD8A-0DBF-940C75244081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  العدد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xmlns="" id="{FE74D5BF-2A76-8E27-477A-F881DDAE6D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sp>
        <p:nvSpPr>
          <p:cNvPr id="34" name="ZoneTexte 33">
            <a:extLst>
              <a:ext uri="{FF2B5EF4-FFF2-40B4-BE49-F238E27FC236}">
                <a16:creationId xmlns:a16="http://schemas.microsoft.com/office/drawing/2014/main" xmlns="" id="{A89358DB-E80B-52B5-8FF4-B2E7E65AB578}"/>
              </a:ext>
            </a:extLst>
          </p:cNvPr>
          <p:cNvSpPr txBox="1"/>
          <p:nvPr/>
        </p:nvSpPr>
        <p:spPr>
          <a:xfrm>
            <a:off x="2656161" y="4944798"/>
            <a:ext cx="3831679" cy="783193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rgbClr val="C00000"/>
                </a:solidFill>
              </a:rPr>
              <a:t>7</a:t>
            </a:r>
            <a:r>
              <a:rPr lang="ar-MA" sz="3200" b="1" dirty="0">
                <a:solidFill>
                  <a:schemeClr val="accent1"/>
                </a:solidFill>
              </a:rPr>
              <a:t> وَحَداتٍ وَ</a:t>
            </a:r>
            <a:r>
              <a:rPr lang="ar-MA" sz="4000" b="1" dirty="0">
                <a:solidFill>
                  <a:srgbClr val="C00000"/>
                </a:solidFill>
              </a:rPr>
              <a:t>1</a:t>
            </a:r>
            <a:r>
              <a:rPr lang="ar-MA" sz="3200" b="1" dirty="0">
                <a:solidFill>
                  <a:schemeClr val="accent1"/>
                </a:solidFill>
              </a:rPr>
              <a:t> عَشَراتٍ </a:t>
            </a:r>
            <a:endParaRPr lang="fr-FR" sz="3200" b="1" dirty="0">
              <a:solidFill>
                <a:schemeClr val="accent1"/>
              </a:solidFill>
            </a:endParaRP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xmlns="" id="{B081156A-8D5B-626A-0738-6467A57E2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894" y="2313154"/>
            <a:ext cx="3608212" cy="2584899"/>
          </a:xfrm>
          <a:prstGeom prst="rect">
            <a:avLst/>
          </a:prstGeom>
        </p:spPr>
      </p:pic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xmlns="" id="{1547DDA3-B934-1778-A433-D3AB91A38877}"/>
              </a:ext>
            </a:extLst>
          </p:cNvPr>
          <p:cNvCxnSpPr>
            <a:cxnSpLocks/>
          </p:cNvCxnSpPr>
          <p:nvPr/>
        </p:nvCxnSpPr>
        <p:spPr>
          <a:xfrm flipV="1">
            <a:off x="2993320" y="248851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xmlns="" id="{0376D725-4109-B3F5-B2E4-E42AB1876104}"/>
              </a:ext>
            </a:extLst>
          </p:cNvPr>
          <p:cNvCxnSpPr>
            <a:cxnSpLocks/>
          </p:cNvCxnSpPr>
          <p:nvPr/>
        </p:nvCxnSpPr>
        <p:spPr>
          <a:xfrm flipV="1">
            <a:off x="3816845" y="2451418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xmlns="" id="{7368CD02-C4B8-541A-3254-DDDEA04F62EB}"/>
              </a:ext>
            </a:extLst>
          </p:cNvPr>
          <p:cNvCxnSpPr>
            <a:cxnSpLocks/>
          </p:cNvCxnSpPr>
          <p:nvPr/>
        </p:nvCxnSpPr>
        <p:spPr>
          <a:xfrm flipV="1">
            <a:off x="4577917" y="260812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xmlns="" id="{79463B13-561F-A960-266D-506BA422D903}"/>
              </a:ext>
            </a:extLst>
          </p:cNvPr>
          <p:cNvCxnSpPr>
            <a:cxnSpLocks/>
          </p:cNvCxnSpPr>
          <p:nvPr/>
        </p:nvCxnSpPr>
        <p:spPr>
          <a:xfrm flipV="1">
            <a:off x="5479725" y="246539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xmlns="" id="{79875000-0691-5371-0017-F1E0416F7B88}"/>
              </a:ext>
            </a:extLst>
          </p:cNvPr>
          <p:cNvCxnSpPr>
            <a:cxnSpLocks/>
          </p:cNvCxnSpPr>
          <p:nvPr/>
        </p:nvCxnSpPr>
        <p:spPr>
          <a:xfrm flipV="1">
            <a:off x="2993320" y="323695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xmlns="" id="{F322DFAB-22B4-2CEF-D6C2-5F2CC94441DD}"/>
              </a:ext>
            </a:extLst>
          </p:cNvPr>
          <p:cNvCxnSpPr>
            <a:cxnSpLocks/>
          </p:cNvCxnSpPr>
          <p:nvPr/>
        </p:nvCxnSpPr>
        <p:spPr>
          <a:xfrm flipV="1">
            <a:off x="3338444" y="281653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xmlns="" id="{8BE6D54F-DE40-6048-1F53-6B32192EE2AA}"/>
              </a:ext>
            </a:extLst>
          </p:cNvPr>
          <p:cNvCxnSpPr>
            <a:cxnSpLocks/>
          </p:cNvCxnSpPr>
          <p:nvPr/>
        </p:nvCxnSpPr>
        <p:spPr>
          <a:xfrm flipV="1">
            <a:off x="3791338" y="314018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xmlns="" id="{4366C8F7-8402-9E27-D52E-20742403F56D}"/>
              </a:ext>
            </a:extLst>
          </p:cNvPr>
          <p:cNvCxnSpPr>
            <a:cxnSpLocks/>
          </p:cNvCxnSpPr>
          <p:nvPr/>
        </p:nvCxnSpPr>
        <p:spPr>
          <a:xfrm flipV="1">
            <a:off x="4647336" y="314018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xmlns="" id="{F558D217-1996-5086-CC30-6F1ED2BBBC04}"/>
              </a:ext>
            </a:extLst>
          </p:cNvPr>
          <p:cNvCxnSpPr>
            <a:cxnSpLocks/>
          </p:cNvCxnSpPr>
          <p:nvPr/>
        </p:nvCxnSpPr>
        <p:spPr>
          <a:xfrm flipV="1">
            <a:off x="5385680" y="3083013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xmlns="" id="{E6C05B7F-14E3-719B-5C44-F1D2B303D43D}"/>
              </a:ext>
            </a:extLst>
          </p:cNvPr>
          <p:cNvCxnSpPr>
            <a:cxnSpLocks/>
          </p:cNvCxnSpPr>
          <p:nvPr/>
        </p:nvCxnSpPr>
        <p:spPr>
          <a:xfrm flipV="1">
            <a:off x="4167784" y="3444856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7" name="Encre 46">
                <a:extLst>
                  <a:ext uri="{FF2B5EF4-FFF2-40B4-BE49-F238E27FC236}">
                    <a16:creationId xmlns:a16="http://schemas.microsoft.com/office/drawing/2014/main" xmlns="" id="{85DA07BB-B987-C32A-5A01-4A333ECB0DEB}"/>
                  </a:ext>
                </a:extLst>
              </p14:cNvPr>
              <p14:cNvContentPartPr/>
              <p14:nvPr/>
            </p14:nvContentPartPr>
            <p14:xfrm>
              <a:off x="2903744" y="2385919"/>
              <a:ext cx="3157560" cy="1710720"/>
            </p14:xfrm>
          </p:contentPart>
        </mc:Choice>
        <mc:Fallback xmlns="">
          <p:pic>
            <p:nvPicPr>
              <p:cNvPr id="47" name="Encre 46">
                <a:extLst>
                  <a:ext uri="{FF2B5EF4-FFF2-40B4-BE49-F238E27FC236}">
                    <a16:creationId xmlns:a16="http://schemas.microsoft.com/office/drawing/2014/main" id="{85DA07BB-B987-C32A-5A01-4A333ECB0DE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89704" y="2371879"/>
                <a:ext cx="3185640" cy="1739160"/>
              </a:xfrm>
              <a:prstGeom prst="rect">
                <a:avLst/>
              </a:prstGeom>
            </p:spPr>
          </p:pic>
        </mc:Fallback>
      </mc:AlternateContent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xmlns="" id="{5401F5EB-E21A-6C88-9EAE-0C4BCAA96079}"/>
              </a:ext>
            </a:extLst>
          </p:cNvPr>
          <p:cNvCxnSpPr>
            <a:cxnSpLocks/>
          </p:cNvCxnSpPr>
          <p:nvPr/>
        </p:nvCxnSpPr>
        <p:spPr>
          <a:xfrm flipV="1">
            <a:off x="3128505" y="416940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xmlns="" id="{EBDB1FE4-B9CC-EC53-364F-4E790F3CC9D4}"/>
              </a:ext>
            </a:extLst>
          </p:cNvPr>
          <p:cNvCxnSpPr>
            <a:cxnSpLocks/>
          </p:cNvCxnSpPr>
          <p:nvPr/>
        </p:nvCxnSpPr>
        <p:spPr>
          <a:xfrm flipV="1">
            <a:off x="3718636" y="380667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xmlns="" id="{4F16C46A-0414-1800-BF64-49C6DEAFB2D8}"/>
              </a:ext>
            </a:extLst>
          </p:cNvPr>
          <p:cNvCxnSpPr>
            <a:cxnSpLocks/>
          </p:cNvCxnSpPr>
          <p:nvPr/>
        </p:nvCxnSpPr>
        <p:spPr>
          <a:xfrm flipV="1">
            <a:off x="4236723" y="431884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xmlns="" id="{F03DBC88-F608-74C9-02C9-C0A7814134A4}"/>
              </a:ext>
            </a:extLst>
          </p:cNvPr>
          <p:cNvCxnSpPr>
            <a:cxnSpLocks/>
          </p:cNvCxnSpPr>
          <p:nvPr/>
        </p:nvCxnSpPr>
        <p:spPr>
          <a:xfrm flipV="1">
            <a:off x="4857275" y="426475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xmlns="" id="{96BCD2AA-31DF-CAD2-CF46-24C3169291DB}"/>
              </a:ext>
            </a:extLst>
          </p:cNvPr>
          <p:cNvCxnSpPr>
            <a:cxnSpLocks/>
          </p:cNvCxnSpPr>
          <p:nvPr/>
        </p:nvCxnSpPr>
        <p:spPr>
          <a:xfrm flipV="1">
            <a:off x="4811978" y="378652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xmlns="" id="{5F848FB6-F799-7633-A236-6B381545CE92}"/>
              </a:ext>
            </a:extLst>
          </p:cNvPr>
          <p:cNvCxnSpPr>
            <a:cxnSpLocks/>
          </p:cNvCxnSpPr>
          <p:nvPr/>
        </p:nvCxnSpPr>
        <p:spPr>
          <a:xfrm flipV="1">
            <a:off x="5700781" y="363690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xmlns="" id="{9695111D-00E5-5A15-D5AE-E74A07AE56D9}"/>
              </a:ext>
            </a:extLst>
          </p:cNvPr>
          <p:cNvCxnSpPr>
            <a:cxnSpLocks/>
          </p:cNvCxnSpPr>
          <p:nvPr/>
        </p:nvCxnSpPr>
        <p:spPr>
          <a:xfrm flipV="1">
            <a:off x="5490842" y="4225139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lèche : bas 54">
            <a:extLst>
              <a:ext uri="{FF2B5EF4-FFF2-40B4-BE49-F238E27FC236}">
                <a16:creationId xmlns:a16="http://schemas.microsoft.com/office/drawing/2014/main" xmlns="" id="{D021BF2D-75CD-0E74-7D10-2F710361D1BA}"/>
              </a:ext>
            </a:extLst>
          </p:cNvPr>
          <p:cNvSpPr/>
          <p:nvPr/>
        </p:nvSpPr>
        <p:spPr>
          <a:xfrm rot="5400000">
            <a:off x="6731367" y="5083911"/>
            <a:ext cx="285032" cy="504967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498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056C401-8DCE-0CBF-B833-BB64BA98B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FAC56E52-F4BC-F37D-781E-3E966CC2E891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الرابعة؟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E509D16-9F5B-B542-8FCC-4297520813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BFEA6E12-42FF-E116-834F-8C200C335357}"/>
              </a:ext>
            </a:extLst>
          </p:cNvPr>
          <p:cNvGrpSpPr/>
          <p:nvPr/>
        </p:nvGrpSpPr>
        <p:grpSpPr>
          <a:xfrm>
            <a:off x="6427689" y="1816923"/>
            <a:ext cx="2051371" cy="455287"/>
            <a:chOff x="5856035" y="1862992"/>
            <a:chExt cx="2051371" cy="35785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xmlns="" id="{07982FC5-DF28-30C8-05E0-87C3F310B788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أَعد  وَ أُحيط 10 عناصر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xmlns="" id="{93D1D7DB-EA12-6F65-C013-402D64B0CD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76529" y="1888083"/>
              <a:ext cx="330877" cy="32532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24FDCEFE-CC5A-FBFB-D718-97837B267B2B}"/>
              </a:ext>
            </a:extLst>
          </p:cNvPr>
          <p:cNvGrpSpPr/>
          <p:nvPr/>
        </p:nvGrpSpPr>
        <p:grpSpPr>
          <a:xfrm>
            <a:off x="2411596" y="1804900"/>
            <a:ext cx="2019819" cy="442468"/>
            <a:chOff x="866018" y="1825418"/>
            <a:chExt cx="2019819" cy="442468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3D7B3145-DFB6-CA5D-93EA-86F4EEA4DC52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 عدد الوحدات و العشرات 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xmlns="" id="{94F50A53-6977-E3D1-5A14-E3B7BEF8DE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486C5B8C-DBA4-ED88-0C15-C6C4C0680923}"/>
              </a:ext>
            </a:extLst>
          </p:cNvPr>
          <p:cNvGrpSpPr/>
          <p:nvPr/>
        </p:nvGrpSpPr>
        <p:grpSpPr>
          <a:xfrm>
            <a:off x="4520692" y="1814364"/>
            <a:ext cx="1825644" cy="442468"/>
            <a:chOff x="3289342" y="1825418"/>
            <a:chExt cx="2144233" cy="442468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xmlns="" id="{ED3E471E-71F5-2DCF-8583-D507503C9269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باقي العناصر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xmlns="" id="{83A5C8D7-11D9-0421-9693-23E066787D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2568FD6-5B80-90BD-B9BA-16A6796120FC}"/>
              </a:ext>
            </a:extLst>
          </p:cNvPr>
          <p:cNvGrpSpPr/>
          <p:nvPr/>
        </p:nvGrpSpPr>
        <p:grpSpPr>
          <a:xfrm>
            <a:off x="325859" y="1812435"/>
            <a:ext cx="2019819" cy="442468"/>
            <a:chOff x="866018" y="1825418"/>
            <a:chExt cx="2019819" cy="442468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xmlns="" id="{0B41D91B-A0FD-BBE6-A69B-5964B62823DF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  العدد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xmlns="" id="{D0929808-D9C1-E26C-70EC-B7A7B07D1D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5" name="ZoneTexte 34">
            <a:extLst>
              <a:ext uri="{FF2B5EF4-FFF2-40B4-BE49-F238E27FC236}">
                <a16:creationId xmlns:a16="http://schemas.microsoft.com/office/drawing/2014/main" xmlns="" id="{EAE58B52-D644-F39F-1A8D-675727F116CA}"/>
              </a:ext>
            </a:extLst>
          </p:cNvPr>
          <p:cNvSpPr txBox="1"/>
          <p:nvPr/>
        </p:nvSpPr>
        <p:spPr>
          <a:xfrm>
            <a:off x="2656161" y="4944798"/>
            <a:ext cx="3831679" cy="783193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rgbClr val="C00000"/>
                </a:solidFill>
              </a:rPr>
              <a:t>7</a:t>
            </a:r>
            <a:r>
              <a:rPr lang="ar-MA" sz="3200" b="1" dirty="0">
                <a:solidFill>
                  <a:schemeClr val="accent1"/>
                </a:solidFill>
              </a:rPr>
              <a:t> وَحَداتٍ وَ</a:t>
            </a:r>
            <a:r>
              <a:rPr lang="ar-MA" sz="4000" b="1" dirty="0">
                <a:solidFill>
                  <a:srgbClr val="C00000"/>
                </a:solidFill>
              </a:rPr>
              <a:t>1</a:t>
            </a:r>
            <a:r>
              <a:rPr lang="ar-MA" sz="3200" b="1" dirty="0">
                <a:solidFill>
                  <a:schemeClr val="accent1"/>
                </a:solidFill>
              </a:rPr>
              <a:t> عَشَراتٍ </a:t>
            </a:r>
            <a:endParaRPr lang="fr-FR" sz="3200" b="1" dirty="0">
              <a:solidFill>
                <a:schemeClr val="accent1"/>
              </a:solidFill>
            </a:endParaRP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xmlns="" id="{3A0E0673-8531-01D4-B3E5-A29637DDA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894" y="2313154"/>
            <a:ext cx="3608212" cy="2584899"/>
          </a:xfrm>
          <a:prstGeom prst="rect">
            <a:avLst/>
          </a:prstGeom>
        </p:spPr>
      </p:pic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xmlns="" id="{0B776E74-BD7D-1218-2BED-C1325F7C27CA}"/>
              </a:ext>
            </a:extLst>
          </p:cNvPr>
          <p:cNvCxnSpPr>
            <a:cxnSpLocks/>
          </p:cNvCxnSpPr>
          <p:nvPr/>
        </p:nvCxnSpPr>
        <p:spPr>
          <a:xfrm flipV="1">
            <a:off x="2993320" y="248851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xmlns="" id="{1140E504-E5E2-6FD1-BE96-0BE08A204EDB}"/>
              </a:ext>
            </a:extLst>
          </p:cNvPr>
          <p:cNvCxnSpPr>
            <a:cxnSpLocks/>
          </p:cNvCxnSpPr>
          <p:nvPr/>
        </p:nvCxnSpPr>
        <p:spPr>
          <a:xfrm flipV="1">
            <a:off x="3816845" y="2451418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xmlns="" id="{3E94BFD4-C67C-617E-5056-247AEACA7071}"/>
              </a:ext>
            </a:extLst>
          </p:cNvPr>
          <p:cNvCxnSpPr>
            <a:cxnSpLocks/>
          </p:cNvCxnSpPr>
          <p:nvPr/>
        </p:nvCxnSpPr>
        <p:spPr>
          <a:xfrm flipV="1">
            <a:off x="4577917" y="260812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xmlns="" id="{DFEE4F3C-8021-0EBC-C8C8-70B862635F82}"/>
              </a:ext>
            </a:extLst>
          </p:cNvPr>
          <p:cNvCxnSpPr>
            <a:cxnSpLocks/>
          </p:cNvCxnSpPr>
          <p:nvPr/>
        </p:nvCxnSpPr>
        <p:spPr>
          <a:xfrm flipV="1">
            <a:off x="5479725" y="246539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xmlns="" id="{4E3574D9-73A6-AAE8-20D6-76399FD9983D}"/>
              </a:ext>
            </a:extLst>
          </p:cNvPr>
          <p:cNvCxnSpPr>
            <a:cxnSpLocks/>
          </p:cNvCxnSpPr>
          <p:nvPr/>
        </p:nvCxnSpPr>
        <p:spPr>
          <a:xfrm flipV="1">
            <a:off x="2993320" y="323695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xmlns="" id="{953F900F-6D4D-7A5F-57AA-0F63F7BBAAF7}"/>
              </a:ext>
            </a:extLst>
          </p:cNvPr>
          <p:cNvCxnSpPr>
            <a:cxnSpLocks/>
          </p:cNvCxnSpPr>
          <p:nvPr/>
        </p:nvCxnSpPr>
        <p:spPr>
          <a:xfrm flipV="1">
            <a:off x="3338444" y="281653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xmlns="" id="{CBACF06A-3A9E-F43F-E473-8C5C3E18D9E9}"/>
              </a:ext>
            </a:extLst>
          </p:cNvPr>
          <p:cNvCxnSpPr>
            <a:cxnSpLocks/>
          </p:cNvCxnSpPr>
          <p:nvPr/>
        </p:nvCxnSpPr>
        <p:spPr>
          <a:xfrm flipV="1">
            <a:off x="3791338" y="314018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xmlns="" id="{E58E0C40-8733-78B8-42A9-43A58C154B13}"/>
              </a:ext>
            </a:extLst>
          </p:cNvPr>
          <p:cNvCxnSpPr>
            <a:cxnSpLocks/>
          </p:cNvCxnSpPr>
          <p:nvPr/>
        </p:nvCxnSpPr>
        <p:spPr>
          <a:xfrm flipV="1">
            <a:off x="4647336" y="314018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xmlns="" id="{A58144A1-A104-3C42-D4F6-91511381A3F5}"/>
              </a:ext>
            </a:extLst>
          </p:cNvPr>
          <p:cNvCxnSpPr>
            <a:cxnSpLocks/>
          </p:cNvCxnSpPr>
          <p:nvPr/>
        </p:nvCxnSpPr>
        <p:spPr>
          <a:xfrm flipV="1">
            <a:off x="5385680" y="3083013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xmlns="" id="{FE217F58-3BDB-5DEF-D942-3181A5C01D99}"/>
              </a:ext>
            </a:extLst>
          </p:cNvPr>
          <p:cNvCxnSpPr>
            <a:cxnSpLocks/>
          </p:cNvCxnSpPr>
          <p:nvPr/>
        </p:nvCxnSpPr>
        <p:spPr>
          <a:xfrm flipV="1">
            <a:off x="4167784" y="3444856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7" name="Encre 46">
                <a:extLst>
                  <a:ext uri="{FF2B5EF4-FFF2-40B4-BE49-F238E27FC236}">
                    <a16:creationId xmlns:a16="http://schemas.microsoft.com/office/drawing/2014/main" xmlns="" id="{CABCC10F-4A17-58D7-E0BA-5E53234581FD}"/>
                  </a:ext>
                </a:extLst>
              </p14:cNvPr>
              <p14:cNvContentPartPr/>
              <p14:nvPr/>
            </p14:nvContentPartPr>
            <p14:xfrm>
              <a:off x="2903744" y="2385919"/>
              <a:ext cx="3157560" cy="1710720"/>
            </p14:xfrm>
          </p:contentPart>
        </mc:Choice>
        <mc:Fallback xmlns="">
          <p:pic>
            <p:nvPicPr>
              <p:cNvPr id="47" name="Encre 46">
                <a:extLst>
                  <a:ext uri="{FF2B5EF4-FFF2-40B4-BE49-F238E27FC236}">
                    <a16:creationId xmlns:a16="http://schemas.microsoft.com/office/drawing/2014/main" id="{CABCC10F-4A17-58D7-E0BA-5E53234581F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89704" y="2371879"/>
                <a:ext cx="3185640" cy="1739160"/>
              </a:xfrm>
              <a:prstGeom prst="rect">
                <a:avLst/>
              </a:prstGeom>
            </p:spPr>
          </p:pic>
        </mc:Fallback>
      </mc:AlternateContent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xmlns="" id="{DA450830-0FA1-2378-30CC-34516EFBB20C}"/>
              </a:ext>
            </a:extLst>
          </p:cNvPr>
          <p:cNvCxnSpPr>
            <a:cxnSpLocks/>
          </p:cNvCxnSpPr>
          <p:nvPr/>
        </p:nvCxnSpPr>
        <p:spPr>
          <a:xfrm flipV="1">
            <a:off x="3128505" y="416940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xmlns="" id="{39011D30-161C-37A8-DF07-F01A171064BE}"/>
              </a:ext>
            </a:extLst>
          </p:cNvPr>
          <p:cNvCxnSpPr>
            <a:cxnSpLocks/>
          </p:cNvCxnSpPr>
          <p:nvPr/>
        </p:nvCxnSpPr>
        <p:spPr>
          <a:xfrm flipV="1">
            <a:off x="3718636" y="380667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xmlns="" id="{55391D1B-24C2-FFDB-ACDC-6BB6CC6FCD25}"/>
              </a:ext>
            </a:extLst>
          </p:cNvPr>
          <p:cNvCxnSpPr>
            <a:cxnSpLocks/>
          </p:cNvCxnSpPr>
          <p:nvPr/>
        </p:nvCxnSpPr>
        <p:spPr>
          <a:xfrm flipV="1">
            <a:off x="4236723" y="431884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xmlns="" id="{3B9D8DB5-359A-2BCC-185B-83556B044F8A}"/>
              </a:ext>
            </a:extLst>
          </p:cNvPr>
          <p:cNvCxnSpPr>
            <a:cxnSpLocks/>
          </p:cNvCxnSpPr>
          <p:nvPr/>
        </p:nvCxnSpPr>
        <p:spPr>
          <a:xfrm flipV="1">
            <a:off x="4857275" y="426475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xmlns="" id="{3A62327A-9714-9CD4-4EE4-4C124ED26EDE}"/>
              </a:ext>
            </a:extLst>
          </p:cNvPr>
          <p:cNvCxnSpPr>
            <a:cxnSpLocks/>
          </p:cNvCxnSpPr>
          <p:nvPr/>
        </p:nvCxnSpPr>
        <p:spPr>
          <a:xfrm flipV="1">
            <a:off x="4811978" y="378652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xmlns="" id="{0BA1AA42-2F8D-EDC4-7E11-843308BC4921}"/>
              </a:ext>
            </a:extLst>
          </p:cNvPr>
          <p:cNvCxnSpPr>
            <a:cxnSpLocks/>
          </p:cNvCxnSpPr>
          <p:nvPr/>
        </p:nvCxnSpPr>
        <p:spPr>
          <a:xfrm flipV="1">
            <a:off x="5700781" y="363690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xmlns="" id="{984FE27B-3B64-A41E-27B6-59A7619F992B}"/>
              </a:ext>
            </a:extLst>
          </p:cNvPr>
          <p:cNvCxnSpPr>
            <a:cxnSpLocks/>
          </p:cNvCxnSpPr>
          <p:nvPr/>
        </p:nvCxnSpPr>
        <p:spPr>
          <a:xfrm flipV="1">
            <a:off x="5490842" y="4225139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19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B17C555-4FEF-5E34-9574-1CC643E50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9A8D7E1A-FC40-123D-C53D-371B97CA3CA8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عدد الزهرات في المجموعة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E1D21731-E111-7162-1C99-CE6CC9780D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2EEE5D94-B653-C4EB-A015-EF434CCD2E46}"/>
              </a:ext>
            </a:extLst>
          </p:cNvPr>
          <p:cNvGrpSpPr/>
          <p:nvPr/>
        </p:nvGrpSpPr>
        <p:grpSpPr>
          <a:xfrm>
            <a:off x="6427689" y="1816923"/>
            <a:ext cx="2051371" cy="455287"/>
            <a:chOff x="5856035" y="1862992"/>
            <a:chExt cx="2051371" cy="35785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xmlns="" id="{B8D7C810-8E83-29DB-15DD-73FA0CCD968C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أَعد  وَ أُحيط 10 عناصر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xmlns="" id="{16E8C334-C644-A31B-F209-4F182FACDA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76529" y="1888083"/>
              <a:ext cx="330877" cy="32532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E4077B6E-C35C-AB8C-90E1-4DDF754D2185}"/>
              </a:ext>
            </a:extLst>
          </p:cNvPr>
          <p:cNvGrpSpPr/>
          <p:nvPr/>
        </p:nvGrpSpPr>
        <p:grpSpPr>
          <a:xfrm>
            <a:off x="2411596" y="1804900"/>
            <a:ext cx="2019819" cy="442468"/>
            <a:chOff x="866018" y="1825418"/>
            <a:chExt cx="2019819" cy="442468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702F7AAC-FF0E-5A43-8982-3B6F4CFD26D5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 عدد الوحدات و العشرات 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xmlns="" id="{C9BB88A6-02A1-E1B1-6587-56E85634E0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64B127DD-D09B-A6EF-0A80-6B5983416050}"/>
              </a:ext>
            </a:extLst>
          </p:cNvPr>
          <p:cNvGrpSpPr/>
          <p:nvPr/>
        </p:nvGrpSpPr>
        <p:grpSpPr>
          <a:xfrm>
            <a:off x="4520692" y="1814364"/>
            <a:ext cx="1825644" cy="442468"/>
            <a:chOff x="3289342" y="1825418"/>
            <a:chExt cx="2144233" cy="442468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xmlns="" id="{F531F256-AA89-5028-1442-F6A1CE97DA88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باقي العناصر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xmlns="" id="{C8A8354E-DA2D-9423-A70B-9387C63D26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EAED36B0-0228-D4EB-90EA-CB6686FBA34A}"/>
              </a:ext>
            </a:extLst>
          </p:cNvPr>
          <p:cNvGrpSpPr/>
          <p:nvPr/>
        </p:nvGrpSpPr>
        <p:grpSpPr>
          <a:xfrm>
            <a:off x="325859" y="1812435"/>
            <a:ext cx="2019819" cy="442468"/>
            <a:chOff x="866018" y="1825418"/>
            <a:chExt cx="2019819" cy="442468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xmlns="" id="{F1E309E3-1506-4C60-AEED-16D48B2C3035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  العدد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xmlns="" id="{5B06F2BA-0200-89D5-07B8-07D0EBD7BC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5" name="ZoneTexte 34">
            <a:extLst>
              <a:ext uri="{FF2B5EF4-FFF2-40B4-BE49-F238E27FC236}">
                <a16:creationId xmlns:a16="http://schemas.microsoft.com/office/drawing/2014/main" xmlns="" id="{429FF845-3CA8-77B1-5D74-547267C45345}"/>
              </a:ext>
            </a:extLst>
          </p:cNvPr>
          <p:cNvSpPr txBox="1"/>
          <p:nvPr/>
        </p:nvSpPr>
        <p:spPr>
          <a:xfrm>
            <a:off x="2656161" y="4944798"/>
            <a:ext cx="3831679" cy="783193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rgbClr val="C00000"/>
                </a:solidFill>
              </a:rPr>
              <a:t>7</a:t>
            </a:r>
            <a:r>
              <a:rPr lang="ar-MA" sz="3200" b="1" dirty="0">
                <a:solidFill>
                  <a:schemeClr val="accent1"/>
                </a:solidFill>
              </a:rPr>
              <a:t> وَحَداتٍ وَ</a:t>
            </a:r>
            <a:r>
              <a:rPr lang="ar-MA" sz="4000" b="1" dirty="0">
                <a:solidFill>
                  <a:srgbClr val="C00000"/>
                </a:solidFill>
              </a:rPr>
              <a:t>1</a:t>
            </a:r>
            <a:r>
              <a:rPr lang="ar-MA" sz="3200" b="1" dirty="0">
                <a:solidFill>
                  <a:schemeClr val="accent1"/>
                </a:solidFill>
              </a:rPr>
              <a:t> عَشَراتٍ </a:t>
            </a:r>
            <a:endParaRPr lang="fr-FR" sz="3200" b="1" dirty="0">
              <a:solidFill>
                <a:schemeClr val="accent1"/>
              </a:solidFill>
            </a:endParaRP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xmlns="" id="{B2D4509D-E76F-BBA1-BCE0-891EBA248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894" y="2313154"/>
            <a:ext cx="3608212" cy="2584899"/>
          </a:xfrm>
          <a:prstGeom prst="rect">
            <a:avLst/>
          </a:prstGeom>
        </p:spPr>
      </p:pic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xmlns="" id="{8D151EA6-1CA5-9641-D49B-D06AABF17874}"/>
              </a:ext>
            </a:extLst>
          </p:cNvPr>
          <p:cNvCxnSpPr>
            <a:cxnSpLocks/>
          </p:cNvCxnSpPr>
          <p:nvPr/>
        </p:nvCxnSpPr>
        <p:spPr>
          <a:xfrm flipV="1">
            <a:off x="2993320" y="248851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xmlns="" id="{941734AE-D1BD-2D33-D0A4-762528D9D5AB}"/>
              </a:ext>
            </a:extLst>
          </p:cNvPr>
          <p:cNvCxnSpPr>
            <a:cxnSpLocks/>
          </p:cNvCxnSpPr>
          <p:nvPr/>
        </p:nvCxnSpPr>
        <p:spPr>
          <a:xfrm flipV="1">
            <a:off x="3816845" y="2451418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xmlns="" id="{CB563683-ABF3-74EF-25BB-20FBBB10ACB0}"/>
              </a:ext>
            </a:extLst>
          </p:cNvPr>
          <p:cNvCxnSpPr>
            <a:cxnSpLocks/>
          </p:cNvCxnSpPr>
          <p:nvPr/>
        </p:nvCxnSpPr>
        <p:spPr>
          <a:xfrm flipV="1">
            <a:off x="4577917" y="260812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xmlns="" id="{2EEFDA96-B21C-62BA-ACFD-44AE6F6C338F}"/>
              </a:ext>
            </a:extLst>
          </p:cNvPr>
          <p:cNvCxnSpPr>
            <a:cxnSpLocks/>
          </p:cNvCxnSpPr>
          <p:nvPr/>
        </p:nvCxnSpPr>
        <p:spPr>
          <a:xfrm flipV="1">
            <a:off x="5479725" y="246539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xmlns="" id="{89E50A6B-4B12-62C9-4D50-7110C0866F78}"/>
              </a:ext>
            </a:extLst>
          </p:cNvPr>
          <p:cNvCxnSpPr>
            <a:cxnSpLocks/>
          </p:cNvCxnSpPr>
          <p:nvPr/>
        </p:nvCxnSpPr>
        <p:spPr>
          <a:xfrm flipV="1">
            <a:off x="2993320" y="323695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xmlns="" id="{E6B3EDC6-6922-D9E6-814E-9A58AFB54D33}"/>
              </a:ext>
            </a:extLst>
          </p:cNvPr>
          <p:cNvCxnSpPr>
            <a:cxnSpLocks/>
          </p:cNvCxnSpPr>
          <p:nvPr/>
        </p:nvCxnSpPr>
        <p:spPr>
          <a:xfrm flipV="1">
            <a:off x="3338444" y="281653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xmlns="" id="{7860A1C7-01F0-14EF-3163-887C1FC2EC82}"/>
              </a:ext>
            </a:extLst>
          </p:cNvPr>
          <p:cNvCxnSpPr>
            <a:cxnSpLocks/>
          </p:cNvCxnSpPr>
          <p:nvPr/>
        </p:nvCxnSpPr>
        <p:spPr>
          <a:xfrm flipV="1">
            <a:off x="3791338" y="314018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xmlns="" id="{DEF9128E-BBE0-41BC-477B-7ACF328731DE}"/>
              </a:ext>
            </a:extLst>
          </p:cNvPr>
          <p:cNvCxnSpPr>
            <a:cxnSpLocks/>
          </p:cNvCxnSpPr>
          <p:nvPr/>
        </p:nvCxnSpPr>
        <p:spPr>
          <a:xfrm flipV="1">
            <a:off x="4647336" y="314018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xmlns="" id="{D2E2230F-0EEB-B939-68EA-8364412FBB99}"/>
              </a:ext>
            </a:extLst>
          </p:cNvPr>
          <p:cNvCxnSpPr>
            <a:cxnSpLocks/>
          </p:cNvCxnSpPr>
          <p:nvPr/>
        </p:nvCxnSpPr>
        <p:spPr>
          <a:xfrm flipV="1">
            <a:off x="5385680" y="3083013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xmlns="" id="{93545252-A385-0634-4D9B-451D202B506A}"/>
              </a:ext>
            </a:extLst>
          </p:cNvPr>
          <p:cNvCxnSpPr>
            <a:cxnSpLocks/>
          </p:cNvCxnSpPr>
          <p:nvPr/>
        </p:nvCxnSpPr>
        <p:spPr>
          <a:xfrm flipV="1">
            <a:off x="4167784" y="3444856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7" name="Encre 46">
                <a:extLst>
                  <a:ext uri="{FF2B5EF4-FFF2-40B4-BE49-F238E27FC236}">
                    <a16:creationId xmlns:a16="http://schemas.microsoft.com/office/drawing/2014/main" xmlns="" id="{BDA59B3C-A2E1-42E8-47E9-419D766FA6E0}"/>
                  </a:ext>
                </a:extLst>
              </p14:cNvPr>
              <p14:cNvContentPartPr/>
              <p14:nvPr/>
            </p14:nvContentPartPr>
            <p14:xfrm>
              <a:off x="2903744" y="2385919"/>
              <a:ext cx="3157560" cy="1710720"/>
            </p14:xfrm>
          </p:contentPart>
        </mc:Choice>
        <mc:Fallback xmlns="">
          <p:pic>
            <p:nvPicPr>
              <p:cNvPr id="47" name="Encre 46">
                <a:extLst>
                  <a:ext uri="{FF2B5EF4-FFF2-40B4-BE49-F238E27FC236}">
                    <a16:creationId xmlns:a16="http://schemas.microsoft.com/office/drawing/2014/main" id="{BDA59B3C-A2E1-42E8-47E9-419D766FA6E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89704" y="2371879"/>
                <a:ext cx="3185640" cy="1739160"/>
              </a:xfrm>
              <a:prstGeom prst="rect">
                <a:avLst/>
              </a:prstGeom>
            </p:spPr>
          </p:pic>
        </mc:Fallback>
      </mc:AlternateContent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xmlns="" id="{4B866DD6-83AD-8106-93CA-D5CCF7FBA25A}"/>
              </a:ext>
            </a:extLst>
          </p:cNvPr>
          <p:cNvCxnSpPr>
            <a:cxnSpLocks/>
          </p:cNvCxnSpPr>
          <p:nvPr/>
        </p:nvCxnSpPr>
        <p:spPr>
          <a:xfrm flipV="1">
            <a:off x="3128505" y="416940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xmlns="" id="{009025FB-C605-F281-30F0-498EBA418E57}"/>
              </a:ext>
            </a:extLst>
          </p:cNvPr>
          <p:cNvCxnSpPr>
            <a:cxnSpLocks/>
          </p:cNvCxnSpPr>
          <p:nvPr/>
        </p:nvCxnSpPr>
        <p:spPr>
          <a:xfrm flipV="1">
            <a:off x="3718636" y="380667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xmlns="" id="{DA030678-F067-42F8-545A-A4CB2BB8F99A}"/>
              </a:ext>
            </a:extLst>
          </p:cNvPr>
          <p:cNvCxnSpPr>
            <a:cxnSpLocks/>
          </p:cNvCxnSpPr>
          <p:nvPr/>
        </p:nvCxnSpPr>
        <p:spPr>
          <a:xfrm flipV="1">
            <a:off x="4236723" y="431884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xmlns="" id="{5E9693C2-3E50-ACE3-9F50-A9BF72AEF087}"/>
              </a:ext>
            </a:extLst>
          </p:cNvPr>
          <p:cNvCxnSpPr>
            <a:cxnSpLocks/>
          </p:cNvCxnSpPr>
          <p:nvPr/>
        </p:nvCxnSpPr>
        <p:spPr>
          <a:xfrm flipV="1">
            <a:off x="4857275" y="426475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xmlns="" id="{A67A7570-A681-7C56-7A8D-72FF1DF00548}"/>
              </a:ext>
            </a:extLst>
          </p:cNvPr>
          <p:cNvCxnSpPr>
            <a:cxnSpLocks/>
          </p:cNvCxnSpPr>
          <p:nvPr/>
        </p:nvCxnSpPr>
        <p:spPr>
          <a:xfrm flipV="1">
            <a:off x="4811978" y="378652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xmlns="" id="{9CCB119E-3263-CDAE-DFCE-5410DEC19545}"/>
              </a:ext>
            </a:extLst>
          </p:cNvPr>
          <p:cNvCxnSpPr>
            <a:cxnSpLocks/>
          </p:cNvCxnSpPr>
          <p:nvPr/>
        </p:nvCxnSpPr>
        <p:spPr>
          <a:xfrm flipV="1">
            <a:off x="5700781" y="363690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xmlns="" id="{C5F3878E-6660-1925-CD3A-4D3F07E1F1BF}"/>
              </a:ext>
            </a:extLst>
          </p:cNvPr>
          <p:cNvCxnSpPr>
            <a:cxnSpLocks/>
          </p:cNvCxnSpPr>
          <p:nvPr/>
        </p:nvCxnSpPr>
        <p:spPr>
          <a:xfrm flipV="1">
            <a:off x="5490842" y="4225139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>
            <a:extLst>
              <a:ext uri="{FF2B5EF4-FFF2-40B4-BE49-F238E27FC236}">
                <a16:creationId xmlns:a16="http://schemas.microsoft.com/office/drawing/2014/main" xmlns="" id="{EBAA23AE-A580-267D-84C2-B8CBD5DBD6ED}"/>
              </a:ext>
            </a:extLst>
          </p:cNvPr>
          <p:cNvSpPr txBox="1"/>
          <p:nvPr/>
        </p:nvSpPr>
        <p:spPr>
          <a:xfrm>
            <a:off x="4367970" y="5774736"/>
            <a:ext cx="752049" cy="64698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rgbClr val="C00000"/>
                </a:solidFill>
              </a:rPr>
              <a:t>..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56" name="Flèche : bas 55">
            <a:extLst>
              <a:ext uri="{FF2B5EF4-FFF2-40B4-BE49-F238E27FC236}">
                <a16:creationId xmlns:a16="http://schemas.microsoft.com/office/drawing/2014/main" xmlns="" id="{7269CAEE-4C8A-41B8-8F8B-E47BB483C700}"/>
              </a:ext>
            </a:extLst>
          </p:cNvPr>
          <p:cNvSpPr/>
          <p:nvPr/>
        </p:nvSpPr>
        <p:spPr>
          <a:xfrm rot="5400000">
            <a:off x="5298352" y="5863374"/>
            <a:ext cx="285032" cy="504967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835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B205F78-0200-0016-3658-6AF5F5022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2B0E718E-704D-B9BB-CA14-5C9EE1398C25}"/>
              </a:ext>
            </a:extLst>
          </p:cNvPr>
          <p:cNvSpPr txBox="1"/>
          <p:nvPr/>
        </p:nvSpPr>
        <p:spPr>
          <a:xfrm>
            <a:off x="657031" y="7525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E4ED25FD-3610-0CD1-2BC1-6504CFEAEC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3A2C9DBE-B31F-D199-7D82-96821F76ACE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4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8CF20B1-1230-7D1F-4F0F-1B3A1B71C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3E58A328-4CFE-8E61-8922-F3A2CBB51BBE}"/>
              </a:ext>
            </a:extLst>
          </p:cNvPr>
          <p:cNvSpPr txBox="1"/>
          <p:nvPr/>
        </p:nvSpPr>
        <p:spPr>
          <a:xfrm>
            <a:off x="183488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عدد الزهرات في المجموعة هو  17.و نقرأ بدءا من الوحدات ثم العشرات سبعة عشر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46C6F67-EC62-9560-33C3-E219F9F656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0B756686-EB63-C0ED-3B4F-C516F0B98BF0}"/>
              </a:ext>
            </a:extLst>
          </p:cNvPr>
          <p:cNvGrpSpPr/>
          <p:nvPr/>
        </p:nvGrpSpPr>
        <p:grpSpPr>
          <a:xfrm>
            <a:off x="6427689" y="1816923"/>
            <a:ext cx="2051371" cy="455287"/>
            <a:chOff x="5856035" y="1862992"/>
            <a:chExt cx="2051371" cy="35785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xmlns="" id="{36878CD6-95DB-6A28-A8B9-E1A56715BE3E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أَعد  وَ أُحيط 10 عناصر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xmlns="" id="{3EEB9B67-E85B-0451-E97C-6BD9C2710C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76529" y="1888083"/>
              <a:ext cx="330877" cy="32532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2965E10F-A19A-2458-6C3D-48785C8C98BC}"/>
              </a:ext>
            </a:extLst>
          </p:cNvPr>
          <p:cNvGrpSpPr/>
          <p:nvPr/>
        </p:nvGrpSpPr>
        <p:grpSpPr>
          <a:xfrm>
            <a:off x="2411596" y="1804900"/>
            <a:ext cx="2019819" cy="442468"/>
            <a:chOff x="866018" y="1825418"/>
            <a:chExt cx="2019819" cy="442468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45E09B7C-1055-5CB4-7B53-0A98F8FD36FE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 عدد الوحدات و العشرات 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xmlns="" id="{5AEAA6EC-ABF5-61CA-830C-69D818BB6F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1B7BF959-BA6E-8D59-7D85-049604D0E4FB}"/>
              </a:ext>
            </a:extLst>
          </p:cNvPr>
          <p:cNvGrpSpPr/>
          <p:nvPr/>
        </p:nvGrpSpPr>
        <p:grpSpPr>
          <a:xfrm>
            <a:off x="4520692" y="1814364"/>
            <a:ext cx="1825644" cy="442468"/>
            <a:chOff x="3289342" y="1825418"/>
            <a:chExt cx="2144233" cy="442468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xmlns="" id="{6CB6369E-B11F-16F7-2CCC-CCAEEE71CF27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باقي العناصر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xmlns="" id="{A96F5545-CFBB-BF41-7E31-799446035D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EC54496A-92D2-E876-95CF-54EE7D96589A}"/>
              </a:ext>
            </a:extLst>
          </p:cNvPr>
          <p:cNvGrpSpPr/>
          <p:nvPr/>
        </p:nvGrpSpPr>
        <p:grpSpPr>
          <a:xfrm>
            <a:off x="325859" y="1812435"/>
            <a:ext cx="2019819" cy="442468"/>
            <a:chOff x="866018" y="1825418"/>
            <a:chExt cx="2019819" cy="442468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xmlns="" id="{F8ECBEF3-B5DE-A0D6-08DF-79A45939F28B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  العدد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xmlns="" id="{52635538-60B3-6A53-03AD-B521ED3697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xmlns="" id="{BC3BBA9C-9C97-2EA3-DBFA-1E9518BB830D}"/>
              </a:ext>
            </a:extLst>
          </p:cNvPr>
          <p:cNvSpPr txBox="1"/>
          <p:nvPr/>
        </p:nvSpPr>
        <p:spPr>
          <a:xfrm>
            <a:off x="2656161" y="4944798"/>
            <a:ext cx="3831679" cy="783193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rgbClr val="C00000"/>
                </a:solidFill>
              </a:rPr>
              <a:t>7</a:t>
            </a:r>
            <a:r>
              <a:rPr lang="ar-MA" sz="3200" b="1" dirty="0">
                <a:solidFill>
                  <a:schemeClr val="accent1"/>
                </a:solidFill>
              </a:rPr>
              <a:t> وَحَداتٍ وَ</a:t>
            </a:r>
            <a:r>
              <a:rPr lang="ar-MA" sz="4000" b="1" dirty="0">
                <a:solidFill>
                  <a:srgbClr val="C00000"/>
                </a:solidFill>
              </a:rPr>
              <a:t>1</a:t>
            </a:r>
            <a:r>
              <a:rPr lang="ar-MA" sz="3200" b="1" dirty="0">
                <a:solidFill>
                  <a:schemeClr val="accent1"/>
                </a:solidFill>
              </a:rPr>
              <a:t> عَشَراتٍ </a:t>
            </a:r>
            <a:endParaRPr lang="fr-FR" sz="3200" b="1" dirty="0">
              <a:solidFill>
                <a:schemeClr val="accent1"/>
              </a:solidFill>
            </a:endParaRP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xmlns="" id="{8365FF14-E151-061D-244A-261EBE73F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894" y="2313154"/>
            <a:ext cx="3608212" cy="2584899"/>
          </a:xfrm>
          <a:prstGeom prst="rect">
            <a:avLst/>
          </a:prstGeom>
        </p:spPr>
      </p:pic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xmlns="" id="{7C4F96A8-B5AC-15F4-6CC8-D098F60E680E}"/>
              </a:ext>
            </a:extLst>
          </p:cNvPr>
          <p:cNvCxnSpPr>
            <a:cxnSpLocks/>
          </p:cNvCxnSpPr>
          <p:nvPr/>
        </p:nvCxnSpPr>
        <p:spPr>
          <a:xfrm flipV="1">
            <a:off x="2993320" y="248851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xmlns="" id="{70FC4847-2045-C387-1550-356A9F85EEF0}"/>
              </a:ext>
            </a:extLst>
          </p:cNvPr>
          <p:cNvCxnSpPr>
            <a:cxnSpLocks/>
          </p:cNvCxnSpPr>
          <p:nvPr/>
        </p:nvCxnSpPr>
        <p:spPr>
          <a:xfrm flipV="1">
            <a:off x="3816845" y="2451418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xmlns="" id="{0028D876-D4D8-EA5F-0794-8F1E6CF57DEF}"/>
              </a:ext>
            </a:extLst>
          </p:cNvPr>
          <p:cNvCxnSpPr>
            <a:cxnSpLocks/>
          </p:cNvCxnSpPr>
          <p:nvPr/>
        </p:nvCxnSpPr>
        <p:spPr>
          <a:xfrm flipV="1">
            <a:off x="4577917" y="260812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xmlns="" id="{EFC3A84B-CC02-805A-33AC-EEAB4DBDB27C}"/>
              </a:ext>
            </a:extLst>
          </p:cNvPr>
          <p:cNvCxnSpPr>
            <a:cxnSpLocks/>
          </p:cNvCxnSpPr>
          <p:nvPr/>
        </p:nvCxnSpPr>
        <p:spPr>
          <a:xfrm flipV="1">
            <a:off x="5479725" y="246539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xmlns="" id="{D0CF3F92-67CD-4043-8823-4254B94FF47D}"/>
              </a:ext>
            </a:extLst>
          </p:cNvPr>
          <p:cNvCxnSpPr>
            <a:cxnSpLocks/>
          </p:cNvCxnSpPr>
          <p:nvPr/>
        </p:nvCxnSpPr>
        <p:spPr>
          <a:xfrm flipV="1">
            <a:off x="2993320" y="323695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xmlns="" id="{5879AB16-C1E6-1710-0028-A0B6C60FFB4D}"/>
              </a:ext>
            </a:extLst>
          </p:cNvPr>
          <p:cNvCxnSpPr>
            <a:cxnSpLocks/>
          </p:cNvCxnSpPr>
          <p:nvPr/>
        </p:nvCxnSpPr>
        <p:spPr>
          <a:xfrm flipV="1">
            <a:off x="3338444" y="281653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xmlns="" id="{44FDFAA2-0E9F-B963-F819-12DEF45E682B}"/>
              </a:ext>
            </a:extLst>
          </p:cNvPr>
          <p:cNvCxnSpPr>
            <a:cxnSpLocks/>
          </p:cNvCxnSpPr>
          <p:nvPr/>
        </p:nvCxnSpPr>
        <p:spPr>
          <a:xfrm flipV="1">
            <a:off x="3791338" y="314018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xmlns="" id="{C1702ECE-C440-E669-8F9B-DC9332C2123B}"/>
              </a:ext>
            </a:extLst>
          </p:cNvPr>
          <p:cNvCxnSpPr>
            <a:cxnSpLocks/>
          </p:cNvCxnSpPr>
          <p:nvPr/>
        </p:nvCxnSpPr>
        <p:spPr>
          <a:xfrm flipV="1">
            <a:off x="4647336" y="314018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xmlns="" id="{1CFCD226-8A82-CE6F-138C-22D66F97A8FA}"/>
              </a:ext>
            </a:extLst>
          </p:cNvPr>
          <p:cNvCxnSpPr>
            <a:cxnSpLocks/>
          </p:cNvCxnSpPr>
          <p:nvPr/>
        </p:nvCxnSpPr>
        <p:spPr>
          <a:xfrm flipV="1">
            <a:off x="5385680" y="3083013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xmlns="" id="{336C76DD-84EB-EB67-50D6-0AFF11D6DB67}"/>
              </a:ext>
            </a:extLst>
          </p:cNvPr>
          <p:cNvCxnSpPr>
            <a:cxnSpLocks/>
          </p:cNvCxnSpPr>
          <p:nvPr/>
        </p:nvCxnSpPr>
        <p:spPr>
          <a:xfrm flipV="1">
            <a:off x="4167784" y="3444856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8" name="Encre 47">
                <a:extLst>
                  <a:ext uri="{FF2B5EF4-FFF2-40B4-BE49-F238E27FC236}">
                    <a16:creationId xmlns:a16="http://schemas.microsoft.com/office/drawing/2014/main" xmlns="" id="{3E60C6AD-C578-FE96-F1BC-8F7653A36B4E}"/>
                  </a:ext>
                </a:extLst>
              </p14:cNvPr>
              <p14:cNvContentPartPr/>
              <p14:nvPr/>
            </p14:nvContentPartPr>
            <p14:xfrm>
              <a:off x="2903744" y="2385919"/>
              <a:ext cx="3157560" cy="1710720"/>
            </p14:xfrm>
          </p:contentPart>
        </mc:Choice>
        <mc:Fallback xmlns="">
          <p:pic>
            <p:nvPicPr>
              <p:cNvPr id="48" name="Encre 47">
                <a:extLst>
                  <a:ext uri="{FF2B5EF4-FFF2-40B4-BE49-F238E27FC236}">
                    <a16:creationId xmlns:a16="http://schemas.microsoft.com/office/drawing/2014/main" id="{3E60C6AD-C578-FE96-F1BC-8F7653A36B4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89704" y="2371879"/>
                <a:ext cx="3185640" cy="1739160"/>
              </a:xfrm>
              <a:prstGeom prst="rect">
                <a:avLst/>
              </a:prstGeom>
            </p:spPr>
          </p:pic>
        </mc:Fallback>
      </mc:AlternateContent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xmlns="" id="{5A26E39C-0491-9088-3C4A-38406D44B728}"/>
              </a:ext>
            </a:extLst>
          </p:cNvPr>
          <p:cNvCxnSpPr>
            <a:cxnSpLocks/>
          </p:cNvCxnSpPr>
          <p:nvPr/>
        </p:nvCxnSpPr>
        <p:spPr>
          <a:xfrm flipV="1">
            <a:off x="3128505" y="416940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xmlns="" id="{10403B9C-7777-DED5-3FC4-BADA2237AD89}"/>
              </a:ext>
            </a:extLst>
          </p:cNvPr>
          <p:cNvCxnSpPr>
            <a:cxnSpLocks/>
          </p:cNvCxnSpPr>
          <p:nvPr/>
        </p:nvCxnSpPr>
        <p:spPr>
          <a:xfrm flipV="1">
            <a:off x="3718636" y="380667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xmlns="" id="{3C3E3650-329C-4459-6128-1F82A2E4EABD}"/>
              </a:ext>
            </a:extLst>
          </p:cNvPr>
          <p:cNvCxnSpPr>
            <a:cxnSpLocks/>
          </p:cNvCxnSpPr>
          <p:nvPr/>
        </p:nvCxnSpPr>
        <p:spPr>
          <a:xfrm flipV="1">
            <a:off x="4236723" y="431884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xmlns="" id="{FFE6F794-4A90-6E22-70F7-55A3B97D874A}"/>
              </a:ext>
            </a:extLst>
          </p:cNvPr>
          <p:cNvCxnSpPr>
            <a:cxnSpLocks/>
          </p:cNvCxnSpPr>
          <p:nvPr/>
        </p:nvCxnSpPr>
        <p:spPr>
          <a:xfrm flipV="1">
            <a:off x="4857275" y="426475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xmlns="" id="{CB700945-FB5C-7A44-3C11-DE6DE018F17A}"/>
              </a:ext>
            </a:extLst>
          </p:cNvPr>
          <p:cNvCxnSpPr>
            <a:cxnSpLocks/>
          </p:cNvCxnSpPr>
          <p:nvPr/>
        </p:nvCxnSpPr>
        <p:spPr>
          <a:xfrm flipV="1">
            <a:off x="4811978" y="378652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xmlns="" id="{6DE0FC42-7A9A-F9A1-2B0F-63DDDC821C56}"/>
              </a:ext>
            </a:extLst>
          </p:cNvPr>
          <p:cNvCxnSpPr>
            <a:cxnSpLocks/>
          </p:cNvCxnSpPr>
          <p:nvPr/>
        </p:nvCxnSpPr>
        <p:spPr>
          <a:xfrm flipV="1">
            <a:off x="5700781" y="363690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xmlns="" id="{52CBD6E5-5AF0-929D-420A-C47EF55BF870}"/>
              </a:ext>
            </a:extLst>
          </p:cNvPr>
          <p:cNvCxnSpPr>
            <a:cxnSpLocks/>
          </p:cNvCxnSpPr>
          <p:nvPr/>
        </p:nvCxnSpPr>
        <p:spPr>
          <a:xfrm flipV="1">
            <a:off x="5490842" y="4225139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>
            <a:extLst>
              <a:ext uri="{FF2B5EF4-FFF2-40B4-BE49-F238E27FC236}">
                <a16:creationId xmlns:a16="http://schemas.microsoft.com/office/drawing/2014/main" xmlns="" id="{B1E0F965-2341-C54D-5BA7-599F5D381B00}"/>
              </a:ext>
            </a:extLst>
          </p:cNvPr>
          <p:cNvSpPr txBox="1"/>
          <p:nvPr/>
        </p:nvSpPr>
        <p:spPr>
          <a:xfrm>
            <a:off x="4367970" y="5774736"/>
            <a:ext cx="752049" cy="64698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rgbClr val="C00000"/>
                </a:solidFill>
              </a:rPr>
              <a:t>17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57" name="Flèche : bas 56">
            <a:extLst>
              <a:ext uri="{FF2B5EF4-FFF2-40B4-BE49-F238E27FC236}">
                <a16:creationId xmlns:a16="http://schemas.microsoft.com/office/drawing/2014/main" xmlns="" id="{47A79917-8B08-9074-3DDD-9D253BAD92C2}"/>
              </a:ext>
            </a:extLst>
          </p:cNvPr>
          <p:cNvSpPr/>
          <p:nvPr/>
        </p:nvSpPr>
        <p:spPr>
          <a:xfrm rot="5400000">
            <a:off x="5298352" y="5863374"/>
            <a:ext cx="285032" cy="504967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980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741329B-D13B-7ED3-9599-CDDD3C875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F16F0021-DE70-F67D-81A5-DA05AE3C035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7E3CC2EF-2E86-F08B-B19A-26406CAC95E7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4BCAB96E-5622-9B80-701B-ED64ADC16A74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30109D8B-2504-0D99-4BB0-3DFB692CD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9500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AA9A8A2A-8FD7-1A77-FC59-D80EB1A69F07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xmlns="" id="{676523F2-FD9D-94F0-20D8-56E4E3EC53DF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xmlns="" id="{E44CFA8D-CF8A-891B-C297-B5EA18E609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B5413F46-E5B5-63F1-F6EB-8FC1CDFF3949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3DEB9FB8-7A44-2602-DB10-FDC1B238BF6A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59918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E8F5A67-CCBA-0E53-DE30-5610E2CCB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5AAC1E49-C433-B0CB-5D91-096B28D6CF81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ألواحكم 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729AD5CE-0DFC-264C-FA04-78D0F34800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433E4876-B26B-1944-14B1-AA520662359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60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AF0AE04-E694-C068-E2A3-F89F3B02C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766C2BF1-5965-B5C1-10CD-CFAFB6EFB71E}"/>
              </a:ext>
            </a:extLst>
          </p:cNvPr>
          <p:cNvSpPr txBox="1"/>
          <p:nvPr/>
        </p:nvSpPr>
        <p:spPr>
          <a:xfrm>
            <a:off x="259310" y="824553"/>
            <a:ext cx="732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يقوم إلى السبورة ليعد و يحيط 10 زهرات ؟ 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BB1AD68-885D-8B9C-6FC0-67462CAF78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 descr="Une image contenant fleur, violet, violette&#10;&#10;Le contenu généré par l’IA peut être incorrect.">
            <a:extLst>
              <a:ext uri="{FF2B5EF4-FFF2-40B4-BE49-F238E27FC236}">
                <a16:creationId xmlns:a16="http://schemas.microsoft.com/office/drawing/2014/main" xmlns="" id="{C3A871C3-7EB6-08A2-1076-7F71E0C5B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819" y="1673780"/>
            <a:ext cx="4294363" cy="300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0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F224BD4-079F-BFD1-0D8B-BE9B9B380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CDC3B2C1-E29F-3EED-21E2-9B46FDFD1D31}"/>
              </a:ext>
            </a:extLst>
          </p:cNvPr>
          <p:cNvSpPr txBox="1"/>
          <p:nvPr/>
        </p:nvSpPr>
        <p:spPr>
          <a:xfrm>
            <a:off x="259310" y="824553"/>
            <a:ext cx="732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نصحح جماعة : نعد ( 1-2-3-4-5-6-7-8-9-10) نحيط 10 زهرات ثم نعد باقي الزهرات 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9CC93BA-DE08-D2A9-1098-8BF8F68D85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 descr="Une image contenant fleur, violet, violette&#10;&#10;Le contenu généré par l’IA peut être incorrect.">
            <a:extLst>
              <a:ext uri="{FF2B5EF4-FFF2-40B4-BE49-F238E27FC236}">
                <a16:creationId xmlns:a16="http://schemas.microsoft.com/office/drawing/2014/main" xmlns="" id="{6D1E95AD-4F7B-4C95-708F-FEF9E4C48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819" y="1673780"/>
            <a:ext cx="4294363" cy="30060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xmlns="" id="{E90FE434-5E58-A38C-3371-9E9177A27D6D}"/>
                  </a:ext>
                </a:extLst>
              </p14:cNvPr>
              <p14:cNvContentPartPr/>
              <p14:nvPr/>
            </p14:nvContentPartPr>
            <p14:xfrm>
              <a:off x="2564768" y="1754071"/>
              <a:ext cx="2613240" cy="280584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E90FE434-5E58-A38C-3371-9E9177A27D6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58648" y="1747951"/>
                <a:ext cx="2625480" cy="2818080"/>
              </a:xfrm>
              <a:prstGeom prst="rect">
                <a:avLst/>
              </a:prstGeom>
            </p:spPr>
          </p:pic>
        </mc:Fallback>
      </mc:AlternateContent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E67C6AA7-7283-7261-05B2-5290AF0330AF}"/>
              </a:ext>
            </a:extLst>
          </p:cNvPr>
          <p:cNvCxnSpPr>
            <a:cxnSpLocks/>
          </p:cNvCxnSpPr>
          <p:nvPr/>
        </p:nvCxnSpPr>
        <p:spPr>
          <a:xfrm flipV="1">
            <a:off x="2835821" y="2075630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xmlns="" id="{4AD790CD-EE42-2D70-6419-E3FEACBA0410}"/>
              </a:ext>
            </a:extLst>
          </p:cNvPr>
          <p:cNvCxnSpPr>
            <a:cxnSpLocks/>
          </p:cNvCxnSpPr>
          <p:nvPr/>
        </p:nvCxnSpPr>
        <p:spPr>
          <a:xfrm flipV="1">
            <a:off x="3796975" y="188358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A35518F7-C229-B410-B013-10B570AA8496}"/>
              </a:ext>
            </a:extLst>
          </p:cNvPr>
          <p:cNvCxnSpPr>
            <a:cxnSpLocks/>
          </p:cNvCxnSpPr>
          <p:nvPr/>
        </p:nvCxnSpPr>
        <p:spPr>
          <a:xfrm flipV="1">
            <a:off x="4571999" y="2219540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xmlns="" id="{333B55FC-EC77-F32D-8147-C98F200592C8}"/>
              </a:ext>
            </a:extLst>
          </p:cNvPr>
          <p:cNvCxnSpPr>
            <a:cxnSpLocks/>
          </p:cNvCxnSpPr>
          <p:nvPr/>
        </p:nvCxnSpPr>
        <p:spPr>
          <a:xfrm flipV="1">
            <a:off x="2872240" y="293367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2E057AE8-0A56-1296-7154-A8A3504198C3}"/>
              </a:ext>
            </a:extLst>
          </p:cNvPr>
          <p:cNvCxnSpPr>
            <a:cxnSpLocks/>
          </p:cNvCxnSpPr>
          <p:nvPr/>
        </p:nvCxnSpPr>
        <p:spPr>
          <a:xfrm flipV="1">
            <a:off x="3675293" y="2688536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xmlns="" id="{BE6FDB87-1161-EBB1-7BED-E360EB2D8723}"/>
              </a:ext>
            </a:extLst>
          </p:cNvPr>
          <p:cNvCxnSpPr>
            <a:cxnSpLocks/>
          </p:cNvCxnSpPr>
          <p:nvPr/>
        </p:nvCxnSpPr>
        <p:spPr>
          <a:xfrm flipV="1">
            <a:off x="4478346" y="297487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0389016D-DF47-11E7-ABB1-EC8EB6E46B89}"/>
              </a:ext>
            </a:extLst>
          </p:cNvPr>
          <p:cNvCxnSpPr>
            <a:cxnSpLocks/>
          </p:cNvCxnSpPr>
          <p:nvPr/>
        </p:nvCxnSpPr>
        <p:spPr>
          <a:xfrm flipV="1">
            <a:off x="3778555" y="324012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3E0153DA-8934-3FEE-8E16-D4936A6819B7}"/>
              </a:ext>
            </a:extLst>
          </p:cNvPr>
          <p:cNvCxnSpPr>
            <a:cxnSpLocks/>
          </p:cNvCxnSpPr>
          <p:nvPr/>
        </p:nvCxnSpPr>
        <p:spPr>
          <a:xfrm flipV="1">
            <a:off x="2801444" y="3791718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2424AD8C-C33B-3E59-4A65-8809A30BE257}"/>
              </a:ext>
            </a:extLst>
          </p:cNvPr>
          <p:cNvCxnSpPr>
            <a:cxnSpLocks/>
          </p:cNvCxnSpPr>
          <p:nvPr/>
        </p:nvCxnSpPr>
        <p:spPr>
          <a:xfrm flipV="1">
            <a:off x="3587036" y="3983766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xmlns="" id="{1DDA24EA-6FD8-EDF1-B990-1CB62A0693C0}"/>
              </a:ext>
            </a:extLst>
          </p:cNvPr>
          <p:cNvCxnSpPr>
            <a:cxnSpLocks/>
          </p:cNvCxnSpPr>
          <p:nvPr/>
        </p:nvCxnSpPr>
        <p:spPr>
          <a:xfrm flipV="1">
            <a:off x="4440507" y="390020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xmlns="" id="{E1D3C2AD-EDF2-BDCA-9A6D-189DA08427EA}"/>
              </a:ext>
            </a:extLst>
          </p:cNvPr>
          <p:cNvCxnSpPr>
            <a:cxnSpLocks/>
          </p:cNvCxnSpPr>
          <p:nvPr/>
        </p:nvCxnSpPr>
        <p:spPr>
          <a:xfrm flipV="1">
            <a:off x="5505019" y="188358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xmlns="" id="{03F4E1A7-43F0-8D86-A017-AD8241DEC3AF}"/>
              </a:ext>
            </a:extLst>
          </p:cNvPr>
          <p:cNvCxnSpPr>
            <a:cxnSpLocks/>
          </p:cNvCxnSpPr>
          <p:nvPr/>
        </p:nvCxnSpPr>
        <p:spPr>
          <a:xfrm flipV="1">
            <a:off x="5205696" y="252371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xmlns="" id="{E3AB39D3-2D8A-7B40-86DF-B07F5DF84E15}"/>
              </a:ext>
            </a:extLst>
          </p:cNvPr>
          <p:cNvCxnSpPr>
            <a:cxnSpLocks/>
          </p:cNvCxnSpPr>
          <p:nvPr/>
        </p:nvCxnSpPr>
        <p:spPr>
          <a:xfrm flipV="1">
            <a:off x="5962439" y="2400809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xmlns="" id="{DE03389B-8414-2F97-08A5-6B82F2E27194}"/>
              </a:ext>
            </a:extLst>
          </p:cNvPr>
          <p:cNvCxnSpPr>
            <a:cxnSpLocks/>
          </p:cNvCxnSpPr>
          <p:nvPr/>
        </p:nvCxnSpPr>
        <p:spPr>
          <a:xfrm flipV="1">
            <a:off x="5126881" y="351610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xmlns="" id="{EAF8410B-17AB-733A-768E-FC12542AD2CD}"/>
              </a:ext>
            </a:extLst>
          </p:cNvPr>
          <p:cNvCxnSpPr>
            <a:cxnSpLocks/>
          </p:cNvCxnSpPr>
          <p:nvPr/>
        </p:nvCxnSpPr>
        <p:spPr>
          <a:xfrm flipV="1">
            <a:off x="5813255" y="314223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xmlns="" id="{DD6C4F24-B4E1-BFE7-22EB-DFE935B2623B}"/>
              </a:ext>
            </a:extLst>
          </p:cNvPr>
          <p:cNvCxnSpPr>
            <a:cxnSpLocks/>
          </p:cNvCxnSpPr>
          <p:nvPr/>
        </p:nvCxnSpPr>
        <p:spPr>
          <a:xfrm flipV="1">
            <a:off x="5773139" y="4016786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696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6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2E30868-CC0E-4FF9-EA2A-84105CDC0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BDB0EB5F-0B74-AFBE-7C32-BF9F8F53B9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F4388902-C547-916A-5AC9-F535214D2281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0DF9D07B-246B-4381-C6F5-BEC0F1770C32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1" name="Image 10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2CDE7192-A03A-66A4-1441-86F6ECF80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04979" y="3663629"/>
              <a:ext cx="631873" cy="631873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xmlns="" id="{DE5CC791-561E-C29C-D160-6EEAB4037C67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3" name="Flowchart: Alternate Process 54">
              <a:extLst>
                <a:ext uri="{FF2B5EF4-FFF2-40B4-BE49-F238E27FC236}">
                  <a16:creationId xmlns:a16="http://schemas.microsoft.com/office/drawing/2014/main" xmlns="" id="{BD58AE0D-661C-6D85-57DD-37BF16E0E64D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xmlns="" id="{F1BA264F-F02A-E92B-A38B-00A20B1EA1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727C4826-1DD6-BB36-A11B-4AB1CE34BD93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الجمع بالإكمال 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xmlns="" id="{7EC0B61F-40ED-E9B5-277D-50D86E34696E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7570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0660DB6-E24C-78FC-F03F-246934D7F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0F2670E9-ABA3-5849-0914-BAA1C662361B}"/>
              </a:ext>
            </a:extLst>
          </p:cNvPr>
          <p:cNvSpPr txBox="1"/>
          <p:nvPr/>
        </p:nvSpPr>
        <p:spPr>
          <a:xfrm>
            <a:off x="259310" y="824553"/>
            <a:ext cx="732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أتمموا على الألواح ما يلي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9CD769B-A867-AED4-CD63-41C836389B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6CAA4FB1-FB05-A7E5-C59F-A3E698C8AD30}"/>
              </a:ext>
            </a:extLst>
          </p:cNvPr>
          <p:cNvSpPr txBox="1"/>
          <p:nvPr/>
        </p:nvSpPr>
        <p:spPr>
          <a:xfrm>
            <a:off x="2656160" y="4768132"/>
            <a:ext cx="3831679" cy="783193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rgbClr val="C00000"/>
                </a:solidFill>
              </a:rPr>
              <a:t>...</a:t>
            </a:r>
            <a:r>
              <a:rPr lang="ar-MA" sz="3200" b="1" dirty="0">
                <a:solidFill>
                  <a:schemeClr val="accent1"/>
                </a:solidFill>
              </a:rPr>
              <a:t> وَحَداتٍ وَ</a:t>
            </a:r>
            <a:r>
              <a:rPr lang="ar-MA" sz="4000" b="1" dirty="0">
                <a:solidFill>
                  <a:srgbClr val="C00000"/>
                </a:solidFill>
              </a:rPr>
              <a:t>...</a:t>
            </a:r>
            <a:r>
              <a:rPr lang="ar-MA" sz="3200" b="1" dirty="0">
                <a:solidFill>
                  <a:schemeClr val="accent1"/>
                </a:solidFill>
              </a:rPr>
              <a:t> عَشَراتٍ </a:t>
            </a:r>
            <a:endParaRPr lang="fr-FR" sz="3200" b="1" dirty="0">
              <a:solidFill>
                <a:schemeClr val="accent1"/>
              </a:solidFill>
            </a:endParaRPr>
          </a:p>
        </p:txBody>
      </p:sp>
      <p:pic>
        <p:nvPicPr>
          <p:cNvPr id="3" name="Image 2" descr="Une image contenant fleur, violet, violette&#10;&#10;Le contenu généré par l’IA peut être incorrect.">
            <a:extLst>
              <a:ext uri="{FF2B5EF4-FFF2-40B4-BE49-F238E27FC236}">
                <a16:creationId xmlns:a16="http://schemas.microsoft.com/office/drawing/2014/main" xmlns="" id="{AD515FA3-0C69-6142-876B-D5A3A61BA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819" y="1673780"/>
            <a:ext cx="4294363" cy="30060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xmlns="" id="{F0530A81-74CB-633D-88A7-930E9EDBCD20}"/>
                  </a:ext>
                </a:extLst>
              </p14:cNvPr>
              <p14:cNvContentPartPr/>
              <p14:nvPr/>
            </p14:nvContentPartPr>
            <p14:xfrm>
              <a:off x="2564768" y="1754071"/>
              <a:ext cx="2613240" cy="280584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F0530A81-74CB-633D-88A7-930E9EDBCD2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58648" y="1747951"/>
                <a:ext cx="2625480" cy="2818080"/>
              </a:xfrm>
              <a:prstGeom prst="rect">
                <a:avLst/>
              </a:prstGeom>
            </p:spPr>
          </p:pic>
        </mc:Fallback>
      </mc:AlternateContent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B7BADF43-29EB-864C-88E4-20C8AC978912}"/>
              </a:ext>
            </a:extLst>
          </p:cNvPr>
          <p:cNvCxnSpPr>
            <a:cxnSpLocks/>
          </p:cNvCxnSpPr>
          <p:nvPr/>
        </p:nvCxnSpPr>
        <p:spPr>
          <a:xfrm flipV="1">
            <a:off x="2835821" y="2075630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xmlns="" id="{F7953736-42AB-60CC-85A3-0D9749106347}"/>
              </a:ext>
            </a:extLst>
          </p:cNvPr>
          <p:cNvCxnSpPr>
            <a:cxnSpLocks/>
          </p:cNvCxnSpPr>
          <p:nvPr/>
        </p:nvCxnSpPr>
        <p:spPr>
          <a:xfrm flipV="1">
            <a:off x="3796975" y="188358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3931D806-2732-587D-106B-8946462092E8}"/>
              </a:ext>
            </a:extLst>
          </p:cNvPr>
          <p:cNvCxnSpPr>
            <a:cxnSpLocks/>
          </p:cNvCxnSpPr>
          <p:nvPr/>
        </p:nvCxnSpPr>
        <p:spPr>
          <a:xfrm flipV="1">
            <a:off x="4571999" y="2219540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xmlns="" id="{8B58D7E4-3114-4E45-8728-127A7FAE97B5}"/>
              </a:ext>
            </a:extLst>
          </p:cNvPr>
          <p:cNvCxnSpPr>
            <a:cxnSpLocks/>
          </p:cNvCxnSpPr>
          <p:nvPr/>
        </p:nvCxnSpPr>
        <p:spPr>
          <a:xfrm flipV="1">
            <a:off x="2872240" y="293367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A4A01FF4-785F-D585-0ECC-28E128586D3C}"/>
              </a:ext>
            </a:extLst>
          </p:cNvPr>
          <p:cNvCxnSpPr>
            <a:cxnSpLocks/>
          </p:cNvCxnSpPr>
          <p:nvPr/>
        </p:nvCxnSpPr>
        <p:spPr>
          <a:xfrm flipV="1">
            <a:off x="3675293" y="2688536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xmlns="" id="{98C366ED-8C7A-04F3-4672-2604D46B3560}"/>
              </a:ext>
            </a:extLst>
          </p:cNvPr>
          <p:cNvCxnSpPr>
            <a:cxnSpLocks/>
          </p:cNvCxnSpPr>
          <p:nvPr/>
        </p:nvCxnSpPr>
        <p:spPr>
          <a:xfrm flipV="1">
            <a:off x="4478346" y="297487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08651449-7195-E28D-0983-FC586444ADCC}"/>
              </a:ext>
            </a:extLst>
          </p:cNvPr>
          <p:cNvCxnSpPr>
            <a:cxnSpLocks/>
          </p:cNvCxnSpPr>
          <p:nvPr/>
        </p:nvCxnSpPr>
        <p:spPr>
          <a:xfrm flipV="1">
            <a:off x="3778555" y="324012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8F365272-82E3-6193-712A-8EA5C379685A}"/>
              </a:ext>
            </a:extLst>
          </p:cNvPr>
          <p:cNvCxnSpPr>
            <a:cxnSpLocks/>
          </p:cNvCxnSpPr>
          <p:nvPr/>
        </p:nvCxnSpPr>
        <p:spPr>
          <a:xfrm flipV="1">
            <a:off x="2801444" y="3791718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3D620229-35D0-DC5B-25FE-AAC333A42EDF}"/>
              </a:ext>
            </a:extLst>
          </p:cNvPr>
          <p:cNvCxnSpPr>
            <a:cxnSpLocks/>
          </p:cNvCxnSpPr>
          <p:nvPr/>
        </p:nvCxnSpPr>
        <p:spPr>
          <a:xfrm flipV="1">
            <a:off x="3587036" y="3983766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xmlns="" id="{C7976373-2FB5-04A9-D3EB-D0A176A746DD}"/>
              </a:ext>
            </a:extLst>
          </p:cNvPr>
          <p:cNvCxnSpPr>
            <a:cxnSpLocks/>
          </p:cNvCxnSpPr>
          <p:nvPr/>
        </p:nvCxnSpPr>
        <p:spPr>
          <a:xfrm flipV="1">
            <a:off x="4440507" y="390020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xmlns="" id="{C6CE4BB7-6DD7-E414-7070-1F3CA4CE9942}"/>
              </a:ext>
            </a:extLst>
          </p:cNvPr>
          <p:cNvCxnSpPr>
            <a:cxnSpLocks/>
          </p:cNvCxnSpPr>
          <p:nvPr/>
        </p:nvCxnSpPr>
        <p:spPr>
          <a:xfrm flipV="1">
            <a:off x="5505019" y="188358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xmlns="" id="{76E41EEC-428E-2A85-7CA8-56380D898DEC}"/>
              </a:ext>
            </a:extLst>
          </p:cNvPr>
          <p:cNvCxnSpPr>
            <a:cxnSpLocks/>
          </p:cNvCxnSpPr>
          <p:nvPr/>
        </p:nvCxnSpPr>
        <p:spPr>
          <a:xfrm flipV="1">
            <a:off x="5205696" y="252371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xmlns="" id="{77CE29B3-4E9D-8296-6A88-5D3CB2170FA8}"/>
              </a:ext>
            </a:extLst>
          </p:cNvPr>
          <p:cNvCxnSpPr>
            <a:cxnSpLocks/>
          </p:cNvCxnSpPr>
          <p:nvPr/>
        </p:nvCxnSpPr>
        <p:spPr>
          <a:xfrm flipV="1">
            <a:off x="5962439" y="2400809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xmlns="" id="{EC9806B1-4167-A9D0-8C24-2805051F2BDB}"/>
              </a:ext>
            </a:extLst>
          </p:cNvPr>
          <p:cNvCxnSpPr>
            <a:cxnSpLocks/>
          </p:cNvCxnSpPr>
          <p:nvPr/>
        </p:nvCxnSpPr>
        <p:spPr>
          <a:xfrm flipV="1">
            <a:off x="5126881" y="351610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xmlns="" id="{48862EC0-C6A5-217D-373B-EA37DBB38727}"/>
              </a:ext>
            </a:extLst>
          </p:cNvPr>
          <p:cNvCxnSpPr>
            <a:cxnSpLocks/>
          </p:cNvCxnSpPr>
          <p:nvPr/>
        </p:nvCxnSpPr>
        <p:spPr>
          <a:xfrm flipV="1">
            <a:off x="5813255" y="314223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xmlns="" id="{7177E186-6FD4-5370-622C-E7D8A5380A09}"/>
              </a:ext>
            </a:extLst>
          </p:cNvPr>
          <p:cNvCxnSpPr>
            <a:cxnSpLocks/>
          </p:cNvCxnSpPr>
          <p:nvPr/>
        </p:nvCxnSpPr>
        <p:spPr>
          <a:xfrm flipV="1">
            <a:off x="5773139" y="4016786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054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7861DD0-ECA6-BB71-4024-04FCBB6F1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AF27218F-23B7-1F27-633B-5AAF037903F6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36BDC8F1-CCB2-B3E8-7683-F6C16A1FDB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EDD4E9BD-AA1D-1D62-4165-BC1142AC251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48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9185498-6CD7-C85B-C3A0-D67E55AF2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59E9403D-3D06-E3D0-69CB-19EB74386D2D}"/>
              </a:ext>
            </a:extLst>
          </p:cNvPr>
          <p:cNvSpPr txBox="1"/>
          <p:nvPr/>
        </p:nvSpPr>
        <p:spPr>
          <a:xfrm>
            <a:off x="132735" y="824553"/>
            <a:ext cx="7469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6 وحدات و 1 عشرات  . من يشرح لنا كيف توصل للجواب ؟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454C58B-C430-E795-DEE4-E52CBA76B6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 descr="Une image contenant fleur, violet, violette&#10;&#10;Le contenu généré par l’IA peut être incorrect.">
            <a:extLst>
              <a:ext uri="{FF2B5EF4-FFF2-40B4-BE49-F238E27FC236}">
                <a16:creationId xmlns:a16="http://schemas.microsoft.com/office/drawing/2014/main" xmlns="" id="{BB17343C-8B4C-BCB8-8EFE-5FE38A2B7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819" y="1673780"/>
            <a:ext cx="4294363" cy="300605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24708DDC-EEF1-80D3-1DE3-AE9349B6B3B4}"/>
              </a:ext>
            </a:extLst>
          </p:cNvPr>
          <p:cNvSpPr txBox="1"/>
          <p:nvPr/>
        </p:nvSpPr>
        <p:spPr>
          <a:xfrm>
            <a:off x="2656160" y="4768132"/>
            <a:ext cx="3831679" cy="783193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rgbClr val="C00000"/>
                </a:solidFill>
              </a:rPr>
              <a:t>6</a:t>
            </a:r>
            <a:r>
              <a:rPr lang="ar-MA" sz="3200" b="1" dirty="0">
                <a:solidFill>
                  <a:schemeClr val="accent1"/>
                </a:solidFill>
              </a:rPr>
              <a:t> وَحَداتٍ وَ</a:t>
            </a:r>
            <a:r>
              <a:rPr lang="ar-MA" sz="4000" b="1" dirty="0">
                <a:solidFill>
                  <a:srgbClr val="C00000"/>
                </a:solidFill>
              </a:rPr>
              <a:t>1</a:t>
            </a:r>
            <a:r>
              <a:rPr lang="ar-MA" sz="3200" b="1" dirty="0">
                <a:solidFill>
                  <a:schemeClr val="accent1"/>
                </a:solidFill>
              </a:rPr>
              <a:t> عَشَراتٍ </a:t>
            </a:r>
            <a:endParaRPr lang="fr-FR" sz="3200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xmlns="" id="{C62A2209-8E8D-0599-5005-7EB98CD9042B}"/>
                  </a:ext>
                </a:extLst>
              </p14:cNvPr>
              <p14:cNvContentPartPr/>
              <p14:nvPr/>
            </p14:nvContentPartPr>
            <p14:xfrm>
              <a:off x="2564768" y="1754071"/>
              <a:ext cx="2613240" cy="280584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C62A2209-8E8D-0599-5005-7EB98CD9042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58648" y="1747951"/>
                <a:ext cx="2625480" cy="2818080"/>
              </a:xfrm>
              <a:prstGeom prst="rect">
                <a:avLst/>
              </a:prstGeom>
            </p:spPr>
          </p:pic>
        </mc:Fallback>
      </mc:AlternateContent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4028F9AC-6608-3161-7FF6-A3BE4474736B}"/>
              </a:ext>
            </a:extLst>
          </p:cNvPr>
          <p:cNvCxnSpPr>
            <a:cxnSpLocks/>
          </p:cNvCxnSpPr>
          <p:nvPr/>
        </p:nvCxnSpPr>
        <p:spPr>
          <a:xfrm flipV="1">
            <a:off x="2835821" y="2075630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xmlns="" id="{747DC543-9CBB-5999-A6D2-E232A396833F}"/>
              </a:ext>
            </a:extLst>
          </p:cNvPr>
          <p:cNvCxnSpPr>
            <a:cxnSpLocks/>
          </p:cNvCxnSpPr>
          <p:nvPr/>
        </p:nvCxnSpPr>
        <p:spPr>
          <a:xfrm flipV="1">
            <a:off x="3796975" y="188358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FDDA8C33-9D3A-9F45-D158-EEE7D497EA88}"/>
              </a:ext>
            </a:extLst>
          </p:cNvPr>
          <p:cNvCxnSpPr>
            <a:cxnSpLocks/>
          </p:cNvCxnSpPr>
          <p:nvPr/>
        </p:nvCxnSpPr>
        <p:spPr>
          <a:xfrm flipV="1">
            <a:off x="4571999" y="2219540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9D15A8C2-04A3-7620-E1EE-885588E098E5}"/>
              </a:ext>
            </a:extLst>
          </p:cNvPr>
          <p:cNvCxnSpPr>
            <a:cxnSpLocks/>
          </p:cNvCxnSpPr>
          <p:nvPr/>
        </p:nvCxnSpPr>
        <p:spPr>
          <a:xfrm flipV="1">
            <a:off x="2872240" y="293367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49635CAA-6E7C-1A0E-5298-B489B029740D}"/>
              </a:ext>
            </a:extLst>
          </p:cNvPr>
          <p:cNvCxnSpPr>
            <a:cxnSpLocks/>
          </p:cNvCxnSpPr>
          <p:nvPr/>
        </p:nvCxnSpPr>
        <p:spPr>
          <a:xfrm flipV="1">
            <a:off x="3675293" y="2688536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xmlns="" id="{4DD2CA4F-3A7B-4859-1A5B-5E2A66FBD455}"/>
              </a:ext>
            </a:extLst>
          </p:cNvPr>
          <p:cNvCxnSpPr>
            <a:cxnSpLocks/>
          </p:cNvCxnSpPr>
          <p:nvPr/>
        </p:nvCxnSpPr>
        <p:spPr>
          <a:xfrm flipV="1">
            <a:off x="4478346" y="297487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xmlns="" id="{0648E557-DD76-C220-63BB-8ADDAE545879}"/>
              </a:ext>
            </a:extLst>
          </p:cNvPr>
          <p:cNvCxnSpPr>
            <a:cxnSpLocks/>
          </p:cNvCxnSpPr>
          <p:nvPr/>
        </p:nvCxnSpPr>
        <p:spPr>
          <a:xfrm flipV="1">
            <a:off x="3778555" y="324012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xmlns="" id="{B7B9D8BF-BC4C-745C-438C-263D47589E5D}"/>
              </a:ext>
            </a:extLst>
          </p:cNvPr>
          <p:cNvCxnSpPr>
            <a:cxnSpLocks/>
          </p:cNvCxnSpPr>
          <p:nvPr/>
        </p:nvCxnSpPr>
        <p:spPr>
          <a:xfrm flipV="1">
            <a:off x="2801444" y="3791718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xmlns="" id="{0EC1712A-E0C7-D978-26BB-B5B73C4577E4}"/>
              </a:ext>
            </a:extLst>
          </p:cNvPr>
          <p:cNvCxnSpPr>
            <a:cxnSpLocks/>
          </p:cNvCxnSpPr>
          <p:nvPr/>
        </p:nvCxnSpPr>
        <p:spPr>
          <a:xfrm flipV="1">
            <a:off x="3587036" y="3983766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xmlns="" id="{115A5BD6-9E02-3839-2CCC-00113AAD53DD}"/>
              </a:ext>
            </a:extLst>
          </p:cNvPr>
          <p:cNvCxnSpPr>
            <a:cxnSpLocks/>
          </p:cNvCxnSpPr>
          <p:nvPr/>
        </p:nvCxnSpPr>
        <p:spPr>
          <a:xfrm flipV="1">
            <a:off x="4440507" y="390020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xmlns="" id="{FDD9130D-3C16-962D-D735-190719EAB377}"/>
              </a:ext>
            </a:extLst>
          </p:cNvPr>
          <p:cNvCxnSpPr>
            <a:cxnSpLocks/>
          </p:cNvCxnSpPr>
          <p:nvPr/>
        </p:nvCxnSpPr>
        <p:spPr>
          <a:xfrm flipV="1">
            <a:off x="5505019" y="188358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xmlns="" id="{F1948F44-784B-DF64-1AD8-9C42D29EC982}"/>
              </a:ext>
            </a:extLst>
          </p:cNvPr>
          <p:cNvCxnSpPr>
            <a:cxnSpLocks/>
          </p:cNvCxnSpPr>
          <p:nvPr/>
        </p:nvCxnSpPr>
        <p:spPr>
          <a:xfrm flipV="1">
            <a:off x="5205696" y="252371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xmlns="" id="{2331F45B-FE49-BA1C-CA18-B2DADC42A61A}"/>
              </a:ext>
            </a:extLst>
          </p:cNvPr>
          <p:cNvCxnSpPr>
            <a:cxnSpLocks/>
          </p:cNvCxnSpPr>
          <p:nvPr/>
        </p:nvCxnSpPr>
        <p:spPr>
          <a:xfrm flipV="1">
            <a:off x="5962439" y="2400809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xmlns="" id="{E4A8FE27-C4F3-908B-5BCA-7F7D8525E002}"/>
              </a:ext>
            </a:extLst>
          </p:cNvPr>
          <p:cNvCxnSpPr>
            <a:cxnSpLocks/>
          </p:cNvCxnSpPr>
          <p:nvPr/>
        </p:nvCxnSpPr>
        <p:spPr>
          <a:xfrm flipV="1">
            <a:off x="5126881" y="351610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xmlns="" id="{9F06810A-2BBF-AAEC-AE28-6928B740A4BD}"/>
              </a:ext>
            </a:extLst>
          </p:cNvPr>
          <p:cNvCxnSpPr>
            <a:cxnSpLocks/>
          </p:cNvCxnSpPr>
          <p:nvPr/>
        </p:nvCxnSpPr>
        <p:spPr>
          <a:xfrm flipV="1">
            <a:off x="5813255" y="314223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xmlns="" id="{6F7A17F7-4221-AD07-DD99-FB246C0DBB45}"/>
              </a:ext>
            </a:extLst>
          </p:cNvPr>
          <p:cNvCxnSpPr>
            <a:cxnSpLocks/>
          </p:cNvCxnSpPr>
          <p:nvPr/>
        </p:nvCxnSpPr>
        <p:spPr>
          <a:xfrm flipV="1">
            <a:off x="5773139" y="4016786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982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415F085-FE69-BFA7-FA9A-CBB499F0B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2792A067-8303-E580-C58F-1651919539E8}"/>
              </a:ext>
            </a:extLst>
          </p:cNvPr>
          <p:cNvSpPr txBox="1"/>
          <p:nvPr/>
        </p:nvSpPr>
        <p:spPr>
          <a:xfrm>
            <a:off x="132735" y="824553"/>
            <a:ext cx="7469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عدد الزهرات ؟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F7533B9-76CC-3940-A33E-19E7427EFD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 descr="Une image contenant fleur, violet, violette&#10;&#10;Le contenu généré par l’IA peut être incorrect.">
            <a:extLst>
              <a:ext uri="{FF2B5EF4-FFF2-40B4-BE49-F238E27FC236}">
                <a16:creationId xmlns:a16="http://schemas.microsoft.com/office/drawing/2014/main" xmlns="" id="{69A10FF7-D0F0-1C9A-8A65-31E5D3319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819" y="1673780"/>
            <a:ext cx="4294363" cy="300605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446E40B6-FDA1-CBD8-3A55-92BE0DC9727C}"/>
              </a:ext>
            </a:extLst>
          </p:cNvPr>
          <p:cNvSpPr txBox="1"/>
          <p:nvPr/>
        </p:nvSpPr>
        <p:spPr>
          <a:xfrm>
            <a:off x="2656160" y="4768132"/>
            <a:ext cx="3831679" cy="783193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rgbClr val="C00000"/>
                </a:solidFill>
              </a:rPr>
              <a:t>6</a:t>
            </a:r>
            <a:r>
              <a:rPr lang="ar-MA" sz="3200" b="1" dirty="0">
                <a:solidFill>
                  <a:schemeClr val="accent1"/>
                </a:solidFill>
              </a:rPr>
              <a:t> وَحَداتٍ وَ</a:t>
            </a:r>
            <a:r>
              <a:rPr lang="ar-MA" sz="4000" b="1" dirty="0">
                <a:solidFill>
                  <a:srgbClr val="C00000"/>
                </a:solidFill>
              </a:rPr>
              <a:t>1</a:t>
            </a:r>
            <a:r>
              <a:rPr lang="ar-MA" sz="3200" b="1" dirty="0">
                <a:solidFill>
                  <a:schemeClr val="accent1"/>
                </a:solidFill>
              </a:rPr>
              <a:t> عَشَراتٍ </a:t>
            </a:r>
            <a:endParaRPr lang="fr-FR" sz="3200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xmlns="" id="{AC557CC2-A3DD-43E2-9F8C-772F549AD09A}"/>
                  </a:ext>
                </a:extLst>
              </p14:cNvPr>
              <p14:cNvContentPartPr/>
              <p14:nvPr/>
            </p14:nvContentPartPr>
            <p14:xfrm>
              <a:off x="2564768" y="1754071"/>
              <a:ext cx="2613240" cy="280584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AC557CC2-A3DD-43E2-9F8C-772F549AD09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58648" y="1747951"/>
                <a:ext cx="2625480" cy="2818080"/>
              </a:xfrm>
              <a:prstGeom prst="rect">
                <a:avLst/>
              </a:prstGeom>
            </p:spPr>
          </p:pic>
        </mc:Fallback>
      </mc:AlternateContent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DE382542-E3B3-FE92-6A79-0DC06BD453E6}"/>
              </a:ext>
            </a:extLst>
          </p:cNvPr>
          <p:cNvCxnSpPr>
            <a:cxnSpLocks/>
          </p:cNvCxnSpPr>
          <p:nvPr/>
        </p:nvCxnSpPr>
        <p:spPr>
          <a:xfrm flipV="1">
            <a:off x="2835821" y="2075630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xmlns="" id="{B82DA3CE-78D6-A193-8416-3BAC7C3ED6BC}"/>
              </a:ext>
            </a:extLst>
          </p:cNvPr>
          <p:cNvCxnSpPr>
            <a:cxnSpLocks/>
          </p:cNvCxnSpPr>
          <p:nvPr/>
        </p:nvCxnSpPr>
        <p:spPr>
          <a:xfrm flipV="1">
            <a:off x="3796975" y="188358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998FEE3B-5670-8300-EB80-22B51D329CD2}"/>
              </a:ext>
            </a:extLst>
          </p:cNvPr>
          <p:cNvCxnSpPr>
            <a:cxnSpLocks/>
          </p:cNvCxnSpPr>
          <p:nvPr/>
        </p:nvCxnSpPr>
        <p:spPr>
          <a:xfrm flipV="1">
            <a:off x="4571999" y="2219540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9733E38E-4FBF-DAF6-E488-7F225744561C}"/>
              </a:ext>
            </a:extLst>
          </p:cNvPr>
          <p:cNvCxnSpPr>
            <a:cxnSpLocks/>
          </p:cNvCxnSpPr>
          <p:nvPr/>
        </p:nvCxnSpPr>
        <p:spPr>
          <a:xfrm flipV="1">
            <a:off x="2872240" y="293367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14EE0280-D321-E88C-A475-DECEB31B5BFD}"/>
              </a:ext>
            </a:extLst>
          </p:cNvPr>
          <p:cNvCxnSpPr>
            <a:cxnSpLocks/>
          </p:cNvCxnSpPr>
          <p:nvPr/>
        </p:nvCxnSpPr>
        <p:spPr>
          <a:xfrm flipV="1">
            <a:off x="3675293" y="2688536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xmlns="" id="{ACE1A575-5E8F-ED03-7567-6918CFB8E23B}"/>
              </a:ext>
            </a:extLst>
          </p:cNvPr>
          <p:cNvCxnSpPr>
            <a:cxnSpLocks/>
          </p:cNvCxnSpPr>
          <p:nvPr/>
        </p:nvCxnSpPr>
        <p:spPr>
          <a:xfrm flipV="1">
            <a:off x="4478346" y="297487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xmlns="" id="{77C73ECC-9DC2-FF38-F966-D0C102C54F1A}"/>
              </a:ext>
            </a:extLst>
          </p:cNvPr>
          <p:cNvCxnSpPr>
            <a:cxnSpLocks/>
          </p:cNvCxnSpPr>
          <p:nvPr/>
        </p:nvCxnSpPr>
        <p:spPr>
          <a:xfrm flipV="1">
            <a:off x="3778555" y="324012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xmlns="" id="{DB2F101F-0FE8-8412-5DA6-6FD1482686F0}"/>
              </a:ext>
            </a:extLst>
          </p:cNvPr>
          <p:cNvCxnSpPr>
            <a:cxnSpLocks/>
          </p:cNvCxnSpPr>
          <p:nvPr/>
        </p:nvCxnSpPr>
        <p:spPr>
          <a:xfrm flipV="1">
            <a:off x="2801444" y="3791718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xmlns="" id="{08604BFA-7D6B-E967-03BF-700FB5ED9ED3}"/>
              </a:ext>
            </a:extLst>
          </p:cNvPr>
          <p:cNvCxnSpPr>
            <a:cxnSpLocks/>
          </p:cNvCxnSpPr>
          <p:nvPr/>
        </p:nvCxnSpPr>
        <p:spPr>
          <a:xfrm flipV="1">
            <a:off x="3587036" y="3983766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xmlns="" id="{86ED9114-F98B-DE08-FC29-F994DA851AA2}"/>
              </a:ext>
            </a:extLst>
          </p:cNvPr>
          <p:cNvCxnSpPr>
            <a:cxnSpLocks/>
          </p:cNvCxnSpPr>
          <p:nvPr/>
        </p:nvCxnSpPr>
        <p:spPr>
          <a:xfrm flipV="1">
            <a:off x="4440507" y="390020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xmlns="" id="{7416FD16-7C68-FA60-C25D-038228FEA35B}"/>
              </a:ext>
            </a:extLst>
          </p:cNvPr>
          <p:cNvCxnSpPr>
            <a:cxnSpLocks/>
          </p:cNvCxnSpPr>
          <p:nvPr/>
        </p:nvCxnSpPr>
        <p:spPr>
          <a:xfrm flipV="1">
            <a:off x="5505019" y="188358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0FAAB0F6-64CE-85F4-D2E1-DB0C4D2140C1}"/>
              </a:ext>
            </a:extLst>
          </p:cNvPr>
          <p:cNvCxnSpPr>
            <a:cxnSpLocks/>
          </p:cNvCxnSpPr>
          <p:nvPr/>
        </p:nvCxnSpPr>
        <p:spPr>
          <a:xfrm flipV="1">
            <a:off x="5205696" y="252371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9E359F34-0817-48AD-F4EB-0C711E99DFC0}"/>
              </a:ext>
            </a:extLst>
          </p:cNvPr>
          <p:cNvCxnSpPr>
            <a:cxnSpLocks/>
          </p:cNvCxnSpPr>
          <p:nvPr/>
        </p:nvCxnSpPr>
        <p:spPr>
          <a:xfrm flipV="1">
            <a:off x="5962439" y="2400809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xmlns="" id="{96A82A91-1814-E2AC-F542-8B6294156A18}"/>
              </a:ext>
            </a:extLst>
          </p:cNvPr>
          <p:cNvCxnSpPr>
            <a:cxnSpLocks/>
          </p:cNvCxnSpPr>
          <p:nvPr/>
        </p:nvCxnSpPr>
        <p:spPr>
          <a:xfrm flipV="1">
            <a:off x="5126881" y="351610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858BF7B5-3896-8378-F9B6-AF6BE4A40F29}"/>
              </a:ext>
            </a:extLst>
          </p:cNvPr>
          <p:cNvCxnSpPr>
            <a:cxnSpLocks/>
          </p:cNvCxnSpPr>
          <p:nvPr/>
        </p:nvCxnSpPr>
        <p:spPr>
          <a:xfrm flipV="1">
            <a:off x="5813255" y="314223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xmlns="" id="{4571B2F9-322E-F574-82D9-08B79589DC9D}"/>
              </a:ext>
            </a:extLst>
          </p:cNvPr>
          <p:cNvCxnSpPr>
            <a:cxnSpLocks/>
          </p:cNvCxnSpPr>
          <p:nvPr/>
        </p:nvCxnSpPr>
        <p:spPr>
          <a:xfrm flipV="1">
            <a:off x="5773139" y="4016786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413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4284029-1494-CCC5-518A-22145DDB8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62C4A487-7943-7878-352E-8A0B021D7D6E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5035C6DE-E7C7-AAB8-024B-50A63F418B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2EF3F1B6-2E79-233E-7404-086C2B86C01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10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871E01-83EA-0DA6-E904-A9CA61C88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ED76BD07-C757-428D-D913-5ACB420B6293}"/>
              </a:ext>
            </a:extLst>
          </p:cNvPr>
          <p:cNvSpPr txBox="1"/>
          <p:nvPr/>
        </p:nvSpPr>
        <p:spPr>
          <a:xfrm>
            <a:off x="132735" y="824553"/>
            <a:ext cx="7469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عدد الزهرات هو 16.   من يشرح لنا كيف توصل للجواب ؟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1DA07DB-6A5C-8EBD-D146-E6CB7A8A25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 descr="Une image contenant fleur, violet, violette&#10;&#10;Le contenu généré par l’IA peut être incorrect.">
            <a:extLst>
              <a:ext uri="{FF2B5EF4-FFF2-40B4-BE49-F238E27FC236}">
                <a16:creationId xmlns:a16="http://schemas.microsoft.com/office/drawing/2014/main" xmlns="" id="{08950BE1-02D0-6E0E-FB72-50F6162A5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819" y="1673780"/>
            <a:ext cx="4294363" cy="300605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7B0DE73F-91EC-4762-FD91-4086DC20507C}"/>
              </a:ext>
            </a:extLst>
          </p:cNvPr>
          <p:cNvSpPr txBox="1"/>
          <p:nvPr/>
        </p:nvSpPr>
        <p:spPr>
          <a:xfrm>
            <a:off x="2656160" y="4768132"/>
            <a:ext cx="3831679" cy="783193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rgbClr val="C00000"/>
                </a:solidFill>
              </a:rPr>
              <a:t>6</a:t>
            </a:r>
            <a:r>
              <a:rPr lang="ar-MA" sz="3200" b="1" dirty="0">
                <a:solidFill>
                  <a:schemeClr val="accent1"/>
                </a:solidFill>
              </a:rPr>
              <a:t> وَحَداتٍ وَ</a:t>
            </a:r>
            <a:r>
              <a:rPr lang="ar-MA" sz="4000" b="1" dirty="0">
                <a:solidFill>
                  <a:srgbClr val="C00000"/>
                </a:solidFill>
              </a:rPr>
              <a:t>1</a:t>
            </a:r>
            <a:r>
              <a:rPr lang="ar-MA" sz="3200" b="1" dirty="0">
                <a:solidFill>
                  <a:schemeClr val="accent1"/>
                </a:solidFill>
              </a:rPr>
              <a:t> عَشَراتٍ </a:t>
            </a:r>
            <a:endParaRPr lang="fr-FR" sz="3200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xmlns="" id="{D291855D-93B2-6B87-EFBA-1A783A37842D}"/>
                  </a:ext>
                </a:extLst>
              </p14:cNvPr>
              <p14:cNvContentPartPr/>
              <p14:nvPr/>
            </p14:nvContentPartPr>
            <p14:xfrm>
              <a:off x="2564768" y="1754071"/>
              <a:ext cx="2613240" cy="280584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D291855D-93B2-6B87-EFBA-1A783A37842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58648" y="1747951"/>
                <a:ext cx="2625480" cy="2818080"/>
              </a:xfrm>
              <a:prstGeom prst="rect">
                <a:avLst/>
              </a:prstGeom>
            </p:spPr>
          </p:pic>
        </mc:Fallback>
      </mc:AlternateContent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E9A5B855-DDAF-D1DC-E8A9-B6A90B4B6A65}"/>
              </a:ext>
            </a:extLst>
          </p:cNvPr>
          <p:cNvCxnSpPr>
            <a:cxnSpLocks/>
          </p:cNvCxnSpPr>
          <p:nvPr/>
        </p:nvCxnSpPr>
        <p:spPr>
          <a:xfrm flipV="1">
            <a:off x="2835821" y="2075630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xmlns="" id="{07CE60A6-0247-4E16-CF60-03B5B5D1571E}"/>
              </a:ext>
            </a:extLst>
          </p:cNvPr>
          <p:cNvCxnSpPr>
            <a:cxnSpLocks/>
          </p:cNvCxnSpPr>
          <p:nvPr/>
        </p:nvCxnSpPr>
        <p:spPr>
          <a:xfrm flipV="1">
            <a:off x="3796975" y="188358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8D0C9654-3E92-389F-DBC5-6CF6E51DDC32}"/>
              </a:ext>
            </a:extLst>
          </p:cNvPr>
          <p:cNvCxnSpPr>
            <a:cxnSpLocks/>
          </p:cNvCxnSpPr>
          <p:nvPr/>
        </p:nvCxnSpPr>
        <p:spPr>
          <a:xfrm flipV="1">
            <a:off x="4571999" y="2219540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05F07EBA-ECCB-E826-3C07-098BF0265F8A}"/>
              </a:ext>
            </a:extLst>
          </p:cNvPr>
          <p:cNvCxnSpPr>
            <a:cxnSpLocks/>
          </p:cNvCxnSpPr>
          <p:nvPr/>
        </p:nvCxnSpPr>
        <p:spPr>
          <a:xfrm flipV="1">
            <a:off x="2872240" y="293367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45FD2924-A36C-919A-00DE-4FF590F7204F}"/>
              </a:ext>
            </a:extLst>
          </p:cNvPr>
          <p:cNvCxnSpPr>
            <a:cxnSpLocks/>
          </p:cNvCxnSpPr>
          <p:nvPr/>
        </p:nvCxnSpPr>
        <p:spPr>
          <a:xfrm flipV="1">
            <a:off x="3675293" y="2688536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xmlns="" id="{22B93A70-78AB-8608-A4E5-96D055BD7FB5}"/>
              </a:ext>
            </a:extLst>
          </p:cNvPr>
          <p:cNvCxnSpPr>
            <a:cxnSpLocks/>
          </p:cNvCxnSpPr>
          <p:nvPr/>
        </p:nvCxnSpPr>
        <p:spPr>
          <a:xfrm flipV="1">
            <a:off x="4478346" y="297487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xmlns="" id="{1AB2808B-1F5D-2738-31E7-EB107277DE85}"/>
              </a:ext>
            </a:extLst>
          </p:cNvPr>
          <p:cNvCxnSpPr>
            <a:cxnSpLocks/>
          </p:cNvCxnSpPr>
          <p:nvPr/>
        </p:nvCxnSpPr>
        <p:spPr>
          <a:xfrm flipV="1">
            <a:off x="3778555" y="324012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xmlns="" id="{9D205C39-9224-E8E7-6A48-654974289CB2}"/>
              </a:ext>
            </a:extLst>
          </p:cNvPr>
          <p:cNvCxnSpPr>
            <a:cxnSpLocks/>
          </p:cNvCxnSpPr>
          <p:nvPr/>
        </p:nvCxnSpPr>
        <p:spPr>
          <a:xfrm flipV="1">
            <a:off x="2801444" y="3791718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xmlns="" id="{8D90E918-1673-B797-F35F-5CC6ACD18B2B}"/>
              </a:ext>
            </a:extLst>
          </p:cNvPr>
          <p:cNvCxnSpPr>
            <a:cxnSpLocks/>
          </p:cNvCxnSpPr>
          <p:nvPr/>
        </p:nvCxnSpPr>
        <p:spPr>
          <a:xfrm flipV="1">
            <a:off x="3587036" y="3983766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xmlns="" id="{BDCB68E0-1093-01AB-1F5B-194E4387367D}"/>
              </a:ext>
            </a:extLst>
          </p:cNvPr>
          <p:cNvCxnSpPr>
            <a:cxnSpLocks/>
          </p:cNvCxnSpPr>
          <p:nvPr/>
        </p:nvCxnSpPr>
        <p:spPr>
          <a:xfrm flipV="1">
            <a:off x="4440507" y="390020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0763730F-6BB0-2292-BBB0-00BC8056CDDD}"/>
              </a:ext>
            </a:extLst>
          </p:cNvPr>
          <p:cNvSpPr txBox="1"/>
          <p:nvPr/>
        </p:nvSpPr>
        <p:spPr>
          <a:xfrm>
            <a:off x="3877862" y="5639623"/>
            <a:ext cx="1388277" cy="783193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rgbClr val="C00000"/>
                </a:solidFill>
              </a:rPr>
              <a:t>16</a:t>
            </a:r>
            <a:endParaRPr lang="fr-FR" sz="3200" b="1" dirty="0">
              <a:solidFill>
                <a:schemeClr val="accent1"/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ECB71D50-61A9-9150-8967-EF42BCAC5F76}"/>
              </a:ext>
            </a:extLst>
          </p:cNvPr>
          <p:cNvCxnSpPr>
            <a:cxnSpLocks/>
          </p:cNvCxnSpPr>
          <p:nvPr/>
        </p:nvCxnSpPr>
        <p:spPr>
          <a:xfrm flipV="1">
            <a:off x="5505019" y="188358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F4C80CBC-913A-B43E-608F-3E27E4D38D8A}"/>
              </a:ext>
            </a:extLst>
          </p:cNvPr>
          <p:cNvCxnSpPr>
            <a:cxnSpLocks/>
          </p:cNvCxnSpPr>
          <p:nvPr/>
        </p:nvCxnSpPr>
        <p:spPr>
          <a:xfrm flipV="1">
            <a:off x="5205696" y="252371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xmlns="" id="{B3E24FB8-BA45-D170-A274-006E6C607EB7}"/>
              </a:ext>
            </a:extLst>
          </p:cNvPr>
          <p:cNvCxnSpPr>
            <a:cxnSpLocks/>
          </p:cNvCxnSpPr>
          <p:nvPr/>
        </p:nvCxnSpPr>
        <p:spPr>
          <a:xfrm flipV="1">
            <a:off x="5962439" y="2400809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4F9F7073-6575-FD0D-66D3-97A010CAEA94}"/>
              </a:ext>
            </a:extLst>
          </p:cNvPr>
          <p:cNvCxnSpPr>
            <a:cxnSpLocks/>
          </p:cNvCxnSpPr>
          <p:nvPr/>
        </p:nvCxnSpPr>
        <p:spPr>
          <a:xfrm flipV="1">
            <a:off x="5126881" y="3516105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xmlns="" id="{AD2960E8-0AC2-2371-E0EF-AF26F5C17C16}"/>
              </a:ext>
            </a:extLst>
          </p:cNvPr>
          <p:cNvCxnSpPr>
            <a:cxnSpLocks/>
          </p:cNvCxnSpPr>
          <p:nvPr/>
        </p:nvCxnSpPr>
        <p:spPr>
          <a:xfrm flipV="1">
            <a:off x="5813255" y="314223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xmlns="" id="{B2DE51CF-3963-D7E5-917C-6D588A58C2D6}"/>
              </a:ext>
            </a:extLst>
          </p:cNvPr>
          <p:cNvCxnSpPr>
            <a:cxnSpLocks/>
          </p:cNvCxnSpPr>
          <p:nvPr/>
        </p:nvCxnSpPr>
        <p:spPr>
          <a:xfrm flipV="1">
            <a:off x="5773139" y="4016786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0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5982A95-9A24-42E4-FB2F-5317ADA78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BFCAE0F8-EBB7-8B27-5C11-88B4D5F7CA10}"/>
              </a:ext>
            </a:extLst>
          </p:cNvPr>
          <p:cNvSpPr txBox="1"/>
          <p:nvPr/>
        </p:nvSpPr>
        <p:spPr>
          <a:xfrm>
            <a:off x="259310" y="824553"/>
            <a:ext cx="732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يقوم إلى السبورة ليحيط 10 قطع؟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796DE27-6246-670F-A493-99111F4D4A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50E2E0D-0285-1F9F-2304-DFF76339B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4576" y="2046585"/>
            <a:ext cx="822736" cy="50009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5DB61198-5290-993C-801A-DC027EDDDB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0303" y="1535529"/>
            <a:ext cx="4523395" cy="313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3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E6BE278-82DD-7DA0-9E2A-5FA12E40E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9820D345-9033-39D1-F405-74ADD4AFC55A}"/>
              </a:ext>
            </a:extLst>
          </p:cNvPr>
          <p:cNvSpPr txBox="1"/>
          <p:nvPr/>
        </p:nvSpPr>
        <p:spPr>
          <a:xfrm>
            <a:off x="259310" y="824553"/>
            <a:ext cx="732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نصحح : نعد جماعة ( 1-2-3-4-5-6-7-8-9-10) و نحيط 10قطع ثم نعد باقي القطع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ECB193A-6425-48FD-9844-05599C9D76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78695B9-0D67-AC6B-0CD8-DCB841CAC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4576" y="2046585"/>
            <a:ext cx="822736" cy="50009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4165B55-E1F0-7D9B-8188-6B274E3C3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0303" y="1535529"/>
            <a:ext cx="4523395" cy="3134885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8D9859AB-D6FB-18C0-C9DB-B68193231C05}"/>
              </a:ext>
            </a:extLst>
          </p:cNvPr>
          <p:cNvCxnSpPr>
            <a:cxnSpLocks/>
          </p:cNvCxnSpPr>
          <p:nvPr/>
        </p:nvCxnSpPr>
        <p:spPr>
          <a:xfrm flipV="1">
            <a:off x="2635901" y="180285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7D19AD5D-04E1-C11A-9426-2781256E216C}"/>
              </a:ext>
            </a:extLst>
          </p:cNvPr>
          <p:cNvCxnSpPr>
            <a:cxnSpLocks/>
          </p:cNvCxnSpPr>
          <p:nvPr/>
        </p:nvCxnSpPr>
        <p:spPr>
          <a:xfrm flipV="1">
            <a:off x="4074288" y="171984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ACEE5C20-F52A-103F-530C-7B5DEA652DC1}"/>
              </a:ext>
            </a:extLst>
          </p:cNvPr>
          <p:cNvCxnSpPr>
            <a:cxnSpLocks/>
          </p:cNvCxnSpPr>
          <p:nvPr/>
        </p:nvCxnSpPr>
        <p:spPr>
          <a:xfrm flipV="1">
            <a:off x="5958438" y="180285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301FF2E6-718B-A8BC-76E3-1782B9ECE1F5}"/>
              </a:ext>
            </a:extLst>
          </p:cNvPr>
          <p:cNvCxnSpPr>
            <a:cxnSpLocks/>
          </p:cNvCxnSpPr>
          <p:nvPr/>
        </p:nvCxnSpPr>
        <p:spPr>
          <a:xfrm flipV="1">
            <a:off x="3920313" y="2151210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4445EC50-E78B-CB85-1FF4-B979C94BBAD4}"/>
              </a:ext>
            </a:extLst>
          </p:cNvPr>
          <p:cNvCxnSpPr>
            <a:cxnSpLocks/>
          </p:cNvCxnSpPr>
          <p:nvPr/>
        </p:nvCxnSpPr>
        <p:spPr>
          <a:xfrm flipV="1">
            <a:off x="5016363" y="216258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xmlns="" id="{76538A5E-D9EF-3086-8531-30C199033F0A}"/>
              </a:ext>
            </a:extLst>
          </p:cNvPr>
          <p:cNvCxnSpPr>
            <a:cxnSpLocks/>
          </p:cNvCxnSpPr>
          <p:nvPr/>
        </p:nvCxnSpPr>
        <p:spPr>
          <a:xfrm flipV="1">
            <a:off x="3115173" y="2535306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59F43172-A350-87E8-5ADA-84F2445EAC25}"/>
              </a:ext>
            </a:extLst>
          </p:cNvPr>
          <p:cNvCxnSpPr>
            <a:cxnSpLocks/>
          </p:cNvCxnSpPr>
          <p:nvPr/>
        </p:nvCxnSpPr>
        <p:spPr>
          <a:xfrm flipV="1">
            <a:off x="4362061" y="2753589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F247B884-1C24-E5F7-F8D8-E597546099ED}"/>
              </a:ext>
            </a:extLst>
          </p:cNvPr>
          <p:cNvCxnSpPr>
            <a:cxnSpLocks/>
          </p:cNvCxnSpPr>
          <p:nvPr/>
        </p:nvCxnSpPr>
        <p:spPr>
          <a:xfrm flipV="1">
            <a:off x="5849966" y="288292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7E822DD1-1979-27A4-2FA1-6B33D4D7CD89}"/>
              </a:ext>
            </a:extLst>
          </p:cNvPr>
          <p:cNvCxnSpPr>
            <a:cxnSpLocks/>
          </p:cNvCxnSpPr>
          <p:nvPr/>
        </p:nvCxnSpPr>
        <p:spPr>
          <a:xfrm flipV="1">
            <a:off x="3159476" y="341081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xmlns="" id="{A0F39F04-00A6-5445-B64D-4899C7124FA7}"/>
              </a:ext>
            </a:extLst>
          </p:cNvPr>
          <p:cNvCxnSpPr>
            <a:cxnSpLocks/>
          </p:cNvCxnSpPr>
          <p:nvPr/>
        </p:nvCxnSpPr>
        <p:spPr>
          <a:xfrm flipV="1">
            <a:off x="4690081" y="338064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" name="Encre 17">
                <a:extLst>
                  <a:ext uri="{FF2B5EF4-FFF2-40B4-BE49-F238E27FC236}">
                    <a16:creationId xmlns:a16="http://schemas.microsoft.com/office/drawing/2014/main" xmlns="" id="{DAC2CA6E-79DF-B3D9-501B-589161B47788}"/>
                  </a:ext>
                </a:extLst>
              </p14:cNvPr>
              <p14:cNvContentPartPr/>
              <p14:nvPr/>
            </p14:nvContentPartPr>
            <p14:xfrm>
              <a:off x="2501072" y="1670987"/>
              <a:ext cx="4154400" cy="2252160"/>
            </p14:xfrm>
          </p:contentPart>
        </mc:Choice>
        <mc:Fallback xmlns="">
          <p:pic>
            <p:nvPicPr>
              <p:cNvPr id="18" name="Encre 17">
                <a:extLst>
                  <a:ext uri="{FF2B5EF4-FFF2-40B4-BE49-F238E27FC236}">
                    <a16:creationId xmlns:a16="http://schemas.microsoft.com/office/drawing/2014/main" id="{DAC2CA6E-79DF-B3D9-501B-589161B4778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86672" y="1656587"/>
                <a:ext cx="4182480" cy="228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9298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6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4476534-ED95-09B4-D9CB-FABD15DA7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DDB2FB77-C108-64E3-D977-DE485396BA21}"/>
              </a:ext>
            </a:extLst>
          </p:cNvPr>
          <p:cNvSpPr txBox="1"/>
          <p:nvPr/>
        </p:nvSpPr>
        <p:spPr>
          <a:xfrm>
            <a:off x="259310" y="824553"/>
            <a:ext cx="732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أتمموا على الألواح بكتابة عدد القطع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EB53C2B-B0EA-8D74-2394-CB31BACE47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B478ADF0-F194-4573-FB35-C00A41FDBC8C}"/>
              </a:ext>
            </a:extLst>
          </p:cNvPr>
          <p:cNvSpPr txBox="1"/>
          <p:nvPr/>
        </p:nvSpPr>
        <p:spPr>
          <a:xfrm>
            <a:off x="2752412" y="4717681"/>
            <a:ext cx="3831679" cy="783193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rgbClr val="C00000"/>
                </a:solidFill>
              </a:rPr>
              <a:t>...</a:t>
            </a:r>
            <a:r>
              <a:rPr lang="ar-MA" sz="3200" b="1" dirty="0">
                <a:solidFill>
                  <a:schemeClr val="accent1"/>
                </a:solidFill>
              </a:rPr>
              <a:t> وَحَداتٍ وَ</a:t>
            </a:r>
            <a:r>
              <a:rPr lang="ar-MA" sz="4000" b="1" dirty="0">
                <a:solidFill>
                  <a:srgbClr val="C00000"/>
                </a:solidFill>
              </a:rPr>
              <a:t>...</a:t>
            </a:r>
            <a:r>
              <a:rPr lang="ar-MA" sz="3200" b="1" dirty="0">
                <a:solidFill>
                  <a:schemeClr val="accent1"/>
                </a:solidFill>
              </a:rPr>
              <a:t> عَشَراتٍ </a:t>
            </a:r>
            <a:endParaRPr lang="fr-FR" sz="32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EDD30327-38DC-508C-7ADD-C651A4B38ECF}"/>
              </a:ext>
            </a:extLst>
          </p:cNvPr>
          <p:cNvSpPr txBox="1"/>
          <p:nvPr/>
        </p:nvSpPr>
        <p:spPr>
          <a:xfrm>
            <a:off x="3974112" y="5548141"/>
            <a:ext cx="1388277" cy="783193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rgbClr val="C00000"/>
                </a:solidFill>
              </a:rPr>
              <a:t>..</a:t>
            </a:r>
            <a:endParaRPr lang="fr-FR" sz="3200" b="1" dirty="0">
              <a:solidFill>
                <a:schemeClr val="accent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3F49799-1C51-8CE9-FF07-BD2B98FB4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4576" y="2046585"/>
            <a:ext cx="822736" cy="50009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13C66AD-89CB-258D-753D-523258F7F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0303" y="1535529"/>
            <a:ext cx="4523395" cy="3134885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B9619337-122D-B8D7-3B74-A45D01798DA1}"/>
              </a:ext>
            </a:extLst>
          </p:cNvPr>
          <p:cNvCxnSpPr>
            <a:cxnSpLocks/>
          </p:cNvCxnSpPr>
          <p:nvPr/>
        </p:nvCxnSpPr>
        <p:spPr>
          <a:xfrm flipV="1">
            <a:off x="2635901" y="180285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76F72433-1231-E080-1124-647D2B4B93D3}"/>
              </a:ext>
            </a:extLst>
          </p:cNvPr>
          <p:cNvCxnSpPr>
            <a:cxnSpLocks/>
          </p:cNvCxnSpPr>
          <p:nvPr/>
        </p:nvCxnSpPr>
        <p:spPr>
          <a:xfrm flipV="1">
            <a:off x="4074288" y="171984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66A845C7-45EC-3DBF-CD12-4E41D579754D}"/>
              </a:ext>
            </a:extLst>
          </p:cNvPr>
          <p:cNvCxnSpPr>
            <a:cxnSpLocks/>
          </p:cNvCxnSpPr>
          <p:nvPr/>
        </p:nvCxnSpPr>
        <p:spPr>
          <a:xfrm flipV="1">
            <a:off x="5958438" y="180285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xmlns="" id="{22157DD9-320C-E6E1-31B3-91B6F944EDCB}"/>
              </a:ext>
            </a:extLst>
          </p:cNvPr>
          <p:cNvCxnSpPr>
            <a:cxnSpLocks/>
          </p:cNvCxnSpPr>
          <p:nvPr/>
        </p:nvCxnSpPr>
        <p:spPr>
          <a:xfrm flipV="1">
            <a:off x="3920313" y="2151210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D52DFD6A-6DB7-A3E6-BF8B-39CBD14742B7}"/>
              </a:ext>
            </a:extLst>
          </p:cNvPr>
          <p:cNvCxnSpPr>
            <a:cxnSpLocks/>
          </p:cNvCxnSpPr>
          <p:nvPr/>
        </p:nvCxnSpPr>
        <p:spPr>
          <a:xfrm flipV="1">
            <a:off x="5016363" y="216258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8C1E1DD2-DDD0-BF1E-7135-C1016ABF4B6B}"/>
              </a:ext>
            </a:extLst>
          </p:cNvPr>
          <p:cNvCxnSpPr>
            <a:cxnSpLocks/>
          </p:cNvCxnSpPr>
          <p:nvPr/>
        </p:nvCxnSpPr>
        <p:spPr>
          <a:xfrm flipV="1">
            <a:off x="3115173" y="2535306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5D4D895D-BA48-7A7E-330A-9160F201683F}"/>
              </a:ext>
            </a:extLst>
          </p:cNvPr>
          <p:cNvCxnSpPr>
            <a:cxnSpLocks/>
          </p:cNvCxnSpPr>
          <p:nvPr/>
        </p:nvCxnSpPr>
        <p:spPr>
          <a:xfrm flipV="1">
            <a:off x="4362061" y="2753589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xmlns="" id="{33571A7C-5761-8B03-E492-230EF47B78D0}"/>
              </a:ext>
            </a:extLst>
          </p:cNvPr>
          <p:cNvCxnSpPr>
            <a:cxnSpLocks/>
          </p:cNvCxnSpPr>
          <p:nvPr/>
        </p:nvCxnSpPr>
        <p:spPr>
          <a:xfrm flipV="1">
            <a:off x="5849966" y="288292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xmlns="" id="{AB29E8C8-D8F4-09F4-07D9-F01D0BF20D98}"/>
              </a:ext>
            </a:extLst>
          </p:cNvPr>
          <p:cNvCxnSpPr>
            <a:cxnSpLocks/>
          </p:cNvCxnSpPr>
          <p:nvPr/>
        </p:nvCxnSpPr>
        <p:spPr>
          <a:xfrm flipV="1">
            <a:off x="3159476" y="341081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xmlns="" id="{3129D130-8484-9B6F-7109-1B8F58E3965F}"/>
              </a:ext>
            </a:extLst>
          </p:cNvPr>
          <p:cNvCxnSpPr>
            <a:cxnSpLocks/>
          </p:cNvCxnSpPr>
          <p:nvPr/>
        </p:nvCxnSpPr>
        <p:spPr>
          <a:xfrm flipV="1">
            <a:off x="4690081" y="338064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Encre 19">
                <a:extLst>
                  <a:ext uri="{FF2B5EF4-FFF2-40B4-BE49-F238E27FC236}">
                    <a16:creationId xmlns:a16="http://schemas.microsoft.com/office/drawing/2014/main" xmlns="" id="{05BF1948-D22C-2D4C-746C-227E587954C5}"/>
                  </a:ext>
                </a:extLst>
              </p14:cNvPr>
              <p14:cNvContentPartPr/>
              <p14:nvPr/>
            </p14:nvContentPartPr>
            <p14:xfrm>
              <a:off x="2501072" y="1670987"/>
              <a:ext cx="4154400" cy="2252160"/>
            </p14:xfrm>
          </p:contentPart>
        </mc:Choice>
        <mc:Fallback xmlns="">
          <p:pic>
            <p:nvPicPr>
              <p:cNvPr id="20" name="Encre 19">
                <a:extLst>
                  <a:ext uri="{FF2B5EF4-FFF2-40B4-BE49-F238E27FC236}">
                    <a16:creationId xmlns:a16="http://schemas.microsoft.com/office/drawing/2014/main" id="{05BF1948-D22C-2D4C-746C-227E587954C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86672" y="1656587"/>
                <a:ext cx="4182480" cy="228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798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C02758A-4820-CCD9-FA1A-241281FC4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442BC281-1752-A000-0252-27D508B55536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06BC36A0-4DD2-4049-E9C7-8A10B1ABB8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62768445-D541-61B0-2E85-E7A0321A546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55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0D5FF0C2-2BC1-E177-6D63-4D9528978958}"/>
              </a:ext>
            </a:extLst>
          </p:cNvPr>
          <p:cNvSpPr txBox="1"/>
          <p:nvPr/>
        </p:nvSpPr>
        <p:spPr>
          <a:xfrm>
            <a:off x="445168" y="839370"/>
            <a:ext cx="7013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كراسات الحساب الذهني الصفحة 12 ستنجزون هذه العمليات، انتظروا الانطلاقة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7CB29ED-251F-3DF7-B6AE-F565B1CCB7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 descr="Une image contenant texte, Visage humain, Dessin animé, personne&#10;&#10;Le contenu généré par l’IA peut être incorrect.">
            <a:extLst>
              <a:ext uri="{FF2B5EF4-FFF2-40B4-BE49-F238E27FC236}">
                <a16:creationId xmlns:a16="http://schemas.microsoft.com/office/drawing/2014/main" xmlns="" id="{DD62CD0E-9FD0-5EA3-A214-8F21E2D78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152" y="1644284"/>
            <a:ext cx="3331405" cy="45942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 descr="Une image contenant texte, Appareils électroniques, capture d’écran, calculatrice&#10;&#10;Le contenu généré par l’IA peut être incorrect.">
            <a:extLst>
              <a:ext uri="{FF2B5EF4-FFF2-40B4-BE49-F238E27FC236}">
                <a16:creationId xmlns:a16="http://schemas.microsoft.com/office/drawing/2014/main" xmlns="" id="{97BA6EB3-3BE3-53CF-3EF7-387D93CD7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747" y="1618299"/>
            <a:ext cx="3331405" cy="462027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89C0F7E3-4FC9-53E2-5670-1B6239EE03CB}"/>
              </a:ext>
            </a:extLst>
          </p:cNvPr>
          <p:cNvSpPr/>
          <p:nvPr/>
        </p:nvSpPr>
        <p:spPr>
          <a:xfrm>
            <a:off x="1104746" y="2521974"/>
            <a:ext cx="2995306" cy="10137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236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D76BDF3-7954-B72A-6133-9AC85B935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CC40469D-3E55-E5FA-D8D3-7834374D83BF}"/>
              </a:ext>
            </a:extLst>
          </p:cNvPr>
          <p:cNvSpPr txBox="1"/>
          <p:nvPr/>
        </p:nvSpPr>
        <p:spPr>
          <a:xfrm>
            <a:off x="132735" y="824553"/>
            <a:ext cx="7469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3 وحدات و 1 عشرات  . من يشرح لنا كيف توصل للجواب ؟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788A77F-BCF8-6367-0CD1-0DA20AC9F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6FC79F9E-F383-839E-5DEB-2CCA1B462922}"/>
              </a:ext>
            </a:extLst>
          </p:cNvPr>
          <p:cNvSpPr txBox="1"/>
          <p:nvPr/>
        </p:nvSpPr>
        <p:spPr>
          <a:xfrm>
            <a:off x="2752412" y="4717681"/>
            <a:ext cx="3831679" cy="783193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rgbClr val="C00000"/>
                </a:solidFill>
              </a:rPr>
              <a:t>3</a:t>
            </a:r>
            <a:r>
              <a:rPr lang="ar-MA" sz="3200" b="1" dirty="0">
                <a:solidFill>
                  <a:schemeClr val="accent1"/>
                </a:solidFill>
              </a:rPr>
              <a:t> وَحَداتٍ وَ</a:t>
            </a:r>
            <a:r>
              <a:rPr lang="ar-MA" sz="4000" b="1" dirty="0">
                <a:solidFill>
                  <a:srgbClr val="C00000"/>
                </a:solidFill>
              </a:rPr>
              <a:t>1</a:t>
            </a:r>
            <a:r>
              <a:rPr lang="ar-MA" sz="3200" b="1" dirty="0">
                <a:solidFill>
                  <a:schemeClr val="accent1"/>
                </a:solidFill>
              </a:rPr>
              <a:t>عَشَراتٍ </a:t>
            </a:r>
            <a:endParaRPr lang="fr-FR" sz="3200" b="1" dirty="0">
              <a:solidFill>
                <a:schemeClr val="accent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85A3BF18-D439-AA4E-3296-67F4FD0B2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576" y="2046585"/>
            <a:ext cx="822736" cy="50009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18FDE0BF-3CEE-B25E-0A84-8C14E18B2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0303" y="1535529"/>
            <a:ext cx="4523395" cy="313488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264BB1EB-D2E2-9278-8FD1-A20E4B291786}"/>
              </a:ext>
            </a:extLst>
          </p:cNvPr>
          <p:cNvSpPr txBox="1"/>
          <p:nvPr/>
        </p:nvSpPr>
        <p:spPr>
          <a:xfrm>
            <a:off x="3877862" y="5548141"/>
            <a:ext cx="1388277" cy="783193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rgbClr val="C00000"/>
                </a:solidFill>
              </a:rPr>
              <a:t>13</a:t>
            </a:r>
            <a:endParaRPr lang="fr-FR" sz="3200" b="1" dirty="0">
              <a:solidFill>
                <a:schemeClr val="accent1"/>
              </a:solidFill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8850A9B8-4531-56C3-FC60-783EAB12DE44}"/>
              </a:ext>
            </a:extLst>
          </p:cNvPr>
          <p:cNvCxnSpPr>
            <a:cxnSpLocks/>
          </p:cNvCxnSpPr>
          <p:nvPr/>
        </p:nvCxnSpPr>
        <p:spPr>
          <a:xfrm flipV="1">
            <a:off x="2635901" y="180285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xmlns="" id="{39057BB2-B5D3-EB85-7A37-0717520B97BF}"/>
              </a:ext>
            </a:extLst>
          </p:cNvPr>
          <p:cNvCxnSpPr>
            <a:cxnSpLocks/>
          </p:cNvCxnSpPr>
          <p:nvPr/>
        </p:nvCxnSpPr>
        <p:spPr>
          <a:xfrm flipV="1">
            <a:off x="4074288" y="1719847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xmlns="" id="{B7367774-7B1B-9EAE-BC96-6FD948B16BA5}"/>
              </a:ext>
            </a:extLst>
          </p:cNvPr>
          <p:cNvCxnSpPr>
            <a:cxnSpLocks/>
          </p:cNvCxnSpPr>
          <p:nvPr/>
        </p:nvCxnSpPr>
        <p:spPr>
          <a:xfrm flipV="1">
            <a:off x="5958438" y="1802851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xmlns="" id="{677B5884-585A-0825-D9E9-A2C8D9E8838A}"/>
              </a:ext>
            </a:extLst>
          </p:cNvPr>
          <p:cNvCxnSpPr>
            <a:cxnSpLocks/>
          </p:cNvCxnSpPr>
          <p:nvPr/>
        </p:nvCxnSpPr>
        <p:spPr>
          <a:xfrm flipV="1">
            <a:off x="3920313" y="2151210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xmlns="" id="{02038054-B475-F473-1EBD-D1992124858C}"/>
              </a:ext>
            </a:extLst>
          </p:cNvPr>
          <p:cNvCxnSpPr>
            <a:cxnSpLocks/>
          </p:cNvCxnSpPr>
          <p:nvPr/>
        </p:nvCxnSpPr>
        <p:spPr>
          <a:xfrm flipV="1">
            <a:off x="5016363" y="216258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xmlns="" id="{F7A5D070-5DF3-AF19-60D2-230E4E9178B8}"/>
              </a:ext>
            </a:extLst>
          </p:cNvPr>
          <p:cNvCxnSpPr>
            <a:cxnSpLocks/>
          </p:cNvCxnSpPr>
          <p:nvPr/>
        </p:nvCxnSpPr>
        <p:spPr>
          <a:xfrm flipV="1">
            <a:off x="3115173" y="2535306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xmlns="" id="{BDAA9480-1E5C-3B75-5CF6-ED5872200361}"/>
              </a:ext>
            </a:extLst>
          </p:cNvPr>
          <p:cNvCxnSpPr>
            <a:cxnSpLocks/>
          </p:cNvCxnSpPr>
          <p:nvPr/>
        </p:nvCxnSpPr>
        <p:spPr>
          <a:xfrm flipV="1">
            <a:off x="4362061" y="2753589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xmlns="" id="{398474B7-8B29-3FCA-48C0-6065CE592EAB}"/>
              </a:ext>
            </a:extLst>
          </p:cNvPr>
          <p:cNvCxnSpPr>
            <a:cxnSpLocks/>
          </p:cNvCxnSpPr>
          <p:nvPr/>
        </p:nvCxnSpPr>
        <p:spPr>
          <a:xfrm flipV="1">
            <a:off x="5849966" y="288292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xmlns="" id="{BDB8E9E3-EB02-81BB-0C9B-4E1485BF943F}"/>
              </a:ext>
            </a:extLst>
          </p:cNvPr>
          <p:cNvCxnSpPr>
            <a:cxnSpLocks/>
          </p:cNvCxnSpPr>
          <p:nvPr/>
        </p:nvCxnSpPr>
        <p:spPr>
          <a:xfrm flipV="1">
            <a:off x="3159476" y="3410812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xmlns="" id="{BA7F84CF-AD63-2B4B-D049-06367C5E08A4}"/>
              </a:ext>
            </a:extLst>
          </p:cNvPr>
          <p:cNvCxnSpPr>
            <a:cxnSpLocks/>
          </p:cNvCxnSpPr>
          <p:nvPr/>
        </p:nvCxnSpPr>
        <p:spPr>
          <a:xfrm flipV="1">
            <a:off x="4690081" y="3380644"/>
            <a:ext cx="419878" cy="38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0" name="Encre 39">
                <a:extLst>
                  <a:ext uri="{FF2B5EF4-FFF2-40B4-BE49-F238E27FC236}">
                    <a16:creationId xmlns:a16="http://schemas.microsoft.com/office/drawing/2014/main" xmlns="" id="{D61B9157-8CA4-6258-B6FF-196A5D35FCA5}"/>
                  </a:ext>
                </a:extLst>
              </p14:cNvPr>
              <p14:cNvContentPartPr/>
              <p14:nvPr/>
            </p14:nvContentPartPr>
            <p14:xfrm>
              <a:off x="2501072" y="1670987"/>
              <a:ext cx="4154400" cy="2252160"/>
            </p14:xfrm>
          </p:contentPart>
        </mc:Choice>
        <mc:Fallback xmlns="">
          <p:pic>
            <p:nvPicPr>
              <p:cNvPr id="40" name="Encre 39">
                <a:extLst>
                  <a:ext uri="{FF2B5EF4-FFF2-40B4-BE49-F238E27FC236}">
                    <a16:creationId xmlns:a16="http://schemas.microsoft.com/office/drawing/2014/main" id="{D61B9157-8CA4-6258-B6FF-196A5D35FCA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87032" y="1656947"/>
                <a:ext cx="4182480" cy="228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8792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9DF61E7-7B15-2D85-5C2A-AAFDE9815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7C55B057-039B-76CD-40B1-C69303187F0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F6A778D6-7ECA-4F95-17F8-83E78C591FC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03EB6B54-9C89-98DB-B237-D4645AF9DB05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08EC1298-D442-D7E6-2DF6-523E8C55C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89358" y="4302404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1FD1B9B4-2B22-DBAB-D1BF-0A36A47D365A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xmlns="" id="{007A4D87-85C9-1582-2D29-628FD398D6BE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xmlns="" id="{1F09177B-06E4-5EEA-DD36-ED4FD3B24D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0435C44B-3647-F28B-B13A-3EB23F57B366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E7EDD139-CCCD-B520-99A6-D38B94EA5CF0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21544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B452CA2A-CDF0-2F2E-7B33-F570E1D70397}"/>
              </a:ext>
            </a:extLst>
          </p:cNvPr>
          <p:cNvSpPr txBox="1"/>
          <p:nvPr/>
        </p:nvSpPr>
        <p:spPr>
          <a:xfrm>
            <a:off x="107576" y="770266"/>
            <a:ext cx="733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105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سنطبق ما تعلمناه  في  النشاط رقم 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؛ سأشرح لكم التعليمة. انتظروا الانطلاقة</a:t>
            </a:r>
            <a:r>
              <a:rPr lang="ar-MA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xmlns="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B83F3115-396A-7016-94C2-6C373EBA63CD}"/>
              </a:ext>
            </a:extLst>
          </p:cNvPr>
          <p:cNvGrpSpPr/>
          <p:nvPr/>
        </p:nvGrpSpPr>
        <p:grpSpPr>
          <a:xfrm>
            <a:off x="1458623" y="2195931"/>
            <a:ext cx="6226755" cy="3939398"/>
            <a:chOff x="1510429" y="2195931"/>
            <a:chExt cx="6849431" cy="3939398"/>
          </a:xfrm>
        </p:grpSpPr>
        <p:pic>
          <p:nvPicPr>
            <p:cNvPr id="7" name="Image 6" descr="Une image contenant texte, capture d’écran, diagramm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0E2F1912-900F-4EF0-EBB9-67F00D095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0855" y="2195931"/>
              <a:ext cx="3439005" cy="3939398"/>
            </a:xfrm>
            <a:prstGeom prst="rect">
              <a:avLst/>
            </a:prstGeom>
          </p:spPr>
        </p:pic>
        <p:pic>
          <p:nvPicPr>
            <p:cNvPr id="8" name="Image 7" descr="Une image contenant texte, capture d’écran, diagramme&#10;&#10;Le contenu généré par l’IA peut être incorrect.">
              <a:extLst>
                <a:ext uri="{FF2B5EF4-FFF2-40B4-BE49-F238E27FC236}">
                  <a16:creationId xmlns:a16="http://schemas.microsoft.com/office/drawing/2014/main" xmlns="" id="{0C377EA2-A455-1382-03CE-2D171CCB1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0429" y="2195931"/>
              <a:ext cx="3410426" cy="3939398"/>
            </a:xfrm>
            <a:prstGeom prst="rect">
              <a:avLst/>
            </a:prstGeom>
          </p:spPr>
        </p:pic>
      </p:grp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15AA167E-0CF0-0023-DB69-F5A16454ABEF}"/>
              </a:ext>
            </a:extLst>
          </p:cNvPr>
          <p:cNvSpPr/>
          <p:nvPr/>
        </p:nvSpPr>
        <p:spPr>
          <a:xfrm>
            <a:off x="1539170" y="2442949"/>
            <a:ext cx="2775515" cy="1269242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044895B-678F-0574-1C71-AC4E732446E9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 7 دقائق   للإنجاز؛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لمساعدتكم؛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D5BFF1D-B836-A707-73FB-86689EA7A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306" y="1788079"/>
            <a:ext cx="659337" cy="1014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B0E411B-4188-43EE-C85B-F44DB9D9E1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3522" y="2444817"/>
            <a:ext cx="2195007" cy="2195007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B941395C-8E94-600C-9B0A-13C2949037EB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C0181B79-F437-FC5E-B891-604B0B44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xmlns="" id="{2378F4A1-22EF-5D73-A121-B21D3B3A181B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7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1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80CCA7F4-32B0-017B-5F2C-08932B200F2A}"/>
              </a:ext>
            </a:extLst>
          </p:cNvPr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59532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Image 6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D0F5571F-9CC3-17DD-1544-51A1B9BB30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069" y="2566206"/>
            <a:ext cx="5677705" cy="242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814787D-0691-0F7E-25F0-7E581E5D306B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ستشتغلون في ثنائيات كل واحد يقارن إنجازه مع إنجاز زميله، استعينوا  ببطاقة التذكر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0B48C7C-7E87-F4F9-F507-90259C882B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0C9EF2F-4A1B-47CC-DB26-E1D327A2D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7743" y="3110753"/>
            <a:ext cx="1699550" cy="1699550"/>
          </a:xfrm>
          <a:prstGeom prst="rect">
            <a:avLst/>
          </a:prstGeom>
        </p:spPr>
      </p:pic>
      <p:pic>
        <p:nvPicPr>
          <p:cNvPr id="4" name="Image 3" descr="Une image contenant texte, capture d’écran, Police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C335027D-167D-CFCD-8501-E0F30B156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184" y="2308412"/>
            <a:ext cx="5671064" cy="314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FE84880A-15FC-E436-B785-13B976395EF7}"/>
              </a:ext>
            </a:extLst>
          </p:cNvPr>
          <p:cNvSpPr txBox="1"/>
          <p:nvPr/>
        </p:nvSpPr>
        <p:spPr>
          <a:xfrm>
            <a:off x="327278" y="710259"/>
            <a:ext cx="711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جماعة :</a:t>
            </a: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يعين الأستاذ(ة) بعض المتعلمين للقيام إلى السبورة بالتناوب للتصحيح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Image 1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C162C8D8-0AA5-E436-E400-46FA3E4CD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208" y="2215754"/>
            <a:ext cx="6870024" cy="293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6BFF7F5-4BBA-2109-1D37-50F363835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B58474B9-C30A-2C07-C767-A8FB9D7445C3}"/>
              </a:ext>
            </a:extLst>
          </p:cNvPr>
          <p:cNvSpPr txBox="1"/>
          <p:nvPr/>
        </p:nvSpPr>
        <p:spPr>
          <a:xfrm>
            <a:off x="327278" y="81349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BE687F1-9BD5-F88A-66CA-DE74FFC939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xmlns="" id="{89C548F2-4A00-276B-CE8E-62BF237CF14D}"/>
              </a:ext>
            </a:extLst>
          </p:cNvPr>
          <p:cNvCxnSpPr/>
          <p:nvPr/>
        </p:nvCxnSpPr>
        <p:spPr>
          <a:xfrm flipV="1">
            <a:off x="3434496" y="2853813"/>
            <a:ext cx="190968" cy="2212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xmlns="" id="{FDB5CAA7-66EA-48C4-B00B-9B03D94B5B16}"/>
              </a:ext>
            </a:extLst>
          </p:cNvPr>
          <p:cNvCxnSpPr/>
          <p:nvPr/>
        </p:nvCxnSpPr>
        <p:spPr>
          <a:xfrm flipV="1">
            <a:off x="4302186" y="2839806"/>
            <a:ext cx="190968" cy="2212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xmlns="" id="{896584BB-CC6E-B177-DABA-7E2192CDE2BB}"/>
              </a:ext>
            </a:extLst>
          </p:cNvPr>
          <p:cNvCxnSpPr/>
          <p:nvPr/>
        </p:nvCxnSpPr>
        <p:spPr>
          <a:xfrm flipV="1">
            <a:off x="4924811" y="2847921"/>
            <a:ext cx="190968" cy="2212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xmlns="" id="{602A7C5D-E9D3-2BBA-0E09-2BB466EED2B3}"/>
              </a:ext>
            </a:extLst>
          </p:cNvPr>
          <p:cNvCxnSpPr/>
          <p:nvPr/>
        </p:nvCxnSpPr>
        <p:spPr>
          <a:xfrm flipV="1">
            <a:off x="3529980" y="3075039"/>
            <a:ext cx="190968" cy="2212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xmlns="" id="{4FB54BFB-6AB8-6ED8-1BD3-8968B2777F93}"/>
              </a:ext>
            </a:extLst>
          </p:cNvPr>
          <p:cNvCxnSpPr/>
          <p:nvPr/>
        </p:nvCxnSpPr>
        <p:spPr>
          <a:xfrm flipV="1">
            <a:off x="4035228" y="3068571"/>
            <a:ext cx="190968" cy="2212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xmlns="" id="{43AB6BDD-14F6-ABF1-07E5-81959B5E45E8}"/>
              </a:ext>
            </a:extLst>
          </p:cNvPr>
          <p:cNvCxnSpPr/>
          <p:nvPr/>
        </p:nvCxnSpPr>
        <p:spPr>
          <a:xfrm flipV="1">
            <a:off x="4670971" y="3038169"/>
            <a:ext cx="190968" cy="2212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xmlns="" id="{0A10DF9A-1BA9-F543-E3D4-812E3D2E0743}"/>
              </a:ext>
            </a:extLst>
          </p:cNvPr>
          <p:cNvCxnSpPr/>
          <p:nvPr/>
        </p:nvCxnSpPr>
        <p:spPr>
          <a:xfrm flipV="1">
            <a:off x="3339012" y="3429000"/>
            <a:ext cx="190968" cy="2212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xmlns="" id="{C8E7AF4F-2417-C570-B036-1029F6592054}"/>
              </a:ext>
            </a:extLst>
          </p:cNvPr>
          <p:cNvCxnSpPr/>
          <p:nvPr/>
        </p:nvCxnSpPr>
        <p:spPr>
          <a:xfrm flipV="1">
            <a:off x="3757788" y="3366773"/>
            <a:ext cx="190968" cy="2212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xmlns="" id="{D2F4A3C7-26CE-FCE6-3037-93B2B02E3728}"/>
              </a:ext>
            </a:extLst>
          </p:cNvPr>
          <p:cNvCxnSpPr/>
          <p:nvPr/>
        </p:nvCxnSpPr>
        <p:spPr>
          <a:xfrm flipV="1">
            <a:off x="4337570" y="3259395"/>
            <a:ext cx="190968" cy="2212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xmlns="" id="{1EEF619C-DEEF-D707-6D8E-AECB78CD13B1}"/>
              </a:ext>
            </a:extLst>
          </p:cNvPr>
          <p:cNvCxnSpPr/>
          <p:nvPr/>
        </p:nvCxnSpPr>
        <p:spPr>
          <a:xfrm flipV="1">
            <a:off x="4821868" y="3293031"/>
            <a:ext cx="190968" cy="2212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Encre 33">
                <a:extLst>
                  <a:ext uri="{FF2B5EF4-FFF2-40B4-BE49-F238E27FC236}">
                    <a16:creationId xmlns:a16="http://schemas.microsoft.com/office/drawing/2014/main" xmlns="" id="{B5A0CD14-249E-18EA-DA07-BBABB7ACDAD9}"/>
                  </a:ext>
                </a:extLst>
              </p14:cNvPr>
              <p14:cNvContentPartPr/>
              <p14:nvPr/>
            </p14:nvContentPartPr>
            <p14:xfrm>
              <a:off x="3292714" y="2794332"/>
              <a:ext cx="1920240" cy="930240"/>
            </p14:xfrm>
          </p:contentPart>
        </mc:Choice>
        <mc:Fallback xmlns="">
          <p:pic>
            <p:nvPicPr>
              <p:cNvPr id="34" name="Encre 33">
                <a:extLst>
                  <a:ext uri="{FF2B5EF4-FFF2-40B4-BE49-F238E27FC236}">
                    <a16:creationId xmlns:a16="http://schemas.microsoft.com/office/drawing/2014/main" id="{B5A0CD14-249E-18EA-DA07-BBABB7ACDAD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86594" y="2788210"/>
                <a:ext cx="1932480" cy="9424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6" name="Encre 35">
                <a:extLst>
                  <a:ext uri="{FF2B5EF4-FFF2-40B4-BE49-F238E27FC236}">
                    <a16:creationId xmlns:a16="http://schemas.microsoft.com/office/drawing/2014/main" xmlns="" id="{04B0855D-BFC4-AD3E-75DC-C436C8C3088D}"/>
                  </a:ext>
                </a:extLst>
              </p14:cNvPr>
              <p14:cNvContentPartPr/>
              <p14:nvPr/>
            </p14:nvContentPartPr>
            <p14:xfrm>
              <a:off x="3402874" y="2793972"/>
              <a:ext cx="90720" cy="51120"/>
            </p14:xfrm>
          </p:contentPart>
        </mc:Choice>
        <mc:Fallback xmlns="">
          <p:pic>
            <p:nvPicPr>
              <p:cNvPr id="36" name="Encre 35">
                <a:extLst>
                  <a:ext uri="{FF2B5EF4-FFF2-40B4-BE49-F238E27FC236}">
                    <a16:creationId xmlns:a16="http://schemas.microsoft.com/office/drawing/2014/main" id="{04B0855D-BFC4-AD3E-75DC-C436C8C3088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96754" y="2787809"/>
                <a:ext cx="102960" cy="63447"/>
              </a:xfrm>
              <a:prstGeom prst="rect">
                <a:avLst/>
              </a:prstGeom>
            </p:spPr>
          </p:pic>
        </mc:Fallback>
      </mc:AlternateContent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xmlns="" id="{E758EE0F-6532-0DDA-D989-6275A8F34658}"/>
              </a:ext>
            </a:extLst>
          </p:cNvPr>
          <p:cNvCxnSpPr/>
          <p:nvPr/>
        </p:nvCxnSpPr>
        <p:spPr>
          <a:xfrm flipV="1">
            <a:off x="5512662" y="2853813"/>
            <a:ext cx="190968" cy="2212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xmlns="" id="{9C4EB5E3-787D-8CA4-CDF2-6C08E0250B2B}"/>
              </a:ext>
            </a:extLst>
          </p:cNvPr>
          <p:cNvCxnSpPr/>
          <p:nvPr/>
        </p:nvCxnSpPr>
        <p:spPr>
          <a:xfrm flipV="1">
            <a:off x="5701702" y="3068571"/>
            <a:ext cx="190968" cy="2212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xmlns="" id="{4DDD7A96-6684-C6D5-6B9E-85AB6081A691}"/>
              </a:ext>
            </a:extLst>
          </p:cNvPr>
          <p:cNvCxnSpPr/>
          <p:nvPr/>
        </p:nvCxnSpPr>
        <p:spPr>
          <a:xfrm flipV="1">
            <a:off x="6145282" y="2813786"/>
            <a:ext cx="190968" cy="2212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xmlns="" id="{AED1E4AE-69FD-53B4-D0E2-50EB78B84E02}"/>
              </a:ext>
            </a:extLst>
          </p:cNvPr>
          <p:cNvCxnSpPr/>
          <p:nvPr/>
        </p:nvCxnSpPr>
        <p:spPr>
          <a:xfrm flipV="1">
            <a:off x="6257810" y="3053951"/>
            <a:ext cx="190968" cy="2212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xmlns="" id="{508F7500-1040-3C5B-A746-6AB2789761AF}"/>
              </a:ext>
            </a:extLst>
          </p:cNvPr>
          <p:cNvCxnSpPr/>
          <p:nvPr/>
        </p:nvCxnSpPr>
        <p:spPr>
          <a:xfrm flipV="1">
            <a:off x="6863685" y="2793972"/>
            <a:ext cx="190968" cy="2212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xmlns="" id="{03C9C1EC-39CC-0B3F-0868-BAD45428F4A4}"/>
              </a:ext>
            </a:extLst>
          </p:cNvPr>
          <p:cNvCxnSpPr/>
          <p:nvPr/>
        </p:nvCxnSpPr>
        <p:spPr>
          <a:xfrm flipV="1">
            <a:off x="6629613" y="3038169"/>
            <a:ext cx="190968" cy="2212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xmlns="" id="{EF3E187C-6A65-8AE7-BEEA-E624F4F2A23A}"/>
              </a:ext>
            </a:extLst>
          </p:cNvPr>
          <p:cNvCxnSpPr/>
          <p:nvPr/>
        </p:nvCxnSpPr>
        <p:spPr>
          <a:xfrm flipV="1">
            <a:off x="7112451" y="2985702"/>
            <a:ext cx="190968" cy="2212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xmlns="" id="{3AD5E694-7E9A-0C78-07B2-C38CBF3C3E95}"/>
              </a:ext>
            </a:extLst>
          </p:cNvPr>
          <p:cNvCxnSpPr/>
          <p:nvPr/>
        </p:nvCxnSpPr>
        <p:spPr>
          <a:xfrm flipV="1">
            <a:off x="6049798" y="3318387"/>
            <a:ext cx="190968" cy="2212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xmlns="" id="{3E3BAB38-DBF8-472B-9D6F-66E19C96AF48}"/>
              </a:ext>
            </a:extLst>
          </p:cNvPr>
          <p:cNvCxnSpPr/>
          <p:nvPr/>
        </p:nvCxnSpPr>
        <p:spPr>
          <a:xfrm flipV="1">
            <a:off x="5477910" y="3297249"/>
            <a:ext cx="190968" cy="2212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xmlns="" id="{D53A0268-09B9-208C-596F-E9405F293A29}"/>
              </a:ext>
            </a:extLst>
          </p:cNvPr>
          <p:cNvCxnSpPr/>
          <p:nvPr/>
        </p:nvCxnSpPr>
        <p:spPr>
          <a:xfrm flipV="1">
            <a:off x="6851049" y="3207774"/>
            <a:ext cx="190968" cy="2212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7" name="Encre 46">
                <a:extLst>
                  <a:ext uri="{FF2B5EF4-FFF2-40B4-BE49-F238E27FC236}">
                    <a16:creationId xmlns:a16="http://schemas.microsoft.com/office/drawing/2014/main" xmlns="" id="{11EA8DE6-B10A-CAB9-B2D2-058BA1F13C54}"/>
                  </a:ext>
                </a:extLst>
              </p14:cNvPr>
              <p14:cNvContentPartPr/>
              <p14:nvPr/>
            </p14:nvContentPartPr>
            <p14:xfrm>
              <a:off x="5408794" y="2777772"/>
              <a:ext cx="1951560" cy="808200"/>
            </p14:xfrm>
          </p:contentPart>
        </mc:Choice>
        <mc:Fallback xmlns="">
          <p:pic>
            <p:nvPicPr>
              <p:cNvPr id="47" name="Encre 46">
                <a:extLst>
                  <a:ext uri="{FF2B5EF4-FFF2-40B4-BE49-F238E27FC236}">
                    <a16:creationId xmlns:a16="http://schemas.microsoft.com/office/drawing/2014/main" id="{11EA8DE6-B10A-CAB9-B2D2-058BA1F13C5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02674" y="2771655"/>
                <a:ext cx="1963800" cy="820435"/>
              </a:xfrm>
              <a:prstGeom prst="rect">
                <a:avLst/>
              </a:prstGeom>
            </p:spPr>
          </p:pic>
        </mc:Fallback>
      </mc:AlternateContent>
      <p:pic>
        <p:nvPicPr>
          <p:cNvPr id="49" name="Image 48">
            <a:extLst>
              <a:ext uri="{FF2B5EF4-FFF2-40B4-BE49-F238E27FC236}">
                <a16:creationId xmlns:a16="http://schemas.microsoft.com/office/drawing/2014/main" xmlns="" id="{F72CD958-FEE4-5167-1BBD-2EFCB4792E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4734" y="4386081"/>
            <a:ext cx="257662" cy="12883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1FA5BE4D-1A8E-7EAC-ADA5-FE1728976362}"/>
              </a:ext>
            </a:extLst>
          </p:cNvPr>
          <p:cNvSpPr txBox="1"/>
          <p:nvPr/>
        </p:nvSpPr>
        <p:spPr>
          <a:xfrm>
            <a:off x="3940643" y="4136175"/>
            <a:ext cx="448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C00000"/>
                </a:solidFill>
              </a:rPr>
              <a:t>1</a:t>
            </a: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xmlns="" id="{BEE32ECC-DB89-16C1-E550-706954758A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8940" y="4395030"/>
            <a:ext cx="257662" cy="12883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3BDE2A6D-50BA-F104-1027-0468850E1BF1}"/>
              </a:ext>
            </a:extLst>
          </p:cNvPr>
          <p:cNvSpPr txBox="1"/>
          <p:nvPr/>
        </p:nvSpPr>
        <p:spPr>
          <a:xfrm>
            <a:off x="4846113" y="4153274"/>
            <a:ext cx="448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C00000"/>
                </a:solidFill>
              </a:rPr>
              <a:t>6</a:t>
            </a:r>
          </a:p>
        </p:txBody>
      </p:sp>
      <p:pic>
        <p:nvPicPr>
          <p:cNvPr id="53" name="Image 52">
            <a:extLst>
              <a:ext uri="{FF2B5EF4-FFF2-40B4-BE49-F238E27FC236}">
                <a16:creationId xmlns:a16="http://schemas.microsoft.com/office/drawing/2014/main" xmlns="" id="{132C6842-7AC1-8910-9544-3B83BC9250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59651" y="4390769"/>
            <a:ext cx="257662" cy="128831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E6340A43-AD5D-8CE0-AC1E-E3036499E500}"/>
              </a:ext>
            </a:extLst>
          </p:cNvPr>
          <p:cNvSpPr txBox="1"/>
          <p:nvPr/>
        </p:nvSpPr>
        <p:spPr>
          <a:xfrm>
            <a:off x="6093644" y="4136175"/>
            <a:ext cx="448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C00000"/>
                </a:solidFill>
              </a:rPr>
              <a:t>1</a:t>
            </a:r>
          </a:p>
        </p:txBody>
      </p:sp>
      <p:pic>
        <p:nvPicPr>
          <p:cNvPr id="55" name="Image 54">
            <a:extLst>
              <a:ext uri="{FF2B5EF4-FFF2-40B4-BE49-F238E27FC236}">
                <a16:creationId xmlns:a16="http://schemas.microsoft.com/office/drawing/2014/main" xmlns="" id="{CD4FF0A4-3FE7-FAB7-6C52-D76AAD0509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58632" y="4398880"/>
            <a:ext cx="257662" cy="128831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B3CD8670-522E-AF88-79AF-54DC5915D8BF}"/>
              </a:ext>
            </a:extLst>
          </p:cNvPr>
          <p:cNvSpPr txBox="1"/>
          <p:nvPr/>
        </p:nvSpPr>
        <p:spPr>
          <a:xfrm>
            <a:off x="6983478" y="4153274"/>
            <a:ext cx="448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C00000"/>
                </a:solidFill>
              </a:rPr>
              <a:t>8</a:t>
            </a:r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xmlns="" id="{DB1419DD-A249-54BC-2203-67D19E2A11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8529" y="4819674"/>
            <a:ext cx="311771" cy="155885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xmlns="" id="{AED068E6-370E-A17B-FFC6-4D3F29FF36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8684" y="4819673"/>
            <a:ext cx="311771" cy="15588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8224B0E-4139-7CD6-1A7B-B29906BEEE12}"/>
              </a:ext>
            </a:extLst>
          </p:cNvPr>
          <p:cNvSpPr txBox="1"/>
          <p:nvPr/>
        </p:nvSpPr>
        <p:spPr>
          <a:xfrm>
            <a:off x="4113652" y="4603367"/>
            <a:ext cx="448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49A74318-D243-29B4-F408-79DE537D2064}"/>
              </a:ext>
            </a:extLst>
          </p:cNvPr>
          <p:cNvSpPr txBox="1"/>
          <p:nvPr/>
        </p:nvSpPr>
        <p:spPr>
          <a:xfrm>
            <a:off x="3952282" y="4596543"/>
            <a:ext cx="448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C171BA5C-E000-9E04-9049-50CF9D6D7499}"/>
              </a:ext>
            </a:extLst>
          </p:cNvPr>
          <p:cNvSpPr txBox="1"/>
          <p:nvPr/>
        </p:nvSpPr>
        <p:spPr>
          <a:xfrm>
            <a:off x="6180123" y="4622358"/>
            <a:ext cx="448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0FB5745B-DCC9-A151-479D-9E4BC737F822}"/>
              </a:ext>
            </a:extLst>
          </p:cNvPr>
          <p:cNvSpPr txBox="1"/>
          <p:nvPr/>
        </p:nvSpPr>
        <p:spPr>
          <a:xfrm>
            <a:off x="6331699" y="4623330"/>
            <a:ext cx="448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C00000"/>
                </a:solidFill>
              </a:rPr>
              <a:t>8</a:t>
            </a:r>
          </a:p>
        </p:txBody>
      </p:sp>
      <p:pic>
        <p:nvPicPr>
          <p:cNvPr id="60" name="Image 59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D2C40D7E-7AA2-D2B2-7035-FB768921A5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7013" y="2215794"/>
            <a:ext cx="6870023" cy="290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5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12CEE3A2-DF80-4778-980D-1DEC5BD77AF3}"/>
              </a:ext>
            </a:extLst>
          </p:cNvPr>
          <p:cNvGrpSpPr/>
          <p:nvPr/>
        </p:nvGrpSpPr>
        <p:grpSpPr>
          <a:xfrm>
            <a:off x="2226504" y="2449061"/>
            <a:ext cx="4885812" cy="1993283"/>
            <a:chOff x="1974764" y="2436266"/>
            <a:chExt cx="4885812" cy="199328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3BA51F2D-2F8C-E9CA-20FC-D03D551D78E7}"/>
                </a:ext>
              </a:extLst>
            </p:cNvPr>
            <p:cNvSpPr/>
            <p:nvPr/>
          </p:nvSpPr>
          <p:spPr>
            <a:xfrm>
              <a:off x="1974764" y="2817096"/>
              <a:ext cx="4885812" cy="161245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6" name="Image 5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848C8FB6-1E4A-AB85-5207-3564C55F6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27044" y="3379444"/>
              <a:ext cx="631873" cy="63187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xmlns="" id="{D6836E7D-F07A-D270-762B-DB039C312712}"/>
                </a:ext>
              </a:extLst>
            </p:cNvPr>
            <p:cNvSpPr txBox="1"/>
            <p:nvPr/>
          </p:nvSpPr>
          <p:spPr>
            <a:xfrm>
              <a:off x="2090295" y="3192168"/>
              <a:ext cx="3555109" cy="71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9" name="Flowchart: Alternate Process 54">
              <a:extLst>
                <a:ext uri="{FF2B5EF4-FFF2-40B4-BE49-F238E27FC236}">
                  <a16:creationId xmlns:a16="http://schemas.microsoft.com/office/drawing/2014/main" xmlns="" id="{5B00898C-6202-F55A-411E-E8805BE74CE0}"/>
                </a:ext>
              </a:extLst>
            </p:cNvPr>
            <p:cNvSpPr/>
            <p:nvPr/>
          </p:nvSpPr>
          <p:spPr>
            <a:xfrm>
              <a:off x="2739708" y="2436266"/>
              <a:ext cx="3030596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xmlns="" id="{498186B8-6210-92AA-76DC-CB96CEC766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30B86E6E-BD4D-3F80-5CC4-32C14B68E852}"/>
              </a:ext>
            </a:extLst>
          </p:cNvPr>
          <p:cNvSpPr txBox="1"/>
          <p:nvPr/>
        </p:nvSpPr>
        <p:spPr>
          <a:xfrm>
            <a:off x="501445" y="754888"/>
            <a:ext cx="7020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ستنجزون النشاط رقم  5 الصفحة 105 .</a:t>
            </a:r>
          </a:p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 مراقبة كراساتكم 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F62564FE-E75E-2402-A54E-BE8554A49E03}"/>
              </a:ext>
            </a:extLst>
          </p:cNvPr>
          <p:cNvGrpSpPr>
            <a:grpSpLocks/>
          </p:cNvGrpSpPr>
          <p:nvPr/>
        </p:nvGrpSpPr>
        <p:grpSpPr bwMode="auto">
          <a:xfrm>
            <a:off x="525463" y="922338"/>
            <a:ext cx="614362" cy="688975"/>
            <a:chOff x="924143" y="3511073"/>
            <a:chExt cx="614494" cy="68836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DF2ED557-9DA1-2170-0C3F-084B3F585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xmlns="" id="{7B739CDB-3379-55B1-1500-48D27546F0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7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5" name="Image 21">
            <a:extLst>
              <a:ext uri="{FF2B5EF4-FFF2-40B4-BE49-F238E27FC236}">
                <a16:creationId xmlns:a16="http://schemas.microsoft.com/office/drawing/2014/main" xmlns="" id="{7CB77307-3774-C996-2A22-5D2808D9DB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2586038"/>
            <a:ext cx="2479675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A5A21D89-CC0A-1653-0612-0D1ABB90F4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2" name="Image 1" descr="Une image contenant text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xmlns="" id="{E8858E1D-C35C-BCF9-5D1C-38E0E65D56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8623" y="2195931"/>
            <a:ext cx="3100387" cy="3939398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xmlns="" id="{4D0B2A71-5F37-ADFD-2A1F-1D75CEC173FC}"/>
              </a:ext>
            </a:extLst>
          </p:cNvPr>
          <p:cNvSpPr/>
          <p:nvPr/>
        </p:nvSpPr>
        <p:spPr>
          <a:xfrm>
            <a:off x="1708483" y="3987539"/>
            <a:ext cx="2526633" cy="1871840"/>
          </a:xfrm>
          <a:prstGeom prst="roundRect">
            <a:avLst>
              <a:gd name="adj" fmla="val 7515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82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6FCB904-4EA3-8F97-B206-A6EB45FB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95F1FE4D-754E-EA9B-3C41-EF6D7FCC26A9}"/>
              </a:ext>
            </a:extLst>
          </p:cNvPr>
          <p:cNvSpPr txBox="1"/>
          <p:nvPr/>
        </p:nvSpPr>
        <p:spPr>
          <a:xfrm>
            <a:off x="1272261" y="912716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رقم  5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F6F3AAD-4899-09A2-AFB6-F29EE6F87E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 descr="Une image contenant texte, capture d’écran, Caractère coloré&#10;&#10;Le contenu généré par l’IA peut être incorrect.">
            <a:extLst>
              <a:ext uri="{FF2B5EF4-FFF2-40B4-BE49-F238E27FC236}">
                <a16:creationId xmlns:a16="http://schemas.microsoft.com/office/drawing/2014/main" xmlns="" id="{4DE5E52E-3B52-C486-F4C3-59CFEFA23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812" y="1804418"/>
            <a:ext cx="5382376" cy="45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C0E6FBB-9FF8-62CE-3DC7-F693CBCC6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EE86F226-143F-51DD-2879-78F357843A83}"/>
              </a:ext>
            </a:extLst>
          </p:cNvPr>
          <p:cNvSpPr txBox="1"/>
          <p:nvPr/>
        </p:nvSpPr>
        <p:spPr>
          <a:xfrm>
            <a:off x="797150" y="839370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أكملوا الكتابات الجمعية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لديكم دقيقة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A3CD2E9-6DE5-524F-0BC3-EB3A5FBDE3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A9928CFE-E7EE-0283-9084-0E907CC65F49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49C71C59-B1B0-B6A5-0A12-1EFACE181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xmlns="" id="{C65B23A5-9B5D-BE63-8D02-85E679AD95C6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3" name="Graphique 12">
            <a:extLst>
              <a:ext uri="{FF2B5EF4-FFF2-40B4-BE49-F238E27FC236}">
                <a16:creationId xmlns:a16="http://schemas.microsoft.com/office/drawing/2014/main" xmlns="" id="{E96D702B-14E5-B6FE-DFEA-33BA4E988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3955262" y="5053850"/>
            <a:ext cx="1233471" cy="1233471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xmlns="" id="{22C7DACF-3F3F-4EA3-D8EA-0019ADDA466A}"/>
              </a:ext>
            </a:extLst>
          </p:cNvPr>
          <p:cNvSpPr/>
          <p:nvPr/>
        </p:nvSpPr>
        <p:spPr>
          <a:xfrm>
            <a:off x="4026309" y="5134279"/>
            <a:ext cx="1091382" cy="1072610"/>
          </a:xfrm>
          <a:prstGeom prst="ellipse">
            <a:avLst/>
          </a:prstGeom>
          <a:solidFill>
            <a:srgbClr val="16AB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xmlns="" id="{FE7C5D8F-AB5F-1959-CB4D-A190E31812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9263" y="2000660"/>
            <a:ext cx="6245475" cy="221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9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F005794-44EF-4552-B3EA-9B4E44BF4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3EA6EE49-ADBC-E4AF-6D68-38E7855F6F00}"/>
              </a:ext>
            </a:extLst>
          </p:cNvPr>
          <p:cNvSpPr txBox="1"/>
          <p:nvPr/>
        </p:nvSpPr>
        <p:spPr>
          <a:xfrm>
            <a:off x="1272261" y="912716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43D0085-4AD0-BFE4-022F-1193DAFB80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xmlns="" id="{2D96EDAE-B797-2B24-D1CC-BB83F317A49E}"/>
                  </a:ext>
                </a:extLst>
              </p14:cNvPr>
              <p14:cNvContentPartPr/>
              <p14:nvPr/>
            </p14:nvContentPartPr>
            <p14:xfrm>
              <a:off x="-736244" y="5340863"/>
              <a:ext cx="360" cy="36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2D96EDAE-B797-2B24-D1CC-BB83F317A49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54244" y="5322863"/>
                <a:ext cx="36000" cy="3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E8868BDB-6C1F-5B02-840D-76F290506C45}"/>
              </a:ext>
            </a:extLst>
          </p:cNvPr>
          <p:cNvCxnSpPr/>
          <p:nvPr/>
        </p:nvCxnSpPr>
        <p:spPr>
          <a:xfrm flipV="1">
            <a:off x="2225045" y="2172954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81091B99-5E97-083C-885F-2D0FCDB21152}"/>
              </a:ext>
            </a:extLst>
          </p:cNvPr>
          <p:cNvCxnSpPr/>
          <p:nvPr/>
        </p:nvCxnSpPr>
        <p:spPr>
          <a:xfrm flipV="1">
            <a:off x="2623656" y="2150102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C3038D74-9044-36DD-E4CB-8EE383926F30}"/>
              </a:ext>
            </a:extLst>
          </p:cNvPr>
          <p:cNvCxnSpPr/>
          <p:nvPr/>
        </p:nvCxnSpPr>
        <p:spPr>
          <a:xfrm flipV="1">
            <a:off x="3171693" y="2172954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xmlns="" id="{B1E12440-6813-6494-76F6-D0F72B78F734}"/>
              </a:ext>
            </a:extLst>
          </p:cNvPr>
          <p:cNvCxnSpPr/>
          <p:nvPr/>
        </p:nvCxnSpPr>
        <p:spPr>
          <a:xfrm flipV="1">
            <a:off x="2225045" y="2415001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525B2F50-ADC0-8FD8-4A0C-96C9D0496746}"/>
              </a:ext>
            </a:extLst>
          </p:cNvPr>
          <p:cNvCxnSpPr/>
          <p:nvPr/>
        </p:nvCxnSpPr>
        <p:spPr>
          <a:xfrm flipV="1">
            <a:off x="2599512" y="2339280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3B9FAF12-8004-6B55-2E6F-C9499A823C7A}"/>
              </a:ext>
            </a:extLst>
          </p:cNvPr>
          <p:cNvCxnSpPr/>
          <p:nvPr/>
        </p:nvCxnSpPr>
        <p:spPr>
          <a:xfrm flipV="1">
            <a:off x="2935075" y="2368654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xmlns="" id="{46C836E0-4CBB-E3F1-03CE-53BF7D0F3F52}"/>
              </a:ext>
            </a:extLst>
          </p:cNvPr>
          <p:cNvCxnSpPr/>
          <p:nvPr/>
        </p:nvCxnSpPr>
        <p:spPr>
          <a:xfrm flipV="1">
            <a:off x="3318212" y="2433379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E00DAE41-1009-4F96-F52E-166536E27810}"/>
              </a:ext>
            </a:extLst>
          </p:cNvPr>
          <p:cNvCxnSpPr/>
          <p:nvPr/>
        </p:nvCxnSpPr>
        <p:spPr>
          <a:xfrm flipV="1">
            <a:off x="2225045" y="2672128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4E93CB3A-9789-1EA2-5D5C-AC5CD1ED4460}"/>
              </a:ext>
            </a:extLst>
          </p:cNvPr>
          <p:cNvCxnSpPr/>
          <p:nvPr/>
        </p:nvCxnSpPr>
        <p:spPr>
          <a:xfrm flipV="1">
            <a:off x="2599512" y="2694784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DD137528-6571-0248-612B-07AC4B53A12B}"/>
              </a:ext>
            </a:extLst>
          </p:cNvPr>
          <p:cNvCxnSpPr/>
          <p:nvPr/>
        </p:nvCxnSpPr>
        <p:spPr>
          <a:xfrm flipV="1">
            <a:off x="2985823" y="2705487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xmlns="" id="{C3B07662-C5B6-F12C-F26B-39D26F82AC11}"/>
                  </a:ext>
                </a:extLst>
              </p14:cNvPr>
              <p14:cNvContentPartPr/>
              <p14:nvPr/>
            </p14:nvContentPartPr>
            <p14:xfrm>
              <a:off x="2145042" y="2095565"/>
              <a:ext cx="1417320" cy="827280"/>
            </p14:xfrm>
          </p:contentPart>
        </mc:Choice>
        <mc:Fallback xmlns=""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C3B07662-C5B6-F12C-F26B-39D26F82AC1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38922" y="2089445"/>
                <a:ext cx="1429560" cy="839520"/>
              </a:xfrm>
              <a:prstGeom prst="rect">
                <a:avLst/>
              </a:prstGeom>
            </p:spPr>
          </p:pic>
        </mc:Fallback>
      </mc:AlternateContent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xmlns="" id="{3A06DB82-3DF9-F9B5-F4A5-0EEB01C7A8A0}"/>
              </a:ext>
            </a:extLst>
          </p:cNvPr>
          <p:cNvCxnSpPr/>
          <p:nvPr/>
        </p:nvCxnSpPr>
        <p:spPr>
          <a:xfrm flipV="1">
            <a:off x="3351761" y="2740781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xmlns="" id="{1C9D3C35-68FD-51C9-D38B-1D33D6075FBE}"/>
              </a:ext>
            </a:extLst>
          </p:cNvPr>
          <p:cNvCxnSpPr/>
          <p:nvPr/>
        </p:nvCxnSpPr>
        <p:spPr>
          <a:xfrm flipV="1">
            <a:off x="3310438" y="3004950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xmlns="" id="{584D7E9A-8A78-DC34-3A88-AEEBAF576C00}"/>
              </a:ext>
            </a:extLst>
          </p:cNvPr>
          <p:cNvCxnSpPr/>
          <p:nvPr/>
        </p:nvCxnSpPr>
        <p:spPr>
          <a:xfrm flipV="1">
            <a:off x="2993952" y="2993318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xmlns="" id="{7F7F8E3F-1F81-4FDA-4C80-EFC6B1DB0043}"/>
              </a:ext>
            </a:extLst>
          </p:cNvPr>
          <p:cNvCxnSpPr/>
          <p:nvPr/>
        </p:nvCxnSpPr>
        <p:spPr>
          <a:xfrm flipV="1">
            <a:off x="2582910" y="2945697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xmlns="" id="{271B9626-E2F6-CF6D-134F-29399C17E974}"/>
              </a:ext>
            </a:extLst>
          </p:cNvPr>
          <p:cNvCxnSpPr/>
          <p:nvPr/>
        </p:nvCxnSpPr>
        <p:spPr>
          <a:xfrm flipV="1">
            <a:off x="2241513" y="2984072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xmlns="" id="{5258951F-6E0C-6737-93E6-2CF5F095F9A0}"/>
              </a:ext>
            </a:extLst>
          </p:cNvPr>
          <p:cNvCxnSpPr/>
          <p:nvPr/>
        </p:nvCxnSpPr>
        <p:spPr>
          <a:xfrm flipV="1">
            <a:off x="3855106" y="2314132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xmlns="" id="{BF68691C-D221-C528-F332-2456E27723E3}"/>
              </a:ext>
            </a:extLst>
          </p:cNvPr>
          <p:cNvCxnSpPr/>
          <p:nvPr/>
        </p:nvCxnSpPr>
        <p:spPr>
          <a:xfrm flipV="1">
            <a:off x="4171810" y="2179419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xmlns="" id="{D02F3A8A-1B35-ECBD-A81F-295436B9CB56}"/>
              </a:ext>
            </a:extLst>
          </p:cNvPr>
          <p:cNvCxnSpPr/>
          <p:nvPr/>
        </p:nvCxnSpPr>
        <p:spPr>
          <a:xfrm flipV="1">
            <a:off x="4117683" y="2403051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xmlns="" id="{7F90218D-C29F-7129-035C-9D9A8630E9F6}"/>
              </a:ext>
            </a:extLst>
          </p:cNvPr>
          <p:cNvCxnSpPr/>
          <p:nvPr/>
        </p:nvCxnSpPr>
        <p:spPr>
          <a:xfrm flipV="1">
            <a:off x="4464554" y="2164631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xmlns="" id="{A545FD0C-F4CA-95C2-4C59-5F205326D68C}"/>
              </a:ext>
            </a:extLst>
          </p:cNvPr>
          <p:cNvCxnSpPr/>
          <p:nvPr/>
        </p:nvCxnSpPr>
        <p:spPr>
          <a:xfrm flipV="1">
            <a:off x="3855106" y="2693732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xmlns="" id="{FE5E6039-C4FE-317D-9706-C62265D808EC}"/>
              </a:ext>
            </a:extLst>
          </p:cNvPr>
          <p:cNvCxnSpPr/>
          <p:nvPr/>
        </p:nvCxnSpPr>
        <p:spPr>
          <a:xfrm flipV="1">
            <a:off x="4410427" y="2433489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xmlns="" id="{F0E29683-8BAA-4C31-E6FD-2FA3DE149D53}"/>
              </a:ext>
            </a:extLst>
          </p:cNvPr>
          <p:cNvCxnSpPr/>
          <p:nvPr/>
        </p:nvCxnSpPr>
        <p:spPr>
          <a:xfrm flipV="1">
            <a:off x="4147850" y="2676844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xmlns="" id="{A7891737-C6C0-FE95-8EDF-58D741339543}"/>
              </a:ext>
            </a:extLst>
          </p:cNvPr>
          <p:cNvCxnSpPr/>
          <p:nvPr/>
        </p:nvCxnSpPr>
        <p:spPr>
          <a:xfrm flipV="1">
            <a:off x="4436316" y="2687837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xmlns="" id="{C413A631-953C-5060-92E1-14572D08D8AF}"/>
              </a:ext>
            </a:extLst>
          </p:cNvPr>
          <p:cNvCxnSpPr/>
          <p:nvPr/>
        </p:nvCxnSpPr>
        <p:spPr>
          <a:xfrm flipV="1">
            <a:off x="4046380" y="2939138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xmlns="" id="{4DC0FB55-1769-FE68-2289-A419CEE49512}"/>
              </a:ext>
            </a:extLst>
          </p:cNvPr>
          <p:cNvCxnSpPr/>
          <p:nvPr/>
        </p:nvCxnSpPr>
        <p:spPr>
          <a:xfrm flipV="1">
            <a:off x="4500016" y="2939138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xmlns="" id="{AD16D105-B260-2403-926F-116ADF7845D6}"/>
              </a:ext>
            </a:extLst>
          </p:cNvPr>
          <p:cNvCxnSpPr/>
          <p:nvPr/>
        </p:nvCxnSpPr>
        <p:spPr>
          <a:xfrm flipV="1">
            <a:off x="4744069" y="2145127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xmlns="" id="{4335BB68-FFA4-EC46-CC75-0D0CEB1F45EE}"/>
              </a:ext>
            </a:extLst>
          </p:cNvPr>
          <p:cNvCxnSpPr/>
          <p:nvPr/>
        </p:nvCxnSpPr>
        <p:spPr>
          <a:xfrm flipV="1">
            <a:off x="4928795" y="2194487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xmlns="" id="{F1ABE210-E0CF-F073-2BB7-1D3E142369E4}"/>
              </a:ext>
            </a:extLst>
          </p:cNvPr>
          <p:cNvCxnSpPr/>
          <p:nvPr/>
        </p:nvCxnSpPr>
        <p:spPr>
          <a:xfrm flipV="1">
            <a:off x="4796106" y="2449112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xmlns="" id="{6023E19B-63D8-CA53-CF36-EB0B5E375D81}"/>
              </a:ext>
            </a:extLst>
          </p:cNvPr>
          <p:cNvCxnSpPr/>
          <p:nvPr/>
        </p:nvCxnSpPr>
        <p:spPr>
          <a:xfrm flipV="1">
            <a:off x="5007481" y="2480458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xmlns="" id="{5D10722A-ECC9-E99E-4383-F62A3414112C}"/>
              </a:ext>
            </a:extLst>
          </p:cNvPr>
          <p:cNvCxnSpPr/>
          <p:nvPr/>
        </p:nvCxnSpPr>
        <p:spPr>
          <a:xfrm flipV="1">
            <a:off x="4733338" y="2703675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xmlns="" id="{7113EFE9-4C88-BFE3-DD89-454E40DCC48E}"/>
              </a:ext>
            </a:extLst>
          </p:cNvPr>
          <p:cNvCxnSpPr/>
          <p:nvPr/>
        </p:nvCxnSpPr>
        <p:spPr>
          <a:xfrm flipV="1">
            <a:off x="5005640" y="2817746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xmlns="" id="{6301C1F6-AA57-FAF5-967A-8E69E327C9D0}"/>
              </a:ext>
            </a:extLst>
          </p:cNvPr>
          <p:cNvCxnSpPr/>
          <p:nvPr/>
        </p:nvCxnSpPr>
        <p:spPr>
          <a:xfrm flipV="1">
            <a:off x="4826273" y="2955353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3" name="Encre 52">
                <a:extLst>
                  <a:ext uri="{FF2B5EF4-FFF2-40B4-BE49-F238E27FC236}">
                    <a16:creationId xmlns:a16="http://schemas.microsoft.com/office/drawing/2014/main" xmlns="" id="{A3E40B3B-F1DB-8FE4-DBD5-B62E6FFD5BE4}"/>
                  </a:ext>
                </a:extLst>
              </p14:cNvPr>
              <p14:cNvContentPartPr/>
              <p14:nvPr/>
            </p14:nvContentPartPr>
            <p14:xfrm>
              <a:off x="3783506" y="2136694"/>
              <a:ext cx="955800" cy="1028160"/>
            </p14:xfrm>
          </p:contentPart>
        </mc:Choice>
        <mc:Fallback xmlns="">
          <p:pic>
            <p:nvPicPr>
              <p:cNvPr id="53" name="Encre 52">
                <a:extLst>
                  <a:ext uri="{FF2B5EF4-FFF2-40B4-BE49-F238E27FC236}">
                    <a16:creationId xmlns:a16="http://schemas.microsoft.com/office/drawing/2014/main" id="{A3E40B3B-F1DB-8FE4-DBD5-B62E6FFD5BE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777388" y="2130574"/>
                <a:ext cx="968035" cy="10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5" name="Encre 54">
                <a:extLst>
                  <a:ext uri="{FF2B5EF4-FFF2-40B4-BE49-F238E27FC236}">
                    <a16:creationId xmlns:a16="http://schemas.microsoft.com/office/drawing/2014/main" xmlns="" id="{7446841F-0205-26AE-1A34-AC822C3EC617}"/>
                  </a:ext>
                </a:extLst>
              </p14:cNvPr>
              <p14:cNvContentPartPr/>
              <p14:nvPr/>
            </p14:nvContentPartPr>
            <p14:xfrm>
              <a:off x="5445626" y="2129854"/>
              <a:ext cx="1082880" cy="995760"/>
            </p14:xfrm>
          </p:contentPart>
        </mc:Choice>
        <mc:Fallback xmlns="">
          <p:pic>
            <p:nvPicPr>
              <p:cNvPr id="55" name="Encre 54">
                <a:extLst>
                  <a:ext uri="{FF2B5EF4-FFF2-40B4-BE49-F238E27FC236}">
                    <a16:creationId xmlns:a16="http://schemas.microsoft.com/office/drawing/2014/main" id="{7446841F-0205-26AE-1A34-AC822C3EC61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39506" y="2123732"/>
                <a:ext cx="1095120" cy="10080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7" name="Encre 56">
                <a:extLst>
                  <a:ext uri="{FF2B5EF4-FFF2-40B4-BE49-F238E27FC236}">
                    <a16:creationId xmlns:a16="http://schemas.microsoft.com/office/drawing/2014/main" xmlns="" id="{AD9ABFCC-48CD-B7F1-BAB9-2B2758D48DC6}"/>
                  </a:ext>
                </a:extLst>
              </p14:cNvPr>
              <p14:cNvContentPartPr/>
              <p14:nvPr/>
            </p14:nvContentPartPr>
            <p14:xfrm>
              <a:off x="5448866" y="2258014"/>
              <a:ext cx="21600" cy="8280"/>
            </p14:xfrm>
          </p:contentPart>
        </mc:Choice>
        <mc:Fallback xmlns="">
          <p:pic>
            <p:nvPicPr>
              <p:cNvPr id="57" name="Encre 56">
                <a:extLst>
                  <a:ext uri="{FF2B5EF4-FFF2-40B4-BE49-F238E27FC236}">
                    <a16:creationId xmlns:a16="http://schemas.microsoft.com/office/drawing/2014/main" id="{AD9ABFCC-48CD-B7F1-BAB9-2B2758D48DC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442746" y="2251894"/>
                <a:ext cx="33840" cy="20520"/>
              </a:xfrm>
              <a:prstGeom prst="rect">
                <a:avLst/>
              </a:prstGeom>
            </p:spPr>
          </p:pic>
        </mc:Fallback>
      </mc:AlternateContent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xmlns="" id="{8A7A78AB-8A7B-6E36-1263-93498341C741}"/>
              </a:ext>
            </a:extLst>
          </p:cNvPr>
          <p:cNvCxnSpPr/>
          <p:nvPr/>
        </p:nvCxnSpPr>
        <p:spPr>
          <a:xfrm flipV="1">
            <a:off x="5548148" y="2202328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xmlns="" id="{C55E2E07-DEA5-68B5-F677-0FDBA65E13B7}"/>
              </a:ext>
            </a:extLst>
          </p:cNvPr>
          <p:cNvCxnSpPr/>
          <p:nvPr/>
        </p:nvCxnSpPr>
        <p:spPr>
          <a:xfrm flipV="1">
            <a:off x="5945392" y="2228290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xmlns="" id="{3CC001E6-7EC9-DF43-DB6D-3E147CCAB628}"/>
              </a:ext>
            </a:extLst>
          </p:cNvPr>
          <p:cNvCxnSpPr/>
          <p:nvPr/>
        </p:nvCxnSpPr>
        <p:spPr>
          <a:xfrm flipV="1">
            <a:off x="6223469" y="2354834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xmlns="" id="{51576345-ED21-3ED0-4538-599852AC61C3}"/>
              </a:ext>
            </a:extLst>
          </p:cNvPr>
          <p:cNvCxnSpPr/>
          <p:nvPr/>
        </p:nvCxnSpPr>
        <p:spPr>
          <a:xfrm flipV="1">
            <a:off x="5524882" y="2539710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xmlns="" id="{D84B36DE-915D-0637-4F15-367CDC4AE5B3}"/>
              </a:ext>
            </a:extLst>
          </p:cNvPr>
          <p:cNvCxnSpPr/>
          <p:nvPr/>
        </p:nvCxnSpPr>
        <p:spPr>
          <a:xfrm flipV="1">
            <a:off x="5820745" y="2493052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xmlns="" id="{88376B6A-7F4E-6BFE-231E-D2AB4271CDE6}"/>
              </a:ext>
            </a:extLst>
          </p:cNvPr>
          <p:cNvCxnSpPr/>
          <p:nvPr/>
        </p:nvCxnSpPr>
        <p:spPr>
          <a:xfrm flipV="1">
            <a:off x="6060368" y="2620512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xmlns="" id="{29AFEE78-1000-3986-A95A-01EA461F25A9}"/>
              </a:ext>
            </a:extLst>
          </p:cNvPr>
          <p:cNvCxnSpPr/>
          <p:nvPr/>
        </p:nvCxnSpPr>
        <p:spPr>
          <a:xfrm flipV="1">
            <a:off x="5520807" y="2899549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xmlns="" id="{FF1F214E-2AA6-0C34-ACE3-E47A2E536867}"/>
              </a:ext>
            </a:extLst>
          </p:cNvPr>
          <p:cNvCxnSpPr/>
          <p:nvPr/>
        </p:nvCxnSpPr>
        <p:spPr>
          <a:xfrm flipV="1">
            <a:off x="5747440" y="2782402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xmlns="" id="{9330B9A5-11F6-E81B-E3FD-0EBC5623BBEB}"/>
              </a:ext>
            </a:extLst>
          </p:cNvPr>
          <p:cNvCxnSpPr/>
          <p:nvPr/>
        </p:nvCxnSpPr>
        <p:spPr>
          <a:xfrm flipV="1">
            <a:off x="6020069" y="2944869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xmlns="" id="{BE7E1B61-21AE-5E5B-472D-D23724F3410A}"/>
              </a:ext>
            </a:extLst>
          </p:cNvPr>
          <p:cNvCxnSpPr/>
          <p:nvPr/>
        </p:nvCxnSpPr>
        <p:spPr>
          <a:xfrm flipV="1">
            <a:off x="6281120" y="2792003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xmlns="" id="{7FCA27ED-29A4-39A4-359C-536378F6B2EC}"/>
              </a:ext>
            </a:extLst>
          </p:cNvPr>
          <p:cNvCxnSpPr/>
          <p:nvPr/>
        </p:nvCxnSpPr>
        <p:spPr>
          <a:xfrm flipV="1">
            <a:off x="6564737" y="2202328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xmlns="" id="{43C28F1D-A75B-A3C4-2DD6-31E11F21B3FA}"/>
              </a:ext>
            </a:extLst>
          </p:cNvPr>
          <p:cNvCxnSpPr/>
          <p:nvPr/>
        </p:nvCxnSpPr>
        <p:spPr>
          <a:xfrm flipV="1">
            <a:off x="6652425" y="2516542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xmlns="" id="{54EEE336-EAB2-37CA-87A6-3C1C3FEAF089}"/>
              </a:ext>
            </a:extLst>
          </p:cNvPr>
          <p:cNvCxnSpPr/>
          <p:nvPr/>
        </p:nvCxnSpPr>
        <p:spPr>
          <a:xfrm flipV="1">
            <a:off x="6622570" y="2794559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ZoneTexte 70">
            <a:extLst>
              <a:ext uri="{FF2B5EF4-FFF2-40B4-BE49-F238E27FC236}">
                <a16:creationId xmlns:a16="http://schemas.microsoft.com/office/drawing/2014/main" xmlns="" id="{D39A9985-BEF6-6612-2C11-E28A943F4BED}"/>
              </a:ext>
            </a:extLst>
          </p:cNvPr>
          <p:cNvSpPr txBox="1"/>
          <p:nvPr/>
        </p:nvSpPr>
        <p:spPr>
          <a:xfrm>
            <a:off x="3248903" y="3298839"/>
            <a:ext cx="378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5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xmlns="" id="{EFCBB329-C205-413B-0D03-A10324DB4DFB}"/>
              </a:ext>
            </a:extLst>
          </p:cNvPr>
          <p:cNvSpPr txBox="1"/>
          <p:nvPr/>
        </p:nvSpPr>
        <p:spPr>
          <a:xfrm>
            <a:off x="2532255" y="3306626"/>
            <a:ext cx="378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1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xmlns="" id="{435B65CA-809F-BC5D-AE10-31B98E589573}"/>
              </a:ext>
            </a:extLst>
          </p:cNvPr>
          <p:cNvSpPr txBox="1"/>
          <p:nvPr/>
        </p:nvSpPr>
        <p:spPr>
          <a:xfrm>
            <a:off x="4206959" y="3290888"/>
            <a:ext cx="378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1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xmlns="" id="{E5483C27-73E4-162C-B3E2-01A925344256}"/>
              </a:ext>
            </a:extLst>
          </p:cNvPr>
          <p:cNvSpPr txBox="1"/>
          <p:nvPr/>
        </p:nvSpPr>
        <p:spPr>
          <a:xfrm>
            <a:off x="5840375" y="3298839"/>
            <a:ext cx="378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1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xmlns="" id="{E7525153-7E61-A2F3-AADA-B01B1ACCEB92}"/>
              </a:ext>
            </a:extLst>
          </p:cNvPr>
          <p:cNvSpPr txBox="1"/>
          <p:nvPr/>
        </p:nvSpPr>
        <p:spPr>
          <a:xfrm>
            <a:off x="4918365" y="3313786"/>
            <a:ext cx="378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7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xmlns="" id="{041591FE-FB1C-485E-DE0C-0BD6DC8C6D04}"/>
              </a:ext>
            </a:extLst>
          </p:cNvPr>
          <p:cNvSpPr txBox="1"/>
          <p:nvPr/>
        </p:nvSpPr>
        <p:spPr>
          <a:xfrm>
            <a:off x="6540040" y="3298839"/>
            <a:ext cx="378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3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xmlns="" id="{029CB95E-4A30-62BD-1ED7-13DC88E73715}"/>
              </a:ext>
            </a:extLst>
          </p:cNvPr>
          <p:cNvSpPr txBox="1"/>
          <p:nvPr/>
        </p:nvSpPr>
        <p:spPr>
          <a:xfrm>
            <a:off x="2582851" y="3654077"/>
            <a:ext cx="448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15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xmlns="" id="{E3C2AD35-268C-DF94-DD72-FB7AC7552D54}"/>
              </a:ext>
            </a:extLst>
          </p:cNvPr>
          <p:cNvSpPr txBox="1"/>
          <p:nvPr/>
        </p:nvSpPr>
        <p:spPr>
          <a:xfrm>
            <a:off x="4333299" y="3664710"/>
            <a:ext cx="448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17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xmlns="" id="{71D3FCCD-B612-3BB7-3C50-17AB001DD78F}"/>
              </a:ext>
            </a:extLst>
          </p:cNvPr>
          <p:cNvSpPr txBox="1"/>
          <p:nvPr/>
        </p:nvSpPr>
        <p:spPr>
          <a:xfrm>
            <a:off x="6059226" y="3661448"/>
            <a:ext cx="448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13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xmlns="" id="{996FB3C6-D56E-1E92-3690-82D20240B289}"/>
              </a:ext>
            </a:extLst>
          </p:cNvPr>
          <p:cNvSpPr txBox="1"/>
          <p:nvPr/>
        </p:nvSpPr>
        <p:spPr>
          <a:xfrm>
            <a:off x="2527107" y="5383519"/>
            <a:ext cx="378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1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xmlns="" id="{8681B081-3DEE-4864-B334-BFA2D46627A6}"/>
              </a:ext>
            </a:extLst>
          </p:cNvPr>
          <p:cNvSpPr txBox="1"/>
          <p:nvPr/>
        </p:nvSpPr>
        <p:spPr>
          <a:xfrm>
            <a:off x="4198036" y="5382135"/>
            <a:ext cx="378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1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xmlns="" id="{D1ABA628-62D4-5BA8-767D-E2E5A52A5063}"/>
              </a:ext>
            </a:extLst>
          </p:cNvPr>
          <p:cNvSpPr txBox="1"/>
          <p:nvPr/>
        </p:nvSpPr>
        <p:spPr>
          <a:xfrm>
            <a:off x="5848843" y="5382135"/>
            <a:ext cx="378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1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xmlns="" id="{2A4784FF-7CB4-8B58-A6EE-09091150E870}"/>
              </a:ext>
            </a:extLst>
          </p:cNvPr>
          <p:cNvSpPr txBox="1"/>
          <p:nvPr/>
        </p:nvSpPr>
        <p:spPr>
          <a:xfrm>
            <a:off x="3251726" y="5382135"/>
            <a:ext cx="378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1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xmlns="" id="{598F06E7-6952-43A1-83C4-0D04833AC6B1}"/>
              </a:ext>
            </a:extLst>
          </p:cNvPr>
          <p:cNvSpPr txBox="1"/>
          <p:nvPr/>
        </p:nvSpPr>
        <p:spPr>
          <a:xfrm>
            <a:off x="6569797" y="5382135"/>
            <a:ext cx="378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9</a:t>
            </a:r>
            <a:endParaRPr lang="fr-FR" b="1" dirty="0">
              <a:solidFill>
                <a:srgbClr val="C00000"/>
              </a:solidFill>
            </a:endParaRPr>
          </a:p>
        </p:txBody>
      </p: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xmlns="" id="{935BB507-32DF-FBC8-E7D9-95FB2A86FD1A}"/>
              </a:ext>
            </a:extLst>
          </p:cNvPr>
          <p:cNvCxnSpPr/>
          <p:nvPr/>
        </p:nvCxnSpPr>
        <p:spPr>
          <a:xfrm flipV="1">
            <a:off x="2218991" y="4338118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xmlns="" id="{DEE0E4EA-6A5A-1CBB-1BD5-0D4908C77B35}"/>
              </a:ext>
            </a:extLst>
          </p:cNvPr>
          <p:cNvCxnSpPr/>
          <p:nvPr/>
        </p:nvCxnSpPr>
        <p:spPr>
          <a:xfrm flipV="1">
            <a:off x="2551549" y="4338118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xmlns="" id="{1F0A353C-1F81-6773-98BB-2A4DC78DF0B5}"/>
              </a:ext>
            </a:extLst>
          </p:cNvPr>
          <p:cNvCxnSpPr/>
          <p:nvPr/>
        </p:nvCxnSpPr>
        <p:spPr>
          <a:xfrm flipV="1">
            <a:off x="2988248" y="4331978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xmlns="" id="{D75BCD68-B8ED-1DD6-A26C-F0222989FBC8}"/>
              </a:ext>
            </a:extLst>
          </p:cNvPr>
          <p:cNvCxnSpPr/>
          <p:nvPr/>
        </p:nvCxnSpPr>
        <p:spPr>
          <a:xfrm flipV="1">
            <a:off x="3318212" y="4454745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xmlns="" id="{88335463-FA2B-FD60-AF90-A2559CE75263}"/>
              </a:ext>
            </a:extLst>
          </p:cNvPr>
          <p:cNvCxnSpPr/>
          <p:nvPr/>
        </p:nvCxnSpPr>
        <p:spPr>
          <a:xfrm flipV="1">
            <a:off x="2241513" y="4658291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93">
            <a:extLst>
              <a:ext uri="{FF2B5EF4-FFF2-40B4-BE49-F238E27FC236}">
                <a16:creationId xmlns:a16="http://schemas.microsoft.com/office/drawing/2014/main" xmlns="" id="{6B5A71E9-15D1-E59A-F717-1C187A55F5BB}"/>
              </a:ext>
            </a:extLst>
          </p:cNvPr>
          <p:cNvCxnSpPr/>
          <p:nvPr/>
        </p:nvCxnSpPr>
        <p:spPr>
          <a:xfrm flipV="1">
            <a:off x="2558551" y="4685569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xmlns="" id="{BA93B59B-0C5B-9B95-F31B-349D8D234EF8}"/>
              </a:ext>
            </a:extLst>
          </p:cNvPr>
          <p:cNvCxnSpPr/>
          <p:nvPr/>
        </p:nvCxnSpPr>
        <p:spPr>
          <a:xfrm flipV="1">
            <a:off x="2951434" y="4666736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xmlns="" id="{2FD5392B-7DB5-E875-A20B-A5A33C8B4264}"/>
              </a:ext>
            </a:extLst>
          </p:cNvPr>
          <p:cNvCxnSpPr/>
          <p:nvPr/>
        </p:nvCxnSpPr>
        <p:spPr>
          <a:xfrm flipV="1">
            <a:off x="2218991" y="4978464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>
            <a:extLst>
              <a:ext uri="{FF2B5EF4-FFF2-40B4-BE49-F238E27FC236}">
                <a16:creationId xmlns:a16="http://schemas.microsoft.com/office/drawing/2014/main" xmlns="" id="{B4507492-665A-C1A0-D7D6-BF998B5F2491}"/>
              </a:ext>
            </a:extLst>
          </p:cNvPr>
          <p:cNvCxnSpPr/>
          <p:nvPr/>
        </p:nvCxnSpPr>
        <p:spPr>
          <a:xfrm flipV="1">
            <a:off x="2737419" y="4966280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97">
            <a:extLst>
              <a:ext uri="{FF2B5EF4-FFF2-40B4-BE49-F238E27FC236}">
                <a16:creationId xmlns:a16="http://schemas.microsoft.com/office/drawing/2014/main" xmlns="" id="{F9D99FB4-02A2-2F4E-7C04-7EC09B72D89A}"/>
              </a:ext>
            </a:extLst>
          </p:cNvPr>
          <p:cNvCxnSpPr/>
          <p:nvPr/>
        </p:nvCxnSpPr>
        <p:spPr>
          <a:xfrm flipV="1">
            <a:off x="3078758" y="4936780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xmlns="" id="{D927BDDD-102C-6A6B-57EB-4135519879F9}"/>
              </a:ext>
            </a:extLst>
          </p:cNvPr>
          <p:cNvCxnSpPr/>
          <p:nvPr/>
        </p:nvCxnSpPr>
        <p:spPr>
          <a:xfrm flipV="1">
            <a:off x="3899005" y="4288419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99">
            <a:extLst>
              <a:ext uri="{FF2B5EF4-FFF2-40B4-BE49-F238E27FC236}">
                <a16:creationId xmlns:a16="http://schemas.microsoft.com/office/drawing/2014/main" xmlns="" id="{90587B4B-365C-E6D2-A94B-68D65D49C541}"/>
              </a:ext>
            </a:extLst>
          </p:cNvPr>
          <p:cNvCxnSpPr/>
          <p:nvPr/>
        </p:nvCxnSpPr>
        <p:spPr>
          <a:xfrm flipV="1">
            <a:off x="4240785" y="4415141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100">
            <a:extLst>
              <a:ext uri="{FF2B5EF4-FFF2-40B4-BE49-F238E27FC236}">
                <a16:creationId xmlns:a16="http://schemas.microsoft.com/office/drawing/2014/main" xmlns="" id="{1CB481D7-2590-9C05-21C7-E5C465DBD8D5}"/>
              </a:ext>
            </a:extLst>
          </p:cNvPr>
          <p:cNvCxnSpPr/>
          <p:nvPr/>
        </p:nvCxnSpPr>
        <p:spPr>
          <a:xfrm flipV="1">
            <a:off x="4558199" y="4328580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>
            <a:extLst>
              <a:ext uri="{FF2B5EF4-FFF2-40B4-BE49-F238E27FC236}">
                <a16:creationId xmlns:a16="http://schemas.microsoft.com/office/drawing/2014/main" xmlns="" id="{49356D6A-183E-81A5-790F-5FA6E9678DBB}"/>
              </a:ext>
            </a:extLst>
          </p:cNvPr>
          <p:cNvCxnSpPr/>
          <p:nvPr/>
        </p:nvCxnSpPr>
        <p:spPr>
          <a:xfrm flipV="1">
            <a:off x="4941482" y="4415141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xmlns="" id="{CC8B8867-2ED5-E021-5AB2-C4ACCF860371}"/>
              </a:ext>
            </a:extLst>
          </p:cNvPr>
          <p:cNvCxnSpPr/>
          <p:nvPr/>
        </p:nvCxnSpPr>
        <p:spPr>
          <a:xfrm flipV="1">
            <a:off x="3886219" y="4658291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103">
            <a:extLst>
              <a:ext uri="{FF2B5EF4-FFF2-40B4-BE49-F238E27FC236}">
                <a16:creationId xmlns:a16="http://schemas.microsoft.com/office/drawing/2014/main" xmlns="" id="{3F52BD97-5920-2486-087A-1E8A96A06D65}"/>
              </a:ext>
            </a:extLst>
          </p:cNvPr>
          <p:cNvCxnSpPr/>
          <p:nvPr/>
        </p:nvCxnSpPr>
        <p:spPr>
          <a:xfrm flipV="1">
            <a:off x="4301445" y="4702604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xmlns="" id="{67193D0F-F1F4-9EAB-5BDD-1A89A38F4BAC}"/>
              </a:ext>
            </a:extLst>
          </p:cNvPr>
          <p:cNvCxnSpPr/>
          <p:nvPr/>
        </p:nvCxnSpPr>
        <p:spPr>
          <a:xfrm flipV="1">
            <a:off x="4645878" y="4581500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105">
            <a:extLst>
              <a:ext uri="{FF2B5EF4-FFF2-40B4-BE49-F238E27FC236}">
                <a16:creationId xmlns:a16="http://schemas.microsoft.com/office/drawing/2014/main" xmlns="" id="{E1C97C17-EC9D-29C9-91C6-BA1FAF93E82F}"/>
              </a:ext>
            </a:extLst>
          </p:cNvPr>
          <p:cNvCxnSpPr/>
          <p:nvPr/>
        </p:nvCxnSpPr>
        <p:spPr>
          <a:xfrm flipV="1">
            <a:off x="4558578" y="4874323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106">
            <a:extLst>
              <a:ext uri="{FF2B5EF4-FFF2-40B4-BE49-F238E27FC236}">
                <a16:creationId xmlns:a16="http://schemas.microsoft.com/office/drawing/2014/main" xmlns="" id="{1E2647F8-6836-4F06-2B0F-F4619CEBE9F0}"/>
              </a:ext>
            </a:extLst>
          </p:cNvPr>
          <p:cNvCxnSpPr/>
          <p:nvPr/>
        </p:nvCxnSpPr>
        <p:spPr>
          <a:xfrm flipV="1">
            <a:off x="3855106" y="4923609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>
            <a:extLst>
              <a:ext uri="{FF2B5EF4-FFF2-40B4-BE49-F238E27FC236}">
                <a16:creationId xmlns:a16="http://schemas.microsoft.com/office/drawing/2014/main" xmlns="" id="{88DE9A13-D2F9-FBD5-CF9A-B8AEB157A72F}"/>
              </a:ext>
            </a:extLst>
          </p:cNvPr>
          <p:cNvCxnSpPr/>
          <p:nvPr/>
        </p:nvCxnSpPr>
        <p:spPr>
          <a:xfrm flipV="1">
            <a:off x="4242498" y="4983086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xmlns="" id="{D87024D8-4258-2593-F611-E4519531C931}"/>
              </a:ext>
            </a:extLst>
          </p:cNvPr>
          <p:cNvCxnSpPr/>
          <p:nvPr/>
        </p:nvCxnSpPr>
        <p:spPr>
          <a:xfrm flipV="1">
            <a:off x="5470466" y="4248815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>
            <a:extLst>
              <a:ext uri="{FF2B5EF4-FFF2-40B4-BE49-F238E27FC236}">
                <a16:creationId xmlns:a16="http://schemas.microsoft.com/office/drawing/2014/main" xmlns="" id="{F5788C5A-568C-08DE-74D5-A6B65FE60D75}"/>
              </a:ext>
            </a:extLst>
          </p:cNvPr>
          <p:cNvCxnSpPr/>
          <p:nvPr/>
        </p:nvCxnSpPr>
        <p:spPr>
          <a:xfrm flipV="1">
            <a:off x="5548148" y="4454745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>
            <a:extLst>
              <a:ext uri="{FF2B5EF4-FFF2-40B4-BE49-F238E27FC236}">
                <a16:creationId xmlns:a16="http://schemas.microsoft.com/office/drawing/2014/main" xmlns="" id="{2B174B3C-622F-76C9-751B-3851577CF8EF}"/>
              </a:ext>
            </a:extLst>
          </p:cNvPr>
          <p:cNvCxnSpPr/>
          <p:nvPr/>
        </p:nvCxnSpPr>
        <p:spPr>
          <a:xfrm flipV="1">
            <a:off x="5495600" y="4685569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>
            <a:extLst>
              <a:ext uri="{FF2B5EF4-FFF2-40B4-BE49-F238E27FC236}">
                <a16:creationId xmlns:a16="http://schemas.microsoft.com/office/drawing/2014/main" xmlns="" id="{1C9CDC6D-ED26-9455-776D-A0F4DD216AB6}"/>
              </a:ext>
            </a:extLst>
          </p:cNvPr>
          <p:cNvCxnSpPr/>
          <p:nvPr/>
        </p:nvCxnSpPr>
        <p:spPr>
          <a:xfrm flipV="1">
            <a:off x="5922759" y="4227063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>
            <a:extLst>
              <a:ext uri="{FF2B5EF4-FFF2-40B4-BE49-F238E27FC236}">
                <a16:creationId xmlns:a16="http://schemas.microsoft.com/office/drawing/2014/main" xmlns="" id="{8516831E-E951-CDBF-28E5-BC408D07EDC6}"/>
              </a:ext>
            </a:extLst>
          </p:cNvPr>
          <p:cNvCxnSpPr/>
          <p:nvPr/>
        </p:nvCxnSpPr>
        <p:spPr>
          <a:xfrm flipV="1">
            <a:off x="5706677" y="4823134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>
            <a:extLst>
              <a:ext uri="{FF2B5EF4-FFF2-40B4-BE49-F238E27FC236}">
                <a16:creationId xmlns:a16="http://schemas.microsoft.com/office/drawing/2014/main" xmlns="" id="{B77412EA-4F97-5782-9499-B0BF5D395555}"/>
              </a:ext>
            </a:extLst>
          </p:cNvPr>
          <p:cNvCxnSpPr/>
          <p:nvPr/>
        </p:nvCxnSpPr>
        <p:spPr>
          <a:xfrm flipV="1">
            <a:off x="5928013" y="5025994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114">
            <a:extLst>
              <a:ext uri="{FF2B5EF4-FFF2-40B4-BE49-F238E27FC236}">
                <a16:creationId xmlns:a16="http://schemas.microsoft.com/office/drawing/2014/main" xmlns="" id="{14DB9D95-BDFD-4532-D0D7-E00E283E8990}"/>
              </a:ext>
            </a:extLst>
          </p:cNvPr>
          <p:cNvCxnSpPr/>
          <p:nvPr/>
        </p:nvCxnSpPr>
        <p:spPr>
          <a:xfrm flipV="1">
            <a:off x="5808089" y="4430590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115">
            <a:extLst>
              <a:ext uri="{FF2B5EF4-FFF2-40B4-BE49-F238E27FC236}">
                <a16:creationId xmlns:a16="http://schemas.microsoft.com/office/drawing/2014/main" xmlns="" id="{8D59E2CE-9426-8F11-DE11-CA21E5CD6974}"/>
              </a:ext>
            </a:extLst>
          </p:cNvPr>
          <p:cNvCxnSpPr/>
          <p:nvPr/>
        </p:nvCxnSpPr>
        <p:spPr>
          <a:xfrm flipV="1">
            <a:off x="5761461" y="4621071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Connecteur droit 116">
            <a:extLst>
              <a:ext uri="{FF2B5EF4-FFF2-40B4-BE49-F238E27FC236}">
                <a16:creationId xmlns:a16="http://schemas.microsoft.com/office/drawing/2014/main" xmlns="" id="{7AF3E2AF-3433-01D1-2085-7960D3EE4738}"/>
              </a:ext>
            </a:extLst>
          </p:cNvPr>
          <p:cNvCxnSpPr/>
          <p:nvPr/>
        </p:nvCxnSpPr>
        <p:spPr>
          <a:xfrm flipV="1">
            <a:off x="5521292" y="5015760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droit 117">
            <a:extLst>
              <a:ext uri="{FF2B5EF4-FFF2-40B4-BE49-F238E27FC236}">
                <a16:creationId xmlns:a16="http://schemas.microsoft.com/office/drawing/2014/main" xmlns="" id="{F49C935B-6E7A-C149-D150-94AF91828E62}"/>
              </a:ext>
            </a:extLst>
          </p:cNvPr>
          <p:cNvCxnSpPr/>
          <p:nvPr/>
        </p:nvCxnSpPr>
        <p:spPr>
          <a:xfrm flipV="1">
            <a:off x="6020069" y="4768732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9" name="Encre 118">
                <a:extLst>
                  <a:ext uri="{FF2B5EF4-FFF2-40B4-BE49-F238E27FC236}">
                    <a16:creationId xmlns:a16="http://schemas.microsoft.com/office/drawing/2014/main" xmlns="" id="{84745898-BE03-D1B9-97CB-C47293508CD7}"/>
                  </a:ext>
                </a:extLst>
              </p14:cNvPr>
              <p14:cNvContentPartPr/>
              <p14:nvPr/>
            </p14:nvContentPartPr>
            <p14:xfrm>
              <a:off x="2122231" y="4229358"/>
              <a:ext cx="1441800" cy="995400"/>
            </p14:xfrm>
          </p:contentPart>
        </mc:Choice>
        <mc:Fallback xmlns="">
          <p:pic>
            <p:nvPicPr>
              <p:cNvPr id="119" name="Encre 118">
                <a:extLst>
                  <a:ext uri="{FF2B5EF4-FFF2-40B4-BE49-F238E27FC236}">
                    <a16:creationId xmlns:a16="http://schemas.microsoft.com/office/drawing/2014/main" id="{84745898-BE03-D1B9-97CB-C47293508CD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116111" y="4223236"/>
                <a:ext cx="1454040" cy="10076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1" name="Encre 120">
                <a:extLst>
                  <a:ext uri="{FF2B5EF4-FFF2-40B4-BE49-F238E27FC236}">
                    <a16:creationId xmlns:a16="http://schemas.microsoft.com/office/drawing/2014/main" xmlns="" id="{4F8A45C3-5946-F6D7-F134-64C0729D85A4}"/>
                  </a:ext>
                </a:extLst>
              </p14:cNvPr>
              <p14:cNvContentPartPr/>
              <p14:nvPr/>
            </p14:nvContentPartPr>
            <p14:xfrm>
              <a:off x="2130151" y="4334838"/>
              <a:ext cx="41040" cy="165960"/>
            </p14:xfrm>
          </p:contentPart>
        </mc:Choice>
        <mc:Fallback xmlns="">
          <p:pic>
            <p:nvPicPr>
              <p:cNvPr id="121" name="Encre 120">
                <a:extLst>
                  <a:ext uri="{FF2B5EF4-FFF2-40B4-BE49-F238E27FC236}">
                    <a16:creationId xmlns:a16="http://schemas.microsoft.com/office/drawing/2014/main" id="{4F8A45C3-5946-F6D7-F134-64C0729D85A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124031" y="4328718"/>
                <a:ext cx="5328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2" name="Encre 121">
                <a:extLst>
                  <a:ext uri="{FF2B5EF4-FFF2-40B4-BE49-F238E27FC236}">
                    <a16:creationId xmlns:a16="http://schemas.microsoft.com/office/drawing/2014/main" xmlns="" id="{32499C9F-29D5-758D-BA7B-CCE67EC57E97}"/>
                  </a:ext>
                </a:extLst>
              </p14:cNvPr>
              <p14:cNvContentPartPr/>
              <p14:nvPr/>
            </p14:nvContentPartPr>
            <p14:xfrm>
              <a:off x="3800191" y="4228998"/>
              <a:ext cx="1449000" cy="988200"/>
            </p14:xfrm>
          </p:contentPart>
        </mc:Choice>
        <mc:Fallback xmlns="">
          <p:pic>
            <p:nvPicPr>
              <p:cNvPr id="122" name="Encre 121">
                <a:extLst>
                  <a:ext uri="{FF2B5EF4-FFF2-40B4-BE49-F238E27FC236}">
                    <a16:creationId xmlns:a16="http://schemas.microsoft.com/office/drawing/2014/main" id="{32499C9F-29D5-758D-BA7B-CCE67EC57E9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794071" y="4222878"/>
                <a:ext cx="1461240" cy="10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3" name="Encre 122">
                <a:extLst>
                  <a:ext uri="{FF2B5EF4-FFF2-40B4-BE49-F238E27FC236}">
                    <a16:creationId xmlns:a16="http://schemas.microsoft.com/office/drawing/2014/main" xmlns="" id="{E2E46ACB-B020-19B1-FACC-F7F5AC25B3AB}"/>
                  </a:ext>
                </a:extLst>
              </p14:cNvPr>
              <p14:cNvContentPartPr/>
              <p14:nvPr/>
            </p14:nvContentPartPr>
            <p14:xfrm>
              <a:off x="5452231" y="4213158"/>
              <a:ext cx="830520" cy="1019520"/>
            </p14:xfrm>
          </p:contentPart>
        </mc:Choice>
        <mc:Fallback xmlns="">
          <p:pic>
            <p:nvPicPr>
              <p:cNvPr id="123" name="Encre 122">
                <a:extLst>
                  <a:ext uri="{FF2B5EF4-FFF2-40B4-BE49-F238E27FC236}">
                    <a16:creationId xmlns:a16="http://schemas.microsoft.com/office/drawing/2014/main" id="{E2E46ACB-B020-19B1-FACC-F7F5AC25B3A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446111" y="4207038"/>
                <a:ext cx="842760" cy="1031760"/>
              </a:xfrm>
              <a:prstGeom prst="rect">
                <a:avLst/>
              </a:prstGeom>
            </p:spPr>
          </p:pic>
        </mc:Fallback>
      </mc:AlternateContent>
      <p:cxnSp>
        <p:nvCxnSpPr>
          <p:cNvPr id="124" name="Connecteur droit 123">
            <a:extLst>
              <a:ext uri="{FF2B5EF4-FFF2-40B4-BE49-F238E27FC236}">
                <a16:creationId xmlns:a16="http://schemas.microsoft.com/office/drawing/2014/main" xmlns="" id="{46D3C024-B884-5F46-9DF4-B734D20F973C}"/>
              </a:ext>
            </a:extLst>
          </p:cNvPr>
          <p:cNvCxnSpPr/>
          <p:nvPr/>
        </p:nvCxnSpPr>
        <p:spPr>
          <a:xfrm flipV="1">
            <a:off x="6246238" y="4248815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124">
            <a:extLst>
              <a:ext uri="{FF2B5EF4-FFF2-40B4-BE49-F238E27FC236}">
                <a16:creationId xmlns:a16="http://schemas.microsoft.com/office/drawing/2014/main" xmlns="" id="{ADEB65D9-068C-EB7C-CA7F-803D9D7C137F}"/>
              </a:ext>
            </a:extLst>
          </p:cNvPr>
          <p:cNvCxnSpPr/>
          <p:nvPr/>
        </p:nvCxnSpPr>
        <p:spPr>
          <a:xfrm flipV="1">
            <a:off x="6652425" y="4248815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125">
            <a:extLst>
              <a:ext uri="{FF2B5EF4-FFF2-40B4-BE49-F238E27FC236}">
                <a16:creationId xmlns:a16="http://schemas.microsoft.com/office/drawing/2014/main" xmlns="" id="{AC7ACAD0-4998-0925-2C3E-7B2B695D5FDE}"/>
              </a:ext>
            </a:extLst>
          </p:cNvPr>
          <p:cNvCxnSpPr/>
          <p:nvPr/>
        </p:nvCxnSpPr>
        <p:spPr>
          <a:xfrm flipV="1">
            <a:off x="6140586" y="4476318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126">
            <a:extLst>
              <a:ext uri="{FF2B5EF4-FFF2-40B4-BE49-F238E27FC236}">
                <a16:creationId xmlns:a16="http://schemas.microsoft.com/office/drawing/2014/main" xmlns="" id="{1989BECC-CC31-D5B1-3541-6AA5BC457263}"/>
              </a:ext>
            </a:extLst>
          </p:cNvPr>
          <p:cNvCxnSpPr/>
          <p:nvPr/>
        </p:nvCxnSpPr>
        <p:spPr>
          <a:xfrm flipV="1">
            <a:off x="6414779" y="4478313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127">
            <a:extLst>
              <a:ext uri="{FF2B5EF4-FFF2-40B4-BE49-F238E27FC236}">
                <a16:creationId xmlns:a16="http://schemas.microsoft.com/office/drawing/2014/main" xmlns="" id="{1AB1645A-36FA-681C-CEA7-DD7830F39004}"/>
              </a:ext>
            </a:extLst>
          </p:cNvPr>
          <p:cNvCxnSpPr/>
          <p:nvPr/>
        </p:nvCxnSpPr>
        <p:spPr>
          <a:xfrm flipV="1">
            <a:off x="6641657" y="4591686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128">
            <a:extLst>
              <a:ext uri="{FF2B5EF4-FFF2-40B4-BE49-F238E27FC236}">
                <a16:creationId xmlns:a16="http://schemas.microsoft.com/office/drawing/2014/main" xmlns="" id="{436B77D7-1BE4-A67E-4774-7B8540F4ED51}"/>
              </a:ext>
            </a:extLst>
          </p:cNvPr>
          <p:cNvCxnSpPr/>
          <p:nvPr/>
        </p:nvCxnSpPr>
        <p:spPr>
          <a:xfrm flipV="1">
            <a:off x="6378867" y="4683744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129">
            <a:extLst>
              <a:ext uri="{FF2B5EF4-FFF2-40B4-BE49-F238E27FC236}">
                <a16:creationId xmlns:a16="http://schemas.microsoft.com/office/drawing/2014/main" xmlns="" id="{57D5A504-2BBB-A40A-8899-B6DD4184C153}"/>
              </a:ext>
            </a:extLst>
          </p:cNvPr>
          <p:cNvCxnSpPr/>
          <p:nvPr/>
        </p:nvCxnSpPr>
        <p:spPr>
          <a:xfrm flipV="1">
            <a:off x="6706243" y="4790968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130">
            <a:extLst>
              <a:ext uri="{FF2B5EF4-FFF2-40B4-BE49-F238E27FC236}">
                <a16:creationId xmlns:a16="http://schemas.microsoft.com/office/drawing/2014/main" xmlns="" id="{C89AA402-5572-D27D-6896-356EBD0E3931}"/>
              </a:ext>
            </a:extLst>
          </p:cNvPr>
          <p:cNvCxnSpPr/>
          <p:nvPr/>
        </p:nvCxnSpPr>
        <p:spPr>
          <a:xfrm flipV="1">
            <a:off x="6229182" y="4956260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 droit 131">
            <a:extLst>
              <a:ext uri="{FF2B5EF4-FFF2-40B4-BE49-F238E27FC236}">
                <a16:creationId xmlns:a16="http://schemas.microsoft.com/office/drawing/2014/main" xmlns="" id="{8E0A6CD7-752D-5986-91BA-D225CE1064C5}"/>
              </a:ext>
            </a:extLst>
          </p:cNvPr>
          <p:cNvCxnSpPr/>
          <p:nvPr/>
        </p:nvCxnSpPr>
        <p:spPr>
          <a:xfrm flipV="1">
            <a:off x="6583941" y="4990403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xmlns="" id="{80E98F70-4231-9C7A-BA1B-C468E99448D8}"/>
              </a:ext>
            </a:extLst>
          </p:cNvPr>
          <p:cNvCxnSpPr/>
          <p:nvPr/>
        </p:nvCxnSpPr>
        <p:spPr>
          <a:xfrm flipV="1">
            <a:off x="4943586" y="4685569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xmlns="" id="{346BFAE9-27E1-6FC2-E182-CBC6088A75F3}"/>
              </a:ext>
            </a:extLst>
          </p:cNvPr>
          <p:cNvCxnSpPr/>
          <p:nvPr/>
        </p:nvCxnSpPr>
        <p:spPr>
          <a:xfrm flipV="1">
            <a:off x="4974165" y="4957547"/>
            <a:ext cx="185870" cy="16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D8CC251A-A772-6C75-270F-BD6A26D132AB}"/>
              </a:ext>
            </a:extLst>
          </p:cNvPr>
          <p:cNvSpPr txBox="1"/>
          <p:nvPr/>
        </p:nvSpPr>
        <p:spPr>
          <a:xfrm>
            <a:off x="4904756" y="5383519"/>
            <a:ext cx="378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2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xmlns="" id="{C3167C9C-E697-1DB4-11E5-6D42CEB8FA6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28444" y="1751379"/>
            <a:ext cx="5287113" cy="454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3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xmlns="" id="{A7212B6B-81FB-F7A5-26A1-62C8EBC6DECB}"/>
              </a:ext>
            </a:extLst>
          </p:cNvPr>
          <p:cNvSpPr/>
          <p:nvPr/>
        </p:nvSpPr>
        <p:spPr>
          <a:xfrm>
            <a:off x="2474259" y="3270851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xmlns="" id="{AFF9BA03-130F-22A4-8128-E384B6766A1D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F91F3B2-1293-542D-9EA1-A835F6A500E4}"/>
              </a:ext>
            </a:extLst>
          </p:cNvPr>
          <p:cNvSpPr txBox="1"/>
          <p:nvPr/>
        </p:nvSpPr>
        <p:spPr>
          <a:xfrm>
            <a:off x="301242" y="792176"/>
            <a:ext cx="7190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altLang="fr-FR" sz="1600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 في المنزل، ستنجزون الأنشطة المتبقية على الصفحتين 104 و 105 </a:t>
            </a:r>
            <a:endParaRPr lang="ar-MA" sz="1600" b="1" dirty="0">
              <a:solidFill>
                <a:srgbClr val="8383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A861350-4626-4D26-11F1-0DDEB4BDEA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0B47976C-E385-9C25-F775-C8A2B75594AF}"/>
              </a:ext>
            </a:extLst>
          </p:cNvPr>
          <p:cNvGrpSpPr/>
          <p:nvPr/>
        </p:nvGrpSpPr>
        <p:grpSpPr>
          <a:xfrm>
            <a:off x="1458623" y="2195931"/>
            <a:ext cx="6226755" cy="3939398"/>
            <a:chOff x="1510429" y="2195931"/>
            <a:chExt cx="6849431" cy="3939398"/>
          </a:xfrm>
        </p:grpSpPr>
        <p:pic>
          <p:nvPicPr>
            <p:cNvPr id="8" name="Image 7" descr="Une image contenant texte, capture d’écran, diagramm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D6EEE178-ED3F-76BB-53E5-61DE24238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0855" y="2195931"/>
              <a:ext cx="3439005" cy="3939398"/>
            </a:xfrm>
            <a:prstGeom prst="rect">
              <a:avLst/>
            </a:prstGeom>
          </p:spPr>
        </p:pic>
        <p:pic>
          <p:nvPicPr>
            <p:cNvPr id="9" name="Image 8" descr="Une image contenant texte, capture d’écran, diagramme&#10;&#10;Le contenu généré par l’IA peut être incorrect.">
              <a:extLst>
                <a:ext uri="{FF2B5EF4-FFF2-40B4-BE49-F238E27FC236}">
                  <a16:creationId xmlns:a16="http://schemas.microsoft.com/office/drawing/2014/main" xmlns="" id="{936D5457-8F21-885C-1360-5DCF25F6F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0429" y="2195931"/>
              <a:ext cx="3410426" cy="3939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20154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 في الحصة القادمة.</a:t>
            </a:r>
          </a:p>
        </p:txBody>
      </p:sp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552FA271-1432-E2ED-5B85-4EE29D7D14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623D21C0-4775-D26E-FC48-E340E1528D7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6" name="Image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701FBCA-7091-F4F8-6C12-C820A134F7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xmlns="" id="{BC43DE33-D759-8351-E079-6F17AE312D12}"/>
              </a:ext>
            </a:extLst>
          </p:cNvPr>
          <p:cNvSpPr txBox="1"/>
          <p:nvPr/>
        </p:nvSpPr>
        <p:spPr>
          <a:xfrm>
            <a:off x="1747838" y="259556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3" name="Image 2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xmlns="" id="{32C2941E-266E-343E-E57A-1A4F98B2FF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2">
            <a:extLst>
              <a:ext uri="{FF2B5EF4-FFF2-40B4-BE49-F238E27FC236}">
                <a16:creationId xmlns:a16="http://schemas.microsoft.com/office/drawing/2014/main" xmlns="" id="{AAE1906A-22ED-945C-2115-04BE99D1A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962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F7D849-5D8D-D808-FC9E-559C98017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9E989911-216B-C733-802E-ABBDD9035DB6}"/>
              </a:ext>
            </a:extLst>
          </p:cNvPr>
          <p:cNvSpPr txBox="1"/>
          <p:nvPr/>
        </p:nvSpPr>
        <p:spPr>
          <a:xfrm>
            <a:off x="0" y="780378"/>
            <a:ext cx="745861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endParaRPr lang="ar-MA" b="1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r" rtl="1">
              <a:defRPr/>
            </a:pPr>
            <a:r>
              <a:rPr lang="ar-MA" sz="1600" i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يسأل الأستاذ(ة) التلاميذ  عن عدد الأخطاء المرتكبة لتحديد بطل الحساب الذهني ويحفز المتعثرين </a:t>
            </a:r>
            <a:r>
              <a:rPr kumimoji="0" lang="ar-MA" sz="160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</a:t>
            </a:r>
            <a:endParaRPr kumimoji="0" lang="ar-MA" sz="160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C02CAFA-E84E-2AE7-D480-DE8C8B15EE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 descr="Une image contenant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xmlns="" id="{8D72F2C3-2C4A-F854-710B-50AF9992F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263" y="2000660"/>
            <a:ext cx="6245475" cy="221698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D743344C-D5C6-D598-D4B5-CA0FADF298F7}"/>
              </a:ext>
            </a:extLst>
          </p:cNvPr>
          <p:cNvSpPr txBox="1"/>
          <p:nvPr/>
        </p:nvSpPr>
        <p:spPr>
          <a:xfrm>
            <a:off x="2774008" y="1957702"/>
            <a:ext cx="821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00FBB80E-B42E-55AC-3C99-406D2EAF3F07}"/>
              </a:ext>
            </a:extLst>
          </p:cNvPr>
          <p:cNvSpPr txBox="1"/>
          <p:nvPr/>
        </p:nvSpPr>
        <p:spPr>
          <a:xfrm>
            <a:off x="4964648" y="1957701"/>
            <a:ext cx="821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3A2A131B-9961-8261-AAF3-D9E26E7FE856}"/>
              </a:ext>
            </a:extLst>
          </p:cNvPr>
          <p:cNvSpPr txBox="1"/>
          <p:nvPr/>
        </p:nvSpPr>
        <p:spPr>
          <a:xfrm>
            <a:off x="2729763" y="2811860"/>
            <a:ext cx="821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5F35D926-1E0C-44EA-1264-8E957EE47E37}"/>
              </a:ext>
            </a:extLst>
          </p:cNvPr>
          <p:cNvSpPr txBox="1"/>
          <p:nvPr/>
        </p:nvSpPr>
        <p:spPr>
          <a:xfrm>
            <a:off x="4964647" y="2826608"/>
            <a:ext cx="821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500A7848-BD3A-4F82-B8B1-6FC53B499AA6}"/>
              </a:ext>
            </a:extLst>
          </p:cNvPr>
          <p:cNvSpPr txBox="1"/>
          <p:nvPr/>
        </p:nvSpPr>
        <p:spPr>
          <a:xfrm>
            <a:off x="2729763" y="3680766"/>
            <a:ext cx="821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68ED8E7-680B-DD28-5AFC-24587FFAB3E0}"/>
              </a:ext>
            </a:extLst>
          </p:cNvPr>
          <p:cNvSpPr txBox="1"/>
          <p:nvPr/>
        </p:nvSpPr>
        <p:spPr>
          <a:xfrm>
            <a:off x="4961700" y="3658643"/>
            <a:ext cx="821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40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70C55EC-75C8-C2ED-2255-8E36C327E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A9DA8C3C-F4F3-5CDB-87B7-6F0F020B725E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782E7E91-4E97-F33F-A51A-6DDD8B0E7E9D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C5321912-B3C9-6649-E564-B88D6D93477F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1" name="Image 10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477A3635-C2A1-A9C0-6E73-74C34EC44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58882" y="4187553"/>
              <a:ext cx="631873" cy="631873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xmlns="" id="{39BB54A5-AA57-C0B3-D7A4-E6964806FBA8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3" name="Flowchart: Alternate Process 54">
              <a:extLst>
                <a:ext uri="{FF2B5EF4-FFF2-40B4-BE49-F238E27FC236}">
                  <a16:creationId xmlns:a16="http://schemas.microsoft.com/office/drawing/2014/main" xmlns="" id="{61AAB2AA-D674-1BEF-3F18-8E138A4011A3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xmlns="" id="{D5B3AF98-04C1-88C3-E100-ECF4659E05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21A8254E-781F-6B34-F269-A5419B6DDCF7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الجمع بالإكمال 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xmlns="" id="{B7287A21-D7CB-BEBA-29B8-2931C4E97814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9904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5C4621C-503E-7C5D-764B-BC9D8487F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273BFBE7-E07D-D094-AB89-90B1E4FE57E9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انتبهوا. سنَعد جماعة 10 أقراص و نحيطها بخط </a:t>
            </a: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D3039E4-63BA-82DF-8F8B-1928B74EAB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0" name="Image 9" descr="Une image contenant Caractère coloré, vert, cercle&#10;&#10;Le contenu généré par l’IA peut être incorrect.">
            <a:extLst>
              <a:ext uri="{FF2B5EF4-FFF2-40B4-BE49-F238E27FC236}">
                <a16:creationId xmlns:a16="http://schemas.microsoft.com/office/drawing/2014/main" xmlns="" id="{AC8B6451-0390-63C7-6F7B-BAC2AC36D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415" y="1984513"/>
            <a:ext cx="4695170" cy="344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6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18942</TotalTime>
  <Words>964</Words>
  <Application>Microsoft Office PowerPoint</Application>
  <PresentationFormat>Affichage à l'écran (4:3)</PresentationFormat>
  <Paragraphs>263</Paragraphs>
  <Slides>64</Slides>
  <Notes>11</Notes>
  <HiddenSlides>0</HiddenSlides>
  <MMClips>3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64</vt:i4>
      </vt:variant>
    </vt:vector>
  </HeadingPairs>
  <TitlesOfParts>
    <vt:vector size="77" baseType="lpstr">
      <vt:lpstr>Aptos</vt:lpstr>
      <vt:lpstr>Dosis</vt:lpstr>
      <vt:lpstr>Aptos Display</vt:lpstr>
      <vt:lpstr>Calibri</vt:lpstr>
      <vt:lpstr>Wingdings</vt:lpstr>
      <vt:lpstr>DengXian</vt:lpstr>
      <vt:lpstr>Effra CC Arbc</vt:lpstr>
      <vt:lpstr>Arial</vt:lpstr>
      <vt:lpstr>2_Conception personnalisée</vt:lpstr>
      <vt:lpstr>Page d'entree</vt:lpstr>
      <vt:lpstr>partie 1</vt:lpstr>
      <vt:lpstr>1_partie 1</vt:lpstr>
      <vt:lpstr>3_Conception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HP</cp:lastModifiedBy>
  <cp:revision>220</cp:revision>
  <cp:lastPrinted>2025-08-13T10:11:39Z</cp:lastPrinted>
  <dcterms:created xsi:type="dcterms:W3CDTF">2025-08-01T12:31:49Z</dcterms:created>
  <dcterms:modified xsi:type="dcterms:W3CDTF">2026-01-12T11:10:25Z</dcterms:modified>
</cp:coreProperties>
</file>